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media/image2.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79.jpg" ContentType="image/jpeg"/>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5"/>
  </p:notesMasterIdLst>
  <p:sldIdLst>
    <p:sldId id="256" r:id="rId5"/>
    <p:sldId id="262" r:id="rId6"/>
    <p:sldId id="257" r:id="rId7"/>
    <p:sldId id="260" r:id="rId8"/>
    <p:sldId id="354" r:id="rId9"/>
    <p:sldId id="264" r:id="rId10"/>
    <p:sldId id="263" r:id="rId11"/>
    <p:sldId id="259" r:id="rId12"/>
    <p:sldId id="265" r:id="rId13"/>
    <p:sldId id="349" r:id="rId14"/>
    <p:sldId id="352" r:id="rId15"/>
    <p:sldId id="351" r:id="rId16"/>
    <p:sldId id="353" r:id="rId17"/>
    <p:sldId id="266" r:id="rId18"/>
    <p:sldId id="348" r:id="rId19"/>
    <p:sldId id="267" r:id="rId20"/>
    <p:sldId id="269" r:id="rId21"/>
    <p:sldId id="268" r:id="rId22"/>
    <p:sldId id="270" r:id="rId23"/>
    <p:sldId id="272" r:id="rId24"/>
    <p:sldId id="273" r:id="rId25"/>
    <p:sldId id="278" r:id="rId26"/>
    <p:sldId id="280" r:id="rId27"/>
    <p:sldId id="281" r:id="rId28"/>
    <p:sldId id="282" r:id="rId29"/>
    <p:sldId id="350" r:id="rId30"/>
    <p:sldId id="283" r:id="rId31"/>
    <p:sldId id="284" r:id="rId32"/>
    <p:sldId id="285" r:id="rId33"/>
    <p:sldId id="286" r:id="rId34"/>
  </p:sldIdLst>
  <p:sldSz cx="10058400" cy="7772400"/>
  <p:notesSz cx="10058400" cy="7772400"/>
  <p:defaultText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D5D7"/>
    <a:srgbClr val="D219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23" autoAdjust="0"/>
    <p:restoredTop sz="94694"/>
  </p:normalViewPr>
  <p:slideViewPr>
    <p:cSldViewPr>
      <p:cViewPr varScale="1">
        <p:scale>
          <a:sx n="107" d="100"/>
          <a:sy n="107" d="100"/>
        </p:scale>
        <p:origin x="2280" y="1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4BCE0172-B641-47DC-872A-9F76767E115F}" type="datetimeFigureOut">
              <a:rPr lang="pt-PT" smtClean="0"/>
              <a:t>25/07/22</a:t>
            </a:fld>
            <a:endParaRPr lang="pt-PT"/>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a:t>Clique para editar estilos de texto Master</a:t>
            </a:r>
          </a:p>
          <a:p>
            <a:pPr lvl="1"/>
            <a:r>
              <a:rPr lang="en-US"/>
              <a:t>Segundo nível</a:t>
            </a:r>
          </a:p>
          <a:p>
            <a:pPr lvl="2"/>
            <a:r>
              <a:rPr lang="en-US"/>
              <a:t>Terceiro nível</a:t>
            </a:r>
          </a:p>
          <a:p>
            <a:pPr lvl="3"/>
            <a:r>
              <a:rPr lang="en-US"/>
              <a:t>Quarto nível</a:t>
            </a:r>
          </a:p>
          <a:p>
            <a:pPr lvl="4"/>
            <a:r>
              <a:rPr lang="en-US"/>
              <a:t>Quinto nível</a:t>
            </a:r>
            <a:endParaRPr lang="pt-PT"/>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280025F2-0EA9-482A-9BBA-6C97CDC4656A}" type="slidenum">
              <a:rPr lang="pt-PT" smtClean="0"/>
              <a:t>‹#›</a:t>
            </a:fld>
            <a:endParaRPr lang="pt-PT"/>
          </a:p>
        </p:txBody>
      </p:sp>
    </p:spTree>
    <p:extLst>
      <p:ext uri="{BB962C8B-B14F-4D97-AF65-F5344CB8AC3E}">
        <p14:creationId xmlns:p14="http://schemas.microsoft.com/office/powerpoint/2010/main" val="1950632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280025F2-0EA9-482A-9BBA-6C97CDC4656A}" type="slidenum">
              <a:rPr lang="pt-PT" smtClean="0"/>
              <a:t>9</a:t>
            </a:fld>
            <a:endParaRPr lang="pt-PT"/>
          </a:p>
        </p:txBody>
      </p:sp>
    </p:spTree>
    <p:extLst>
      <p:ext uri="{BB962C8B-B14F-4D97-AF65-F5344CB8AC3E}">
        <p14:creationId xmlns:p14="http://schemas.microsoft.com/office/powerpoint/2010/main" val="488849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dirty="0"/>
          </a:p>
        </p:txBody>
      </p:sp>
      <p:sp>
        <p:nvSpPr>
          <p:cNvPr id="268" name="Google Shape;268;p11: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3715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dirty="0"/>
          </a:p>
        </p:txBody>
      </p:sp>
      <p:sp>
        <p:nvSpPr>
          <p:cNvPr id="268" name="Google Shape;268;p11: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0380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a:p>
        </p:txBody>
      </p:sp>
      <p:sp>
        <p:nvSpPr>
          <p:cNvPr id="4" name="Slide Number Placeholder 3"/>
          <p:cNvSpPr>
            <a:spLocks noGrp="1"/>
          </p:cNvSpPr>
          <p:nvPr>
            <p:ph type="sldNum" sz="quarter" idx="5"/>
          </p:nvPr>
        </p:nvSpPr>
        <p:spPr/>
        <p:txBody>
          <a:bodyPr/>
          <a:lstStyle/>
          <a:p>
            <a:fld id="{280025F2-0EA9-482A-9BBA-6C97CDC4656A}" type="slidenum">
              <a:rPr lang="pt-PT" smtClean="0"/>
              <a:t>26</a:t>
            </a:fld>
            <a:endParaRPr lang="pt-PT"/>
          </a:p>
        </p:txBody>
      </p:sp>
    </p:spTree>
    <p:extLst>
      <p:ext uri="{BB962C8B-B14F-4D97-AF65-F5344CB8AC3E}">
        <p14:creationId xmlns:p14="http://schemas.microsoft.com/office/powerpoint/2010/main" val="1382665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447800" y="3683000"/>
            <a:ext cx="7162800" cy="3911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16291" y="4292600"/>
            <a:ext cx="8225817" cy="1671320"/>
          </a:xfrm>
          <a:prstGeom prst="rect">
            <a:avLst/>
          </a:prstGeom>
        </p:spPr>
        <p:txBody>
          <a:bodyPr wrap="square" lIns="0" tIns="0" rIns="0" bIns="0">
            <a:spAutoFit/>
          </a:bodyPr>
          <a:lstStyle>
            <a:lvl1pPr>
              <a:defRPr sz="36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7/25/22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7/25/22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sz="half" idx="2"/>
          </p:nvPr>
        </p:nvSpPr>
        <p:spPr>
          <a:xfrm>
            <a:off x="1344066" y="2370459"/>
            <a:ext cx="3948429" cy="4353559"/>
          </a:xfrm>
          <a:prstGeom prst="rect">
            <a:avLst/>
          </a:prstGeom>
        </p:spPr>
        <p:txBody>
          <a:bodyPr wrap="square" lIns="0" tIns="0" rIns="0" bIns="0">
            <a:spAutoFit/>
          </a:bodyPr>
          <a:lstStyle>
            <a:lvl1pPr>
              <a:defRPr sz="1800" b="0" i="0">
                <a:solidFill>
                  <a:srgbClr val="1D1D1B"/>
                </a:solidFill>
                <a:latin typeface="Trebuchet MS"/>
                <a:cs typeface="Trebuchet MS"/>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7/25/22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7/25/22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7/25/22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Slide" userDrawn="1">
  <p:cSld name="Quote Slide">
    <p:spTree>
      <p:nvGrpSpPr>
        <p:cNvPr id="1" name="Shape 175"/>
        <p:cNvGrpSpPr/>
        <p:nvPr/>
      </p:nvGrpSpPr>
      <p:grpSpPr>
        <a:xfrm>
          <a:off x="0" y="0"/>
          <a:ext cx="0" cy="0"/>
          <a:chOff x="0" y="0"/>
          <a:chExt cx="0" cy="0"/>
        </a:xfrm>
      </p:grpSpPr>
    </p:spTree>
    <p:extLst>
      <p:ext uri="{BB962C8B-B14F-4D97-AF65-F5344CB8AC3E}">
        <p14:creationId xmlns:p14="http://schemas.microsoft.com/office/powerpoint/2010/main" val="3197496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a:xfrm>
            <a:off x="1105966" y="2461468"/>
            <a:ext cx="4056379" cy="4224020"/>
          </a:xfrm>
          <a:prstGeom prst="rect">
            <a:avLst/>
          </a:prstGeom>
        </p:spPr>
        <p:txBody>
          <a:bodyPr wrap="square" lIns="0" tIns="0" rIns="0" bIns="0">
            <a:spAutoFit/>
          </a:bodyPr>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7/25/22</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blog.hootsuite.com/social-media-metric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hyperlink" Target="https://www.investopedia.com/terms/w/word-of-mouth-marketing.asp" TargetMode="External"/><Relationship Id="rId2" Type="http://schemas.openxmlformats.org/officeDocument/2006/relationships/image" Target="../media/image70.png"/><Relationship Id="rId1" Type="http://schemas.openxmlformats.org/officeDocument/2006/relationships/slideLayout" Target="../slideLayouts/slideLayout5.xml"/><Relationship Id="rId5" Type="http://schemas.openxmlformats.org/officeDocument/2006/relationships/hyperlink" Target="https://pxhere.com/en/photo/1616399" TargetMode="External"/><Relationship Id="rId4" Type="http://schemas.openxmlformats.org/officeDocument/2006/relationships/hyperlink" Target="http://www.nielsen.com/us/en/press-room/2012/nielsen-global-consumers-trust-in-earned-advertising-grows.htm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www.outbrain.com/native-advertising/" TargetMode="External"/><Relationship Id="rId13" Type="http://schemas.openxmlformats.org/officeDocument/2006/relationships/hyperlink" Target="https://crm.org/crmland/what-is-a-crm" TargetMode="External"/><Relationship Id="rId3" Type="http://schemas.openxmlformats.org/officeDocument/2006/relationships/hyperlink" Target="https://www.epicopportunities.eu/curriculum-and-open-educational-resources/" TargetMode="External"/><Relationship Id="rId7" Type="http://schemas.openxmlformats.org/officeDocument/2006/relationships/hyperlink" Target="https://instapage.com/blog/display-advertising" TargetMode="External"/><Relationship Id="rId12" Type="http://schemas.openxmlformats.org/officeDocument/2006/relationships/hyperlink" Target="https://www.salesforce.com/eu/learning-centre/marketing/what-is-marketing-automation/" TargetMode="Externa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hyperlink" Target="https://moz.com/learn/seo/what-is-seo" TargetMode="External"/><Relationship Id="rId11" Type="http://schemas.openxmlformats.org/officeDocument/2006/relationships/hyperlink" Target="https://blog.hubspot.com/marketing/content-marketing-plan" TargetMode="External"/><Relationship Id="rId5" Type="http://schemas.openxmlformats.org/officeDocument/2006/relationships/hyperlink" Target="https://buffer.com/social-media-marketing" TargetMode="External"/><Relationship Id="rId15" Type="http://schemas.openxmlformats.org/officeDocument/2006/relationships/hyperlink" Target="https://www.shopify.com/blog/affiliate-marketing" TargetMode="External"/><Relationship Id="rId10" Type="http://schemas.openxmlformats.org/officeDocument/2006/relationships/hyperlink" Target="https://www.optimizely.com/optimization-glossary/ab-testing/" TargetMode="External"/><Relationship Id="rId4" Type="http://schemas.openxmlformats.org/officeDocument/2006/relationships/hyperlink" Target="https://mailchimp.com/marketing-glossary/email-marketing/" TargetMode="External"/><Relationship Id="rId9" Type="http://schemas.openxmlformats.org/officeDocument/2006/relationships/hyperlink" Target="https://www.getresponse.com/blog/how-do-webinars-work" TargetMode="External"/><Relationship Id="rId14" Type="http://schemas.openxmlformats.org/officeDocument/2006/relationships/hyperlink" Target="https://www.wordstream.com/pay-per-click-advertising"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epicopportunities.eu/curriculum-and-open-educational-resources/"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d_M5uRR3h88" TargetMode="External"/><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kuskusproject.eu/de/kus-pro/kommunikation/" TargetMode="External"/><Relationship Id="rId2" Type="http://schemas.openxmlformats.org/officeDocument/2006/relationships/hyperlink" Target="https://kuskusproject.eu/fr/kus-pro/module-3-communication/" TargetMode="Externa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hyperlink" Target="https://kuskusproject.eu/en/kus-kus-pro/communication/" TargetMode="External"/><Relationship Id="rId4" Type="http://schemas.openxmlformats.org/officeDocument/2006/relationships/hyperlink" Target="https://kuskusproject.eu/pt-pt/kus-pro/modulo-3-comunicacao/" TargetMode="External"/></Relationships>
</file>

<file path=ppt/slides/_rels/slide2.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21" Type="http://schemas.openxmlformats.org/officeDocument/2006/relationships/image" Target="../media/image25.png"/><Relationship Id="rId34"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33" Type="http://schemas.openxmlformats.org/officeDocument/2006/relationships/image" Target="../media/image37.pn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32" Type="http://schemas.openxmlformats.org/officeDocument/2006/relationships/image" Target="../media/image36.png"/><Relationship Id="rId37" Type="http://schemas.openxmlformats.org/officeDocument/2006/relationships/image" Target="../media/image41.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2.png"/><Relationship Id="rId36" Type="http://schemas.openxmlformats.org/officeDocument/2006/relationships/image" Target="../media/image40.png"/><Relationship Id="rId10" Type="http://schemas.openxmlformats.org/officeDocument/2006/relationships/image" Target="../media/image14.png"/><Relationship Id="rId19" Type="http://schemas.openxmlformats.org/officeDocument/2006/relationships/image" Target="../media/image23.png"/><Relationship Id="rId31"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 Id="rId35" Type="http://schemas.openxmlformats.org/officeDocument/2006/relationships/image" Target="../media/image39.png"/><Relationship Id="rId8" Type="http://schemas.openxmlformats.org/officeDocument/2006/relationships/image" Target="../media/image12.png"/><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hyperlink" Target="https://www.feedough.com/coca-cola-marketing-study/" TargetMode="External"/><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bordaloii.com/" TargetMode="External"/><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 Id="rId4" Type="http://schemas.openxmlformats.org/officeDocument/2006/relationships/hyperlink" Target="https://www.bookastreetartist.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13" Type="http://schemas.openxmlformats.org/officeDocument/2006/relationships/image" Target="../media/image102.png"/><Relationship Id="rId18" Type="http://schemas.openxmlformats.org/officeDocument/2006/relationships/image" Target="../media/image107.png"/><Relationship Id="rId26" Type="http://schemas.openxmlformats.org/officeDocument/2006/relationships/image" Target="../media/image115.png"/><Relationship Id="rId3" Type="http://schemas.openxmlformats.org/officeDocument/2006/relationships/image" Target="../media/image92.png"/><Relationship Id="rId21" Type="http://schemas.openxmlformats.org/officeDocument/2006/relationships/image" Target="../media/image110.png"/><Relationship Id="rId34" Type="http://schemas.openxmlformats.org/officeDocument/2006/relationships/image" Target="../media/image123.png"/><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6.png"/><Relationship Id="rId25" Type="http://schemas.openxmlformats.org/officeDocument/2006/relationships/image" Target="../media/image114.png"/><Relationship Id="rId33" Type="http://schemas.openxmlformats.org/officeDocument/2006/relationships/image" Target="../media/image122.png"/><Relationship Id="rId2" Type="http://schemas.openxmlformats.org/officeDocument/2006/relationships/notesSlide" Target="../notesSlides/notesSlide4.xml"/><Relationship Id="rId16" Type="http://schemas.openxmlformats.org/officeDocument/2006/relationships/image" Target="../media/image105.png"/><Relationship Id="rId20" Type="http://schemas.openxmlformats.org/officeDocument/2006/relationships/image" Target="../media/image109.png"/><Relationship Id="rId29" Type="http://schemas.openxmlformats.org/officeDocument/2006/relationships/image" Target="../media/image118.png"/><Relationship Id="rId1" Type="http://schemas.openxmlformats.org/officeDocument/2006/relationships/slideLayout" Target="../slideLayouts/slideLayout5.xml"/><Relationship Id="rId6" Type="http://schemas.openxmlformats.org/officeDocument/2006/relationships/image" Target="../media/image95.png"/><Relationship Id="rId11" Type="http://schemas.openxmlformats.org/officeDocument/2006/relationships/image" Target="../media/image100.png"/><Relationship Id="rId24" Type="http://schemas.openxmlformats.org/officeDocument/2006/relationships/image" Target="../media/image113.png"/><Relationship Id="rId32" Type="http://schemas.openxmlformats.org/officeDocument/2006/relationships/image" Target="../media/image121.png"/><Relationship Id="rId5" Type="http://schemas.openxmlformats.org/officeDocument/2006/relationships/image" Target="../media/image94.png"/><Relationship Id="rId15" Type="http://schemas.openxmlformats.org/officeDocument/2006/relationships/image" Target="../media/image104.png"/><Relationship Id="rId23" Type="http://schemas.openxmlformats.org/officeDocument/2006/relationships/image" Target="../media/image112.png"/><Relationship Id="rId28" Type="http://schemas.openxmlformats.org/officeDocument/2006/relationships/image" Target="../media/image117.png"/><Relationship Id="rId36" Type="http://schemas.openxmlformats.org/officeDocument/2006/relationships/image" Target="../media/image125.png"/><Relationship Id="rId10" Type="http://schemas.openxmlformats.org/officeDocument/2006/relationships/image" Target="../media/image99.png"/><Relationship Id="rId19" Type="http://schemas.openxmlformats.org/officeDocument/2006/relationships/image" Target="../media/image108.png"/><Relationship Id="rId31" Type="http://schemas.openxmlformats.org/officeDocument/2006/relationships/image" Target="../media/image120.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 Id="rId22" Type="http://schemas.openxmlformats.org/officeDocument/2006/relationships/image" Target="../media/image111.png"/><Relationship Id="rId27" Type="http://schemas.openxmlformats.org/officeDocument/2006/relationships/image" Target="../media/image116.png"/><Relationship Id="rId30" Type="http://schemas.openxmlformats.org/officeDocument/2006/relationships/image" Target="../media/image119.png"/><Relationship Id="rId35" Type="http://schemas.openxmlformats.org/officeDocument/2006/relationships/image" Target="../media/image124.png"/><Relationship Id="rId8" Type="http://schemas.openxmlformats.org/officeDocument/2006/relationships/image" Target="../media/image97.png"/></Relationships>
</file>

<file path=ppt/slides/_rels/slide2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18" Type="http://schemas.openxmlformats.org/officeDocument/2006/relationships/image" Target="../media/image143.png"/><Relationship Id="rId3" Type="http://schemas.openxmlformats.org/officeDocument/2006/relationships/image" Target="../media/image128.png"/><Relationship Id="rId21" Type="http://schemas.openxmlformats.org/officeDocument/2006/relationships/image" Target="../media/image146.png"/><Relationship Id="rId7" Type="http://schemas.openxmlformats.org/officeDocument/2006/relationships/image" Target="../media/image132.png"/><Relationship Id="rId12" Type="http://schemas.openxmlformats.org/officeDocument/2006/relationships/image" Target="../media/image137.png"/><Relationship Id="rId17" Type="http://schemas.openxmlformats.org/officeDocument/2006/relationships/image" Target="../media/image142.png"/><Relationship Id="rId25" Type="http://schemas.openxmlformats.org/officeDocument/2006/relationships/hyperlink" Target="file:///Users/portic/Downloads/KUS-PRO_Introduction-Entrepreneurial-Competences.pdf" TargetMode="External"/><Relationship Id="rId2" Type="http://schemas.openxmlformats.org/officeDocument/2006/relationships/image" Target="../media/image127.png"/><Relationship Id="rId16" Type="http://schemas.openxmlformats.org/officeDocument/2006/relationships/image" Target="../media/image141.png"/><Relationship Id="rId20"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31.png"/><Relationship Id="rId11" Type="http://schemas.openxmlformats.org/officeDocument/2006/relationships/image" Target="../media/image136.png"/><Relationship Id="rId24" Type="http://schemas.openxmlformats.org/officeDocument/2006/relationships/image" Target="../media/image149.png"/><Relationship Id="rId5" Type="http://schemas.openxmlformats.org/officeDocument/2006/relationships/image" Target="../media/image130.png"/><Relationship Id="rId15" Type="http://schemas.openxmlformats.org/officeDocument/2006/relationships/image" Target="../media/image140.png"/><Relationship Id="rId23" Type="http://schemas.openxmlformats.org/officeDocument/2006/relationships/image" Target="../media/image148.png"/><Relationship Id="rId10" Type="http://schemas.openxmlformats.org/officeDocument/2006/relationships/image" Target="../media/image135.png"/><Relationship Id="rId19" Type="http://schemas.openxmlformats.org/officeDocument/2006/relationships/image" Target="../media/image144.pn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39.png"/><Relationship Id="rId22" Type="http://schemas.openxmlformats.org/officeDocument/2006/relationships/image" Target="../media/image1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facebook.com/streetcultureforregions" TargetMode="External"/><Relationship Id="rId2" Type="http://schemas.openxmlformats.org/officeDocument/2006/relationships/hyperlink" Target="https://www.street-culture.eu/" TargetMode="External"/><Relationship Id="rId1" Type="http://schemas.openxmlformats.org/officeDocument/2006/relationships/slideLayout" Target="../slideLayouts/slideLayout5.xml"/><Relationship Id="rId6" Type="http://schemas.openxmlformats.org/officeDocument/2006/relationships/image" Target="../media/image152.jpeg"/><Relationship Id="rId5" Type="http://schemas.openxmlformats.org/officeDocument/2006/relationships/image" Target="../media/image151.png"/><Relationship Id="rId4" Type="http://schemas.openxmlformats.org/officeDocument/2006/relationships/image" Target="../media/image150.png"/></Relationships>
</file>

<file path=ppt/slides/_rels/slide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filwebasia.com/company-logos-meaning-infographic/" TargetMode="External"/><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building, outdoor, yellow&#10;&#10;Description automatically generated">
            <a:extLst>
              <a:ext uri="{FF2B5EF4-FFF2-40B4-BE49-F238E27FC236}">
                <a16:creationId xmlns:a16="http://schemas.microsoft.com/office/drawing/2014/main" id="{822C6288-47A7-492A-8736-C49C9E5266A9}"/>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533400" y="-17968"/>
            <a:ext cx="11712504" cy="7808336"/>
          </a:xfrm>
          <a:prstGeom prst="rect">
            <a:avLst/>
          </a:prstGeom>
        </p:spPr>
      </p:pic>
      <p:sp>
        <p:nvSpPr>
          <p:cNvPr id="26" name="object 8">
            <a:extLst>
              <a:ext uri="{FF2B5EF4-FFF2-40B4-BE49-F238E27FC236}">
                <a16:creationId xmlns:a16="http://schemas.microsoft.com/office/drawing/2014/main" id="{EE8C570A-0E2B-49B5-909B-2A771DB36754}"/>
              </a:ext>
            </a:extLst>
          </p:cNvPr>
          <p:cNvSpPr/>
          <p:nvPr/>
        </p:nvSpPr>
        <p:spPr>
          <a:xfrm>
            <a:off x="1289022" y="3676650"/>
            <a:ext cx="1758978"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2" name="object 2"/>
          <p:cNvSpPr txBox="1">
            <a:spLocks noGrp="1"/>
          </p:cNvSpPr>
          <p:nvPr>
            <p:ph type="subTitle" idx="4"/>
          </p:nvPr>
        </p:nvSpPr>
        <p:spPr>
          <a:xfrm>
            <a:off x="916291" y="4292600"/>
            <a:ext cx="8225817" cy="1982594"/>
          </a:xfrm>
          <a:prstGeom prst="rect">
            <a:avLst/>
          </a:prstGeom>
        </p:spPr>
        <p:txBody>
          <a:bodyPr vert="horz" wrap="square" lIns="0" tIns="12700" rIns="0" bIns="0" rtlCol="0">
            <a:spAutoFit/>
          </a:bodyPr>
          <a:lstStyle/>
          <a:p>
            <a:pPr marL="297815" marR="5080">
              <a:lnSpc>
                <a:spcPct val="100000"/>
              </a:lnSpc>
              <a:spcBef>
                <a:spcPts val="100"/>
              </a:spcBef>
            </a:pPr>
            <a:r>
              <a:rPr lang="en-GB" sz="3200" dirty="0" err="1"/>
              <a:t>Promove</a:t>
            </a:r>
            <a:r>
              <a:rPr lang="en-GB" sz="3200" dirty="0"/>
              <a:t> a </a:t>
            </a:r>
            <a:r>
              <a:rPr lang="en-GB" sz="3200" dirty="0" err="1"/>
              <a:t>tua</a:t>
            </a:r>
            <a:r>
              <a:rPr lang="en-GB" sz="3200" dirty="0"/>
              <a:t> </a:t>
            </a:r>
            <a:r>
              <a:rPr lang="en-GB" sz="3200" dirty="0" err="1"/>
              <a:t>ideia</a:t>
            </a:r>
            <a:r>
              <a:rPr lang="en-GB" sz="3200" dirty="0"/>
              <a:t> com um </a:t>
            </a:r>
            <a:r>
              <a:rPr lang="en-GB" sz="3200" dirty="0" err="1"/>
              <a:t>pequeno</a:t>
            </a:r>
            <a:r>
              <a:rPr lang="en-GB" sz="3200" dirty="0"/>
              <a:t> budget: desenvolvimento de marca, </a:t>
            </a:r>
            <a:r>
              <a:rPr lang="en-GB" sz="3200" i="1" dirty="0"/>
              <a:t>word of mouth</a:t>
            </a:r>
            <a:r>
              <a:rPr lang="en-GB" sz="3200" dirty="0"/>
              <a:t>, redes sociais e marketing de reputação.</a:t>
            </a:r>
            <a:endParaRPr sz="3200" spc="265" dirty="0"/>
          </a:p>
        </p:txBody>
      </p:sp>
      <p:grpSp>
        <p:nvGrpSpPr>
          <p:cNvPr id="3" name="object 3"/>
          <p:cNvGrpSpPr/>
          <p:nvPr/>
        </p:nvGrpSpPr>
        <p:grpSpPr>
          <a:xfrm>
            <a:off x="1214120" y="647661"/>
            <a:ext cx="8844279" cy="2711968"/>
            <a:chOff x="1214120" y="647661"/>
            <a:chExt cx="8844279" cy="2788120"/>
          </a:xfrm>
        </p:grpSpPr>
        <p:sp>
          <p:nvSpPr>
            <p:cNvPr id="4" name="object 4"/>
            <p:cNvSpPr/>
            <p:nvPr/>
          </p:nvSpPr>
          <p:spPr>
            <a:xfrm>
              <a:off x="1214120" y="2668701"/>
              <a:ext cx="3608704" cy="767080"/>
            </a:xfrm>
            <a:custGeom>
              <a:avLst/>
              <a:gdLst/>
              <a:ahLst/>
              <a:cxnLst/>
              <a:rect l="l" t="t" r="r" b="b"/>
              <a:pathLst>
                <a:path w="3608704" h="767079">
                  <a:moveTo>
                    <a:pt x="211353" y="476491"/>
                  </a:moveTo>
                  <a:lnTo>
                    <a:pt x="210083" y="473468"/>
                  </a:lnTo>
                  <a:lnTo>
                    <a:pt x="205105" y="468693"/>
                  </a:lnTo>
                  <a:lnTo>
                    <a:pt x="201955" y="467499"/>
                  </a:lnTo>
                  <a:lnTo>
                    <a:pt x="34340" y="467499"/>
                  </a:lnTo>
                  <a:lnTo>
                    <a:pt x="31254" y="468769"/>
                  </a:lnTo>
                  <a:lnTo>
                    <a:pt x="25971" y="473811"/>
                  </a:lnTo>
                  <a:lnTo>
                    <a:pt x="24777" y="476491"/>
                  </a:lnTo>
                  <a:lnTo>
                    <a:pt x="24650" y="753084"/>
                  </a:lnTo>
                  <a:lnTo>
                    <a:pt x="25908" y="756043"/>
                  </a:lnTo>
                  <a:lnTo>
                    <a:pt x="30886" y="761085"/>
                  </a:lnTo>
                  <a:lnTo>
                    <a:pt x="34188" y="762355"/>
                  </a:lnTo>
                  <a:lnTo>
                    <a:pt x="42125" y="762355"/>
                  </a:lnTo>
                  <a:lnTo>
                    <a:pt x="45275" y="761085"/>
                  </a:lnTo>
                  <a:lnTo>
                    <a:pt x="47764" y="758558"/>
                  </a:lnTo>
                  <a:lnTo>
                    <a:pt x="50279" y="756043"/>
                  </a:lnTo>
                  <a:lnTo>
                    <a:pt x="51511" y="753084"/>
                  </a:lnTo>
                  <a:lnTo>
                    <a:pt x="51511" y="622503"/>
                  </a:lnTo>
                  <a:lnTo>
                    <a:pt x="182118" y="622503"/>
                  </a:lnTo>
                  <a:lnTo>
                    <a:pt x="185305" y="621385"/>
                  </a:lnTo>
                  <a:lnTo>
                    <a:pt x="187807" y="619125"/>
                  </a:lnTo>
                  <a:lnTo>
                    <a:pt x="190284" y="616889"/>
                  </a:lnTo>
                  <a:lnTo>
                    <a:pt x="191541" y="613943"/>
                  </a:lnTo>
                  <a:lnTo>
                    <a:pt x="191541" y="606920"/>
                  </a:lnTo>
                  <a:lnTo>
                    <a:pt x="190284" y="604050"/>
                  </a:lnTo>
                  <a:lnTo>
                    <a:pt x="187998" y="601853"/>
                  </a:lnTo>
                  <a:lnTo>
                    <a:pt x="185305" y="599262"/>
                  </a:lnTo>
                  <a:lnTo>
                    <a:pt x="182118" y="598081"/>
                  </a:lnTo>
                  <a:lnTo>
                    <a:pt x="51511" y="598081"/>
                  </a:lnTo>
                  <a:lnTo>
                    <a:pt x="51511" y="492353"/>
                  </a:lnTo>
                  <a:lnTo>
                    <a:pt x="201955" y="492353"/>
                  </a:lnTo>
                  <a:lnTo>
                    <a:pt x="205105" y="491147"/>
                  </a:lnTo>
                  <a:lnTo>
                    <a:pt x="206489" y="489826"/>
                  </a:lnTo>
                  <a:lnTo>
                    <a:pt x="210083" y="486397"/>
                  </a:lnTo>
                  <a:lnTo>
                    <a:pt x="211353" y="483501"/>
                  </a:lnTo>
                  <a:lnTo>
                    <a:pt x="211353" y="476491"/>
                  </a:lnTo>
                  <a:close/>
                </a:path>
                <a:path w="3608704" h="767079">
                  <a:moveTo>
                    <a:pt x="215747" y="222821"/>
                  </a:moveTo>
                  <a:lnTo>
                    <a:pt x="204482" y="178828"/>
                  </a:lnTo>
                  <a:lnTo>
                    <a:pt x="173532" y="152438"/>
                  </a:lnTo>
                  <a:lnTo>
                    <a:pt x="137426" y="138950"/>
                  </a:lnTo>
                  <a:lnTo>
                    <a:pt x="106997" y="130911"/>
                  </a:lnTo>
                  <a:lnTo>
                    <a:pt x="97751" y="128117"/>
                  </a:lnTo>
                  <a:lnTo>
                    <a:pt x="59855" y="110020"/>
                  </a:lnTo>
                  <a:lnTo>
                    <a:pt x="44919" y="78765"/>
                  </a:lnTo>
                  <a:lnTo>
                    <a:pt x="45453" y="71856"/>
                  </a:lnTo>
                  <a:lnTo>
                    <a:pt x="70218" y="41249"/>
                  </a:lnTo>
                  <a:lnTo>
                    <a:pt x="113144" y="32423"/>
                  </a:lnTo>
                  <a:lnTo>
                    <a:pt x="119976" y="32664"/>
                  </a:lnTo>
                  <a:lnTo>
                    <a:pt x="159702" y="43332"/>
                  </a:lnTo>
                  <a:lnTo>
                    <a:pt x="184480" y="60655"/>
                  </a:lnTo>
                  <a:lnTo>
                    <a:pt x="187134" y="62915"/>
                  </a:lnTo>
                  <a:lnTo>
                    <a:pt x="211353" y="51384"/>
                  </a:lnTo>
                  <a:lnTo>
                    <a:pt x="211353" y="42125"/>
                  </a:lnTo>
                  <a:lnTo>
                    <a:pt x="175425" y="13030"/>
                  </a:lnTo>
                  <a:lnTo>
                    <a:pt x="126403" y="520"/>
                  </a:lnTo>
                  <a:lnTo>
                    <a:pt x="113144" y="0"/>
                  </a:lnTo>
                  <a:lnTo>
                    <a:pt x="98399" y="622"/>
                  </a:lnTo>
                  <a:lnTo>
                    <a:pt x="59448" y="9906"/>
                  </a:lnTo>
                  <a:lnTo>
                    <a:pt x="22885" y="37909"/>
                  </a:lnTo>
                  <a:lnTo>
                    <a:pt x="9690" y="80035"/>
                  </a:lnTo>
                  <a:lnTo>
                    <a:pt x="10121" y="89204"/>
                  </a:lnTo>
                  <a:lnTo>
                    <a:pt x="24714" y="126161"/>
                  </a:lnTo>
                  <a:lnTo>
                    <a:pt x="56769" y="150177"/>
                  </a:lnTo>
                  <a:lnTo>
                    <a:pt x="113258" y="167805"/>
                  </a:lnTo>
                  <a:lnTo>
                    <a:pt x="123659" y="170751"/>
                  </a:lnTo>
                  <a:lnTo>
                    <a:pt x="164325" y="190614"/>
                  </a:lnTo>
                  <a:lnTo>
                    <a:pt x="180073" y="223672"/>
                  </a:lnTo>
                  <a:lnTo>
                    <a:pt x="179501" y="230416"/>
                  </a:lnTo>
                  <a:lnTo>
                    <a:pt x="153377" y="261289"/>
                  </a:lnTo>
                  <a:lnTo>
                    <a:pt x="110934" y="270421"/>
                  </a:lnTo>
                  <a:lnTo>
                    <a:pt x="98717" y="269900"/>
                  </a:lnTo>
                  <a:lnTo>
                    <a:pt x="55981" y="257314"/>
                  </a:lnTo>
                  <a:lnTo>
                    <a:pt x="25387" y="234480"/>
                  </a:lnTo>
                  <a:lnTo>
                    <a:pt x="21717" y="232943"/>
                  </a:lnTo>
                  <a:lnTo>
                    <a:pt x="12611" y="232943"/>
                  </a:lnTo>
                  <a:lnTo>
                    <a:pt x="8445" y="234696"/>
                  </a:lnTo>
                  <a:lnTo>
                    <a:pt x="1689" y="241719"/>
                  </a:lnTo>
                  <a:lnTo>
                    <a:pt x="0" y="245719"/>
                  </a:lnTo>
                  <a:lnTo>
                    <a:pt x="0" y="253022"/>
                  </a:lnTo>
                  <a:lnTo>
                    <a:pt x="30378" y="282016"/>
                  </a:lnTo>
                  <a:lnTo>
                    <a:pt x="67424" y="298069"/>
                  </a:lnTo>
                  <a:lnTo>
                    <a:pt x="111823" y="303276"/>
                  </a:lnTo>
                  <a:lnTo>
                    <a:pt x="126212" y="302450"/>
                  </a:lnTo>
                  <a:lnTo>
                    <a:pt x="164896" y="292544"/>
                  </a:lnTo>
                  <a:lnTo>
                    <a:pt x="202082" y="264109"/>
                  </a:lnTo>
                  <a:lnTo>
                    <a:pt x="214896" y="234099"/>
                  </a:lnTo>
                  <a:lnTo>
                    <a:pt x="215747" y="222821"/>
                  </a:lnTo>
                  <a:close/>
                </a:path>
                <a:path w="3608704" h="767079">
                  <a:moveTo>
                    <a:pt x="490905" y="15455"/>
                  </a:moveTo>
                  <a:lnTo>
                    <a:pt x="489178" y="11582"/>
                  </a:lnTo>
                  <a:lnTo>
                    <a:pt x="482117" y="5689"/>
                  </a:lnTo>
                  <a:lnTo>
                    <a:pt x="477862" y="4229"/>
                  </a:lnTo>
                  <a:lnTo>
                    <a:pt x="263131" y="4229"/>
                  </a:lnTo>
                  <a:lnTo>
                    <a:pt x="258965" y="5689"/>
                  </a:lnTo>
                  <a:lnTo>
                    <a:pt x="252209" y="11582"/>
                  </a:lnTo>
                  <a:lnTo>
                    <a:pt x="250520" y="15455"/>
                  </a:lnTo>
                  <a:lnTo>
                    <a:pt x="250634" y="25273"/>
                  </a:lnTo>
                  <a:lnTo>
                    <a:pt x="252209" y="28854"/>
                  </a:lnTo>
                  <a:lnTo>
                    <a:pt x="258965" y="34759"/>
                  </a:lnTo>
                  <a:lnTo>
                    <a:pt x="263131" y="36220"/>
                  </a:lnTo>
                  <a:lnTo>
                    <a:pt x="351790" y="36220"/>
                  </a:lnTo>
                  <a:lnTo>
                    <a:pt x="351790" y="286588"/>
                  </a:lnTo>
                  <a:lnTo>
                    <a:pt x="353555" y="290652"/>
                  </a:lnTo>
                  <a:lnTo>
                    <a:pt x="360616" y="297383"/>
                  </a:lnTo>
                  <a:lnTo>
                    <a:pt x="364985" y="299072"/>
                  </a:lnTo>
                  <a:lnTo>
                    <a:pt x="375856" y="299072"/>
                  </a:lnTo>
                  <a:lnTo>
                    <a:pt x="380415" y="297383"/>
                  </a:lnTo>
                  <a:lnTo>
                    <a:pt x="387451" y="290652"/>
                  </a:lnTo>
                  <a:lnTo>
                    <a:pt x="389204" y="286588"/>
                  </a:lnTo>
                  <a:lnTo>
                    <a:pt x="389204" y="36220"/>
                  </a:lnTo>
                  <a:lnTo>
                    <a:pt x="477862" y="36220"/>
                  </a:lnTo>
                  <a:lnTo>
                    <a:pt x="482117" y="34836"/>
                  </a:lnTo>
                  <a:lnTo>
                    <a:pt x="485648" y="32004"/>
                  </a:lnTo>
                  <a:lnTo>
                    <a:pt x="489178" y="29210"/>
                  </a:lnTo>
                  <a:lnTo>
                    <a:pt x="490905" y="25273"/>
                  </a:lnTo>
                  <a:lnTo>
                    <a:pt x="490905" y="21488"/>
                  </a:lnTo>
                  <a:lnTo>
                    <a:pt x="490905" y="15455"/>
                  </a:lnTo>
                  <a:close/>
                </a:path>
                <a:path w="3608704" h="767079">
                  <a:moveTo>
                    <a:pt x="544626" y="614921"/>
                  </a:moveTo>
                  <a:lnTo>
                    <a:pt x="538568" y="568210"/>
                  </a:lnTo>
                  <a:lnTo>
                    <a:pt x="520814" y="528256"/>
                  </a:lnTo>
                  <a:lnTo>
                    <a:pt x="516470" y="522147"/>
                  </a:lnTo>
                  <a:lnTo>
                    <a:pt x="516470" y="614921"/>
                  </a:lnTo>
                  <a:lnTo>
                    <a:pt x="515531" y="633107"/>
                  </a:lnTo>
                  <a:lnTo>
                    <a:pt x="501281" y="680834"/>
                  </a:lnTo>
                  <a:lnTo>
                    <a:pt x="471919" y="716495"/>
                  </a:lnTo>
                  <a:lnTo>
                    <a:pt x="430288" y="737298"/>
                  </a:lnTo>
                  <a:lnTo>
                    <a:pt x="397141" y="741299"/>
                  </a:lnTo>
                  <a:lnTo>
                    <a:pt x="380238" y="740295"/>
                  </a:lnTo>
                  <a:lnTo>
                    <a:pt x="335280" y="725284"/>
                  </a:lnTo>
                  <a:lnTo>
                    <a:pt x="301358" y="694283"/>
                  </a:lnTo>
                  <a:lnTo>
                    <a:pt x="281635" y="650151"/>
                  </a:lnTo>
                  <a:lnTo>
                    <a:pt x="277837" y="614921"/>
                  </a:lnTo>
                  <a:lnTo>
                    <a:pt x="278790" y="596734"/>
                  </a:lnTo>
                  <a:lnTo>
                    <a:pt x="293014" y="548995"/>
                  </a:lnTo>
                  <a:lnTo>
                    <a:pt x="322491" y="513334"/>
                  </a:lnTo>
                  <a:lnTo>
                    <a:pt x="364286" y="492544"/>
                  </a:lnTo>
                  <a:lnTo>
                    <a:pt x="397141" y="488543"/>
                  </a:lnTo>
                  <a:lnTo>
                    <a:pt x="414235" y="489546"/>
                  </a:lnTo>
                  <a:lnTo>
                    <a:pt x="459206" y="504545"/>
                  </a:lnTo>
                  <a:lnTo>
                    <a:pt x="492963" y="535559"/>
                  </a:lnTo>
                  <a:lnTo>
                    <a:pt x="512673" y="579691"/>
                  </a:lnTo>
                  <a:lnTo>
                    <a:pt x="516470" y="614921"/>
                  </a:lnTo>
                  <a:lnTo>
                    <a:pt x="516470" y="522147"/>
                  </a:lnTo>
                  <a:lnTo>
                    <a:pt x="512597" y="516699"/>
                  </a:lnTo>
                  <a:lnTo>
                    <a:pt x="503237" y="506031"/>
                  </a:lnTo>
                  <a:lnTo>
                    <a:pt x="492887" y="496392"/>
                  </a:lnTo>
                  <a:lnTo>
                    <a:pt x="482460" y="488543"/>
                  </a:lnTo>
                  <a:lnTo>
                    <a:pt x="481634" y="487921"/>
                  </a:lnTo>
                  <a:lnTo>
                    <a:pt x="442518" y="469557"/>
                  </a:lnTo>
                  <a:lnTo>
                    <a:pt x="397141" y="463270"/>
                  </a:lnTo>
                  <a:lnTo>
                    <a:pt x="381393" y="463969"/>
                  </a:lnTo>
                  <a:lnTo>
                    <a:pt x="337921" y="474433"/>
                  </a:lnTo>
                  <a:lnTo>
                    <a:pt x="301396" y="496392"/>
                  </a:lnTo>
                  <a:lnTo>
                    <a:pt x="273494" y="528256"/>
                  </a:lnTo>
                  <a:lnTo>
                    <a:pt x="255727" y="568210"/>
                  </a:lnTo>
                  <a:lnTo>
                    <a:pt x="249643" y="614921"/>
                  </a:lnTo>
                  <a:lnTo>
                    <a:pt x="250317" y="631202"/>
                  </a:lnTo>
                  <a:lnTo>
                    <a:pt x="260451" y="675792"/>
                  </a:lnTo>
                  <a:lnTo>
                    <a:pt x="281698" y="713143"/>
                  </a:lnTo>
                  <a:lnTo>
                    <a:pt x="312661" y="741921"/>
                  </a:lnTo>
                  <a:lnTo>
                    <a:pt x="351777" y="760272"/>
                  </a:lnTo>
                  <a:lnTo>
                    <a:pt x="397141" y="766546"/>
                  </a:lnTo>
                  <a:lnTo>
                    <a:pt x="412902" y="765848"/>
                  </a:lnTo>
                  <a:lnTo>
                    <a:pt x="456374" y="755396"/>
                  </a:lnTo>
                  <a:lnTo>
                    <a:pt x="482460" y="741299"/>
                  </a:lnTo>
                  <a:lnTo>
                    <a:pt x="492887" y="733450"/>
                  </a:lnTo>
                  <a:lnTo>
                    <a:pt x="520814" y="701586"/>
                  </a:lnTo>
                  <a:lnTo>
                    <a:pt x="538568" y="661644"/>
                  </a:lnTo>
                  <a:lnTo>
                    <a:pt x="543953" y="631202"/>
                  </a:lnTo>
                  <a:lnTo>
                    <a:pt x="544626" y="614921"/>
                  </a:lnTo>
                  <a:close/>
                </a:path>
                <a:path w="3608704" h="767079">
                  <a:moveTo>
                    <a:pt x="783501" y="284314"/>
                  </a:moveTo>
                  <a:lnTo>
                    <a:pt x="780846" y="275907"/>
                  </a:lnTo>
                  <a:lnTo>
                    <a:pt x="778141" y="272529"/>
                  </a:lnTo>
                  <a:lnTo>
                    <a:pt x="770801" y="268046"/>
                  </a:lnTo>
                  <a:lnTo>
                    <a:pt x="768299" y="265303"/>
                  </a:lnTo>
                  <a:lnTo>
                    <a:pt x="760374" y="222402"/>
                  </a:lnTo>
                  <a:lnTo>
                    <a:pt x="759714" y="213842"/>
                  </a:lnTo>
                  <a:lnTo>
                    <a:pt x="738746" y="174155"/>
                  </a:lnTo>
                  <a:lnTo>
                    <a:pt x="735926" y="171856"/>
                  </a:lnTo>
                  <a:lnTo>
                    <a:pt x="733094" y="169545"/>
                  </a:lnTo>
                  <a:lnTo>
                    <a:pt x="726948" y="165557"/>
                  </a:lnTo>
                  <a:lnTo>
                    <a:pt x="724420" y="164274"/>
                  </a:lnTo>
                  <a:lnTo>
                    <a:pt x="720547" y="162306"/>
                  </a:lnTo>
                  <a:lnTo>
                    <a:pt x="755091" y="135001"/>
                  </a:lnTo>
                  <a:lnTo>
                    <a:pt x="770064" y="96316"/>
                  </a:lnTo>
                  <a:lnTo>
                    <a:pt x="770509" y="87617"/>
                  </a:lnTo>
                  <a:lnTo>
                    <a:pt x="769772" y="75755"/>
                  </a:lnTo>
                  <a:lnTo>
                    <a:pt x="752487" y="35572"/>
                  </a:lnTo>
                  <a:lnTo>
                    <a:pt x="732650" y="18262"/>
                  </a:lnTo>
                  <a:lnTo>
                    <a:pt x="732650" y="88468"/>
                  </a:lnTo>
                  <a:lnTo>
                    <a:pt x="732193" y="96875"/>
                  </a:lnTo>
                  <a:lnTo>
                    <a:pt x="712241" y="136512"/>
                  </a:lnTo>
                  <a:lnTo>
                    <a:pt x="682891" y="149110"/>
                  </a:lnTo>
                  <a:lnTo>
                    <a:pt x="580288" y="149110"/>
                  </a:lnTo>
                  <a:lnTo>
                    <a:pt x="580288" y="36639"/>
                  </a:lnTo>
                  <a:lnTo>
                    <a:pt x="680694" y="36639"/>
                  </a:lnTo>
                  <a:lnTo>
                    <a:pt x="717892" y="51384"/>
                  </a:lnTo>
                  <a:lnTo>
                    <a:pt x="732650" y="88468"/>
                  </a:lnTo>
                  <a:lnTo>
                    <a:pt x="732650" y="18262"/>
                  </a:lnTo>
                  <a:lnTo>
                    <a:pt x="694905" y="4889"/>
                  </a:lnTo>
                  <a:lnTo>
                    <a:pt x="682891" y="4216"/>
                  </a:lnTo>
                  <a:lnTo>
                    <a:pt x="556387" y="4216"/>
                  </a:lnTo>
                  <a:lnTo>
                    <a:pt x="552196" y="5829"/>
                  </a:lnTo>
                  <a:lnTo>
                    <a:pt x="545439" y="12293"/>
                  </a:lnTo>
                  <a:lnTo>
                    <a:pt x="543750" y="16294"/>
                  </a:lnTo>
                  <a:lnTo>
                    <a:pt x="543750" y="286575"/>
                  </a:lnTo>
                  <a:lnTo>
                    <a:pt x="545744" y="290652"/>
                  </a:lnTo>
                  <a:lnTo>
                    <a:pt x="553681" y="297383"/>
                  </a:lnTo>
                  <a:lnTo>
                    <a:pt x="558431" y="299059"/>
                  </a:lnTo>
                  <a:lnTo>
                    <a:pt x="568998" y="299059"/>
                  </a:lnTo>
                  <a:lnTo>
                    <a:pt x="572973" y="297383"/>
                  </a:lnTo>
                  <a:lnTo>
                    <a:pt x="578827" y="290652"/>
                  </a:lnTo>
                  <a:lnTo>
                    <a:pt x="580288" y="286575"/>
                  </a:lnTo>
                  <a:lnTo>
                    <a:pt x="580288" y="179438"/>
                  </a:lnTo>
                  <a:lnTo>
                    <a:pt x="679653" y="179438"/>
                  </a:lnTo>
                  <a:lnTo>
                    <a:pt x="717829" y="197548"/>
                  </a:lnTo>
                  <a:lnTo>
                    <a:pt x="725157" y="216801"/>
                  </a:lnTo>
                  <a:lnTo>
                    <a:pt x="725157" y="225780"/>
                  </a:lnTo>
                  <a:lnTo>
                    <a:pt x="725424" y="237147"/>
                  </a:lnTo>
                  <a:lnTo>
                    <a:pt x="736155" y="280047"/>
                  </a:lnTo>
                  <a:lnTo>
                    <a:pt x="754202" y="296113"/>
                  </a:lnTo>
                  <a:lnTo>
                    <a:pt x="756564" y="297522"/>
                  </a:lnTo>
                  <a:lnTo>
                    <a:pt x="759333" y="298361"/>
                  </a:lnTo>
                  <a:lnTo>
                    <a:pt x="765797" y="298932"/>
                  </a:lnTo>
                  <a:lnTo>
                    <a:pt x="769035" y="298577"/>
                  </a:lnTo>
                  <a:lnTo>
                    <a:pt x="775500" y="296608"/>
                  </a:lnTo>
                  <a:lnTo>
                    <a:pt x="777989" y="294868"/>
                  </a:lnTo>
                  <a:lnTo>
                    <a:pt x="779754" y="292341"/>
                  </a:lnTo>
                  <a:lnTo>
                    <a:pt x="782675" y="288404"/>
                  </a:lnTo>
                  <a:lnTo>
                    <a:pt x="783501" y="284314"/>
                  </a:lnTo>
                  <a:close/>
                </a:path>
                <a:path w="3608704" h="767079">
                  <a:moveTo>
                    <a:pt x="839114" y="749858"/>
                  </a:moveTo>
                  <a:lnTo>
                    <a:pt x="837057" y="743686"/>
                  </a:lnTo>
                  <a:lnTo>
                    <a:pt x="835075" y="741299"/>
                  </a:lnTo>
                  <a:lnTo>
                    <a:pt x="832154" y="739622"/>
                  </a:lnTo>
                  <a:lnTo>
                    <a:pt x="828903" y="737654"/>
                  </a:lnTo>
                  <a:lnTo>
                    <a:pt x="817905" y="696760"/>
                  </a:lnTo>
                  <a:lnTo>
                    <a:pt x="817626" y="688213"/>
                  </a:lnTo>
                  <a:lnTo>
                    <a:pt x="816889" y="678053"/>
                  </a:lnTo>
                  <a:lnTo>
                    <a:pt x="798626" y="638822"/>
                  </a:lnTo>
                  <a:lnTo>
                    <a:pt x="788593" y="630504"/>
                  </a:lnTo>
                  <a:lnTo>
                    <a:pt x="785914" y="628611"/>
                  </a:lnTo>
                  <a:lnTo>
                    <a:pt x="778725" y="624751"/>
                  </a:lnTo>
                  <a:lnTo>
                    <a:pt x="775157" y="623354"/>
                  </a:lnTo>
                  <a:lnTo>
                    <a:pt x="773099" y="622541"/>
                  </a:lnTo>
                  <a:lnTo>
                    <a:pt x="805573" y="601878"/>
                  </a:lnTo>
                  <a:lnTo>
                    <a:pt x="824649" y="564908"/>
                  </a:lnTo>
                  <a:lnTo>
                    <a:pt x="826414" y="547103"/>
                  </a:lnTo>
                  <a:lnTo>
                    <a:pt x="825715" y="536016"/>
                  </a:lnTo>
                  <a:lnTo>
                    <a:pt x="809040" y="497674"/>
                  </a:lnTo>
                  <a:lnTo>
                    <a:pt x="798233" y="487235"/>
                  </a:lnTo>
                  <a:lnTo>
                    <a:pt x="798233" y="547954"/>
                  </a:lnTo>
                  <a:lnTo>
                    <a:pt x="797725" y="557136"/>
                  </a:lnTo>
                  <a:lnTo>
                    <a:pt x="780669" y="594017"/>
                  </a:lnTo>
                  <a:lnTo>
                    <a:pt x="740562" y="613244"/>
                  </a:lnTo>
                  <a:lnTo>
                    <a:pt x="634898" y="613244"/>
                  </a:lnTo>
                  <a:lnTo>
                    <a:pt x="634898" y="492353"/>
                  </a:lnTo>
                  <a:lnTo>
                    <a:pt x="737031" y="492353"/>
                  </a:lnTo>
                  <a:lnTo>
                    <a:pt x="781291" y="508139"/>
                  </a:lnTo>
                  <a:lnTo>
                    <a:pt x="798233" y="547954"/>
                  </a:lnTo>
                  <a:lnTo>
                    <a:pt x="798233" y="487235"/>
                  </a:lnTo>
                  <a:lnTo>
                    <a:pt x="797242" y="486448"/>
                  </a:lnTo>
                  <a:lnTo>
                    <a:pt x="793508" y="483463"/>
                  </a:lnTo>
                  <a:lnTo>
                    <a:pt x="784148" y="477812"/>
                  </a:lnTo>
                  <a:lnTo>
                    <a:pt x="773912" y="473290"/>
                  </a:lnTo>
                  <a:lnTo>
                    <a:pt x="763016" y="470065"/>
                  </a:lnTo>
                  <a:lnTo>
                    <a:pt x="751459" y="468134"/>
                  </a:lnTo>
                  <a:lnTo>
                    <a:pt x="739241" y="467499"/>
                  </a:lnTo>
                  <a:lnTo>
                    <a:pt x="616851" y="467499"/>
                  </a:lnTo>
                  <a:lnTo>
                    <a:pt x="613765" y="468769"/>
                  </a:lnTo>
                  <a:lnTo>
                    <a:pt x="608469" y="473811"/>
                  </a:lnTo>
                  <a:lnTo>
                    <a:pt x="607148" y="476770"/>
                  </a:lnTo>
                  <a:lnTo>
                    <a:pt x="607148" y="753084"/>
                  </a:lnTo>
                  <a:lnTo>
                    <a:pt x="608533" y="756043"/>
                  </a:lnTo>
                  <a:lnTo>
                    <a:pt x="611339" y="758558"/>
                  </a:lnTo>
                  <a:lnTo>
                    <a:pt x="614108" y="761085"/>
                  </a:lnTo>
                  <a:lnTo>
                    <a:pt x="617728" y="762355"/>
                  </a:lnTo>
                  <a:lnTo>
                    <a:pt x="625944" y="762355"/>
                  </a:lnTo>
                  <a:lnTo>
                    <a:pt x="629031" y="761085"/>
                  </a:lnTo>
                  <a:lnTo>
                    <a:pt x="633730" y="756043"/>
                  </a:lnTo>
                  <a:lnTo>
                    <a:pt x="634898" y="753084"/>
                  </a:lnTo>
                  <a:lnTo>
                    <a:pt x="634898" y="636409"/>
                  </a:lnTo>
                  <a:lnTo>
                    <a:pt x="738797" y="636409"/>
                  </a:lnTo>
                  <a:lnTo>
                    <a:pt x="776871" y="650519"/>
                  </a:lnTo>
                  <a:lnTo>
                    <a:pt x="790765" y="689902"/>
                  </a:lnTo>
                  <a:lnTo>
                    <a:pt x="791019" y="701636"/>
                  </a:lnTo>
                  <a:lnTo>
                    <a:pt x="791806" y="712012"/>
                  </a:lnTo>
                  <a:lnTo>
                    <a:pt x="809752" y="754507"/>
                  </a:lnTo>
                  <a:lnTo>
                    <a:pt x="822731" y="761936"/>
                  </a:lnTo>
                  <a:lnTo>
                    <a:pt x="827443" y="761936"/>
                  </a:lnTo>
                  <a:lnTo>
                    <a:pt x="829729" y="761453"/>
                  </a:lnTo>
                  <a:lnTo>
                    <a:pt x="834123" y="759472"/>
                  </a:lnTo>
                  <a:lnTo>
                    <a:pt x="835799" y="757872"/>
                  </a:lnTo>
                  <a:lnTo>
                    <a:pt x="836968" y="755611"/>
                  </a:lnTo>
                  <a:lnTo>
                    <a:pt x="838733" y="752817"/>
                  </a:lnTo>
                  <a:lnTo>
                    <a:pt x="839114" y="749858"/>
                  </a:lnTo>
                  <a:close/>
                </a:path>
                <a:path w="3608704" h="767079">
                  <a:moveTo>
                    <a:pt x="1033780" y="15862"/>
                  </a:moveTo>
                  <a:lnTo>
                    <a:pt x="1032014" y="11925"/>
                  </a:lnTo>
                  <a:lnTo>
                    <a:pt x="1024978" y="5753"/>
                  </a:lnTo>
                  <a:lnTo>
                    <a:pt x="1020699" y="4216"/>
                  </a:lnTo>
                  <a:lnTo>
                    <a:pt x="853998" y="4216"/>
                  </a:lnTo>
                  <a:lnTo>
                    <a:pt x="849807" y="5829"/>
                  </a:lnTo>
                  <a:lnTo>
                    <a:pt x="843064" y="12293"/>
                  </a:lnTo>
                  <a:lnTo>
                    <a:pt x="841375" y="16294"/>
                  </a:lnTo>
                  <a:lnTo>
                    <a:pt x="841375" y="286575"/>
                  </a:lnTo>
                  <a:lnTo>
                    <a:pt x="843064" y="290652"/>
                  </a:lnTo>
                  <a:lnTo>
                    <a:pt x="849807" y="297370"/>
                  </a:lnTo>
                  <a:lnTo>
                    <a:pt x="853998" y="299059"/>
                  </a:lnTo>
                  <a:lnTo>
                    <a:pt x="1020699" y="299059"/>
                  </a:lnTo>
                  <a:lnTo>
                    <a:pt x="1024978" y="297522"/>
                  </a:lnTo>
                  <a:lnTo>
                    <a:pt x="1028509" y="294449"/>
                  </a:lnTo>
                  <a:lnTo>
                    <a:pt x="1032014" y="291338"/>
                  </a:lnTo>
                  <a:lnTo>
                    <a:pt x="1033780" y="287413"/>
                  </a:lnTo>
                  <a:lnTo>
                    <a:pt x="1033780" y="278434"/>
                  </a:lnTo>
                  <a:lnTo>
                    <a:pt x="877900" y="266204"/>
                  </a:lnTo>
                  <a:lnTo>
                    <a:pt x="877900" y="163855"/>
                  </a:lnTo>
                  <a:lnTo>
                    <a:pt x="1000899" y="163855"/>
                  </a:lnTo>
                  <a:lnTo>
                    <a:pt x="1005141" y="162382"/>
                  </a:lnTo>
                  <a:lnTo>
                    <a:pt x="1007922" y="160058"/>
                  </a:lnTo>
                  <a:lnTo>
                    <a:pt x="1012202" y="156476"/>
                  </a:lnTo>
                  <a:lnTo>
                    <a:pt x="1013968" y="152628"/>
                  </a:lnTo>
                  <a:lnTo>
                    <a:pt x="1013968" y="143065"/>
                  </a:lnTo>
                  <a:lnTo>
                    <a:pt x="1012202" y="139141"/>
                  </a:lnTo>
                  <a:lnTo>
                    <a:pt x="1008672" y="136055"/>
                  </a:lnTo>
                  <a:lnTo>
                    <a:pt x="1005141" y="132969"/>
                  </a:lnTo>
                  <a:lnTo>
                    <a:pt x="1000899" y="131406"/>
                  </a:lnTo>
                  <a:lnTo>
                    <a:pt x="877900" y="131406"/>
                  </a:lnTo>
                  <a:lnTo>
                    <a:pt x="877900" y="36639"/>
                  </a:lnTo>
                  <a:lnTo>
                    <a:pt x="1020699" y="36639"/>
                  </a:lnTo>
                  <a:lnTo>
                    <a:pt x="1024978" y="35166"/>
                  </a:lnTo>
                  <a:lnTo>
                    <a:pt x="1031748" y="29489"/>
                  </a:lnTo>
                  <a:lnTo>
                    <a:pt x="1032014" y="29260"/>
                  </a:lnTo>
                  <a:lnTo>
                    <a:pt x="1033780" y="25412"/>
                  </a:lnTo>
                  <a:lnTo>
                    <a:pt x="1033780" y="15862"/>
                  </a:lnTo>
                  <a:close/>
                </a:path>
                <a:path w="3608704" h="767079">
                  <a:moveTo>
                    <a:pt x="1254315" y="749858"/>
                  </a:moveTo>
                  <a:lnTo>
                    <a:pt x="1252258" y="743686"/>
                  </a:lnTo>
                  <a:lnTo>
                    <a:pt x="1250276" y="741299"/>
                  </a:lnTo>
                  <a:lnTo>
                    <a:pt x="1247343" y="739622"/>
                  </a:lnTo>
                  <a:lnTo>
                    <a:pt x="1244104" y="737654"/>
                  </a:lnTo>
                  <a:lnTo>
                    <a:pt x="1233093" y="696760"/>
                  </a:lnTo>
                  <a:lnTo>
                    <a:pt x="1232801" y="688213"/>
                  </a:lnTo>
                  <a:lnTo>
                    <a:pt x="1232077" y="678053"/>
                  </a:lnTo>
                  <a:lnTo>
                    <a:pt x="1213815" y="638822"/>
                  </a:lnTo>
                  <a:lnTo>
                    <a:pt x="1203794" y="630504"/>
                  </a:lnTo>
                  <a:lnTo>
                    <a:pt x="1201102" y="628611"/>
                  </a:lnTo>
                  <a:lnTo>
                    <a:pt x="1193914" y="624751"/>
                  </a:lnTo>
                  <a:lnTo>
                    <a:pt x="1190358" y="623354"/>
                  </a:lnTo>
                  <a:lnTo>
                    <a:pt x="1188300" y="622541"/>
                  </a:lnTo>
                  <a:lnTo>
                    <a:pt x="1220774" y="601878"/>
                  </a:lnTo>
                  <a:lnTo>
                    <a:pt x="1239850" y="564908"/>
                  </a:lnTo>
                  <a:lnTo>
                    <a:pt x="1241615" y="547103"/>
                  </a:lnTo>
                  <a:lnTo>
                    <a:pt x="1240904" y="536016"/>
                  </a:lnTo>
                  <a:lnTo>
                    <a:pt x="1224229" y="497674"/>
                  </a:lnTo>
                  <a:lnTo>
                    <a:pt x="1213434" y="487248"/>
                  </a:lnTo>
                  <a:lnTo>
                    <a:pt x="1213434" y="547954"/>
                  </a:lnTo>
                  <a:lnTo>
                    <a:pt x="1212926" y="557136"/>
                  </a:lnTo>
                  <a:lnTo>
                    <a:pt x="1195870" y="594017"/>
                  </a:lnTo>
                  <a:lnTo>
                    <a:pt x="1155763" y="613244"/>
                  </a:lnTo>
                  <a:lnTo>
                    <a:pt x="1050099" y="613244"/>
                  </a:lnTo>
                  <a:lnTo>
                    <a:pt x="1050099" y="492353"/>
                  </a:lnTo>
                  <a:lnTo>
                    <a:pt x="1152232" y="492353"/>
                  </a:lnTo>
                  <a:lnTo>
                    <a:pt x="1196492" y="508139"/>
                  </a:lnTo>
                  <a:lnTo>
                    <a:pt x="1213434" y="547954"/>
                  </a:lnTo>
                  <a:lnTo>
                    <a:pt x="1213434" y="487248"/>
                  </a:lnTo>
                  <a:lnTo>
                    <a:pt x="1178204" y="470065"/>
                  </a:lnTo>
                  <a:lnTo>
                    <a:pt x="1154442" y="467499"/>
                  </a:lnTo>
                  <a:lnTo>
                    <a:pt x="1032040" y="467499"/>
                  </a:lnTo>
                  <a:lnTo>
                    <a:pt x="1028954" y="468769"/>
                  </a:lnTo>
                  <a:lnTo>
                    <a:pt x="1023670" y="473811"/>
                  </a:lnTo>
                  <a:lnTo>
                    <a:pt x="1022350" y="476770"/>
                  </a:lnTo>
                  <a:lnTo>
                    <a:pt x="1022350" y="753084"/>
                  </a:lnTo>
                  <a:lnTo>
                    <a:pt x="1023734" y="756043"/>
                  </a:lnTo>
                  <a:lnTo>
                    <a:pt x="1026541" y="758558"/>
                  </a:lnTo>
                  <a:lnTo>
                    <a:pt x="1029309" y="761085"/>
                  </a:lnTo>
                  <a:lnTo>
                    <a:pt x="1032929" y="762355"/>
                  </a:lnTo>
                  <a:lnTo>
                    <a:pt x="1041120" y="762355"/>
                  </a:lnTo>
                  <a:lnTo>
                    <a:pt x="1044206" y="761085"/>
                  </a:lnTo>
                  <a:lnTo>
                    <a:pt x="1048918" y="756043"/>
                  </a:lnTo>
                  <a:lnTo>
                    <a:pt x="1050099" y="753084"/>
                  </a:lnTo>
                  <a:lnTo>
                    <a:pt x="1050099" y="636409"/>
                  </a:lnTo>
                  <a:lnTo>
                    <a:pt x="1153998" y="636409"/>
                  </a:lnTo>
                  <a:lnTo>
                    <a:pt x="1192072" y="650519"/>
                  </a:lnTo>
                  <a:lnTo>
                    <a:pt x="1205953" y="689902"/>
                  </a:lnTo>
                  <a:lnTo>
                    <a:pt x="1206207" y="701636"/>
                  </a:lnTo>
                  <a:lnTo>
                    <a:pt x="1206995" y="712012"/>
                  </a:lnTo>
                  <a:lnTo>
                    <a:pt x="1224953" y="754507"/>
                  </a:lnTo>
                  <a:lnTo>
                    <a:pt x="1237932" y="761936"/>
                  </a:lnTo>
                  <a:lnTo>
                    <a:pt x="1242631" y="761936"/>
                  </a:lnTo>
                  <a:lnTo>
                    <a:pt x="1244930" y="761453"/>
                  </a:lnTo>
                  <a:lnTo>
                    <a:pt x="1249299" y="759472"/>
                  </a:lnTo>
                  <a:lnTo>
                    <a:pt x="1251000" y="757872"/>
                  </a:lnTo>
                  <a:lnTo>
                    <a:pt x="1252169" y="755611"/>
                  </a:lnTo>
                  <a:lnTo>
                    <a:pt x="1253934" y="752817"/>
                  </a:lnTo>
                  <a:lnTo>
                    <a:pt x="1254315" y="749858"/>
                  </a:lnTo>
                  <a:close/>
                </a:path>
                <a:path w="3608704" h="767079">
                  <a:moveTo>
                    <a:pt x="1284757" y="15862"/>
                  </a:moveTo>
                  <a:lnTo>
                    <a:pt x="1282992" y="11925"/>
                  </a:lnTo>
                  <a:lnTo>
                    <a:pt x="1275943" y="5753"/>
                  </a:lnTo>
                  <a:lnTo>
                    <a:pt x="1271689" y="4216"/>
                  </a:lnTo>
                  <a:lnTo>
                    <a:pt x="1104950" y="4216"/>
                  </a:lnTo>
                  <a:lnTo>
                    <a:pt x="1100772" y="5829"/>
                  </a:lnTo>
                  <a:lnTo>
                    <a:pt x="1094028" y="12293"/>
                  </a:lnTo>
                  <a:lnTo>
                    <a:pt x="1092327" y="16294"/>
                  </a:lnTo>
                  <a:lnTo>
                    <a:pt x="1092327" y="286575"/>
                  </a:lnTo>
                  <a:lnTo>
                    <a:pt x="1094028" y="290652"/>
                  </a:lnTo>
                  <a:lnTo>
                    <a:pt x="1100772" y="297370"/>
                  </a:lnTo>
                  <a:lnTo>
                    <a:pt x="1104950" y="299059"/>
                  </a:lnTo>
                  <a:lnTo>
                    <a:pt x="1271689" y="299059"/>
                  </a:lnTo>
                  <a:lnTo>
                    <a:pt x="1275943" y="297522"/>
                  </a:lnTo>
                  <a:lnTo>
                    <a:pt x="1279474" y="294449"/>
                  </a:lnTo>
                  <a:lnTo>
                    <a:pt x="1282992" y="291338"/>
                  </a:lnTo>
                  <a:lnTo>
                    <a:pt x="1284757" y="287413"/>
                  </a:lnTo>
                  <a:lnTo>
                    <a:pt x="1284757" y="278434"/>
                  </a:lnTo>
                  <a:lnTo>
                    <a:pt x="1128890" y="266204"/>
                  </a:lnTo>
                  <a:lnTo>
                    <a:pt x="1128890" y="163855"/>
                  </a:lnTo>
                  <a:lnTo>
                    <a:pt x="1251864" y="163855"/>
                  </a:lnTo>
                  <a:lnTo>
                    <a:pt x="1256131" y="162382"/>
                  </a:lnTo>
                  <a:lnTo>
                    <a:pt x="1258912" y="160058"/>
                  </a:lnTo>
                  <a:lnTo>
                    <a:pt x="1263192" y="156476"/>
                  </a:lnTo>
                  <a:lnTo>
                    <a:pt x="1264920" y="152628"/>
                  </a:lnTo>
                  <a:lnTo>
                    <a:pt x="1264920" y="143065"/>
                  </a:lnTo>
                  <a:lnTo>
                    <a:pt x="1263192" y="139141"/>
                  </a:lnTo>
                  <a:lnTo>
                    <a:pt x="1259662" y="136055"/>
                  </a:lnTo>
                  <a:lnTo>
                    <a:pt x="1256131" y="132969"/>
                  </a:lnTo>
                  <a:lnTo>
                    <a:pt x="1251864" y="131406"/>
                  </a:lnTo>
                  <a:lnTo>
                    <a:pt x="1128890" y="131406"/>
                  </a:lnTo>
                  <a:lnTo>
                    <a:pt x="1128890" y="36639"/>
                  </a:lnTo>
                  <a:lnTo>
                    <a:pt x="1271689" y="36639"/>
                  </a:lnTo>
                  <a:lnTo>
                    <a:pt x="1275943" y="35166"/>
                  </a:lnTo>
                  <a:lnTo>
                    <a:pt x="1282725" y="29489"/>
                  </a:lnTo>
                  <a:lnTo>
                    <a:pt x="1282992" y="29260"/>
                  </a:lnTo>
                  <a:lnTo>
                    <a:pt x="1284757" y="25412"/>
                  </a:lnTo>
                  <a:lnTo>
                    <a:pt x="1284757" y="15862"/>
                  </a:lnTo>
                  <a:close/>
                </a:path>
                <a:path w="3608704" h="767079">
                  <a:moveTo>
                    <a:pt x="1505331" y="476478"/>
                  </a:moveTo>
                  <a:lnTo>
                    <a:pt x="1504022" y="473456"/>
                  </a:lnTo>
                  <a:lnTo>
                    <a:pt x="1498739" y="468680"/>
                  </a:lnTo>
                  <a:lnTo>
                    <a:pt x="1495653" y="467487"/>
                  </a:lnTo>
                  <a:lnTo>
                    <a:pt x="1327023" y="467487"/>
                  </a:lnTo>
                  <a:lnTo>
                    <a:pt x="1323936" y="468757"/>
                  </a:lnTo>
                  <a:lnTo>
                    <a:pt x="1318653" y="473798"/>
                  </a:lnTo>
                  <a:lnTo>
                    <a:pt x="1317447" y="476478"/>
                  </a:lnTo>
                  <a:lnTo>
                    <a:pt x="1317332" y="753071"/>
                  </a:lnTo>
                  <a:lnTo>
                    <a:pt x="1318653" y="756031"/>
                  </a:lnTo>
                  <a:lnTo>
                    <a:pt x="1321308" y="758545"/>
                  </a:lnTo>
                  <a:lnTo>
                    <a:pt x="1323936" y="761072"/>
                  </a:lnTo>
                  <a:lnTo>
                    <a:pt x="1327023" y="762342"/>
                  </a:lnTo>
                  <a:lnTo>
                    <a:pt x="1495653" y="762342"/>
                  </a:lnTo>
                  <a:lnTo>
                    <a:pt x="1498739" y="761212"/>
                  </a:lnTo>
                  <a:lnTo>
                    <a:pt x="1504022" y="756716"/>
                  </a:lnTo>
                  <a:lnTo>
                    <a:pt x="1505331" y="753783"/>
                  </a:lnTo>
                  <a:lnTo>
                    <a:pt x="1505331" y="746760"/>
                  </a:lnTo>
                  <a:lnTo>
                    <a:pt x="1504022" y="743800"/>
                  </a:lnTo>
                  <a:lnTo>
                    <a:pt x="1500060" y="740029"/>
                  </a:lnTo>
                  <a:lnTo>
                    <a:pt x="1498739" y="738759"/>
                  </a:lnTo>
                  <a:lnTo>
                    <a:pt x="1495653" y="737489"/>
                  </a:lnTo>
                  <a:lnTo>
                    <a:pt x="1345082" y="737489"/>
                  </a:lnTo>
                  <a:lnTo>
                    <a:pt x="1345082" y="622909"/>
                  </a:lnTo>
                  <a:lnTo>
                    <a:pt x="1475854" y="622909"/>
                  </a:lnTo>
                  <a:lnTo>
                    <a:pt x="1478902" y="621792"/>
                  </a:lnTo>
                  <a:lnTo>
                    <a:pt x="1482547" y="618693"/>
                  </a:lnTo>
                  <a:lnTo>
                    <a:pt x="1484198" y="617296"/>
                  </a:lnTo>
                  <a:lnTo>
                    <a:pt x="1485519" y="614349"/>
                  </a:lnTo>
                  <a:lnTo>
                    <a:pt x="1485519" y="607326"/>
                  </a:lnTo>
                  <a:lnTo>
                    <a:pt x="1484198" y="604380"/>
                  </a:lnTo>
                  <a:lnTo>
                    <a:pt x="1483309" y="603529"/>
                  </a:lnTo>
                  <a:lnTo>
                    <a:pt x="1481556" y="601840"/>
                  </a:lnTo>
                  <a:lnTo>
                    <a:pt x="1478902" y="599338"/>
                  </a:lnTo>
                  <a:lnTo>
                    <a:pt x="1475854" y="598068"/>
                  </a:lnTo>
                  <a:lnTo>
                    <a:pt x="1345082" y="598068"/>
                  </a:lnTo>
                  <a:lnTo>
                    <a:pt x="1345082" y="492340"/>
                  </a:lnTo>
                  <a:lnTo>
                    <a:pt x="1495653" y="492340"/>
                  </a:lnTo>
                  <a:lnTo>
                    <a:pt x="1498739" y="491223"/>
                  </a:lnTo>
                  <a:lnTo>
                    <a:pt x="1504022" y="486714"/>
                  </a:lnTo>
                  <a:lnTo>
                    <a:pt x="1504696" y="485178"/>
                  </a:lnTo>
                  <a:lnTo>
                    <a:pt x="1505331" y="483768"/>
                  </a:lnTo>
                  <a:lnTo>
                    <a:pt x="1505331" y="476478"/>
                  </a:lnTo>
                  <a:close/>
                </a:path>
                <a:path w="3608704" h="767079">
                  <a:moveTo>
                    <a:pt x="1559458" y="15455"/>
                  </a:moveTo>
                  <a:lnTo>
                    <a:pt x="1557731" y="11582"/>
                  </a:lnTo>
                  <a:lnTo>
                    <a:pt x="1550670" y="5689"/>
                  </a:lnTo>
                  <a:lnTo>
                    <a:pt x="1546415" y="4229"/>
                  </a:lnTo>
                  <a:lnTo>
                    <a:pt x="1331683" y="4229"/>
                  </a:lnTo>
                  <a:lnTo>
                    <a:pt x="1327518" y="5689"/>
                  </a:lnTo>
                  <a:lnTo>
                    <a:pt x="1320761" y="11582"/>
                  </a:lnTo>
                  <a:lnTo>
                    <a:pt x="1319085" y="15455"/>
                  </a:lnTo>
                  <a:lnTo>
                    <a:pt x="1319212" y="25273"/>
                  </a:lnTo>
                  <a:lnTo>
                    <a:pt x="1320761" y="28854"/>
                  </a:lnTo>
                  <a:lnTo>
                    <a:pt x="1327518" y="34759"/>
                  </a:lnTo>
                  <a:lnTo>
                    <a:pt x="1331683" y="36220"/>
                  </a:lnTo>
                  <a:lnTo>
                    <a:pt x="1420342" y="36220"/>
                  </a:lnTo>
                  <a:lnTo>
                    <a:pt x="1420342" y="286588"/>
                  </a:lnTo>
                  <a:lnTo>
                    <a:pt x="1422107" y="290652"/>
                  </a:lnTo>
                  <a:lnTo>
                    <a:pt x="1429169" y="297383"/>
                  </a:lnTo>
                  <a:lnTo>
                    <a:pt x="1433537" y="299072"/>
                  </a:lnTo>
                  <a:lnTo>
                    <a:pt x="1444409" y="299072"/>
                  </a:lnTo>
                  <a:lnTo>
                    <a:pt x="1448968" y="297383"/>
                  </a:lnTo>
                  <a:lnTo>
                    <a:pt x="1456004" y="290652"/>
                  </a:lnTo>
                  <a:lnTo>
                    <a:pt x="1457756" y="286588"/>
                  </a:lnTo>
                  <a:lnTo>
                    <a:pt x="1457756" y="36220"/>
                  </a:lnTo>
                  <a:lnTo>
                    <a:pt x="1546415" y="36220"/>
                  </a:lnTo>
                  <a:lnTo>
                    <a:pt x="1550670" y="34836"/>
                  </a:lnTo>
                  <a:lnTo>
                    <a:pt x="1554200" y="32004"/>
                  </a:lnTo>
                  <a:lnTo>
                    <a:pt x="1557731" y="29210"/>
                  </a:lnTo>
                  <a:lnTo>
                    <a:pt x="1559458" y="25273"/>
                  </a:lnTo>
                  <a:lnTo>
                    <a:pt x="1559458" y="21488"/>
                  </a:lnTo>
                  <a:lnTo>
                    <a:pt x="1559458" y="15455"/>
                  </a:lnTo>
                  <a:close/>
                </a:path>
                <a:path w="3608704" h="767079">
                  <a:moveTo>
                    <a:pt x="1805609" y="633031"/>
                  </a:moveTo>
                  <a:lnTo>
                    <a:pt x="1805495" y="622363"/>
                  </a:lnTo>
                  <a:lnTo>
                    <a:pt x="1804352" y="619620"/>
                  </a:lnTo>
                  <a:lnTo>
                    <a:pt x="1799361" y="614845"/>
                  </a:lnTo>
                  <a:lnTo>
                    <a:pt x="1796211" y="613664"/>
                  </a:lnTo>
                  <a:lnTo>
                    <a:pt x="1704492" y="613664"/>
                  </a:lnTo>
                  <a:lnTo>
                    <a:pt x="1701253" y="614768"/>
                  </a:lnTo>
                  <a:lnTo>
                    <a:pt x="1698612" y="617029"/>
                  </a:lnTo>
                  <a:lnTo>
                    <a:pt x="1695958" y="619264"/>
                  </a:lnTo>
                  <a:lnTo>
                    <a:pt x="1694637" y="622363"/>
                  </a:lnTo>
                  <a:lnTo>
                    <a:pt x="1694637" y="629653"/>
                  </a:lnTo>
                  <a:lnTo>
                    <a:pt x="1695958" y="632612"/>
                  </a:lnTo>
                  <a:lnTo>
                    <a:pt x="1698612" y="635127"/>
                  </a:lnTo>
                  <a:lnTo>
                    <a:pt x="1701253" y="637667"/>
                  </a:lnTo>
                  <a:lnTo>
                    <a:pt x="1704492" y="638924"/>
                  </a:lnTo>
                  <a:lnTo>
                    <a:pt x="1777873" y="638924"/>
                  </a:lnTo>
                  <a:lnTo>
                    <a:pt x="1777873" y="722337"/>
                  </a:lnTo>
                  <a:lnTo>
                    <a:pt x="1735505" y="738212"/>
                  </a:lnTo>
                  <a:lnTo>
                    <a:pt x="1705660" y="741299"/>
                  </a:lnTo>
                  <a:lnTo>
                    <a:pt x="1687245" y="740270"/>
                  </a:lnTo>
                  <a:lnTo>
                    <a:pt x="1638287" y="724865"/>
                  </a:lnTo>
                  <a:lnTo>
                    <a:pt x="1601228" y="693356"/>
                  </a:lnTo>
                  <a:lnTo>
                    <a:pt x="1579511" y="649249"/>
                  </a:lnTo>
                  <a:lnTo>
                    <a:pt x="1575409" y="613664"/>
                  </a:lnTo>
                  <a:lnTo>
                    <a:pt x="1576374" y="597281"/>
                  </a:lnTo>
                  <a:lnTo>
                    <a:pt x="1592059" y="550049"/>
                  </a:lnTo>
                  <a:lnTo>
                    <a:pt x="1624342" y="513956"/>
                  </a:lnTo>
                  <a:lnTo>
                    <a:pt x="1669884" y="492671"/>
                  </a:lnTo>
                  <a:lnTo>
                    <a:pt x="1705660" y="488556"/>
                  </a:lnTo>
                  <a:lnTo>
                    <a:pt x="1715439" y="488848"/>
                  </a:lnTo>
                  <a:lnTo>
                    <a:pt x="1760042" y="498652"/>
                  </a:lnTo>
                  <a:lnTo>
                    <a:pt x="1776844" y="506387"/>
                  </a:lnTo>
                  <a:lnTo>
                    <a:pt x="1778088" y="506869"/>
                  </a:lnTo>
                  <a:lnTo>
                    <a:pt x="1761401" y="471512"/>
                  </a:lnTo>
                  <a:lnTo>
                    <a:pt x="1717230" y="463600"/>
                  </a:lnTo>
                  <a:lnTo>
                    <a:pt x="1705660" y="463270"/>
                  </a:lnTo>
                  <a:lnTo>
                    <a:pt x="1689011" y="463981"/>
                  </a:lnTo>
                  <a:lnTo>
                    <a:pt x="1642706" y="474649"/>
                  </a:lnTo>
                  <a:lnTo>
                    <a:pt x="1603438" y="496811"/>
                  </a:lnTo>
                  <a:lnTo>
                    <a:pt x="1573288" y="528726"/>
                  </a:lnTo>
                  <a:lnTo>
                    <a:pt x="1553845" y="568883"/>
                  </a:lnTo>
                  <a:lnTo>
                    <a:pt x="1547228" y="613664"/>
                  </a:lnTo>
                  <a:lnTo>
                    <a:pt x="1547266" y="617029"/>
                  </a:lnTo>
                  <a:lnTo>
                    <a:pt x="1553845" y="660971"/>
                  </a:lnTo>
                  <a:lnTo>
                    <a:pt x="1573288" y="701116"/>
                  </a:lnTo>
                  <a:lnTo>
                    <a:pt x="1603438" y="733044"/>
                  </a:lnTo>
                  <a:lnTo>
                    <a:pt x="1642706" y="755192"/>
                  </a:lnTo>
                  <a:lnTo>
                    <a:pt x="1689011" y="765835"/>
                  </a:lnTo>
                  <a:lnTo>
                    <a:pt x="1705660" y="766546"/>
                  </a:lnTo>
                  <a:lnTo>
                    <a:pt x="1718525" y="766089"/>
                  </a:lnTo>
                  <a:lnTo>
                    <a:pt x="1767344" y="755180"/>
                  </a:lnTo>
                  <a:lnTo>
                    <a:pt x="1802663" y="736092"/>
                  </a:lnTo>
                  <a:lnTo>
                    <a:pt x="1805609" y="730059"/>
                  </a:lnTo>
                  <a:lnTo>
                    <a:pt x="1805609" y="729907"/>
                  </a:lnTo>
                  <a:lnTo>
                    <a:pt x="1805609" y="721067"/>
                  </a:lnTo>
                  <a:lnTo>
                    <a:pt x="1805609" y="638924"/>
                  </a:lnTo>
                  <a:lnTo>
                    <a:pt x="1805609" y="633031"/>
                  </a:lnTo>
                  <a:close/>
                </a:path>
                <a:path w="3608704" h="767079">
                  <a:moveTo>
                    <a:pt x="1901151" y="476897"/>
                  </a:moveTo>
                  <a:lnTo>
                    <a:pt x="1899729" y="473798"/>
                  </a:lnTo>
                  <a:lnTo>
                    <a:pt x="1894154" y="468757"/>
                  </a:lnTo>
                  <a:lnTo>
                    <a:pt x="1891004" y="467487"/>
                  </a:lnTo>
                  <a:lnTo>
                    <a:pt x="1883384" y="467487"/>
                  </a:lnTo>
                  <a:lnTo>
                    <a:pt x="1880006" y="468757"/>
                  </a:lnTo>
                  <a:lnTo>
                    <a:pt x="1874723" y="473798"/>
                  </a:lnTo>
                  <a:lnTo>
                    <a:pt x="1873402" y="476897"/>
                  </a:lnTo>
                  <a:lnTo>
                    <a:pt x="1873402" y="752944"/>
                  </a:lnTo>
                  <a:lnTo>
                    <a:pt x="1874659" y="756031"/>
                  </a:lnTo>
                  <a:lnTo>
                    <a:pt x="1879638" y="761072"/>
                  </a:lnTo>
                  <a:lnTo>
                    <a:pt x="1882952" y="762342"/>
                  </a:lnTo>
                  <a:lnTo>
                    <a:pt x="1890572" y="762342"/>
                  </a:lnTo>
                  <a:lnTo>
                    <a:pt x="1893722" y="761072"/>
                  </a:lnTo>
                  <a:lnTo>
                    <a:pt x="1899297" y="756031"/>
                  </a:lnTo>
                  <a:lnTo>
                    <a:pt x="1900834" y="752944"/>
                  </a:lnTo>
                  <a:lnTo>
                    <a:pt x="1901151" y="749287"/>
                  </a:lnTo>
                  <a:lnTo>
                    <a:pt x="1901151" y="476897"/>
                  </a:lnTo>
                  <a:close/>
                </a:path>
                <a:path w="3608704" h="767079">
                  <a:moveTo>
                    <a:pt x="1964982" y="264883"/>
                  </a:moveTo>
                  <a:lnTo>
                    <a:pt x="1945449" y="249224"/>
                  </a:lnTo>
                  <a:lnTo>
                    <a:pt x="1941334" y="249936"/>
                  </a:lnTo>
                  <a:lnTo>
                    <a:pt x="1937245" y="251904"/>
                  </a:lnTo>
                  <a:lnTo>
                    <a:pt x="1929638" y="256057"/>
                  </a:lnTo>
                  <a:lnTo>
                    <a:pt x="1921827" y="259689"/>
                  </a:lnTo>
                  <a:lnTo>
                    <a:pt x="1879701" y="269722"/>
                  </a:lnTo>
                  <a:lnTo>
                    <a:pt x="1870760" y="270014"/>
                  </a:lnTo>
                  <a:lnTo>
                    <a:pt x="1858441" y="269519"/>
                  </a:lnTo>
                  <a:lnTo>
                    <a:pt x="1813953" y="257543"/>
                  </a:lnTo>
                  <a:lnTo>
                    <a:pt x="1779270" y="230530"/>
                  </a:lnTo>
                  <a:lnTo>
                    <a:pt x="1757514" y="190030"/>
                  </a:lnTo>
                  <a:lnTo>
                    <a:pt x="1752307" y="151638"/>
                  </a:lnTo>
                  <a:lnTo>
                    <a:pt x="1752854" y="138874"/>
                  </a:lnTo>
                  <a:lnTo>
                    <a:pt x="1765960" y="93675"/>
                  </a:lnTo>
                  <a:lnTo>
                    <a:pt x="1794052" y="59626"/>
                  </a:lnTo>
                  <a:lnTo>
                    <a:pt x="1834248" y="38989"/>
                  </a:lnTo>
                  <a:lnTo>
                    <a:pt x="1870760" y="34112"/>
                  </a:lnTo>
                  <a:lnTo>
                    <a:pt x="1879892" y="34417"/>
                  </a:lnTo>
                  <a:lnTo>
                    <a:pt x="1922145" y="44704"/>
                  </a:lnTo>
                  <a:lnTo>
                    <a:pt x="1937245" y="52235"/>
                  </a:lnTo>
                  <a:lnTo>
                    <a:pt x="1941334" y="54203"/>
                  </a:lnTo>
                  <a:lnTo>
                    <a:pt x="1945449" y="55041"/>
                  </a:lnTo>
                  <a:lnTo>
                    <a:pt x="1953653" y="54483"/>
                  </a:lnTo>
                  <a:lnTo>
                    <a:pt x="1957057" y="52514"/>
                  </a:lnTo>
                  <a:lnTo>
                    <a:pt x="1959686" y="48856"/>
                  </a:lnTo>
                  <a:lnTo>
                    <a:pt x="1963216" y="44653"/>
                  </a:lnTo>
                  <a:lnTo>
                    <a:pt x="1964601" y="40017"/>
                  </a:lnTo>
                  <a:lnTo>
                    <a:pt x="1963127" y="29908"/>
                  </a:lnTo>
                  <a:lnTo>
                    <a:pt x="1960270" y="26111"/>
                  </a:lnTo>
                  <a:lnTo>
                    <a:pt x="1955292" y="23583"/>
                  </a:lnTo>
                  <a:lnTo>
                    <a:pt x="1946033" y="18427"/>
                  </a:lnTo>
                  <a:lnTo>
                    <a:pt x="1904479" y="4165"/>
                  </a:lnTo>
                  <a:lnTo>
                    <a:pt x="1870760" y="850"/>
                  </a:lnTo>
                  <a:lnTo>
                    <a:pt x="1854530" y="1562"/>
                  </a:lnTo>
                  <a:lnTo>
                    <a:pt x="1809330" y="12217"/>
                  </a:lnTo>
                  <a:lnTo>
                    <a:pt x="1770697" y="34251"/>
                  </a:lnTo>
                  <a:lnTo>
                    <a:pt x="1740598" y="65824"/>
                  </a:lnTo>
                  <a:lnTo>
                    <a:pt x="1721142" y="105435"/>
                  </a:lnTo>
                  <a:lnTo>
                    <a:pt x="1714449" y="151638"/>
                  </a:lnTo>
                  <a:lnTo>
                    <a:pt x="1715236" y="168681"/>
                  </a:lnTo>
                  <a:lnTo>
                    <a:pt x="1727009" y="214617"/>
                  </a:lnTo>
                  <a:lnTo>
                    <a:pt x="1750898" y="252018"/>
                  </a:lnTo>
                  <a:lnTo>
                    <a:pt x="1784350" y="279908"/>
                  </a:lnTo>
                  <a:lnTo>
                    <a:pt x="1825180" y="297357"/>
                  </a:lnTo>
                  <a:lnTo>
                    <a:pt x="1870760" y="303276"/>
                  </a:lnTo>
                  <a:lnTo>
                    <a:pt x="1878444" y="303098"/>
                  </a:lnTo>
                  <a:lnTo>
                    <a:pt x="1916264" y="296799"/>
                  </a:lnTo>
                  <a:lnTo>
                    <a:pt x="1955736" y="280530"/>
                  </a:lnTo>
                  <a:lnTo>
                    <a:pt x="1960422" y="278295"/>
                  </a:lnTo>
                  <a:lnTo>
                    <a:pt x="1963216" y="274713"/>
                  </a:lnTo>
                  <a:lnTo>
                    <a:pt x="1964982" y="264883"/>
                  </a:lnTo>
                  <a:close/>
                </a:path>
                <a:path w="3608704" h="767079">
                  <a:moveTo>
                    <a:pt x="2252929" y="16294"/>
                  </a:moveTo>
                  <a:lnTo>
                    <a:pt x="2251316" y="12217"/>
                  </a:lnTo>
                  <a:lnTo>
                    <a:pt x="2244864" y="5486"/>
                  </a:lnTo>
                  <a:lnTo>
                    <a:pt x="2240737" y="3797"/>
                  </a:lnTo>
                  <a:lnTo>
                    <a:pt x="2235758" y="3797"/>
                  </a:lnTo>
                  <a:lnTo>
                    <a:pt x="2230463" y="3797"/>
                  </a:lnTo>
                  <a:lnTo>
                    <a:pt x="2226335" y="5486"/>
                  </a:lnTo>
                  <a:lnTo>
                    <a:pt x="2220480" y="12217"/>
                  </a:lnTo>
                  <a:lnTo>
                    <a:pt x="2219033" y="16294"/>
                  </a:lnTo>
                  <a:lnTo>
                    <a:pt x="2219033" y="188277"/>
                  </a:lnTo>
                  <a:lnTo>
                    <a:pt x="2218296" y="199555"/>
                  </a:lnTo>
                  <a:lnTo>
                    <a:pt x="2201062" y="238125"/>
                  </a:lnTo>
                  <a:lnTo>
                    <a:pt x="2167077" y="262509"/>
                  </a:lnTo>
                  <a:lnTo>
                    <a:pt x="2135378" y="268325"/>
                  </a:lnTo>
                  <a:lnTo>
                    <a:pt x="2124557" y="267677"/>
                  </a:lnTo>
                  <a:lnTo>
                    <a:pt x="2085746" y="252349"/>
                  </a:lnTo>
                  <a:lnTo>
                    <a:pt x="2060105" y="220192"/>
                  </a:lnTo>
                  <a:lnTo>
                    <a:pt x="2053907" y="188277"/>
                  </a:lnTo>
                  <a:lnTo>
                    <a:pt x="2053907" y="16294"/>
                  </a:lnTo>
                  <a:lnTo>
                    <a:pt x="2052078" y="12217"/>
                  </a:lnTo>
                  <a:lnTo>
                    <a:pt x="2044738" y="5486"/>
                  </a:lnTo>
                  <a:lnTo>
                    <a:pt x="2040547" y="3797"/>
                  </a:lnTo>
                  <a:lnTo>
                    <a:pt x="2030285" y="3797"/>
                  </a:lnTo>
                  <a:lnTo>
                    <a:pt x="2025815" y="5486"/>
                  </a:lnTo>
                  <a:lnTo>
                    <a:pt x="2019046" y="12217"/>
                  </a:lnTo>
                  <a:lnTo>
                    <a:pt x="2017369" y="16294"/>
                  </a:lnTo>
                  <a:lnTo>
                    <a:pt x="2017369" y="188277"/>
                  </a:lnTo>
                  <a:lnTo>
                    <a:pt x="2026031" y="233159"/>
                  </a:lnTo>
                  <a:lnTo>
                    <a:pt x="2050986" y="269430"/>
                  </a:lnTo>
                  <a:lnTo>
                    <a:pt x="2088591" y="293611"/>
                  </a:lnTo>
                  <a:lnTo>
                    <a:pt x="2135378" y="302018"/>
                  </a:lnTo>
                  <a:lnTo>
                    <a:pt x="2151659" y="301091"/>
                  </a:lnTo>
                  <a:lnTo>
                    <a:pt x="2195258" y="287058"/>
                  </a:lnTo>
                  <a:lnTo>
                    <a:pt x="2228812" y="258597"/>
                  </a:lnTo>
                  <a:lnTo>
                    <a:pt x="2249005" y="219049"/>
                  </a:lnTo>
                  <a:lnTo>
                    <a:pt x="2252929" y="188277"/>
                  </a:lnTo>
                  <a:lnTo>
                    <a:pt x="2252929" y="16294"/>
                  </a:lnTo>
                  <a:close/>
                </a:path>
                <a:path w="3608704" h="767079">
                  <a:moveTo>
                    <a:pt x="2258212" y="614921"/>
                  </a:moveTo>
                  <a:lnTo>
                    <a:pt x="2252154" y="568210"/>
                  </a:lnTo>
                  <a:lnTo>
                    <a:pt x="2234387" y="528256"/>
                  </a:lnTo>
                  <a:lnTo>
                    <a:pt x="2230056" y="522173"/>
                  </a:lnTo>
                  <a:lnTo>
                    <a:pt x="2230056" y="614921"/>
                  </a:lnTo>
                  <a:lnTo>
                    <a:pt x="2229104" y="633107"/>
                  </a:lnTo>
                  <a:lnTo>
                    <a:pt x="2214842" y="680834"/>
                  </a:lnTo>
                  <a:lnTo>
                    <a:pt x="2185492" y="716495"/>
                  </a:lnTo>
                  <a:lnTo>
                    <a:pt x="2143849" y="737298"/>
                  </a:lnTo>
                  <a:lnTo>
                    <a:pt x="2110727" y="741299"/>
                  </a:lnTo>
                  <a:lnTo>
                    <a:pt x="2093810" y="740295"/>
                  </a:lnTo>
                  <a:lnTo>
                    <a:pt x="2048865" y="725284"/>
                  </a:lnTo>
                  <a:lnTo>
                    <a:pt x="2014931" y="694283"/>
                  </a:lnTo>
                  <a:lnTo>
                    <a:pt x="1995182" y="650151"/>
                  </a:lnTo>
                  <a:lnTo>
                    <a:pt x="1991385" y="614921"/>
                  </a:lnTo>
                  <a:lnTo>
                    <a:pt x="1992337" y="596734"/>
                  </a:lnTo>
                  <a:lnTo>
                    <a:pt x="2006600" y="548995"/>
                  </a:lnTo>
                  <a:lnTo>
                    <a:pt x="2036064" y="513334"/>
                  </a:lnTo>
                  <a:lnTo>
                    <a:pt x="2077859" y="492544"/>
                  </a:lnTo>
                  <a:lnTo>
                    <a:pt x="2110727" y="488543"/>
                  </a:lnTo>
                  <a:lnTo>
                    <a:pt x="2127808" y="489546"/>
                  </a:lnTo>
                  <a:lnTo>
                    <a:pt x="2172805" y="504545"/>
                  </a:lnTo>
                  <a:lnTo>
                    <a:pt x="2206523" y="535559"/>
                  </a:lnTo>
                  <a:lnTo>
                    <a:pt x="2226246" y="579691"/>
                  </a:lnTo>
                  <a:lnTo>
                    <a:pt x="2230056" y="614921"/>
                  </a:lnTo>
                  <a:lnTo>
                    <a:pt x="2230056" y="522173"/>
                  </a:lnTo>
                  <a:lnTo>
                    <a:pt x="2196033" y="488543"/>
                  </a:lnTo>
                  <a:lnTo>
                    <a:pt x="2156079" y="469557"/>
                  </a:lnTo>
                  <a:lnTo>
                    <a:pt x="2110727" y="463270"/>
                  </a:lnTo>
                  <a:lnTo>
                    <a:pt x="2094953" y="463969"/>
                  </a:lnTo>
                  <a:lnTo>
                    <a:pt x="2051507" y="474433"/>
                  </a:lnTo>
                  <a:lnTo>
                    <a:pt x="2014969" y="496392"/>
                  </a:lnTo>
                  <a:lnTo>
                    <a:pt x="1987042" y="528256"/>
                  </a:lnTo>
                  <a:lnTo>
                    <a:pt x="1969287" y="568210"/>
                  </a:lnTo>
                  <a:lnTo>
                    <a:pt x="1963229" y="614921"/>
                  </a:lnTo>
                  <a:lnTo>
                    <a:pt x="1963902" y="631202"/>
                  </a:lnTo>
                  <a:lnTo>
                    <a:pt x="1973999" y="675792"/>
                  </a:lnTo>
                  <a:lnTo>
                    <a:pt x="1995258" y="713143"/>
                  </a:lnTo>
                  <a:lnTo>
                    <a:pt x="2026246" y="741921"/>
                  </a:lnTo>
                  <a:lnTo>
                    <a:pt x="2065350" y="760272"/>
                  </a:lnTo>
                  <a:lnTo>
                    <a:pt x="2110727" y="766546"/>
                  </a:lnTo>
                  <a:lnTo>
                    <a:pt x="2126475" y="765848"/>
                  </a:lnTo>
                  <a:lnTo>
                    <a:pt x="2169934" y="755396"/>
                  </a:lnTo>
                  <a:lnTo>
                    <a:pt x="2196020" y="741299"/>
                  </a:lnTo>
                  <a:lnTo>
                    <a:pt x="2206460" y="733450"/>
                  </a:lnTo>
                  <a:lnTo>
                    <a:pt x="2234387" y="701586"/>
                  </a:lnTo>
                  <a:lnTo>
                    <a:pt x="2252154" y="661644"/>
                  </a:lnTo>
                  <a:lnTo>
                    <a:pt x="2257539" y="631202"/>
                  </a:lnTo>
                  <a:lnTo>
                    <a:pt x="2258212" y="614921"/>
                  </a:lnTo>
                  <a:close/>
                </a:path>
                <a:path w="3608704" h="767079">
                  <a:moveTo>
                    <a:pt x="2517978" y="277863"/>
                  </a:moveTo>
                  <a:lnTo>
                    <a:pt x="2516225" y="273862"/>
                  </a:lnTo>
                  <a:lnTo>
                    <a:pt x="2509164" y="267398"/>
                  </a:lnTo>
                  <a:lnTo>
                    <a:pt x="2504910" y="265785"/>
                  </a:lnTo>
                  <a:lnTo>
                    <a:pt x="2499906" y="265785"/>
                  </a:lnTo>
                  <a:lnTo>
                    <a:pt x="2366492" y="265785"/>
                  </a:lnTo>
                  <a:lnTo>
                    <a:pt x="2366492" y="16281"/>
                  </a:lnTo>
                  <a:lnTo>
                    <a:pt x="2364727" y="12293"/>
                  </a:lnTo>
                  <a:lnTo>
                    <a:pt x="2357704" y="5816"/>
                  </a:lnTo>
                  <a:lnTo>
                    <a:pt x="2353449" y="4216"/>
                  </a:lnTo>
                  <a:lnTo>
                    <a:pt x="2343188" y="4216"/>
                  </a:lnTo>
                  <a:lnTo>
                    <a:pt x="2338781" y="5816"/>
                  </a:lnTo>
                  <a:lnTo>
                    <a:pt x="2331720" y="12293"/>
                  </a:lnTo>
                  <a:lnTo>
                    <a:pt x="2329954" y="16281"/>
                  </a:lnTo>
                  <a:lnTo>
                    <a:pt x="2329954" y="286575"/>
                  </a:lnTo>
                  <a:lnTo>
                    <a:pt x="2331656" y="290639"/>
                  </a:lnTo>
                  <a:lnTo>
                    <a:pt x="2338400" y="297370"/>
                  </a:lnTo>
                  <a:lnTo>
                    <a:pt x="2342591" y="299059"/>
                  </a:lnTo>
                  <a:lnTo>
                    <a:pt x="2504910" y="299059"/>
                  </a:lnTo>
                  <a:lnTo>
                    <a:pt x="2509164" y="297510"/>
                  </a:lnTo>
                  <a:lnTo>
                    <a:pt x="2516225" y="291338"/>
                  </a:lnTo>
                  <a:lnTo>
                    <a:pt x="2517978" y="287413"/>
                  </a:lnTo>
                  <a:lnTo>
                    <a:pt x="2517978" y="277863"/>
                  </a:lnTo>
                  <a:close/>
                </a:path>
                <a:path w="3608704" h="767079">
                  <a:moveTo>
                    <a:pt x="2558491" y="475919"/>
                  </a:moveTo>
                  <a:lnTo>
                    <a:pt x="2557386" y="473100"/>
                  </a:lnTo>
                  <a:lnTo>
                    <a:pt x="2555176" y="470852"/>
                  </a:lnTo>
                  <a:lnTo>
                    <a:pt x="2553004" y="468604"/>
                  </a:lnTo>
                  <a:lnTo>
                    <a:pt x="2549982" y="467487"/>
                  </a:lnTo>
                  <a:lnTo>
                    <a:pt x="2542933" y="467487"/>
                  </a:lnTo>
                  <a:lnTo>
                    <a:pt x="2540063" y="468604"/>
                  </a:lnTo>
                  <a:lnTo>
                    <a:pt x="2535085" y="473100"/>
                  </a:lnTo>
                  <a:lnTo>
                    <a:pt x="2533827" y="475919"/>
                  </a:lnTo>
                  <a:lnTo>
                    <a:pt x="2533827" y="716648"/>
                  </a:lnTo>
                  <a:lnTo>
                    <a:pt x="2366607" y="501180"/>
                  </a:lnTo>
                  <a:lnTo>
                    <a:pt x="2344064" y="472122"/>
                  </a:lnTo>
                  <a:lnTo>
                    <a:pt x="2342908" y="470433"/>
                  </a:lnTo>
                  <a:lnTo>
                    <a:pt x="2341295" y="469239"/>
                  </a:lnTo>
                  <a:lnTo>
                    <a:pt x="2337168" y="467842"/>
                  </a:lnTo>
                  <a:lnTo>
                    <a:pt x="2335276" y="467487"/>
                  </a:lnTo>
                  <a:lnTo>
                    <a:pt x="2330272" y="467487"/>
                  </a:lnTo>
                  <a:lnTo>
                    <a:pt x="2327338" y="468541"/>
                  </a:lnTo>
                  <a:lnTo>
                    <a:pt x="2322055" y="472757"/>
                  </a:lnTo>
                  <a:lnTo>
                    <a:pt x="2320734" y="475919"/>
                  </a:lnTo>
                  <a:lnTo>
                    <a:pt x="2320734" y="754062"/>
                  </a:lnTo>
                  <a:lnTo>
                    <a:pt x="2321826" y="756716"/>
                  </a:lnTo>
                  <a:lnTo>
                    <a:pt x="2326246" y="761212"/>
                  </a:lnTo>
                  <a:lnTo>
                    <a:pt x="2329269" y="762342"/>
                  </a:lnTo>
                  <a:lnTo>
                    <a:pt x="2336571" y="762342"/>
                  </a:lnTo>
                  <a:lnTo>
                    <a:pt x="2339530" y="761212"/>
                  </a:lnTo>
                  <a:lnTo>
                    <a:pt x="2344229" y="756716"/>
                  </a:lnTo>
                  <a:lnTo>
                    <a:pt x="2345398" y="754062"/>
                  </a:lnTo>
                  <a:lnTo>
                    <a:pt x="2345398" y="514642"/>
                  </a:lnTo>
                  <a:lnTo>
                    <a:pt x="2534272" y="758139"/>
                  </a:lnTo>
                  <a:lnTo>
                    <a:pt x="2543086" y="762342"/>
                  </a:lnTo>
                  <a:lnTo>
                    <a:pt x="2548382" y="762342"/>
                  </a:lnTo>
                  <a:lnTo>
                    <a:pt x="2551531" y="761149"/>
                  </a:lnTo>
                  <a:lnTo>
                    <a:pt x="2557107" y="756373"/>
                  </a:lnTo>
                  <a:lnTo>
                    <a:pt x="2558491" y="753071"/>
                  </a:lnTo>
                  <a:lnTo>
                    <a:pt x="2558491" y="729907"/>
                  </a:lnTo>
                  <a:lnTo>
                    <a:pt x="2558491" y="475919"/>
                  </a:lnTo>
                  <a:close/>
                </a:path>
                <a:path w="3608704" h="767079">
                  <a:moveTo>
                    <a:pt x="2753093" y="15455"/>
                  </a:moveTo>
                  <a:lnTo>
                    <a:pt x="2751340" y="11582"/>
                  </a:lnTo>
                  <a:lnTo>
                    <a:pt x="2744279" y="5689"/>
                  </a:lnTo>
                  <a:lnTo>
                    <a:pt x="2739999" y="4229"/>
                  </a:lnTo>
                  <a:lnTo>
                    <a:pt x="2525318" y="4229"/>
                  </a:lnTo>
                  <a:lnTo>
                    <a:pt x="2521127" y="5689"/>
                  </a:lnTo>
                  <a:lnTo>
                    <a:pt x="2517762" y="8648"/>
                  </a:lnTo>
                  <a:lnTo>
                    <a:pt x="2514358" y="11582"/>
                  </a:lnTo>
                  <a:lnTo>
                    <a:pt x="2512682" y="15455"/>
                  </a:lnTo>
                  <a:lnTo>
                    <a:pt x="2512809" y="25273"/>
                  </a:lnTo>
                  <a:lnTo>
                    <a:pt x="2514358" y="28854"/>
                  </a:lnTo>
                  <a:lnTo>
                    <a:pt x="2517762" y="31800"/>
                  </a:lnTo>
                  <a:lnTo>
                    <a:pt x="2521127" y="34759"/>
                  </a:lnTo>
                  <a:lnTo>
                    <a:pt x="2525318" y="36220"/>
                  </a:lnTo>
                  <a:lnTo>
                    <a:pt x="2613939" y="36220"/>
                  </a:lnTo>
                  <a:lnTo>
                    <a:pt x="2613939" y="286588"/>
                  </a:lnTo>
                  <a:lnTo>
                    <a:pt x="2615704" y="290652"/>
                  </a:lnTo>
                  <a:lnTo>
                    <a:pt x="2622766" y="297383"/>
                  </a:lnTo>
                  <a:lnTo>
                    <a:pt x="2627134" y="299072"/>
                  </a:lnTo>
                  <a:lnTo>
                    <a:pt x="2638006" y="299072"/>
                  </a:lnTo>
                  <a:lnTo>
                    <a:pt x="2642578" y="297383"/>
                  </a:lnTo>
                  <a:lnTo>
                    <a:pt x="2646095" y="294030"/>
                  </a:lnTo>
                  <a:lnTo>
                    <a:pt x="2649601" y="290652"/>
                  </a:lnTo>
                  <a:lnTo>
                    <a:pt x="2651353" y="286588"/>
                  </a:lnTo>
                  <a:lnTo>
                    <a:pt x="2651353" y="36220"/>
                  </a:lnTo>
                  <a:lnTo>
                    <a:pt x="2739999" y="36220"/>
                  </a:lnTo>
                  <a:lnTo>
                    <a:pt x="2744279" y="34836"/>
                  </a:lnTo>
                  <a:lnTo>
                    <a:pt x="2747810" y="32004"/>
                  </a:lnTo>
                  <a:lnTo>
                    <a:pt x="2751340" y="29210"/>
                  </a:lnTo>
                  <a:lnTo>
                    <a:pt x="2753093" y="25273"/>
                  </a:lnTo>
                  <a:lnTo>
                    <a:pt x="2753093" y="21488"/>
                  </a:lnTo>
                  <a:lnTo>
                    <a:pt x="2753093" y="15455"/>
                  </a:lnTo>
                  <a:close/>
                </a:path>
                <a:path w="3608704" h="767079">
                  <a:moveTo>
                    <a:pt x="2826207" y="689889"/>
                  </a:moveTo>
                  <a:lnTo>
                    <a:pt x="2814282" y="645782"/>
                  </a:lnTo>
                  <a:lnTo>
                    <a:pt x="2782938" y="619506"/>
                  </a:lnTo>
                  <a:lnTo>
                    <a:pt x="2730208" y="600608"/>
                  </a:lnTo>
                  <a:lnTo>
                    <a:pt x="2711373" y="594017"/>
                  </a:lnTo>
                  <a:lnTo>
                    <a:pt x="2671610" y="573608"/>
                  </a:lnTo>
                  <a:lnTo>
                    <a:pt x="2655366" y="539089"/>
                  </a:lnTo>
                  <a:lnTo>
                    <a:pt x="2655951" y="531380"/>
                  </a:lnTo>
                  <a:lnTo>
                    <a:pt x="2682976" y="497624"/>
                  </a:lnTo>
                  <a:lnTo>
                    <a:pt x="2728036" y="488137"/>
                  </a:lnTo>
                  <a:lnTo>
                    <a:pt x="2735440" y="488378"/>
                  </a:lnTo>
                  <a:lnTo>
                    <a:pt x="2776283" y="499389"/>
                  </a:lnTo>
                  <a:lnTo>
                    <a:pt x="2801099" y="518464"/>
                  </a:lnTo>
                  <a:lnTo>
                    <a:pt x="2803156" y="520433"/>
                  </a:lnTo>
                  <a:lnTo>
                    <a:pt x="2822676" y="511568"/>
                  </a:lnTo>
                  <a:lnTo>
                    <a:pt x="2822676" y="505129"/>
                  </a:lnTo>
                  <a:lnTo>
                    <a:pt x="2789364" y="476415"/>
                  </a:lnTo>
                  <a:lnTo>
                    <a:pt x="2740876" y="463804"/>
                  </a:lnTo>
                  <a:lnTo>
                    <a:pt x="2728036" y="463270"/>
                  </a:lnTo>
                  <a:lnTo>
                    <a:pt x="2713482" y="463892"/>
                  </a:lnTo>
                  <a:lnTo>
                    <a:pt x="2675394" y="473189"/>
                  </a:lnTo>
                  <a:lnTo>
                    <a:pt x="2640368" y="500341"/>
                  </a:lnTo>
                  <a:lnTo>
                    <a:pt x="2628061" y="539940"/>
                  </a:lnTo>
                  <a:lnTo>
                    <a:pt x="2628493" y="549465"/>
                  </a:lnTo>
                  <a:lnTo>
                    <a:pt x="2643581" y="586435"/>
                  </a:lnTo>
                  <a:lnTo>
                    <a:pt x="2676042" y="609574"/>
                  </a:lnTo>
                  <a:lnTo>
                    <a:pt x="2729090" y="627862"/>
                  </a:lnTo>
                  <a:lnTo>
                    <a:pt x="2739352" y="631291"/>
                  </a:lnTo>
                  <a:lnTo>
                    <a:pt x="2774696" y="647560"/>
                  </a:lnTo>
                  <a:lnTo>
                    <a:pt x="2797772" y="680669"/>
                  </a:lnTo>
                  <a:lnTo>
                    <a:pt x="2798457" y="689889"/>
                  </a:lnTo>
                  <a:lnTo>
                    <a:pt x="2797848" y="697458"/>
                  </a:lnTo>
                  <a:lnTo>
                    <a:pt x="2770403" y="731888"/>
                  </a:lnTo>
                  <a:lnTo>
                    <a:pt x="2724912" y="741718"/>
                  </a:lnTo>
                  <a:lnTo>
                    <a:pt x="2712567" y="741133"/>
                  </a:lnTo>
                  <a:lnTo>
                    <a:pt x="2667419" y="727278"/>
                  </a:lnTo>
                  <a:lnTo>
                    <a:pt x="2636126" y="702665"/>
                  </a:lnTo>
                  <a:lnTo>
                    <a:pt x="2632913" y="701255"/>
                  </a:lnTo>
                  <a:lnTo>
                    <a:pt x="2625852" y="701255"/>
                  </a:lnTo>
                  <a:lnTo>
                    <a:pt x="2622702" y="702665"/>
                  </a:lnTo>
                  <a:lnTo>
                    <a:pt x="2617127" y="708291"/>
                  </a:lnTo>
                  <a:lnTo>
                    <a:pt x="2615742" y="711377"/>
                  </a:lnTo>
                  <a:lnTo>
                    <a:pt x="2615742" y="717016"/>
                  </a:lnTo>
                  <a:lnTo>
                    <a:pt x="2644025" y="743292"/>
                  </a:lnTo>
                  <a:lnTo>
                    <a:pt x="2680995" y="761034"/>
                  </a:lnTo>
                  <a:lnTo>
                    <a:pt x="2726271" y="766546"/>
                  </a:lnTo>
                  <a:lnTo>
                    <a:pt x="2740749" y="765746"/>
                  </a:lnTo>
                  <a:lnTo>
                    <a:pt x="2778429" y="756031"/>
                  </a:lnTo>
                  <a:lnTo>
                    <a:pt x="2813443" y="728637"/>
                  </a:lnTo>
                  <a:lnTo>
                    <a:pt x="2825407" y="700366"/>
                  </a:lnTo>
                  <a:lnTo>
                    <a:pt x="2826207" y="689889"/>
                  </a:lnTo>
                  <a:close/>
                </a:path>
                <a:path w="3608704" h="767079">
                  <a:moveTo>
                    <a:pt x="3041472" y="16294"/>
                  </a:moveTo>
                  <a:lnTo>
                    <a:pt x="3039859" y="12217"/>
                  </a:lnTo>
                  <a:lnTo>
                    <a:pt x="3033407" y="5486"/>
                  </a:lnTo>
                  <a:lnTo>
                    <a:pt x="3029280" y="3797"/>
                  </a:lnTo>
                  <a:lnTo>
                    <a:pt x="3024301" y="3797"/>
                  </a:lnTo>
                  <a:lnTo>
                    <a:pt x="3019044" y="3797"/>
                  </a:lnTo>
                  <a:lnTo>
                    <a:pt x="3014878" y="5486"/>
                  </a:lnTo>
                  <a:lnTo>
                    <a:pt x="3009023" y="12217"/>
                  </a:lnTo>
                  <a:lnTo>
                    <a:pt x="3007576" y="16294"/>
                  </a:lnTo>
                  <a:lnTo>
                    <a:pt x="3007576" y="188277"/>
                  </a:lnTo>
                  <a:lnTo>
                    <a:pt x="3006852" y="199555"/>
                  </a:lnTo>
                  <a:lnTo>
                    <a:pt x="2989605" y="238125"/>
                  </a:lnTo>
                  <a:lnTo>
                    <a:pt x="2955620" y="262509"/>
                  </a:lnTo>
                  <a:lnTo>
                    <a:pt x="2923921" y="268325"/>
                  </a:lnTo>
                  <a:lnTo>
                    <a:pt x="2913113" y="267677"/>
                  </a:lnTo>
                  <a:lnTo>
                    <a:pt x="2874314" y="252349"/>
                  </a:lnTo>
                  <a:lnTo>
                    <a:pt x="2848660" y="220192"/>
                  </a:lnTo>
                  <a:lnTo>
                    <a:pt x="2842450" y="188277"/>
                  </a:lnTo>
                  <a:lnTo>
                    <a:pt x="2842450" y="16294"/>
                  </a:lnTo>
                  <a:lnTo>
                    <a:pt x="2840621" y="12217"/>
                  </a:lnTo>
                  <a:lnTo>
                    <a:pt x="2833281" y="5486"/>
                  </a:lnTo>
                  <a:lnTo>
                    <a:pt x="2829090" y="3797"/>
                  </a:lnTo>
                  <a:lnTo>
                    <a:pt x="2818828" y="3797"/>
                  </a:lnTo>
                  <a:lnTo>
                    <a:pt x="2814358" y="5486"/>
                  </a:lnTo>
                  <a:lnTo>
                    <a:pt x="2807614" y="12217"/>
                  </a:lnTo>
                  <a:lnTo>
                    <a:pt x="2805912" y="16294"/>
                  </a:lnTo>
                  <a:lnTo>
                    <a:pt x="2805912" y="188277"/>
                  </a:lnTo>
                  <a:lnTo>
                    <a:pt x="2814586" y="233159"/>
                  </a:lnTo>
                  <a:lnTo>
                    <a:pt x="2839542" y="269430"/>
                  </a:lnTo>
                  <a:lnTo>
                    <a:pt x="2877147" y="293611"/>
                  </a:lnTo>
                  <a:lnTo>
                    <a:pt x="2923921" y="302018"/>
                  </a:lnTo>
                  <a:lnTo>
                    <a:pt x="2940215" y="301091"/>
                  </a:lnTo>
                  <a:lnTo>
                    <a:pt x="2983801" y="287058"/>
                  </a:lnTo>
                  <a:lnTo>
                    <a:pt x="3017355" y="258597"/>
                  </a:lnTo>
                  <a:lnTo>
                    <a:pt x="3037573" y="219049"/>
                  </a:lnTo>
                  <a:lnTo>
                    <a:pt x="3041472" y="188277"/>
                  </a:lnTo>
                  <a:lnTo>
                    <a:pt x="3041472" y="16294"/>
                  </a:lnTo>
                  <a:close/>
                </a:path>
                <a:path w="3608704" h="767079">
                  <a:moveTo>
                    <a:pt x="3358248" y="284314"/>
                  </a:moveTo>
                  <a:lnTo>
                    <a:pt x="3355594" y="275907"/>
                  </a:lnTo>
                  <a:lnTo>
                    <a:pt x="3352889" y="272529"/>
                  </a:lnTo>
                  <a:lnTo>
                    <a:pt x="3345548" y="268046"/>
                  </a:lnTo>
                  <a:lnTo>
                    <a:pt x="3343059" y="265303"/>
                  </a:lnTo>
                  <a:lnTo>
                    <a:pt x="3335121" y="222402"/>
                  </a:lnTo>
                  <a:lnTo>
                    <a:pt x="3334474" y="213842"/>
                  </a:lnTo>
                  <a:lnTo>
                    <a:pt x="3313519" y="174155"/>
                  </a:lnTo>
                  <a:lnTo>
                    <a:pt x="3295307" y="162293"/>
                  </a:lnTo>
                  <a:lnTo>
                    <a:pt x="3298367" y="160997"/>
                  </a:lnTo>
                  <a:lnTo>
                    <a:pt x="3304768" y="157530"/>
                  </a:lnTo>
                  <a:lnTo>
                    <a:pt x="3305645" y="157060"/>
                  </a:lnTo>
                  <a:lnTo>
                    <a:pt x="3306203" y="156679"/>
                  </a:lnTo>
                  <a:lnTo>
                    <a:pt x="3334359" y="128104"/>
                  </a:lnTo>
                  <a:lnTo>
                    <a:pt x="3345269" y="87617"/>
                  </a:lnTo>
                  <a:lnTo>
                    <a:pt x="3344545" y="75755"/>
                  </a:lnTo>
                  <a:lnTo>
                    <a:pt x="3327260" y="35572"/>
                  </a:lnTo>
                  <a:lnTo>
                    <a:pt x="3307410" y="18262"/>
                  </a:lnTo>
                  <a:lnTo>
                    <a:pt x="3307410" y="88468"/>
                  </a:lnTo>
                  <a:lnTo>
                    <a:pt x="3306953" y="96875"/>
                  </a:lnTo>
                  <a:lnTo>
                    <a:pt x="3287014" y="136512"/>
                  </a:lnTo>
                  <a:lnTo>
                    <a:pt x="3257651" y="149110"/>
                  </a:lnTo>
                  <a:lnTo>
                    <a:pt x="3155073" y="149110"/>
                  </a:lnTo>
                  <a:lnTo>
                    <a:pt x="3155073" y="36639"/>
                  </a:lnTo>
                  <a:lnTo>
                    <a:pt x="3255441" y="36639"/>
                  </a:lnTo>
                  <a:lnTo>
                    <a:pt x="3292665" y="51384"/>
                  </a:lnTo>
                  <a:lnTo>
                    <a:pt x="3307410" y="88468"/>
                  </a:lnTo>
                  <a:lnTo>
                    <a:pt x="3307410" y="18262"/>
                  </a:lnTo>
                  <a:lnTo>
                    <a:pt x="3269678" y="4889"/>
                  </a:lnTo>
                  <a:lnTo>
                    <a:pt x="3257651" y="4216"/>
                  </a:lnTo>
                  <a:lnTo>
                    <a:pt x="3131134" y="4216"/>
                  </a:lnTo>
                  <a:lnTo>
                    <a:pt x="3126943" y="5829"/>
                  </a:lnTo>
                  <a:lnTo>
                    <a:pt x="3120199" y="12293"/>
                  </a:lnTo>
                  <a:lnTo>
                    <a:pt x="3118510" y="16294"/>
                  </a:lnTo>
                  <a:lnTo>
                    <a:pt x="3118510" y="286575"/>
                  </a:lnTo>
                  <a:lnTo>
                    <a:pt x="3120491" y="290652"/>
                  </a:lnTo>
                  <a:lnTo>
                    <a:pt x="3128429" y="297383"/>
                  </a:lnTo>
                  <a:lnTo>
                    <a:pt x="3133179" y="299059"/>
                  </a:lnTo>
                  <a:lnTo>
                    <a:pt x="3143758" y="299059"/>
                  </a:lnTo>
                  <a:lnTo>
                    <a:pt x="3147733" y="297383"/>
                  </a:lnTo>
                  <a:lnTo>
                    <a:pt x="3153587" y="290652"/>
                  </a:lnTo>
                  <a:lnTo>
                    <a:pt x="3155073" y="286575"/>
                  </a:lnTo>
                  <a:lnTo>
                    <a:pt x="3155073" y="179438"/>
                  </a:lnTo>
                  <a:lnTo>
                    <a:pt x="3254400" y="179438"/>
                  </a:lnTo>
                  <a:lnTo>
                    <a:pt x="3292576" y="197548"/>
                  </a:lnTo>
                  <a:lnTo>
                    <a:pt x="3295510" y="203454"/>
                  </a:lnTo>
                  <a:lnTo>
                    <a:pt x="3298469" y="209346"/>
                  </a:lnTo>
                  <a:lnTo>
                    <a:pt x="3299917" y="216801"/>
                  </a:lnTo>
                  <a:lnTo>
                    <a:pt x="3299917" y="225780"/>
                  </a:lnTo>
                  <a:lnTo>
                    <a:pt x="3300196" y="237147"/>
                  </a:lnTo>
                  <a:lnTo>
                    <a:pt x="3310940" y="280047"/>
                  </a:lnTo>
                  <a:lnTo>
                    <a:pt x="3328949" y="296113"/>
                  </a:lnTo>
                  <a:lnTo>
                    <a:pt x="3331311" y="297522"/>
                  </a:lnTo>
                  <a:lnTo>
                    <a:pt x="3334118" y="298361"/>
                  </a:lnTo>
                  <a:lnTo>
                    <a:pt x="3340544" y="298932"/>
                  </a:lnTo>
                  <a:lnTo>
                    <a:pt x="3343783" y="298577"/>
                  </a:lnTo>
                  <a:lnTo>
                    <a:pt x="3350247" y="296608"/>
                  </a:lnTo>
                  <a:lnTo>
                    <a:pt x="3352762" y="294868"/>
                  </a:lnTo>
                  <a:lnTo>
                    <a:pt x="3354527" y="292341"/>
                  </a:lnTo>
                  <a:lnTo>
                    <a:pt x="3357422" y="288404"/>
                  </a:lnTo>
                  <a:lnTo>
                    <a:pt x="3358248" y="284314"/>
                  </a:lnTo>
                  <a:close/>
                </a:path>
                <a:path w="3608704" h="767079">
                  <a:moveTo>
                    <a:pt x="3608540" y="15862"/>
                  </a:moveTo>
                  <a:lnTo>
                    <a:pt x="3606774" y="11925"/>
                  </a:lnTo>
                  <a:lnTo>
                    <a:pt x="3599751" y="5753"/>
                  </a:lnTo>
                  <a:lnTo>
                    <a:pt x="3595497" y="4216"/>
                  </a:lnTo>
                  <a:lnTo>
                    <a:pt x="3428771" y="4216"/>
                  </a:lnTo>
                  <a:lnTo>
                    <a:pt x="3424580" y="5829"/>
                  </a:lnTo>
                  <a:lnTo>
                    <a:pt x="3417836" y="12293"/>
                  </a:lnTo>
                  <a:lnTo>
                    <a:pt x="3416135" y="16294"/>
                  </a:lnTo>
                  <a:lnTo>
                    <a:pt x="3416135" y="286575"/>
                  </a:lnTo>
                  <a:lnTo>
                    <a:pt x="3417836" y="290652"/>
                  </a:lnTo>
                  <a:lnTo>
                    <a:pt x="3424580" y="297370"/>
                  </a:lnTo>
                  <a:lnTo>
                    <a:pt x="3428771" y="299059"/>
                  </a:lnTo>
                  <a:lnTo>
                    <a:pt x="3595497" y="299059"/>
                  </a:lnTo>
                  <a:lnTo>
                    <a:pt x="3599751" y="297522"/>
                  </a:lnTo>
                  <a:lnTo>
                    <a:pt x="3603282" y="294449"/>
                  </a:lnTo>
                  <a:lnTo>
                    <a:pt x="3606774" y="291338"/>
                  </a:lnTo>
                  <a:lnTo>
                    <a:pt x="3608540" y="287413"/>
                  </a:lnTo>
                  <a:lnTo>
                    <a:pt x="3608540" y="278434"/>
                  </a:lnTo>
                  <a:lnTo>
                    <a:pt x="3452672" y="266204"/>
                  </a:lnTo>
                  <a:lnTo>
                    <a:pt x="3452672" y="163855"/>
                  </a:lnTo>
                  <a:lnTo>
                    <a:pt x="3575659" y="163855"/>
                  </a:lnTo>
                  <a:lnTo>
                    <a:pt x="3579914" y="162382"/>
                  </a:lnTo>
                  <a:lnTo>
                    <a:pt x="3582682" y="160058"/>
                  </a:lnTo>
                  <a:lnTo>
                    <a:pt x="3586962" y="156476"/>
                  </a:lnTo>
                  <a:lnTo>
                    <a:pt x="3588728" y="152628"/>
                  </a:lnTo>
                  <a:lnTo>
                    <a:pt x="3588728" y="143065"/>
                  </a:lnTo>
                  <a:lnTo>
                    <a:pt x="3586962" y="139141"/>
                  </a:lnTo>
                  <a:lnTo>
                    <a:pt x="3583432" y="136055"/>
                  </a:lnTo>
                  <a:lnTo>
                    <a:pt x="3579914" y="132969"/>
                  </a:lnTo>
                  <a:lnTo>
                    <a:pt x="3575659" y="131406"/>
                  </a:lnTo>
                  <a:lnTo>
                    <a:pt x="3452672" y="131406"/>
                  </a:lnTo>
                  <a:lnTo>
                    <a:pt x="3452672" y="36639"/>
                  </a:lnTo>
                  <a:lnTo>
                    <a:pt x="3595497" y="36639"/>
                  </a:lnTo>
                  <a:lnTo>
                    <a:pt x="3599751" y="35166"/>
                  </a:lnTo>
                  <a:lnTo>
                    <a:pt x="3603282" y="32219"/>
                  </a:lnTo>
                  <a:lnTo>
                    <a:pt x="3606508" y="29489"/>
                  </a:lnTo>
                  <a:lnTo>
                    <a:pt x="3606774" y="29260"/>
                  </a:lnTo>
                  <a:lnTo>
                    <a:pt x="3608540" y="25412"/>
                  </a:lnTo>
                  <a:lnTo>
                    <a:pt x="3608540" y="15862"/>
                  </a:lnTo>
                  <a:close/>
                </a:path>
              </a:pathLst>
            </a:custGeom>
            <a:solidFill>
              <a:srgbClr val="2A5D66"/>
            </a:solidFill>
          </p:spPr>
          <p:txBody>
            <a:bodyPr wrap="square" lIns="0" tIns="0" rIns="0" bIns="0" rtlCol="0"/>
            <a:lstStyle/>
            <a:p>
              <a:endParaRPr/>
            </a:p>
          </p:txBody>
        </p:sp>
        <p:sp>
          <p:nvSpPr>
            <p:cNvPr id="5" name="object 5"/>
            <p:cNvSpPr/>
            <p:nvPr/>
          </p:nvSpPr>
          <p:spPr>
            <a:xfrm>
              <a:off x="1239075" y="647699"/>
              <a:ext cx="631825" cy="863600"/>
            </a:xfrm>
            <a:custGeom>
              <a:avLst/>
              <a:gdLst/>
              <a:ahLst/>
              <a:cxnLst/>
              <a:rect l="l" t="t" r="r" b="b"/>
              <a:pathLst>
                <a:path w="631825" h="863600">
                  <a:moveTo>
                    <a:pt x="384505" y="863447"/>
                  </a:moveTo>
                  <a:lnTo>
                    <a:pt x="190563" y="598411"/>
                  </a:lnTo>
                  <a:lnTo>
                    <a:pt x="190271" y="597979"/>
                  </a:lnTo>
                  <a:lnTo>
                    <a:pt x="163029" y="554710"/>
                  </a:lnTo>
                  <a:lnTo>
                    <a:pt x="140589" y="509485"/>
                  </a:lnTo>
                  <a:lnTo>
                    <a:pt x="122974" y="462521"/>
                  </a:lnTo>
                  <a:lnTo>
                    <a:pt x="110274" y="414121"/>
                  </a:lnTo>
                  <a:lnTo>
                    <a:pt x="102590" y="364578"/>
                  </a:lnTo>
                  <a:lnTo>
                    <a:pt x="100012" y="314172"/>
                  </a:lnTo>
                  <a:lnTo>
                    <a:pt x="102577" y="264020"/>
                  </a:lnTo>
                  <a:lnTo>
                    <a:pt x="110109" y="215239"/>
                  </a:lnTo>
                  <a:lnTo>
                    <a:pt x="122364" y="168071"/>
                  </a:lnTo>
                  <a:lnTo>
                    <a:pt x="139103" y="122732"/>
                  </a:lnTo>
                  <a:lnTo>
                    <a:pt x="160070" y="79463"/>
                  </a:lnTo>
                  <a:lnTo>
                    <a:pt x="185039" y="38468"/>
                  </a:lnTo>
                  <a:lnTo>
                    <a:pt x="213741" y="0"/>
                  </a:lnTo>
                  <a:lnTo>
                    <a:pt x="0" y="0"/>
                  </a:lnTo>
                  <a:lnTo>
                    <a:pt x="0" y="863447"/>
                  </a:lnTo>
                  <a:lnTo>
                    <a:pt x="384505" y="863447"/>
                  </a:lnTo>
                  <a:close/>
                </a:path>
                <a:path w="631825" h="863600">
                  <a:moveTo>
                    <a:pt x="466039" y="863447"/>
                  </a:moveTo>
                  <a:lnTo>
                    <a:pt x="245592" y="562127"/>
                  </a:lnTo>
                  <a:lnTo>
                    <a:pt x="217919" y="516686"/>
                  </a:lnTo>
                  <a:lnTo>
                    <a:pt x="196240" y="468947"/>
                  </a:lnTo>
                  <a:lnTo>
                    <a:pt x="180594" y="419239"/>
                  </a:lnTo>
                  <a:lnTo>
                    <a:pt x="171094" y="368007"/>
                  </a:lnTo>
                  <a:lnTo>
                    <a:pt x="167906" y="315683"/>
                  </a:lnTo>
                  <a:lnTo>
                    <a:pt x="171056" y="263664"/>
                  </a:lnTo>
                  <a:lnTo>
                    <a:pt x="180263" y="213385"/>
                  </a:lnTo>
                  <a:lnTo>
                    <a:pt x="195186" y="165188"/>
                  </a:lnTo>
                  <a:lnTo>
                    <a:pt x="215468" y="119405"/>
                  </a:lnTo>
                  <a:lnTo>
                    <a:pt x="240753" y="76390"/>
                  </a:lnTo>
                  <a:lnTo>
                    <a:pt x="270687" y="36487"/>
                  </a:lnTo>
                  <a:lnTo>
                    <a:pt x="304914" y="12"/>
                  </a:lnTo>
                  <a:lnTo>
                    <a:pt x="229920" y="12"/>
                  </a:lnTo>
                  <a:lnTo>
                    <a:pt x="200380" y="38150"/>
                  </a:lnTo>
                  <a:lnTo>
                    <a:pt x="174675" y="78955"/>
                  </a:lnTo>
                  <a:lnTo>
                    <a:pt x="153073" y="122161"/>
                  </a:lnTo>
                  <a:lnTo>
                    <a:pt x="135813" y="167538"/>
                  </a:lnTo>
                  <a:lnTo>
                    <a:pt x="123164" y="214833"/>
                  </a:lnTo>
                  <a:lnTo>
                    <a:pt x="115379" y="263791"/>
                  </a:lnTo>
                  <a:lnTo>
                    <a:pt x="112737" y="314185"/>
                  </a:lnTo>
                  <a:lnTo>
                    <a:pt x="115252" y="363359"/>
                  </a:lnTo>
                  <a:lnTo>
                    <a:pt x="122745" y="411708"/>
                  </a:lnTo>
                  <a:lnTo>
                    <a:pt x="135140" y="458939"/>
                  </a:lnTo>
                  <a:lnTo>
                    <a:pt x="152311" y="504748"/>
                  </a:lnTo>
                  <a:lnTo>
                    <a:pt x="174193" y="548868"/>
                  </a:lnTo>
                  <a:lnTo>
                    <a:pt x="200698" y="591007"/>
                  </a:lnTo>
                  <a:lnTo>
                    <a:pt x="400062" y="863447"/>
                  </a:lnTo>
                  <a:lnTo>
                    <a:pt x="466039" y="863447"/>
                  </a:lnTo>
                  <a:close/>
                </a:path>
                <a:path w="631825" h="863600">
                  <a:moveTo>
                    <a:pt x="545871" y="863447"/>
                  </a:moveTo>
                  <a:lnTo>
                    <a:pt x="301104" y="528840"/>
                  </a:lnTo>
                  <a:lnTo>
                    <a:pt x="277075" y="489712"/>
                  </a:lnTo>
                  <a:lnTo>
                    <a:pt x="258165" y="448449"/>
                  </a:lnTo>
                  <a:lnTo>
                    <a:pt x="244513" y="405434"/>
                  </a:lnTo>
                  <a:lnTo>
                    <a:pt x="236232" y="361061"/>
                  </a:lnTo>
                  <a:lnTo>
                    <a:pt x="233451" y="315683"/>
                  </a:lnTo>
                  <a:lnTo>
                    <a:pt x="236601" y="267411"/>
                  </a:lnTo>
                  <a:lnTo>
                    <a:pt x="245833" y="220929"/>
                  </a:lnTo>
                  <a:lnTo>
                    <a:pt x="260743" y="176593"/>
                  </a:lnTo>
                  <a:lnTo>
                    <a:pt x="280949" y="134772"/>
                  </a:lnTo>
                  <a:lnTo>
                    <a:pt x="306070" y="95834"/>
                  </a:lnTo>
                  <a:lnTo>
                    <a:pt x="335699" y="60159"/>
                  </a:lnTo>
                  <a:lnTo>
                    <a:pt x="369481" y="28079"/>
                  </a:lnTo>
                  <a:lnTo>
                    <a:pt x="407022" y="0"/>
                  </a:lnTo>
                  <a:lnTo>
                    <a:pt x="323380" y="0"/>
                  </a:lnTo>
                  <a:lnTo>
                    <a:pt x="287820" y="35915"/>
                  </a:lnTo>
                  <a:lnTo>
                    <a:pt x="256679" y="75488"/>
                  </a:lnTo>
                  <a:lnTo>
                    <a:pt x="230327" y="118376"/>
                  </a:lnTo>
                  <a:lnTo>
                    <a:pt x="209156" y="164198"/>
                  </a:lnTo>
                  <a:lnTo>
                    <a:pt x="193548" y="212598"/>
                  </a:lnTo>
                  <a:lnTo>
                    <a:pt x="183908" y="263220"/>
                  </a:lnTo>
                  <a:lnTo>
                    <a:pt x="180606" y="315683"/>
                  </a:lnTo>
                  <a:lnTo>
                    <a:pt x="183705" y="366547"/>
                  </a:lnTo>
                  <a:lnTo>
                    <a:pt x="192938" y="416356"/>
                  </a:lnTo>
                  <a:lnTo>
                    <a:pt x="208153" y="464693"/>
                  </a:lnTo>
                  <a:lnTo>
                    <a:pt x="229235" y="511098"/>
                  </a:lnTo>
                  <a:lnTo>
                    <a:pt x="256032" y="555167"/>
                  </a:lnTo>
                  <a:lnTo>
                    <a:pt x="481609" y="863447"/>
                  </a:lnTo>
                  <a:lnTo>
                    <a:pt x="545871" y="863447"/>
                  </a:lnTo>
                  <a:close/>
                </a:path>
                <a:path w="631825" h="863600">
                  <a:moveTo>
                    <a:pt x="623989" y="863447"/>
                  </a:moveTo>
                  <a:lnTo>
                    <a:pt x="353314" y="493522"/>
                  </a:lnTo>
                  <a:lnTo>
                    <a:pt x="328688" y="452145"/>
                  </a:lnTo>
                  <a:lnTo>
                    <a:pt x="310908" y="408190"/>
                  </a:lnTo>
                  <a:lnTo>
                    <a:pt x="300088" y="362178"/>
                  </a:lnTo>
                  <a:lnTo>
                    <a:pt x="296430" y="314718"/>
                  </a:lnTo>
                  <a:lnTo>
                    <a:pt x="300164" y="265861"/>
                  </a:lnTo>
                  <a:lnTo>
                    <a:pt x="310997" y="219240"/>
                  </a:lnTo>
                  <a:lnTo>
                    <a:pt x="328371" y="175399"/>
                  </a:lnTo>
                  <a:lnTo>
                    <a:pt x="351777" y="134848"/>
                  </a:lnTo>
                  <a:lnTo>
                    <a:pt x="380644" y="98132"/>
                  </a:lnTo>
                  <a:lnTo>
                    <a:pt x="414439" y="65760"/>
                  </a:lnTo>
                  <a:lnTo>
                    <a:pt x="452628" y="38252"/>
                  </a:lnTo>
                  <a:lnTo>
                    <a:pt x="494665" y="16167"/>
                  </a:lnTo>
                  <a:lnTo>
                    <a:pt x="539991" y="0"/>
                  </a:lnTo>
                  <a:lnTo>
                    <a:pt x="430212" y="0"/>
                  </a:lnTo>
                  <a:lnTo>
                    <a:pt x="390626" y="26924"/>
                  </a:lnTo>
                  <a:lnTo>
                    <a:pt x="354914" y="58267"/>
                  </a:lnTo>
                  <a:lnTo>
                    <a:pt x="323494" y="93586"/>
                  </a:lnTo>
                  <a:lnTo>
                    <a:pt x="296824" y="132499"/>
                  </a:lnTo>
                  <a:lnTo>
                    <a:pt x="275336" y="174574"/>
                  </a:lnTo>
                  <a:lnTo>
                    <a:pt x="259435" y="219405"/>
                  </a:lnTo>
                  <a:lnTo>
                    <a:pt x="249580" y="266573"/>
                  </a:lnTo>
                  <a:lnTo>
                    <a:pt x="246202" y="315683"/>
                  </a:lnTo>
                  <a:lnTo>
                    <a:pt x="250418" y="370522"/>
                  </a:lnTo>
                  <a:lnTo>
                    <a:pt x="262928" y="423722"/>
                  </a:lnTo>
                  <a:lnTo>
                    <a:pt x="283476" y="474560"/>
                  </a:lnTo>
                  <a:lnTo>
                    <a:pt x="311835" y="522300"/>
                  </a:lnTo>
                  <a:lnTo>
                    <a:pt x="561403" y="863447"/>
                  </a:lnTo>
                  <a:lnTo>
                    <a:pt x="623989" y="863447"/>
                  </a:lnTo>
                  <a:close/>
                </a:path>
                <a:path w="631825" h="863600">
                  <a:moveTo>
                    <a:pt x="631774" y="0"/>
                  </a:moveTo>
                  <a:lnTo>
                    <a:pt x="617283" y="0"/>
                  </a:lnTo>
                  <a:lnTo>
                    <a:pt x="567715" y="6197"/>
                  </a:lnTo>
                  <a:lnTo>
                    <a:pt x="520547" y="19748"/>
                  </a:lnTo>
                  <a:lnTo>
                    <a:pt x="476427" y="39992"/>
                  </a:lnTo>
                  <a:lnTo>
                    <a:pt x="436041" y="66294"/>
                  </a:lnTo>
                  <a:lnTo>
                    <a:pt x="400050" y="97980"/>
                  </a:lnTo>
                  <a:lnTo>
                    <a:pt x="369100" y="134429"/>
                  </a:lnTo>
                  <a:lnTo>
                    <a:pt x="343877" y="174967"/>
                  </a:lnTo>
                  <a:lnTo>
                    <a:pt x="325031" y="218960"/>
                  </a:lnTo>
                  <a:lnTo>
                    <a:pt x="313245" y="265760"/>
                  </a:lnTo>
                  <a:lnTo>
                    <a:pt x="309168" y="314718"/>
                  </a:lnTo>
                  <a:lnTo>
                    <a:pt x="312674" y="360349"/>
                  </a:lnTo>
                  <a:lnTo>
                    <a:pt x="323075" y="404596"/>
                  </a:lnTo>
                  <a:lnTo>
                    <a:pt x="340169" y="446874"/>
                  </a:lnTo>
                  <a:lnTo>
                    <a:pt x="363778" y="486562"/>
                  </a:lnTo>
                  <a:lnTo>
                    <a:pt x="631774" y="852805"/>
                  </a:lnTo>
                  <a:lnTo>
                    <a:pt x="631774" y="0"/>
                  </a:lnTo>
                  <a:close/>
                </a:path>
              </a:pathLst>
            </a:custGeom>
            <a:solidFill>
              <a:srgbClr val="F9B40C"/>
            </a:solidFill>
          </p:spPr>
          <p:txBody>
            <a:bodyPr wrap="square" lIns="0" tIns="0" rIns="0" bIns="0" rtlCol="0"/>
            <a:lstStyle/>
            <a:p>
              <a:endParaRPr/>
            </a:p>
          </p:txBody>
        </p:sp>
        <p:sp>
          <p:nvSpPr>
            <p:cNvPr id="6" name="object 6"/>
            <p:cNvSpPr/>
            <p:nvPr/>
          </p:nvSpPr>
          <p:spPr>
            <a:xfrm>
              <a:off x="1870837" y="647699"/>
              <a:ext cx="631825" cy="863600"/>
            </a:xfrm>
            <a:custGeom>
              <a:avLst/>
              <a:gdLst/>
              <a:ahLst/>
              <a:cxnLst/>
              <a:rect l="l" t="t" r="r" b="b"/>
              <a:pathLst>
                <a:path w="631825" h="863600">
                  <a:moveTo>
                    <a:pt x="25" y="0"/>
                  </a:moveTo>
                  <a:lnTo>
                    <a:pt x="0" y="100177"/>
                  </a:lnTo>
                  <a:lnTo>
                    <a:pt x="0" y="852805"/>
                  </a:lnTo>
                  <a:lnTo>
                    <a:pt x="25" y="0"/>
                  </a:lnTo>
                  <a:close/>
                </a:path>
                <a:path w="631825" h="863600">
                  <a:moveTo>
                    <a:pt x="630631" y="0"/>
                  </a:moveTo>
                  <a:lnTo>
                    <a:pt x="1168" y="0"/>
                  </a:lnTo>
                  <a:lnTo>
                    <a:pt x="40665" y="3543"/>
                  </a:lnTo>
                  <a:lnTo>
                    <a:pt x="78689" y="13500"/>
                  </a:lnTo>
                  <a:lnTo>
                    <a:pt x="114960" y="29476"/>
                  </a:lnTo>
                  <a:lnTo>
                    <a:pt x="149161" y="51066"/>
                  </a:lnTo>
                  <a:lnTo>
                    <a:pt x="181025" y="77863"/>
                  </a:lnTo>
                  <a:lnTo>
                    <a:pt x="210235" y="109474"/>
                  </a:lnTo>
                  <a:lnTo>
                    <a:pt x="236499" y="145503"/>
                  </a:lnTo>
                  <a:lnTo>
                    <a:pt x="259537" y="185521"/>
                  </a:lnTo>
                  <a:lnTo>
                    <a:pt x="279044" y="229158"/>
                  </a:lnTo>
                  <a:lnTo>
                    <a:pt x="294728" y="275983"/>
                  </a:lnTo>
                  <a:lnTo>
                    <a:pt x="306298" y="325628"/>
                  </a:lnTo>
                  <a:lnTo>
                    <a:pt x="313448" y="377659"/>
                  </a:lnTo>
                  <a:lnTo>
                    <a:pt x="315899" y="431685"/>
                  </a:lnTo>
                  <a:lnTo>
                    <a:pt x="318350" y="377659"/>
                  </a:lnTo>
                  <a:lnTo>
                    <a:pt x="325501" y="325628"/>
                  </a:lnTo>
                  <a:lnTo>
                    <a:pt x="337070" y="275983"/>
                  </a:lnTo>
                  <a:lnTo>
                    <a:pt x="352755" y="229158"/>
                  </a:lnTo>
                  <a:lnTo>
                    <a:pt x="372249" y="185521"/>
                  </a:lnTo>
                  <a:lnTo>
                    <a:pt x="395287" y="145503"/>
                  </a:lnTo>
                  <a:lnTo>
                    <a:pt x="421551" y="109474"/>
                  </a:lnTo>
                  <a:lnTo>
                    <a:pt x="450761" y="77863"/>
                  </a:lnTo>
                  <a:lnTo>
                    <a:pt x="482612" y="51066"/>
                  </a:lnTo>
                  <a:lnTo>
                    <a:pt x="516826" y="29476"/>
                  </a:lnTo>
                  <a:lnTo>
                    <a:pt x="553097" y="13500"/>
                  </a:lnTo>
                  <a:lnTo>
                    <a:pt x="591121" y="3543"/>
                  </a:lnTo>
                  <a:lnTo>
                    <a:pt x="630631" y="0"/>
                  </a:lnTo>
                  <a:close/>
                </a:path>
                <a:path w="631825" h="863600">
                  <a:moveTo>
                    <a:pt x="631748" y="863434"/>
                  </a:moveTo>
                  <a:lnTo>
                    <a:pt x="592124" y="860044"/>
                  </a:lnTo>
                  <a:lnTo>
                    <a:pt x="553974" y="850214"/>
                  </a:lnTo>
                  <a:lnTo>
                    <a:pt x="517588" y="834339"/>
                  </a:lnTo>
                  <a:lnTo>
                    <a:pt x="483273" y="812812"/>
                  </a:lnTo>
                  <a:lnTo>
                    <a:pt x="451294" y="786041"/>
                  </a:lnTo>
                  <a:lnTo>
                    <a:pt x="421982" y="754430"/>
                  </a:lnTo>
                  <a:lnTo>
                    <a:pt x="395617" y="718388"/>
                  </a:lnTo>
                  <a:lnTo>
                    <a:pt x="372491" y="678319"/>
                  </a:lnTo>
                  <a:lnTo>
                    <a:pt x="352907" y="634631"/>
                  </a:lnTo>
                  <a:lnTo>
                    <a:pt x="337159" y="587705"/>
                  </a:lnTo>
                  <a:lnTo>
                    <a:pt x="325551" y="537984"/>
                  </a:lnTo>
                  <a:lnTo>
                    <a:pt x="318363" y="485838"/>
                  </a:lnTo>
                  <a:lnTo>
                    <a:pt x="315899" y="431685"/>
                  </a:lnTo>
                  <a:lnTo>
                    <a:pt x="313512" y="485076"/>
                  </a:lnTo>
                  <a:lnTo>
                    <a:pt x="306527" y="536511"/>
                  </a:lnTo>
                  <a:lnTo>
                    <a:pt x="295224" y="585609"/>
                  </a:lnTo>
                  <a:lnTo>
                    <a:pt x="279908" y="631990"/>
                  </a:lnTo>
                  <a:lnTo>
                    <a:pt x="260845" y="675259"/>
                  </a:lnTo>
                  <a:lnTo>
                    <a:pt x="238315" y="715035"/>
                  </a:lnTo>
                  <a:lnTo>
                    <a:pt x="212610" y="750925"/>
                  </a:lnTo>
                  <a:lnTo>
                    <a:pt x="184023" y="782561"/>
                  </a:lnTo>
                  <a:lnTo>
                    <a:pt x="152806" y="809523"/>
                  </a:lnTo>
                  <a:lnTo>
                    <a:pt x="119278" y="831456"/>
                  </a:lnTo>
                  <a:lnTo>
                    <a:pt x="83705" y="847966"/>
                  </a:lnTo>
                  <a:lnTo>
                    <a:pt x="46380" y="858659"/>
                  </a:lnTo>
                  <a:lnTo>
                    <a:pt x="7569" y="863142"/>
                  </a:lnTo>
                  <a:lnTo>
                    <a:pt x="7785" y="863434"/>
                  </a:lnTo>
                  <a:lnTo>
                    <a:pt x="631748" y="863434"/>
                  </a:lnTo>
                  <a:close/>
                </a:path>
              </a:pathLst>
            </a:custGeom>
            <a:solidFill>
              <a:srgbClr val="5BA7B5"/>
            </a:solidFill>
          </p:spPr>
          <p:txBody>
            <a:bodyPr wrap="square" lIns="0" tIns="0" rIns="0" bIns="0" rtlCol="0"/>
            <a:lstStyle/>
            <a:p>
              <a:endParaRPr/>
            </a:p>
          </p:txBody>
        </p:sp>
        <p:sp>
          <p:nvSpPr>
            <p:cNvPr id="7" name="object 7"/>
            <p:cNvSpPr/>
            <p:nvPr/>
          </p:nvSpPr>
          <p:spPr>
            <a:xfrm>
              <a:off x="1870837" y="1521751"/>
              <a:ext cx="631825" cy="853440"/>
            </a:xfrm>
            <a:custGeom>
              <a:avLst/>
              <a:gdLst/>
              <a:ahLst/>
              <a:cxnLst/>
              <a:rect l="l" t="t" r="r" b="b"/>
              <a:pathLst>
                <a:path w="631825" h="853439">
                  <a:moveTo>
                    <a:pt x="68618" y="421119"/>
                  </a:moveTo>
                  <a:lnTo>
                    <a:pt x="0" y="327317"/>
                  </a:lnTo>
                  <a:lnTo>
                    <a:pt x="0" y="514921"/>
                  </a:lnTo>
                  <a:lnTo>
                    <a:pt x="68618" y="421119"/>
                  </a:lnTo>
                  <a:close/>
                </a:path>
                <a:path w="631825" h="853439">
                  <a:moveTo>
                    <a:pt x="150164" y="421106"/>
                  </a:moveTo>
                  <a:lnTo>
                    <a:pt x="0" y="215887"/>
                  </a:lnTo>
                  <a:lnTo>
                    <a:pt x="0" y="306070"/>
                  </a:lnTo>
                  <a:lnTo>
                    <a:pt x="81953" y="418147"/>
                  </a:lnTo>
                  <a:lnTo>
                    <a:pt x="82702" y="420344"/>
                  </a:lnTo>
                  <a:lnTo>
                    <a:pt x="82550" y="422605"/>
                  </a:lnTo>
                  <a:lnTo>
                    <a:pt x="81597" y="424624"/>
                  </a:lnTo>
                  <a:lnTo>
                    <a:pt x="0" y="536168"/>
                  </a:lnTo>
                  <a:lnTo>
                    <a:pt x="0" y="626364"/>
                  </a:lnTo>
                  <a:lnTo>
                    <a:pt x="150164" y="421106"/>
                  </a:lnTo>
                  <a:close/>
                </a:path>
                <a:path w="631825" h="853439">
                  <a:moveTo>
                    <a:pt x="229908" y="421106"/>
                  </a:moveTo>
                  <a:lnTo>
                    <a:pt x="0" y="106807"/>
                  </a:lnTo>
                  <a:lnTo>
                    <a:pt x="0" y="194614"/>
                  </a:lnTo>
                  <a:lnTo>
                    <a:pt x="163487" y="418147"/>
                  </a:lnTo>
                  <a:lnTo>
                    <a:pt x="164249" y="420331"/>
                  </a:lnTo>
                  <a:lnTo>
                    <a:pt x="164109" y="422605"/>
                  </a:lnTo>
                  <a:lnTo>
                    <a:pt x="163169" y="424611"/>
                  </a:lnTo>
                  <a:lnTo>
                    <a:pt x="0" y="647611"/>
                  </a:lnTo>
                  <a:lnTo>
                    <a:pt x="0" y="735368"/>
                  </a:lnTo>
                  <a:lnTo>
                    <a:pt x="229908" y="421106"/>
                  </a:lnTo>
                  <a:close/>
                </a:path>
                <a:path w="631825" h="853439">
                  <a:moveTo>
                    <a:pt x="308089" y="421106"/>
                  </a:moveTo>
                  <a:lnTo>
                    <a:pt x="0" y="0"/>
                  </a:lnTo>
                  <a:lnTo>
                    <a:pt x="0" y="85534"/>
                  </a:lnTo>
                  <a:lnTo>
                    <a:pt x="242925" y="417614"/>
                  </a:lnTo>
                  <a:lnTo>
                    <a:pt x="244030" y="420331"/>
                  </a:lnTo>
                  <a:lnTo>
                    <a:pt x="243865" y="422605"/>
                  </a:lnTo>
                  <a:lnTo>
                    <a:pt x="242925" y="424611"/>
                  </a:lnTo>
                  <a:lnTo>
                    <a:pt x="0" y="756602"/>
                  </a:lnTo>
                  <a:lnTo>
                    <a:pt x="0" y="842225"/>
                  </a:lnTo>
                  <a:lnTo>
                    <a:pt x="308089" y="421106"/>
                  </a:lnTo>
                  <a:close/>
                </a:path>
                <a:path w="631825" h="853439">
                  <a:moveTo>
                    <a:pt x="631748" y="852843"/>
                  </a:moveTo>
                  <a:lnTo>
                    <a:pt x="319773" y="426415"/>
                  </a:lnTo>
                  <a:lnTo>
                    <a:pt x="7772" y="852843"/>
                  </a:lnTo>
                  <a:lnTo>
                    <a:pt x="631748" y="852843"/>
                  </a:lnTo>
                  <a:close/>
                </a:path>
              </a:pathLst>
            </a:custGeom>
            <a:solidFill>
              <a:srgbClr val="D21924"/>
            </a:solidFill>
          </p:spPr>
          <p:txBody>
            <a:bodyPr wrap="square" lIns="0" tIns="0" rIns="0" bIns="0" rtlCol="0"/>
            <a:lstStyle/>
            <a:p>
              <a:endParaRPr/>
            </a:p>
          </p:txBody>
        </p:sp>
        <p:sp>
          <p:nvSpPr>
            <p:cNvPr id="8" name="object 8"/>
            <p:cNvSpPr/>
            <p:nvPr/>
          </p:nvSpPr>
          <p:spPr>
            <a:xfrm>
              <a:off x="1878630" y="1511141"/>
              <a:ext cx="624205" cy="426720"/>
            </a:xfrm>
            <a:custGeom>
              <a:avLst/>
              <a:gdLst/>
              <a:ahLst/>
              <a:cxnLst/>
              <a:rect l="l" t="t" r="r" b="b"/>
              <a:pathLst>
                <a:path w="624205" h="426719">
                  <a:moveTo>
                    <a:pt x="623963" y="0"/>
                  </a:moveTo>
                  <a:lnTo>
                    <a:pt x="0" y="0"/>
                  </a:lnTo>
                  <a:lnTo>
                    <a:pt x="311975" y="426415"/>
                  </a:lnTo>
                  <a:lnTo>
                    <a:pt x="623963" y="0"/>
                  </a:lnTo>
                  <a:close/>
                </a:path>
              </a:pathLst>
            </a:custGeom>
            <a:solidFill>
              <a:srgbClr val="F9B40C"/>
            </a:solidFill>
          </p:spPr>
          <p:txBody>
            <a:bodyPr wrap="square" lIns="0" tIns="0" rIns="0" bIns="0" rtlCol="0"/>
            <a:lstStyle/>
            <a:p>
              <a:endParaRPr/>
            </a:p>
          </p:txBody>
        </p:sp>
        <p:pic>
          <p:nvPicPr>
            <p:cNvPr id="9" name="object 9"/>
            <p:cNvPicPr/>
            <p:nvPr/>
          </p:nvPicPr>
          <p:blipFill>
            <a:blip r:embed="rId3" cstate="print">
              <a:extLst>
                <a:ext uri="{28A0092B-C50C-407E-A947-70E740481C1C}">
                  <a14:useLocalDpi xmlns:a14="http://schemas.microsoft.com/office/drawing/2010/main" val="0"/>
                </a:ext>
              </a:extLst>
            </a:blip>
            <a:stretch>
              <a:fillRect/>
            </a:stretch>
          </p:blipFill>
          <p:spPr>
            <a:xfrm>
              <a:off x="1720683" y="1511134"/>
              <a:ext cx="150164" cy="205232"/>
            </a:xfrm>
            <a:prstGeom prst="rect">
              <a:avLst/>
            </a:prstGeom>
          </p:spPr>
        </p:pic>
        <p:sp>
          <p:nvSpPr>
            <p:cNvPr id="10" name="object 10"/>
            <p:cNvSpPr/>
            <p:nvPr/>
          </p:nvSpPr>
          <p:spPr>
            <a:xfrm>
              <a:off x="1639136" y="1511129"/>
              <a:ext cx="231775" cy="316865"/>
            </a:xfrm>
            <a:custGeom>
              <a:avLst/>
              <a:gdLst/>
              <a:ahLst/>
              <a:cxnLst/>
              <a:rect l="l" t="t" r="r" b="b"/>
              <a:pathLst>
                <a:path w="231775" h="316864">
                  <a:moveTo>
                    <a:pt x="65989" y="0"/>
                  </a:moveTo>
                  <a:lnTo>
                    <a:pt x="0" y="0"/>
                  </a:lnTo>
                  <a:lnTo>
                    <a:pt x="231711" y="316687"/>
                  </a:lnTo>
                  <a:lnTo>
                    <a:pt x="231711" y="314388"/>
                  </a:lnTo>
                  <a:lnTo>
                    <a:pt x="231711" y="226504"/>
                  </a:lnTo>
                  <a:lnTo>
                    <a:pt x="65989" y="0"/>
                  </a:lnTo>
                  <a:close/>
                </a:path>
              </a:pathLst>
            </a:custGeom>
            <a:solidFill>
              <a:srgbClr val="5BA7B5"/>
            </a:solidFill>
          </p:spPr>
          <p:txBody>
            <a:bodyPr wrap="square" lIns="0" tIns="0" rIns="0" bIns="0" rtlCol="0"/>
            <a:lstStyle/>
            <a:p>
              <a:endParaRPr/>
            </a:p>
          </p:txBody>
        </p:sp>
        <p:sp>
          <p:nvSpPr>
            <p:cNvPr id="11" name="object 11"/>
            <p:cNvSpPr/>
            <p:nvPr/>
          </p:nvSpPr>
          <p:spPr>
            <a:xfrm>
              <a:off x="1870876" y="647693"/>
              <a:ext cx="316230" cy="863600"/>
            </a:xfrm>
            <a:custGeom>
              <a:avLst/>
              <a:gdLst/>
              <a:ahLst/>
              <a:cxnLst/>
              <a:rect l="l" t="t" r="r" b="b"/>
              <a:pathLst>
                <a:path w="316230" h="863600">
                  <a:moveTo>
                    <a:pt x="0" y="0"/>
                  </a:moveTo>
                  <a:lnTo>
                    <a:pt x="0" y="852868"/>
                  </a:lnTo>
                  <a:lnTo>
                    <a:pt x="5168" y="859916"/>
                  </a:lnTo>
                  <a:lnTo>
                    <a:pt x="7531" y="863155"/>
                  </a:lnTo>
                  <a:lnTo>
                    <a:pt x="46338" y="858663"/>
                  </a:lnTo>
                  <a:lnTo>
                    <a:pt x="83671" y="847970"/>
                  </a:lnTo>
                  <a:lnTo>
                    <a:pt x="119244" y="831464"/>
                  </a:lnTo>
                  <a:lnTo>
                    <a:pt x="152774" y="809530"/>
                  </a:lnTo>
                  <a:lnTo>
                    <a:pt x="183979" y="782555"/>
                  </a:lnTo>
                  <a:lnTo>
                    <a:pt x="212574" y="750927"/>
                  </a:lnTo>
                  <a:lnTo>
                    <a:pt x="238276" y="715031"/>
                  </a:lnTo>
                  <a:lnTo>
                    <a:pt x="260801" y="675254"/>
                  </a:lnTo>
                  <a:lnTo>
                    <a:pt x="279867" y="631982"/>
                  </a:lnTo>
                  <a:lnTo>
                    <a:pt x="295189" y="585603"/>
                  </a:lnTo>
                  <a:lnTo>
                    <a:pt x="306485" y="536503"/>
                  </a:lnTo>
                  <a:lnTo>
                    <a:pt x="313470" y="485068"/>
                  </a:lnTo>
                  <a:lnTo>
                    <a:pt x="315861" y="431685"/>
                  </a:lnTo>
                  <a:lnTo>
                    <a:pt x="313411" y="377654"/>
                  </a:lnTo>
                  <a:lnTo>
                    <a:pt x="306255" y="325620"/>
                  </a:lnTo>
                  <a:lnTo>
                    <a:pt x="294689" y="275985"/>
                  </a:lnTo>
                  <a:lnTo>
                    <a:pt x="279007" y="229152"/>
                  </a:lnTo>
                  <a:lnTo>
                    <a:pt x="259501" y="185521"/>
                  </a:lnTo>
                  <a:lnTo>
                    <a:pt x="236468" y="145495"/>
                  </a:lnTo>
                  <a:lnTo>
                    <a:pt x="210200" y="109476"/>
                  </a:lnTo>
                  <a:lnTo>
                    <a:pt x="180992" y="77865"/>
                  </a:lnTo>
                  <a:lnTo>
                    <a:pt x="149137" y="51064"/>
                  </a:lnTo>
                  <a:lnTo>
                    <a:pt x="114931" y="29476"/>
                  </a:lnTo>
                  <a:lnTo>
                    <a:pt x="78667" y="13501"/>
                  </a:lnTo>
                  <a:lnTo>
                    <a:pt x="40640" y="3541"/>
                  </a:lnTo>
                  <a:lnTo>
                    <a:pt x="0" y="0"/>
                  </a:lnTo>
                  <a:close/>
                </a:path>
              </a:pathLst>
            </a:custGeom>
            <a:solidFill>
              <a:srgbClr val="D21924"/>
            </a:solidFill>
          </p:spPr>
          <p:txBody>
            <a:bodyPr wrap="square" lIns="0" tIns="0" rIns="0" bIns="0" rtlCol="0"/>
            <a:lstStyle/>
            <a:p>
              <a:endParaRPr/>
            </a:p>
          </p:txBody>
        </p:sp>
        <p:sp>
          <p:nvSpPr>
            <p:cNvPr id="12" name="object 12"/>
            <p:cNvSpPr/>
            <p:nvPr/>
          </p:nvSpPr>
          <p:spPr>
            <a:xfrm>
              <a:off x="2186736" y="647661"/>
              <a:ext cx="316230" cy="1727200"/>
            </a:xfrm>
            <a:custGeom>
              <a:avLst/>
              <a:gdLst/>
              <a:ahLst/>
              <a:cxnLst/>
              <a:rect l="l" t="t" r="r" b="b"/>
              <a:pathLst>
                <a:path w="316230" h="1727200">
                  <a:moveTo>
                    <a:pt x="315849" y="863536"/>
                  </a:moveTo>
                  <a:lnTo>
                    <a:pt x="3873" y="1289900"/>
                  </a:lnTo>
                  <a:lnTo>
                    <a:pt x="5194" y="1291704"/>
                  </a:lnTo>
                  <a:lnTo>
                    <a:pt x="6261" y="1294422"/>
                  </a:lnTo>
                  <a:lnTo>
                    <a:pt x="6134" y="1296695"/>
                  </a:lnTo>
                  <a:lnTo>
                    <a:pt x="5194" y="1298702"/>
                  </a:lnTo>
                  <a:lnTo>
                    <a:pt x="3873" y="1300505"/>
                  </a:lnTo>
                  <a:lnTo>
                    <a:pt x="315849" y="1726869"/>
                  </a:lnTo>
                  <a:lnTo>
                    <a:pt x="315849" y="863536"/>
                  </a:lnTo>
                  <a:close/>
                </a:path>
                <a:path w="316230" h="1727200">
                  <a:moveTo>
                    <a:pt x="315887" y="0"/>
                  </a:moveTo>
                  <a:lnTo>
                    <a:pt x="315518" y="0"/>
                  </a:lnTo>
                  <a:lnTo>
                    <a:pt x="315099" y="38"/>
                  </a:lnTo>
                  <a:lnTo>
                    <a:pt x="315849" y="38"/>
                  </a:lnTo>
                  <a:lnTo>
                    <a:pt x="275221" y="3581"/>
                  </a:lnTo>
                  <a:lnTo>
                    <a:pt x="237197" y="13538"/>
                  </a:lnTo>
                  <a:lnTo>
                    <a:pt x="200926" y="29514"/>
                  </a:lnTo>
                  <a:lnTo>
                    <a:pt x="166712" y="51104"/>
                  </a:lnTo>
                  <a:lnTo>
                    <a:pt x="134861" y="77901"/>
                  </a:lnTo>
                  <a:lnTo>
                    <a:pt x="105651" y="109512"/>
                  </a:lnTo>
                  <a:lnTo>
                    <a:pt x="79387" y="145542"/>
                  </a:lnTo>
                  <a:lnTo>
                    <a:pt x="56349" y="185559"/>
                  </a:lnTo>
                  <a:lnTo>
                    <a:pt x="36855" y="229196"/>
                  </a:lnTo>
                  <a:lnTo>
                    <a:pt x="21170" y="276021"/>
                  </a:lnTo>
                  <a:lnTo>
                    <a:pt x="9601" y="325666"/>
                  </a:lnTo>
                  <a:lnTo>
                    <a:pt x="2451" y="377698"/>
                  </a:lnTo>
                  <a:lnTo>
                    <a:pt x="0" y="431723"/>
                  </a:lnTo>
                  <a:lnTo>
                    <a:pt x="2463" y="485876"/>
                  </a:lnTo>
                  <a:lnTo>
                    <a:pt x="9652" y="538022"/>
                  </a:lnTo>
                  <a:lnTo>
                    <a:pt x="21259" y="587743"/>
                  </a:lnTo>
                  <a:lnTo>
                    <a:pt x="37007" y="634669"/>
                  </a:lnTo>
                  <a:lnTo>
                    <a:pt x="56591" y="678357"/>
                  </a:lnTo>
                  <a:lnTo>
                    <a:pt x="79717" y="718426"/>
                  </a:lnTo>
                  <a:lnTo>
                    <a:pt x="106083" y="754468"/>
                  </a:lnTo>
                  <a:lnTo>
                    <a:pt x="135394" y="786079"/>
                  </a:lnTo>
                  <a:lnTo>
                    <a:pt x="167373" y="812850"/>
                  </a:lnTo>
                  <a:lnTo>
                    <a:pt x="201688" y="834377"/>
                  </a:lnTo>
                  <a:lnTo>
                    <a:pt x="238074" y="850252"/>
                  </a:lnTo>
                  <a:lnTo>
                    <a:pt x="276225" y="860082"/>
                  </a:lnTo>
                  <a:lnTo>
                    <a:pt x="315849" y="863447"/>
                  </a:lnTo>
                  <a:lnTo>
                    <a:pt x="315887" y="0"/>
                  </a:lnTo>
                  <a:close/>
                </a:path>
              </a:pathLst>
            </a:custGeom>
            <a:solidFill>
              <a:srgbClr val="2A5D66"/>
            </a:solidFill>
          </p:spPr>
          <p:txBody>
            <a:bodyPr wrap="square" lIns="0" tIns="0" rIns="0" bIns="0" rtlCol="0"/>
            <a:lstStyle/>
            <a:p>
              <a:endParaRPr/>
            </a:p>
          </p:txBody>
        </p:sp>
        <p:sp>
          <p:nvSpPr>
            <p:cNvPr id="13" name="object 13"/>
            <p:cNvSpPr/>
            <p:nvPr/>
          </p:nvSpPr>
          <p:spPr>
            <a:xfrm>
              <a:off x="1239079" y="1511136"/>
              <a:ext cx="316230" cy="863600"/>
            </a:xfrm>
            <a:custGeom>
              <a:avLst/>
              <a:gdLst/>
              <a:ahLst/>
              <a:cxnLst/>
              <a:rect l="l" t="t" r="r" b="b"/>
              <a:pathLst>
                <a:path w="316230" h="863600">
                  <a:moveTo>
                    <a:pt x="0" y="0"/>
                  </a:moveTo>
                  <a:lnTo>
                    <a:pt x="0" y="863460"/>
                  </a:lnTo>
                  <a:lnTo>
                    <a:pt x="315849" y="431723"/>
                  </a:lnTo>
                  <a:lnTo>
                    <a:pt x="0" y="0"/>
                  </a:lnTo>
                  <a:close/>
                </a:path>
              </a:pathLst>
            </a:custGeom>
            <a:solidFill>
              <a:srgbClr val="D21924"/>
            </a:solidFill>
          </p:spPr>
          <p:txBody>
            <a:bodyPr wrap="square" lIns="0" tIns="0" rIns="0" bIns="0" rtlCol="0"/>
            <a:lstStyle/>
            <a:p>
              <a:endParaRPr/>
            </a:p>
          </p:txBody>
        </p:sp>
        <p:sp>
          <p:nvSpPr>
            <p:cNvPr id="14" name="object 14"/>
            <p:cNvSpPr/>
            <p:nvPr/>
          </p:nvSpPr>
          <p:spPr>
            <a:xfrm>
              <a:off x="1339088" y="647699"/>
              <a:ext cx="854075" cy="1727200"/>
            </a:xfrm>
            <a:custGeom>
              <a:avLst/>
              <a:gdLst/>
              <a:ahLst/>
              <a:cxnLst/>
              <a:rect l="l" t="t" r="r" b="b"/>
              <a:pathLst>
                <a:path w="854075" h="1727200">
                  <a:moveTo>
                    <a:pt x="300050" y="863434"/>
                  </a:moveTo>
                  <a:lnTo>
                    <a:pt x="100685" y="590994"/>
                  </a:lnTo>
                  <a:lnTo>
                    <a:pt x="74193" y="548868"/>
                  </a:lnTo>
                  <a:lnTo>
                    <a:pt x="52298" y="504748"/>
                  </a:lnTo>
                  <a:lnTo>
                    <a:pt x="35115" y="458927"/>
                  </a:lnTo>
                  <a:lnTo>
                    <a:pt x="22733" y="411708"/>
                  </a:lnTo>
                  <a:lnTo>
                    <a:pt x="15227" y="363359"/>
                  </a:lnTo>
                  <a:lnTo>
                    <a:pt x="12712" y="314172"/>
                  </a:lnTo>
                  <a:lnTo>
                    <a:pt x="15367" y="263779"/>
                  </a:lnTo>
                  <a:lnTo>
                    <a:pt x="23139" y="214820"/>
                  </a:lnTo>
                  <a:lnTo>
                    <a:pt x="35788" y="167525"/>
                  </a:lnTo>
                  <a:lnTo>
                    <a:pt x="53047" y="122161"/>
                  </a:lnTo>
                  <a:lnTo>
                    <a:pt x="74663" y="78943"/>
                  </a:lnTo>
                  <a:lnTo>
                    <a:pt x="100368" y="38150"/>
                  </a:lnTo>
                  <a:lnTo>
                    <a:pt x="129908" y="0"/>
                  </a:lnTo>
                  <a:lnTo>
                    <a:pt x="113728" y="0"/>
                  </a:lnTo>
                  <a:lnTo>
                    <a:pt x="85026" y="38468"/>
                  </a:lnTo>
                  <a:lnTo>
                    <a:pt x="60058" y="79463"/>
                  </a:lnTo>
                  <a:lnTo>
                    <a:pt x="39090" y="122732"/>
                  </a:lnTo>
                  <a:lnTo>
                    <a:pt x="22352" y="168071"/>
                  </a:lnTo>
                  <a:lnTo>
                    <a:pt x="10096" y="215252"/>
                  </a:lnTo>
                  <a:lnTo>
                    <a:pt x="2565" y="264020"/>
                  </a:lnTo>
                  <a:lnTo>
                    <a:pt x="0" y="314172"/>
                  </a:lnTo>
                  <a:lnTo>
                    <a:pt x="2578" y="364578"/>
                  </a:lnTo>
                  <a:lnTo>
                    <a:pt x="10261" y="414121"/>
                  </a:lnTo>
                  <a:lnTo>
                    <a:pt x="22961" y="462521"/>
                  </a:lnTo>
                  <a:lnTo>
                    <a:pt x="40576" y="509485"/>
                  </a:lnTo>
                  <a:lnTo>
                    <a:pt x="63017" y="554697"/>
                  </a:lnTo>
                  <a:lnTo>
                    <a:pt x="90195" y="597890"/>
                  </a:lnTo>
                  <a:lnTo>
                    <a:pt x="90576" y="598436"/>
                  </a:lnTo>
                  <a:lnTo>
                    <a:pt x="284492" y="863434"/>
                  </a:lnTo>
                  <a:lnTo>
                    <a:pt x="300050" y="863434"/>
                  </a:lnTo>
                  <a:close/>
                </a:path>
                <a:path w="854075" h="1727200">
                  <a:moveTo>
                    <a:pt x="695998" y="1295958"/>
                  </a:moveTo>
                  <a:lnTo>
                    <a:pt x="695858" y="1293685"/>
                  </a:lnTo>
                  <a:lnTo>
                    <a:pt x="694918" y="1291666"/>
                  </a:lnTo>
                  <a:lnTo>
                    <a:pt x="531749" y="1068666"/>
                  </a:lnTo>
                  <a:lnTo>
                    <a:pt x="381584" y="863447"/>
                  </a:lnTo>
                  <a:lnTo>
                    <a:pt x="156019" y="555167"/>
                  </a:lnTo>
                  <a:lnTo>
                    <a:pt x="129222" y="511098"/>
                  </a:lnTo>
                  <a:lnTo>
                    <a:pt x="108140" y="464693"/>
                  </a:lnTo>
                  <a:lnTo>
                    <a:pt x="92925" y="416356"/>
                  </a:lnTo>
                  <a:lnTo>
                    <a:pt x="83693" y="366547"/>
                  </a:lnTo>
                  <a:lnTo>
                    <a:pt x="80581" y="315683"/>
                  </a:lnTo>
                  <a:lnTo>
                    <a:pt x="83883" y="263220"/>
                  </a:lnTo>
                  <a:lnTo>
                    <a:pt x="93535" y="212598"/>
                  </a:lnTo>
                  <a:lnTo>
                    <a:pt x="109131" y="164198"/>
                  </a:lnTo>
                  <a:lnTo>
                    <a:pt x="130314" y="118376"/>
                  </a:lnTo>
                  <a:lnTo>
                    <a:pt x="156667" y="75488"/>
                  </a:lnTo>
                  <a:lnTo>
                    <a:pt x="187807" y="35915"/>
                  </a:lnTo>
                  <a:lnTo>
                    <a:pt x="223354" y="0"/>
                  </a:lnTo>
                  <a:lnTo>
                    <a:pt x="204901" y="0"/>
                  </a:lnTo>
                  <a:lnTo>
                    <a:pt x="170675" y="36474"/>
                  </a:lnTo>
                  <a:lnTo>
                    <a:pt x="140741" y="76390"/>
                  </a:lnTo>
                  <a:lnTo>
                    <a:pt x="115468" y="119405"/>
                  </a:lnTo>
                  <a:lnTo>
                    <a:pt x="95186" y="165188"/>
                  </a:lnTo>
                  <a:lnTo>
                    <a:pt x="80264" y="213385"/>
                  </a:lnTo>
                  <a:lnTo>
                    <a:pt x="71043" y="263664"/>
                  </a:lnTo>
                  <a:lnTo>
                    <a:pt x="67894" y="315683"/>
                  </a:lnTo>
                  <a:lnTo>
                    <a:pt x="71094" y="367995"/>
                  </a:lnTo>
                  <a:lnTo>
                    <a:pt x="80581" y="419239"/>
                  </a:lnTo>
                  <a:lnTo>
                    <a:pt x="96227" y="468947"/>
                  </a:lnTo>
                  <a:lnTo>
                    <a:pt x="117906" y="516686"/>
                  </a:lnTo>
                  <a:lnTo>
                    <a:pt x="145465" y="562013"/>
                  </a:lnTo>
                  <a:lnTo>
                    <a:pt x="366026" y="863447"/>
                  </a:lnTo>
                  <a:lnTo>
                    <a:pt x="531749" y="1089939"/>
                  </a:lnTo>
                  <a:lnTo>
                    <a:pt x="681926" y="1295158"/>
                  </a:lnTo>
                  <a:lnTo>
                    <a:pt x="531749" y="1500416"/>
                  </a:lnTo>
                  <a:lnTo>
                    <a:pt x="531749" y="1521663"/>
                  </a:lnTo>
                  <a:lnTo>
                    <a:pt x="694982" y="1298536"/>
                  </a:lnTo>
                  <a:lnTo>
                    <a:pt x="695998" y="1295958"/>
                  </a:lnTo>
                  <a:close/>
                </a:path>
                <a:path w="854075" h="1727200">
                  <a:moveTo>
                    <a:pt x="775779" y="1295958"/>
                  </a:moveTo>
                  <a:lnTo>
                    <a:pt x="775627" y="1293685"/>
                  </a:lnTo>
                  <a:lnTo>
                    <a:pt x="774674" y="1291666"/>
                  </a:lnTo>
                  <a:lnTo>
                    <a:pt x="531749" y="959586"/>
                  </a:lnTo>
                  <a:lnTo>
                    <a:pt x="461391" y="863447"/>
                  </a:lnTo>
                  <a:lnTo>
                    <a:pt x="211836" y="522300"/>
                  </a:lnTo>
                  <a:lnTo>
                    <a:pt x="183464" y="474560"/>
                  </a:lnTo>
                  <a:lnTo>
                    <a:pt x="162902" y="423722"/>
                  </a:lnTo>
                  <a:lnTo>
                    <a:pt x="150406" y="370522"/>
                  </a:lnTo>
                  <a:lnTo>
                    <a:pt x="146189" y="315683"/>
                  </a:lnTo>
                  <a:lnTo>
                    <a:pt x="149567" y="266573"/>
                  </a:lnTo>
                  <a:lnTo>
                    <a:pt x="159423" y="219405"/>
                  </a:lnTo>
                  <a:lnTo>
                    <a:pt x="175310" y="174574"/>
                  </a:lnTo>
                  <a:lnTo>
                    <a:pt x="196811" y="132499"/>
                  </a:lnTo>
                  <a:lnTo>
                    <a:pt x="223481" y="93586"/>
                  </a:lnTo>
                  <a:lnTo>
                    <a:pt x="254901" y="58267"/>
                  </a:lnTo>
                  <a:lnTo>
                    <a:pt x="290614" y="26924"/>
                  </a:lnTo>
                  <a:lnTo>
                    <a:pt x="330212" y="0"/>
                  </a:lnTo>
                  <a:lnTo>
                    <a:pt x="307009" y="0"/>
                  </a:lnTo>
                  <a:lnTo>
                    <a:pt x="269468" y="28079"/>
                  </a:lnTo>
                  <a:lnTo>
                    <a:pt x="235699" y="60159"/>
                  </a:lnTo>
                  <a:lnTo>
                    <a:pt x="206057" y="95834"/>
                  </a:lnTo>
                  <a:lnTo>
                    <a:pt x="180936" y="134772"/>
                  </a:lnTo>
                  <a:lnTo>
                    <a:pt x="160731" y="176593"/>
                  </a:lnTo>
                  <a:lnTo>
                    <a:pt x="145821" y="220929"/>
                  </a:lnTo>
                  <a:lnTo>
                    <a:pt x="136601" y="267411"/>
                  </a:lnTo>
                  <a:lnTo>
                    <a:pt x="133438" y="315683"/>
                  </a:lnTo>
                  <a:lnTo>
                    <a:pt x="136220" y="361061"/>
                  </a:lnTo>
                  <a:lnTo>
                    <a:pt x="144513" y="405434"/>
                  </a:lnTo>
                  <a:lnTo>
                    <a:pt x="158165" y="448449"/>
                  </a:lnTo>
                  <a:lnTo>
                    <a:pt x="177063" y="489712"/>
                  </a:lnTo>
                  <a:lnTo>
                    <a:pt x="201498" y="529412"/>
                  </a:lnTo>
                  <a:lnTo>
                    <a:pt x="445846" y="863434"/>
                  </a:lnTo>
                  <a:lnTo>
                    <a:pt x="531749" y="980859"/>
                  </a:lnTo>
                  <a:lnTo>
                    <a:pt x="761669" y="1295158"/>
                  </a:lnTo>
                  <a:lnTo>
                    <a:pt x="531749" y="1609420"/>
                  </a:lnTo>
                  <a:lnTo>
                    <a:pt x="531749" y="1630654"/>
                  </a:lnTo>
                  <a:lnTo>
                    <a:pt x="774738" y="1298536"/>
                  </a:lnTo>
                  <a:lnTo>
                    <a:pt x="775779" y="1295958"/>
                  </a:lnTo>
                  <a:close/>
                </a:path>
                <a:path w="854075" h="1727200">
                  <a:moveTo>
                    <a:pt x="853859" y="1294765"/>
                  </a:moveTo>
                  <a:lnTo>
                    <a:pt x="853795" y="1293685"/>
                  </a:lnTo>
                  <a:lnTo>
                    <a:pt x="853605" y="1293380"/>
                  </a:lnTo>
                  <a:lnTo>
                    <a:pt x="853160" y="1292199"/>
                  </a:lnTo>
                  <a:lnTo>
                    <a:pt x="852881" y="1291755"/>
                  </a:lnTo>
                  <a:lnTo>
                    <a:pt x="263766" y="486549"/>
                  </a:lnTo>
                  <a:lnTo>
                    <a:pt x="240157" y="446874"/>
                  </a:lnTo>
                  <a:lnTo>
                    <a:pt x="223062" y="404609"/>
                  </a:lnTo>
                  <a:lnTo>
                    <a:pt x="212661" y="360349"/>
                  </a:lnTo>
                  <a:lnTo>
                    <a:pt x="209156" y="314706"/>
                  </a:lnTo>
                  <a:lnTo>
                    <a:pt x="213233" y="265760"/>
                  </a:lnTo>
                  <a:lnTo>
                    <a:pt x="225018" y="218960"/>
                  </a:lnTo>
                  <a:lnTo>
                    <a:pt x="243865" y="174967"/>
                  </a:lnTo>
                  <a:lnTo>
                    <a:pt x="269087" y="134416"/>
                  </a:lnTo>
                  <a:lnTo>
                    <a:pt x="300037" y="97980"/>
                  </a:lnTo>
                  <a:lnTo>
                    <a:pt x="336029" y="66294"/>
                  </a:lnTo>
                  <a:lnTo>
                    <a:pt x="376415" y="39992"/>
                  </a:lnTo>
                  <a:lnTo>
                    <a:pt x="420535" y="19748"/>
                  </a:lnTo>
                  <a:lnTo>
                    <a:pt x="467702" y="6210"/>
                  </a:lnTo>
                  <a:lnTo>
                    <a:pt x="517271" y="0"/>
                  </a:lnTo>
                  <a:lnTo>
                    <a:pt x="439978" y="0"/>
                  </a:lnTo>
                  <a:lnTo>
                    <a:pt x="394639" y="16167"/>
                  </a:lnTo>
                  <a:lnTo>
                    <a:pt x="352615" y="38265"/>
                  </a:lnTo>
                  <a:lnTo>
                    <a:pt x="314426" y="65760"/>
                  </a:lnTo>
                  <a:lnTo>
                    <a:pt x="280631" y="98132"/>
                  </a:lnTo>
                  <a:lnTo>
                    <a:pt x="251752" y="134861"/>
                  </a:lnTo>
                  <a:lnTo>
                    <a:pt x="228358" y="175399"/>
                  </a:lnTo>
                  <a:lnTo>
                    <a:pt x="210972" y="219240"/>
                  </a:lnTo>
                  <a:lnTo>
                    <a:pt x="200139" y="265861"/>
                  </a:lnTo>
                  <a:lnTo>
                    <a:pt x="196418" y="314706"/>
                  </a:lnTo>
                  <a:lnTo>
                    <a:pt x="200063" y="362178"/>
                  </a:lnTo>
                  <a:lnTo>
                    <a:pt x="210883" y="408190"/>
                  </a:lnTo>
                  <a:lnTo>
                    <a:pt x="228676" y="452145"/>
                  </a:lnTo>
                  <a:lnTo>
                    <a:pt x="253314" y="493509"/>
                  </a:lnTo>
                  <a:lnTo>
                    <a:pt x="523976" y="863434"/>
                  </a:lnTo>
                  <a:lnTo>
                    <a:pt x="526503" y="866927"/>
                  </a:lnTo>
                  <a:lnTo>
                    <a:pt x="531761" y="874052"/>
                  </a:lnTo>
                  <a:lnTo>
                    <a:pt x="839838" y="1295158"/>
                  </a:lnTo>
                  <a:lnTo>
                    <a:pt x="531761" y="1716278"/>
                  </a:lnTo>
                  <a:lnTo>
                    <a:pt x="531761" y="1726895"/>
                  </a:lnTo>
                  <a:lnTo>
                    <a:pt x="539534" y="1726895"/>
                  </a:lnTo>
                  <a:lnTo>
                    <a:pt x="852881" y="1298625"/>
                  </a:lnTo>
                  <a:lnTo>
                    <a:pt x="853160" y="1298143"/>
                  </a:lnTo>
                  <a:lnTo>
                    <a:pt x="853605" y="1296936"/>
                  </a:lnTo>
                  <a:lnTo>
                    <a:pt x="853795" y="1296657"/>
                  </a:lnTo>
                  <a:lnTo>
                    <a:pt x="853859" y="1294765"/>
                  </a:lnTo>
                  <a:close/>
                </a:path>
              </a:pathLst>
            </a:custGeom>
            <a:solidFill>
              <a:srgbClr val="FFFFFF"/>
            </a:solidFill>
          </p:spPr>
          <p:txBody>
            <a:bodyPr wrap="square" lIns="0" tIns="0" rIns="0" bIns="0" rtlCol="0"/>
            <a:lstStyle/>
            <a:p>
              <a:endParaRPr/>
            </a:p>
          </p:txBody>
        </p:sp>
        <p:pic>
          <p:nvPicPr>
            <p:cNvPr id="15" name="object 15"/>
            <p:cNvPicPr/>
            <p:nvPr/>
          </p:nvPicPr>
          <p:blipFill>
            <a:blip r:embed="rId4" cstate="print">
              <a:extLst>
                <a:ext uri="{28A0092B-C50C-407E-A947-70E740481C1C}">
                  <a14:useLocalDpi xmlns:a14="http://schemas.microsoft.com/office/drawing/2010/main" val="0"/>
                </a:ext>
              </a:extLst>
            </a:blip>
            <a:stretch>
              <a:fillRect/>
            </a:stretch>
          </p:blipFill>
          <p:spPr>
            <a:xfrm>
              <a:off x="1870853" y="1827824"/>
              <a:ext cx="82702" cy="230085"/>
            </a:xfrm>
            <a:prstGeom prst="rect">
              <a:avLst/>
            </a:prstGeom>
          </p:spPr>
        </p:pic>
        <p:sp>
          <p:nvSpPr>
            <p:cNvPr id="16" name="object 16"/>
            <p:cNvSpPr/>
            <p:nvPr/>
          </p:nvSpPr>
          <p:spPr>
            <a:xfrm>
              <a:off x="1623581" y="1511136"/>
              <a:ext cx="247650" cy="338455"/>
            </a:xfrm>
            <a:custGeom>
              <a:avLst/>
              <a:gdLst/>
              <a:ahLst/>
              <a:cxnLst/>
              <a:rect l="l" t="t" r="r" b="b"/>
              <a:pathLst>
                <a:path w="247650" h="338455">
                  <a:moveTo>
                    <a:pt x="15557" y="0"/>
                  </a:moveTo>
                  <a:lnTo>
                    <a:pt x="0" y="0"/>
                  </a:lnTo>
                  <a:lnTo>
                    <a:pt x="247268" y="337921"/>
                  </a:lnTo>
                  <a:lnTo>
                    <a:pt x="247268" y="316687"/>
                  </a:lnTo>
                  <a:lnTo>
                    <a:pt x="15557" y="0"/>
                  </a:lnTo>
                  <a:close/>
                </a:path>
              </a:pathLst>
            </a:custGeom>
            <a:solidFill>
              <a:srgbClr val="FFFFFF"/>
            </a:solidFill>
          </p:spPr>
          <p:txBody>
            <a:bodyPr wrap="square" lIns="0" tIns="0" rIns="0" bIns="0" rtlCol="0"/>
            <a:lstStyle/>
            <a:p>
              <a:endParaRPr/>
            </a:p>
          </p:txBody>
        </p:sp>
        <p:sp>
          <p:nvSpPr>
            <p:cNvPr id="17" name="object 17"/>
            <p:cNvSpPr/>
            <p:nvPr/>
          </p:nvSpPr>
          <p:spPr>
            <a:xfrm>
              <a:off x="1239075" y="1511136"/>
              <a:ext cx="631825" cy="863600"/>
            </a:xfrm>
            <a:custGeom>
              <a:avLst/>
              <a:gdLst/>
              <a:ahLst/>
              <a:cxnLst/>
              <a:rect l="l" t="t" r="r" b="b"/>
              <a:pathLst>
                <a:path w="631825" h="863600">
                  <a:moveTo>
                    <a:pt x="384505" y="0"/>
                  </a:moveTo>
                  <a:lnTo>
                    <a:pt x="0" y="0"/>
                  </a:lnTo>
                  <a:lnTo>
                    <a:pt x="631774" y="863460"/>
                  </a:lnTo>
                  <a:lnTo>
                    <a:pt x="631774" y="337921"/>
                  </a:lnTo>
                  <a:lnTo>
                    <a:pt x="384505" y="0"/>
                  </a:lnTo>
                  <a:close/>
                </a:path>
              </a:pathLst>
            </a:custGeom>
            <a:solidFill>
              <a:srgbClr val="5BA7B5"/>
            </a:solidFill>
          </p:spPr>
          <p:txBody>
            <a:bodyPr wrap="square" lIns="0" tIns="0" rIns="0" bIns="0" rtlCol="0"/>
            <a:lstStyle/>
            <a:p>
              <a:endParaRPr/>
            </a:p>
          </p:txBody>
        </p:sp>
        <p:sp>
          <p:nvSpPr>
            <p:cNvPr id="18" name="object 18"/>
            <p:cNvSpPr/>
            <p:nvPr/>
          </p:nvSpPr>
          <p:spPr>
            <a:xfrm>
              <a:off x="1239079" y="1942853"/>
              <a:ext cx="631825" cy="431800"/>
            </a:xfrm>
            <a:custGeom>
              <a:avLst/>
              <a:gdLst/>
              <a:ahLst/>
              <a:cxnLst/>
              <a:rect l="l" t="t" r="r" b="b"/>
              <a:pathLst>
                <a:path w="631825" h="431800">
                  <a:moveTo>
                    <a:pt x="315836" y="0"/>
                  </a:moveTo>
                  <a:lnTo>
                    <a:pt x="0" y="431736"/>
                  </a:lnTo>
                  <a:lnTo>
                    <a:pt x="631774" y="431736"/>
                  </a:lnTo>
                  <a:lnTo>
                    <a:pt x="627862" y="426427"/>
                  </a:lnTo>
                  <a:lnTo>
                    <a:pt x="315836" y="0"/>
                  </a:lnTo>
                  <a:close/>
                </a:path>
              </a:pathLst>
            </a:custGeom>
            <a:solidFill>
              <a:srgbClr val="F9B40C"/>
            </a:solidFill>
          </p:spPr>
          <p:txBody>
            <a:bodyPr wrap="square" lIns="0" tIns="0" rIns="0" bIns="0" rtlCol="0"/>
            <a:lstStyle/>
            <a:p>
              <a:endParaRPr/>
            </a:p>
          </p:txBody>
        </p:sp>
        <p:sp>
          <p:nvSpPr>
            <p:cNvPr id="19" name="object 19"/>
            <p:cNvSpPr/>
            <p:nvPr/>
          </p:nvSpPr>
          <p:spPr>
            <a:xfrm>
              <a:off x="10007599"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lstStyle/>
            <a:p>
              <a:endParaRPr/>
            </a:p>
          </p:txBody>
        </p:sp>
      </p:grpSp>
      <p:sp>
        <p:nvSpPr>
          <p:cNvPr id="24" name="object 24"/>
          <p:cNvSpPr txBox="1"/>
          <p:nvPr/>
        </p:nvSpPr>
        <p:spPr>
          <a:xfrm>
            <a:off x="1365222" y="3683000"/>
            <a:ext cx="1758978" cy="382156"/>
          </a:xfrm>
          <a:prstGeom prst="rect">
            <a:avLst/>
          </a:prstGeom>
        </p:spPr>
        <p:txBody>
          <a:bodyPr vert="horz" wrap="square" lIns="0" tIns="12700" rIns="0" bIns="0" rtlCol="0">
            <a:spAutoFit/>
          </a:bodyPr>
          <a:lstStyle/>
          <a:p>
            <a:pPr marL="12700">
              <a:lnSpc>
                <a:spcPct val="100000"/>
              </a:lnSpc>
              <a:spcBef>
                <a:spcPts val="100"/>
              </a:spcBef>
            </a:pPr>
            <a:r>
              <a:rPr sz="2400" spc="80" dirty="0">
                <a:solidFill>
                  <a:srgbClr val="FFFFFF"/>
                </a:solidFill>
                <a:latin typeface="Trebuchet MS"/>
                <a:cs typeface="Trebuchet MS"/>
              </a:rPr>
              <a:t>MÓDULO</a:t>
            </a:r>
            <a:r>
              <a:rPr lang="pt-PT" sz="2400" spc="80" dirty="0">
                <a:solidFill>
                  <a:srgbClr val="FFFFFF"/>
                </a:solidFill>
                <a:latin typeface="Trebuchet MS"/>
                <a:cs typeface="Trebuchet MS"/>
              </a:rPr>
              <a:t> </a:t>
            </a:r>
            <a:r>
              <a:rPr sz="2400" spc="80" dirty="0">
                <a:solidFill>
                  <a:srgbClr val="FFFFFF"/>
                </a:solidFill>
                <a:latin typeface="Trebuchet MS"/>
                <a:cs typeface="Trebuchet MS"/>
              </a:rPr>
              <a:t> </a:t>
            </a:r>
            <a:r>
              <a:rPr lang="pt-PT" sz="2400" spc="75" dirty="0">
                <a:solidFill>
                  <a:srgbClr val="FFFFFF"/>
                </a:solidFill>
                <a:latin typeface="Trebuchet MS"/>
                <a:cs typeface="Trebuchet MS"/>
              </a:rPr>
              <a:t>5</a:t>
            </a:r>
            <a:endParaRPr sz="2400" dirty="0">
              <a:latin typeface="Trebuchet MS"/>
              <a:cs typeface="Trebuchet MS"/>
            </a:endParaRPr>
          </a:p>
        </p:txBody>
      </p:sp>
      <p:sp>
        <p:nvSpPr>
          <p:cNvPr id="27" name="TextBox 26">
            <a:extLst>
              <a:ext uri="{FF2B5EF4-FFF2-40B4-BE49-F238E27FC236}">
                <a16:creationId xmlns:a16="http://schemas.microsoft.com/office/drawing/2014/main" id="{C25B2561-5881-4F17-B420-7AE71557641A}"/>
              </a:ext>
            </a:extLst>
          </p:cNvPr>
          <p:cNvSpPr txBox="1"/>
          <p:nvPr/>
        </p:nvSpPr>
        <p:spPr>
          <a:xfrm rot="16200000">
            <a:off x="7387695" y="5150077"/>
            <a:ext cx="5029200" cy="215444"/>
          </a:xfrm>
          <a:prstGeom prst="rect">
            <a:avLst/>
          </a:prstGeom>
          <a:noFill/>
        </p:spPr>
        <p:txBody>
          <a:bodyPr wrap="square">
            <a:spAutoFit/>
          </a:bodyPr>
          <a:lstStyle/>
          <a:p>
            <a:r>
              <a:rPr lang="pt-PT" sz="800" dirty="0" err="1"/>
              <a:t>Foto de </a:t>
            </a:r>
            <a:r>
              <a:rPr lang="pt-PT" sz="800" dirty="0"/>
              <a:t>Câmara Municipal de Bragança</a:t>
            </a:r>
          </a:p>
        </p:txBody>
      </p:sp>
      <p:sp>
        <p:nvSpPr>
          <p:cNvPr id="20" name="TextBox 42">
            <a:extLst>
              <a:ext uri="{FF2B5EF4-FFF2-40B4-BE49-F238E27FC236}">
                <a16:creationId xmlns:a16="http://schemas.microsoft.com/office/drawing/2014/main" id="{FEF92C21-6132-DF61-3335-35937FF16970}"/>
              </a:ext>
            </a:extLst>
          </p:cNvPr>
          <p:cNvSpPr txBox="1"/>
          <p:nvPr/>
        </p:nvSpPr>
        <p:spPr>
          <a:xfrm>
            <a:off x="6029332" y="6743720"/>
            <a:ext cx="3643338" cy="830997"/>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pic>
        <p:nvPicPr>
          <p:cNvPr id="22" name="27 - Εικόνα" descr="png-transparent-european-union-erasmus-programme-erasmus-erasmus-mundus-teacher.png">
            <a:extLst>
              <a:ext uri="{FF2B5EF4-FFF2-40B4-BE49-F238E27FC236}">
                <a16:creationId xmlns:a16="http://schemas.microsoft.com/office/drawing/2014/main" id="{219A9332-17E0-C499-9519-E2AE1EFCD4B2}"/>
              </a:ext>
            </a:extLst>
          </p:cNvPr>
          <p:cNvPicPr>
            <a:picLocks noChangeAspect="1"/>
          </p:cNvPicPr>
          <p:nvPr/>
        </p:nvPicPr>
        <p:blipFill>
          <a:blip r:embed="rId5" cstate="print"/>
          <a:stretch>
            <a:fillRect/>
          </a:stretch>
        </p:blipFill>
        <p:spPr>
          <a:xfrm>
            <a:off x="1171548" y="6867440"/>
            <a:ext cx="3500462" cy="73353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2062" y="0"/>
            <a:ext cx="3556635" cy="124460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lstStyle/>
          <a:p>
            <a:endParaRPr/>
          </a:p>
        </p:txBody>
      </p:sp>
      <p:sp>
        <p:nvSpPr>
          <p:cNvPr id="3" name="object 3"/>
          <p:cNvSpPr/>
          <p:nvPr/>
        </p:nvSpPr>
        <p:spPr>
          <a:xfrm>
            <a:off x="5194722" y="1871022"/>
            <a:ext cx="4864100" cy="590169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lstStyle/>
          <a:p>
            <a:endParaRPr/>
          </a:p>
        </p:txBody>
      </p:sp>
      <p:sp>
        <p:nvSpPr>
          <p:cNvPr id="5" name="object 5"/>
          <p:cNvSpPr txBox="1">
            <a:spLocks noGrp="1"/>
          </p:cNvSpPr>
          <p:nvPr>
            <p:ph type="body" idx="1"/>
          </p:nvPr>
        </p:nvSpPr>
        <p:spPr>
          <a:xfrm>
            <a:off x="1117752" y="1925942"/>
            <a:ext cx="3799547" cy="1674817"/>
          </a:xfrm>
          <a:prstGeom prst="rect">
            <a:avLst/>
          </a:prstGeom>
        </p:spPr>
        <p:txBody>
          <a:bodyPr vert="horz" wrap="square" lIns="0" tIns="12700" rIns="0" bIns="0" rtlCol="0">
            <a:spAutoFit/>
          </a:bodyPr>
          <a:lstStyle/>
          <a:p>
            <a:pPr marL="12700" marR="244475">
              <a:lnSpc>
                <a:spcPct val="100000"/>
              </a:lnSpc>
              <a:spcBef>
                <a:spcPts val="100"/>
              </a:spcBef>
            </a:pPr>
            <a:r>
              <a:rPr lang="pt-PT" sz="1800" spc="-45" dirty="0" err="1"/>
              <a:t>Tudo na </a:t>
            </a:r>
            <a:r>
              <a:rPr lang="pt-PT" sz="1800" spc="-45" dirty="0"/>
              <a:t>web pode </a:t>
            </a:r>
            <a:r>
              <a:rPr lang="pt-PT" sz="1800" spc="-45" dirty="0" err="1"/>
              <a:t>ser medido e</a:t>
            </a:r>
            <a:r>
              <a:rPr lang="pt-PT" sz="1800" spc="-45" dirty="0"/>
              <a:t>, para </a:t>
            </a:r>
            <a:r>
              <a:rPr lang="pt-PT" sz="1800" spc="-45" dirty="0" err="1"/>
              <a:t>uma visibilidade impactante da marca, deve adaptar a sua estratégia com base nos </a:t>
            </a:r>
            <a:r>
              <a:rPr lang="pt-PT" sz="1800" spc="-45" dirty="0"/>
              <a:t>dados </a:t>
            </a:r>
            <a:r>
              <a:rPr lang="pt-PT" sz="1800" spc="-45" dirty="0" err="1"/>
              <a:t>que recolhe dos vários canais que a sua marca está a utilizar.</a:t>
            </a:r>
            <a:endParaRPr sz="1800" dirty="0"/>
          </a:p>
        </p:txBody>
      </p:sp>
      <p:sp>
        <p:nvSpPr>
          <p:cNvPr id="6" name="object 6"/>
          <p:cNvSpPr/>
          <p:nvPr/>
        </p:nvSpPr>
        <p:spPr>
          <a:xfrm>
            <a:off x="1118661" y="1090849"/>
            <a:ext cx="2193925"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7" name="object 7"/>
          <p:cNvSpPr txBox="1"/>
          <p:nvPr/>
        </p:nvSpPr>
        <p:spPr>
          <a:xfrm>
            <a:off x="1295400" y="1133083"/>
            <a:ext cx="1952626" cy="289823"/>
          </a:xfrm>
          <a:prstGeom prst="rect">
            <a:avLst/>
          </a:prstGeom>
        </p:spPr>
        <p:txBody>
          <a:bodyPr vert="horz" wrap="square" lIns="0" tIns="12700" rIns="0" bIns="0" rtlCol="0">
            <a:spAutoFit/>
          </a:bodyPr>
          <a:lstStyle/>
          <a:p>
            <a:pPr marL="12700">
              <a:lnSpc>
                <a:spcPct val="100000"/>
              </a:lnSpc>
              <a:spcBef>
                <a:spcPts val="100"/>
              </a:spcBef>
            </a:pPr>
            <a:r>
              <a:rPr lang="pt-PT" sz="1800" b="1" spc="-30" dirty="0">
                <a:solidFill>
                  <a:srgbClr val="FFFFFF"/>
                </a:solidFill>
                <a:latin typeface="Trebuchet MS"/>
                <a:cs typeface="Trebuchet MS"/>
              </a:rPr>
              <a:t>As métricas são...</a:t>
            </a:r>
            <a:endParaRPr sz="1800" dirty="0">
              <a:latin typeface="Trebuchet MS"/>
              <a:cs typeface="Trebuchet MS"/>
            </a:endParaRPr>
          </a:p>
        </p:txBody>
      </p:sp>
      <p:sp>
        <p:nvSpPr>
          <p:cNvPr id="8" name="object 8"/>
          <p:cNvSpPr/>
          <p:nvPr/>
        </p:nvSpPr>
        <p:spPr>
          <a:xfrm>
            <a:off x="1094715" y="4544525"/>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
        <p:nvSpPr>
          <p:cNvPr id="10" name="object 10"/>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a:p>
        </p:txBody>
      </p:sp>
      <p:sp>
        <p:nvSpPr>
          <p:cNvPr id="13" name="object 6">
            <a:extLst>
              <a:ext uri="{FF2B5EF4-FFF2-40B4-BE49-F238E27FC236}">
                <a16:creationId xmlns:a16="http://schemas.microsoft.com/office/drawing/2014/main" id="{E7F89F97-6303-45C8-9D37-4B407CEFF47C}"/>
              </a:ext>
            </a:extLst>
          </p:cNvPr>
          <p:cNvSpPr/>
          <p:nvPr/>
        </p:nvSpPr>
        <p:spPr>
          <a:xfrm>
            <a:off x="6013093" y="4546297"/>
            <a:ext cx="3537585" cy="2580640"/>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lstStyle/>
          <a:p>
            <a:endParaRPr/>
          </a:p>
        </p:txBody>
      </p:sp>
      <p:sp>
        <p:nvSpPr>
          <p:cNvPr id="14" name="object 14">
            <a:extLst>
              <a:ext uri="{FF2B5EF4-FFF2-40B4-BE49-F238E27FC236}">
                <a16:creationId xmlns:a16="http://schemas.microsoft.com/office/drawing/2014/main" id="{ECA269F4-5CC2-45C9-9352-F802EDA3672E}"/>
              </a:ext>
            </a:extLst>
          </p:cNvPr>
          <p:cNvSpPr txBox="1"/>
          <p:nvPr/>
        </p:nvSpPr>
        <p:spPr>
          <a:xfrm>
            <a:off x="6477000" y="4762940"/>
            <a:ext cx="2854325" cy="2228815"/>
          </a:xfrm>
          <a:prstGeom prst="rect">
            <a:avLst/>
          </a:prstGeom>
        </p:spPr>
        <p:txBody>
          <a:bodyPr vert="horz" wrap="square" lIns="0" tIns="12700" rIns="0" bIns="0" rtlCol="0">
            <a:spAutoFit/>
          </a:bodyPr>
          <a:lstStyle/>
          <a:p>
            <a:pPr marL="12700" marR="5080">
              <a:lnSpc>
                <a:spcPct val="100000"/>
              </a:lnSpc>
              <a:spcBef>
                <a:spcPts val="100"/>
              </a:spcBef>
            </a:pPr>
            <a:r>
              <a:rPr lang="en-US" spc="-45" dirty="0">
                <a:solidFill>
                  <a:srgbClr val="FFFFFF"/>
                </a:solidFill>
                <a:latin typeface="Trebuchet MS"/>
              </a:rPr>
              <a:t>As métricas dos meios de comunicação social são os dados utilizados para avaliar o impacto da </a:t>
            </a:r>
            <a:r>
              <a:rPr lang="en-US" spc="-45" dirty="0" err="1">
                <a:solidFill>
                  <a:srgbClr val="FFFFFF"/>
                </a:solidFill>
                <a:latin typeface="Trebuchet MS"/>
              </a:rPr>
              <a:t>atividade</a:t>
            </a:r>
            <a:r>
              <a:rPr lang="en-US" spc="-45" dirty="0">
                <a:solidFill>
                  <a:srgbClr val="FFFFFF"/>
                </a:solidFill>
                <a:latin typeface="Trebuchet MS"/>
              </a:rPr>
              <a:t> dos meios de comunicação social nas campanhas de marketing e nas receitas de uma empresa. </a:t>
            </a:r>
            <a:endParaRPr spc="-45" dirty="0">
              <a:solidFill>
                <a:srgbClr val="FFFFFF"/>
              </a:solidFill>
              <a:latin typeface="Trebuchet MS"/>
            </a:endParaRPr>
          </a:p>
        </p:txBody>
      </p:sp>
      <p:sp>
        <p:nvSpPr>
          <p:cNvPr id="16" name="object 8">
            <a:extLst>
              <a:ext uri="{FF2B5EF4-FFF2-40B4-BE49-F238E27FC236}">
                <a16:creationId xmlns:a16="http://schemas.microsoft.com/office/drawing/2014/main" id="{46D44759-0A60-48C8-A0FB-D23EDD71E17A}"/>
              </a:ext>
            </a:extLst>
          </p:cNvPr>
          <p:cNvSpPr/>
          <p:nvPr/>
        </p:nvSpPr>
        <p:spPr>
          <a:xfrm>
            <a:off x="4700587" y="4546297"/>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
        <p:nvSpPr>
          <p:cNvPr id="18" name="object 8">
            <a:extLst>
              <a:ext uri="{FF2B5EF4-FFF2-40B4-BE49-F238E27FC236}">
                <a16:creationId xmlns:a16="http://schemas.microsoft.com/office/drawing/2014/main" id="{7DD043D6-9017-40EF-9BFE-5EC254606B81}"/>
              </a:ext>
            </a:extLst>
          </p:cNvPr>
          <p:cNvSpPr/>
          <p:nvPr/>
        </p:nvSpPr>
        <p:spPr>
          <a:xfrm>
            <a:off x="1094715" y="6931490"/>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
        <p:nvSpPr>
          <p:cNvPr id="19" name="object 8">
            <a:extLst>
              <a:ext uri="{FF2B5EF4-FFF2-40B4-BE49-F238E27FC236}">
                <a16:creationId xmlns:a16="http://schemas.microsoft.com/office/drawing/2014/main" id="{399A78CC-CB15-4EA1-A2B4-D4B2F7684833}"/>
              </a:ext>
            </a:extLst>
          </p:cNvPr>
          <p:cNvSpPr/>
          <p:nvPr/>
        </p:nvSpPr>
        <p:spPr>
          <a:xfrm>
            <a:off x="4700587" y="6933262"/>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
        <p:nvSpPr>
          <p:cNvPr id="20" name="Marcador de Posição de Conteúdo 2">
            <a:extLst>
              <a:ext uri="{FF2B5EF4-FFF2-40B4-BE49-F238E27FC236}">
                <a16:creationId xmlns:a16="http://schemas.microsoft.com/office/drawing/2014/main" id="{C69317E6-7FB3-4A79-B6DE-1D579489AEBD}"/>
              </a:ext>
            </a:extLst>
          </p:cNvPr>
          <p:cNvSpPr txBox="1">
            <a:spLocks/>
          </p:cNvSpPr>
          <p:nvPr/>
        </p:nvSpPr>
        <p:spPr>
          <a:xfrm>
            <a:off x="1351088" y="4806950"/>
            <a:ext cx="3340627" cy="2185077"/>
          </a:xfrm>
          <a:prstGeom prst="rect">
            <a:avLst/>
          </a:prstGeom>
        </p:spPr>
        <p:txBody>
          <a:bodyPr wrap="square" lIns="0" tIns="0" rIns="0" bIns="0">
            <a:normAutofit fontScale="92500"/>
          </a:bodyPr>
          <a:lstStyle>
            <a:lvl1pPr marL="0">
              <a:defRPr sz="2100" b="0" i="0">
                <a:solidFill>
                  <a:srgbClr val="1D1D1B"/>
                </a:solidFill>
                <a:latin typeface="Trebuchet MS"/>
                <a:ea typeface="+mn-ea"/>
                <a:cs typeface="Trebuchet M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60080" indent="-457200">
              <a:buClr>
                <a:srgbClr val="000000"/>
              </a:buClr>
              <a:buFont typeface="Arial"/>
              <a:buChar char="•"/>
            </a:pPr>
            <a:r>
              <a:rPr lang="pt-PT" i="1" kern="0" spc="-1" dirty="0" err="1">
                <a:solidFill>
                  <a:srgbClr val="000000"/>
                </a:solidFill>
                <a:ea typeface="Calibri"/>
              </a:rPr>
              <a:t>Engagement</a:t>
            </a:r>
            <a:r>
              <a:rPr lang="pt-PT" kern="0" spc="-1" dirty="0">
                <a:solidFill>
                  <a:srgbClr val="000000"/>
                </a:solidFill>
                <a:ea typeface="Calibri"/>
              </a:rPr>
              <a:t>;</a:t>
            </a:r>
          </a:p>
          <a:p>
            <a:pPr marL="460080" indent="-457200">
              <a:buClr>
                <a:srgbClr val="000000"/>
              </a:buClr>
              <a:buFont typeface="Arial"/>
              <a:buChar char="•"/>
            </a:pPr>
            <a:r>
              <a:rPr lang="pt-PT" kern="0" spc="-1" dirty="0" err="1">
                <a:solidFill>
                  <a:srgbClr val="000000"/>
                </a:solidFill>
                <a:ea typeface="Calibri"/>
              </a:rPr>
              <a:t>Alcance</a:t>
            </a:r>
            <a:r>
              <a:rPr lang="pt-PT" kern="0" spc="-1" dirty="0">
                <a:solidFill>
                  <a:srgbClr val="000000"/>
                </a:solidFill>
                <a:ea typeface="Calibri"/>
              </a:rPr>
              <a:t>;</a:t>
            </a:r>
          </a:p>
          <a:p>
            <a:pPr marL="460080" indent="-457200">
              <a:buClr>
                <a:srgbClr val="000000"/>
              </a:buClr>
              <a:buFont typeface="Arial"/>
              <a:buChar char="•"/>
            </a:pPr>
            <a:r>
              <a:rPr lang="pt-PT" kern="0" spc="-1" dirty="0">
                <a:solidFill>
                  <a:srgbClr val="000000"/>
                </a:solidFill>
                <a:ea typeface="Calibri"/>
              </a:rPr>
              <a:t>Taxa de </a:t>
            </a:r>
            <a:r>
              <a:rPr lang="pt-PT" kern="0" spc="-1" dirty="0" err="1">
                <a:solidFill>
                  <a:srgbClr val="000000"/>
                </a:solidFill>
                <a:ea typeface="Calibri"/>
              </a:rPr>
              <a:t>Rejeição</a:t>
            </a:r>
            <a:r>
              <a:rPr lang="pt-PT" kern="0" spc="-1" dirty="0">
                <a:solidFill>
                  <a:srgbClr val="000000"/>
                </a:solidFill>
                <a:ea typeface="Calibri"/>
              </a:rPr>
              <a:t>;</a:t>
            </a:r>
          </a:p>
          <a:p>
            <a:pPr marL="460080" indent="-457200">
              <a:buClr>
                <a:srgbClr val="000000"/>
              </a:buClr>
              <a:buFont typeface="Arial"/>
              <a:buChar char="•"/>
            </a:pPr>
            <a:r>
              <a:rPr lang="pt-PT" kern="0" spc="-1" dirty="0" err="1">
                <a:solidFill>
                  <a:srgbClr val="000000"/>
                </a:solidFill>
                <a:ea typeface="Calibri"/>
              </a:rPr>
              <a:t>Cliques</a:t>
            </a:r>
            <a:r>
              <a:rPr lang="pt-PT" kern="0" spc="-1" dirty="0">
                <a:solidFill>
                  <a:srgbClr val="000000"/>
                </a:solidFill>
                <a:ea typeface="Calibri"/>
              </a:rPr>
              <a:t>;</a:t>
            </a:r>
          </a:p>
          <a:p>
            <a:pPr marL="342900" indent="-342900">
              <a:buFont typeface="Arial" panose="020B0604020202020204" pitchFamily="34" charset="0"/>
              <a:buChar char="•"/>
            </a:pPr>
            <a:r>
              <a:rPr lang="pt-PT" kern="0" dirty="0"/>
              <a:t>  Mais: </a:t>
            </a:r>
            <a:r>
              <a:rPr lang="pt-PT" kern="0" dirty="0">
                <a:hlinkClick r:id="rId2"/>
              </a:rPr>
              <a:t>https://blog.hootsuite.com/social-media-metrics/</a:t>
            </a:r>
            <a:endParaRPr lang="pt-PT" kern="0" dirty="0"/>
          </a:p>
          <a:p>
            <a:endParaRPr lang="pt-PT" kern="0" dirty="0"/>
          </a:p>
        </p:txBody>
      </p:sp>
      <p:pic>
        <p:nvPicPr>
          <p:cNvPr id="15" name="object 9">
            <a:extLst>
              <a:ext uri="{FF2B5EF4-FFF2-40B4-BE49-F238E27FC236}">
                <a16:creationId xmlns:a16="http://schemas.microsoft.com/office/drawing/2014/main" id="{85F4613D-68EE-A05C-C812-E88606538C9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137340" y="0"/>
            <a:ext cx="4921059" cy="4114368"/>
          </a:xfrm>
          <a:prstGeom prst="rect">
            <a:avLst/>
          </a:prstGeom>
        </p:spPr>
      </p:pic>
    </p:spTree>
    <p:extLst>
      <p:ext uri="{BB962C8B-B14F-4D97-AF65-F5344CB8AC3E}">
        <p14:creationId xmlns:p14="http://schemas.microsoft.com/office/powerpoint/2010/main" val="510709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78" name="object 3">
            <a:extLst>
              <a:ext uri="{FF2B5EF4-FFF2-40B4-BE49-F238E27FC236}">
                <a16:creationId xmlns:a16="http://schemas.microsoft.com/office/drawing/2014/main" id="{A37C0175-531E-454A-9D07-886DDC779929}"/>
              </a:ext>
            </a:extLst>
          </p:cNvPr>
          <p:cNvSpPr/>
          <p:nvPr/>
        </p:nvSpPr>
        <p:spPr>
          <a:xfrm>
            <a:off x="0" y="0"/>
            <a:ext cx="4221438" cy="5364176"/>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sp>
        <p:nvSpPr>
          <p:cNvPr id="65" name="object 6">
            <a:extLst>
              <a:ext uri="{FF2B5EF4-FFF2-40B4-BE49-F238E27FC236}">
                <a16:creationId xmlns:a16="http://schemas.microsoft.com/office/drawing/2014/main" id="{FB8242BF-35AE-42E5-AC8C-11EDB43E4055}"/>
              </a:ext>
            </a:extLst>
          </p:cNvPr>
          <p:cNvSpPr/>
          <p:nvPr/>
        </p:nvSpPr>
        <p:spPr>
          <a:xfrm>
            <a:off x="5649962" y="2282832"/>
            <a:ext cx="4499610" cy="5690100"/>
          </a:xfrm>
          <a:custGeom>
            <a:avLst/>
            <a:gdLst/>
            <a:ahLst/>
            <a:cxnLst/>
            <a:rect l="l" t="t" r="r" b="b"/>
            <a:pathLst>
              <a:path w="4499609" h="5182235">
                <a:moveTo>
                  <a:pt x="1438444" y="0"/>
                </a:moveTo>
                <a:lnTo>
                  <a:pt x="1337403" y="381"/>
                </a:lnTo>
                <a:lnTo>
                  <a:pt x="1236356" y="1610"/>
                </a:lnTo>
                <a:lnTo>
                  <a:pt x="1135304" y="3710"/>
                </a:lnTo>
                <a:lnTo>
                  <a:pt x="1034246" y="6704"/>
                </a:lnTo>
                <a:lnTo>
                  <a:pt x="933185" y="10614"/>
                </a:lnTo>
                <a:lnTo>
                  <a:pt x="883114" y="13036"/>
                </a:lnTo>
                <a:lnTo>
                  <a:pt x="832723" y="16160"/>
                </a:lnTo>
                <a:lnTo>
                  <a:pt x="782238" y="20253"/>
                </a:lnTo>
                <a:lnTo>
                  <a:pt x="731888" y="25581"/>
                </a:lnTo>
                <a:lnTo>
                  <a:pt x="681898" y="32412"/>
                </a:lnTo>
                <a:lnTo>
                  <a:pt x="632498" y="41012"/>
                </a:lnTo>
                <a:lnTo>
                  <a:pt x="583913" y="51648"/>
                </a:lnTo>
                <a:lnTo>
                  <a:pt x="536371" y="64586"/>
                </a:lnTo>
                <a:lnTo>
                  <a:pt x="490100" y="80095"/>
                </a:lnTo>
                <a:lnTo>
                  <a:pt x="445326" y="98440"/>
                </a:lnTo>
                <a:lnTo>
                  <a:pt x="402277" y="119888"/>
                </a:lnTo>
                <a:lnTo>
                  <a:pt x="361181" y="144706"/>
                </a:lnTo>
                <a:lnTo>
                  <a:pt x="322264" y="173162"/>
                </a:lnTo>
                <a:lnTo>
                  <a:pt x="284344" y="206836"/>
                </a:lnTo>
                <a:lnTo>
                  <a:pt x="250358" y="243363"/>
                </a:lnTo>
                <a:lnTo>
                  <a:pt x="220023" y="282460"/>
                </a:lnTo>
                <a:lnTo>
                  <a:pt x="193057" y="323842"/>
                </a:lnTo>
                <a:lnTo>
                  <a:pt x="169178" y="367226"/>
                </a:lnTo>
                <a:lnTo>
                  <a:pt x="148102" y="412329"/>
                </a:lnTo>
                <a:lnTo>
                  <a:pt x="129547" y="458866"/>
                </a:lnTo>
                <a:lnTo>
                  <a:pt x="113231" y="506555"/>
                </a:lnTo>
                <a:lnTo>
                  <a:pt x="98871" y="555112"/>
                </a:lnTo>
                <a:lnTo>
                  <a:pt x="86183" y="604253"/>
                </a:lnTo>
                <a:lnTo>
                  <a:pt x="74887" y="653694"/>
                </a:lnTo>
                <a:lnTo>
                  <a:pt x="64699" y="703153"/>
                </a:lnTo>
                <a:lnTo>
                  <a:pt x="55336" y="752345"/>
                </a:lnTo>
                <a:lnTo>
                  <a:pt x="46571" y="800511"/>
                </a:lnTo>
                <a:lnTo>
                  <a:pt x="38137" y="848818"/>
                </a:lnTo>
                <a:lnTo>
                  <a:pt x="30181" y="897248"/>
                </a:lnTo>
                <a:lnTo>
                  <a:pt x="22846" y="945781"/>
                </a:lnTo>
                <a:lnTo>
                  <a:pt x="16277" y="994397"/>
                </a:lnTo>
                <a:lnTo>
                  <a:pt x="10620" y="1043075"/>
                </a:lnTo>
                <a:lnTo>
                  <a:pt x="6018" y="1091797"/>
                </a:lnTo>
                <a:lnTo>
                  <a:pt x="2618" y="1140542"/>
                </a:lnTo>
                <a:lnTo>
                  <a:pt x="563" y="1189291"/>
                </a:lnTo>
                <a:lnTo>
                  <a:pt x="0" y="1238023"/>
                </a:lnTo>
                <a:lnTo>
                  <a:pt x="1071" y="1286719"/>
                </a:lnTo>
                <a:lnTo>
                  <a:pt x="3923" y="1335359"/>
                </a:lnTo>
                <a:lnTo>
                  <a:pt x="8700" y="1383923"/>
                </a:lnTo>
                <a:lnTo>
                  <a:pt x="15547" y="1432392"/>
                </a:lnTo>
                <a:lnTo>
                  <a:pt x="24651" y="1481197"/>
                </a:lnTo>
                <a:lnTo>
                  <a:pt x="35786" y="1529427"/>
                </a:lnTo>
                <a:lnTo>
                  <a:pt x="48808" y="1577123"/>
                </a:lnTo>
                <a:lnTo>
                  <a:pt x="63574" y="1624328"/>
                </a:lnTo>
                <a:lnTo>
                  <a:pt x="79941" y="1671085"/>
                </a:lnTo>
                <a:lnTo>
                  <a:pt x="97767" y="1717435"/>
                </a:lnTo>
                <a:lnTo>
                  <a:pt x="116908" y="1763421"/>
                </a:lnTo>
                <a:lnTo>
                  <a:pt x="137221" y="1809084"/>
                </a:lnTo>
                <a:lnTo>
                  <a:pt x="158564" y="1854467"/>
                </a:lnTo>
                <a:lnTo>
                  <a:pt x="180794" y="1899613"/>
                </a:lnTo>
                <a:lnTo>
                  <a:pt x="203767" y="1944562"/>
                </a:lnTo>
                <a:lnTo>
                  <a:pt x="227341" y="1989359"/>
                </a:lnTo>
                <a:lnTo>
                  <a:pt x="251373" y="2034043"/>
                </a:lnTo>
                <a:lnTo>
                  <a:pt x="349219" y="2212514"/>
                </a:lnTo>
                <a:lnTo>
                  <a:pt x="373396" y="2257275"/>
                </a:lnTo>
                <a:lnTo>
                  <a:pt x="397173" y="2302178"/>
                </a:lnTo>
                <a:lnTo>
                  <a:pt x="420407" y="2347265"/>
                </a:lnTo>
                <a:lnTo>
                  <a:pt x="442956" y="2392578"/>
                </a:lnTo>
                <a:lnTo>
                  <a:pt x="464675" y="2438160"/>
                </a:lnTo>
                <a:lnTo>
                  <a:pt x="485424" y="2484052"/>
                </a:lnTo>
                <a:lnTo>
                  <a:pt x="505058" y="2530296"/>
                </a:lnTo>
                <a:lnTo>
                  <a:pt x="523434" y="2576936"/>
                </a:lnTo>
                <a:lnTo>
                  <a:pt x="540410" y="2624013"/>
                </a:lnTo>
                <a:lnTo>
                  <a:pt x="555843" y="2671569"/>
                </a:lnTo>
                <a:lnTo>
                  <a:pt x="569698" y="2719839"/>
                </a:lnTo>
                <a:lnTo>
                  <a:pt x="582022" y="2768466"/>
                </a:lnTo>
                <a:lnTo>
                  <a:pt x="593026" y="2817398"/>
                </a:lnTo>
                <a:lnTo>
                  <a:pt x="602924" y="2866583"/>
                </a:lnTo>
                <a:lnTo>
                  <a:pt x="611928" y="2915967"/>
                </a:lnTo>
                <a:lnTo>
                  <a:pt x="620251" y="2965500"/>
                </a:lnTo>
                <a:lnTo>
                  <a:pt x="628105" y="3015128"/>
                </a:lnTo>
                <a:lnTo>
                  <a:pt x="650987" y="3164064"/>
                </a:lnTo>
                <a:lnTo>
                  <a:pt x="659095" y="3213552"/>
                </a:lnTo>
                <a:lnTo>
                  <a:pt x="667800" y="3262874"/>
                </a:lnTo>
                <a:lnTo>
                  <a:pt x="677312" y="3311979"/>
                </a:lnTo>
                <a:lnTo>
                  <a:pt x="687845" y="3360813"/>
                </a:lnTo>
                <a:lnTo>
                  <a:pt x="699612" y="3409324"/>
                </a:lnTo>
                <a:lnTo>
                  <a:pt x="712826" y="3457461"/>
                </a:lnTo>
                <a:lnTo>
                  <a:pt x="727698" y="3505171"/>
                </a:lnTo>
                <a:lnTo>
                  <a:pt x="744443" y="3552402"/>
                </a:lnTo>
                <a:lnTo>
                  <a:pt x="763272" y="3599101"/>
                </a:lnTo>
                <a:lnTo>
                  <a:pt x="783361" y="3643118"/>
                </a:lnTo>
                <a:lnTo>
                  <a:pt x="805361" y="3686215"/>
                </a:lnTo>
                <a:lnTo>
                  <a:pt x="829195" y="3728386"/>
                </a:lnTo>
                <a:lnTo>
                  <a:pt x="854786" y="3769623"/>
                </a:lnTo>
                <a:lnTo>
                  <a:pt x="882055" y="3809916"/>
                </a:lnTo>
                <a:lnTo>
                  <a:pt x="910925" y="3849259"/>
                </a:lnTo>
                <a:lnTo>
                  <a:pt x="941318" y="3887644"/>
                </a:lnTo>
                <a:lnTo>
                  <a:pt x="973157" y="3925063"/>
                </a:lnTo>
                <a:lnTo>
                  <a:pt x="1006364" y="3961507"/>
                </a:lnTo>
                <a:lnTo>
                  <a:pt x="1040861" y="3996968"/>
                </a:lnTo>
                <a:lnTo>
                  <a:pt x="1076571" y="4031440"/>
                </a:lnTo>
                <a:lnTo>
                  <a:pt x="1113417" y="4064913"/>
                </a:lnTo>
                <a:lnTo>
                  <a:pt x="1151319" y="4097381"/>
                </a:lnTo>
                <a:lnTo>
                  <a:pt x="1190201" y="4128834"/>
                </a:lnTo>
                <a:lnTo>
                  <a:pt x="1229985" y="4159266"/>
                </a:lnTo>
                <a:lnTo>
                  <a:pt x="1270594" y="4188668"/>
                </a:lnTo>
                <a:lnTo>
                  <a:pt x="1311950" y="4217032"/>
                </a:lnTo>
                <a:lnTo>
                  <a:pt x="1353974" y="4244350"/>
                </a:lnTo>
                <a:lnTo>
                  <a:pt x="1396603" y="4270665"/>
                </a:lnTo>
                <a:lnTo>
                  <a:pt x="1439796" y="4296058"/>
                </a:lnTo>
                <a:lnTo>
                  <a:pt x="1483521" y="4320572"/>
                </a:lnTo>
                <a:lnTo>
                  <a:pt x="1527747" y="4344251"/>
                </a:lnTo>
                <a:lnTo>
                  <a:pt x="1572440" y="4367136"/>
                </a:lnTo>
                <a:lnTo>
                  <a:pt x="1617569" y="4389272"/>
                </a:lnTo>
                <a:lnTo>
                  <a:pt x="1663102" y="4410701"/>
                </a:lnTo>
                <a:lnTo>
                  <a:pt x="1709005" y="4431467"/>
                </a:lnTo>
                <a:lnTo>
                  <a:pt x="1755247" y="4451612"/>
                </a:lnTo>
                <a:lnTo>
                  <a:pt x="1801795" y="4471180"/>
                </a:lnTo>
                <a:lnTo>
                  <a:pt x="1848618" y="4490214"/>
                </a:lnTo>
                <a:lnTo>
                  <a:pt x="1895682" y="4508757"/>
                </a:lnTo>
                <a:lnTo>
                  <a:pt x="1942956" y="4526852"/>
                </a:lnTo>
                <a:lnTo>
                  <a:pt x="1990407" y="4544542"/>
                </a:lnTo>
                <a:lnTo>
                  <a:pt x="2038004" y="4561871"/>
                </a:lnTo>
                <a:lnTo>
                  <a:pt x="2085713" y="4578881"/>
                </a:lnTo>
                <a:lnTo>
                  <a:pt x="2181341" y="4612117"/>
                </a:lnTo>
                <a:lnTo>
                  <a:pt x="2277773" y="4644740"/>
                </a:lnTo>
                <a:lnTo>
                  <a:pt x="2374466" y="4676604"/>
                </a:lnTo>
                <a:lnTo>
                  <a:pt x="2471414" y="4707717"/>
                </a:lnTo>
                <a:lnTo>
                  <a:pt x="2568609" y="4738083"/>
                </a:lnTo>
                <a:lnTo>
                  <a:pt x="2666046" y="4767710"/>
                </a:lnTo>
                <a:lnTo>
                  <a:pt x="2763718" y="4796603"/>
                </a:lnTo>
                <a:lnTo>
                  <a:pt x="2861617" y="4824769"/>
                </a:lnTo>
                <a:lnTo>
                  <a:pt x="2959738" y="4852215"/>
                </a:lnTo>
                <a:lnTo>
                  <a:pt x="3058072" y="4878946"/>
                </a:lnTo>
                <a:lnTo>
                  <a:pt x="3156614" y="4904969"/>
                </a:lnTo>
                <a:lnTo>
                  <a:pt x="3255357" y="4930290"/>
                </a:lnTo>
                <a:lnTo>
                  <a:pt x="3354295" y="4954916"/>
                </a:lnTo>
                <a:lnTo>
                  <a:pt x="3453419" y="4978852"/>
                </a:lnTo>
                <a:lnTo>
                  <a:pt x="3552724" y="5002106"/>
                </a:lnTo>
                <a:lnTo>
                  <a:pt x="3652203" y="5024683"/>
                </a:lnTo>
                <a:lnTo>
                  <a:pt x="3751849" y="5046590"/>
                </a:lnTo>
                <a:lnTo>
                  <a:pt x="3851656" y="5067832"/>
                </a:lnTo>
                <a:lnTo>
                  <a:pt x="3951616" y="5088418"/>
                </a:lnTo>
                <a:lnTo>
                  <a:pt x="4051723" y="5108351"/>
                </a:lnTo>
                <a:lnTo>
                  <a:pt x="4151970" y="5127640"/>
                </a:lnTo>
                <a:lnTo>
                  <a:pt x="4252351" y="5146290"/>
                </a:lnTo>
                <a:lnTo>
                  <a:pt x="4352858" y="5164307"/>
                </a:lnTo>
                <a:lnTo>
                  <a:pt x="4453485" y="5181699"/>
                </a:lnTo>
                <a:lnTo>
                  <a:pt x="4499283" y="4686761"/>
                </a:lnTo>
                <a:lnTo>
                  <a:pt x="4499283" y="272448"/>
                </a:lnTo>
                <a:lnTo>
                  <a:pt x="4160717" y="224962"/>
                </a:lnTo>
                <a:lnTo>
                  <a:pt x="3909363" y="191131"/>
                </a:lnTo>
                <a:lnTo>
                  <a:pt x="3708146" y="165190"/>
                </a:lnTo>
                <a:lnTo>
                  <a:pt x="3506816" y="140451"/>
                </a:lnTo>
                <a:lnTo>
                  <a:pt x="3355749" y="122798"/>
                </a:lnTo>
                <a:lnTo>
                  <a:pt x="3204627" y="106003"/>
                </a:lnTo>
                <a:lnTo>
                  <a:pt x="3053452" y="90147"/>
                </a:lnTo>
                <a:lnTo>
                  <a:pt x="2902227" y="75307"/>
                </a:lnTo>
                <a:lnTo>
                  <a:pt x="2750956" y="61561"/>
                </a:lnTo>
                <a:lnTo>
                  <a:pt x="2650084" y="53045"/>
                </a:lnTo>
                <a:lnTo>
                  <a:pt x="2549193" y="45073"/>
                </a:lnTo>
                <a:lnTo>
                  <a:pt x="2448286" y="37670"/>
                </a:lnTo>
                <a:lnTo>
                  <a:pt x="2347361" y="30857"/>
                </a:lnTo>
                <a:lnTo>
                  <a:pt x="2246421" y="24660"/>
                </a:lnTo>
                <a:lnTo>
                  <a:pt x="2145466" y="19100"/>
                </a:lnTo>
                <a:lnTo>
                  <a:pt x="2044497" y="14202"/>
                </a:lnTo>
                <a:lnTo>
                  <a:pt x="1943515" y="9988"/>
                </a:lnTo>
                <a:lnTo>
                  <a:pt x="1842521" y="6482"/>
                </a:lnTo>
                <a:lnTo>
                  <a:pt x="1741516" y="3706"/>
                </a:lnTo>
                <a:lnTo>
                  <a:pt x="1640501" y="1685"/>
                </a:lnTo>
                <a:lnTo>
                  <a:pt x="1539477" y="442"/>
                </a:lnTo>
                <a:lnTo>
                  <a:pt x="1438444" y="0"/>
                </a:lnTo>
                <a:close/>
              </a:path>
            </a:pathLst>
          </a:custGeom>
          <a:solidFill>
            <a:srgbClr val="EEEDF3">
              <a:alpha val="89999"/>
            </a:srgbClr>
          </a:solidFill>
        </p:spPr>
        <p:txBody>
          <a:bodyPr wrap="square" lIns="0" tIns="0" rIns="0" bIns="0" rtlCol="0"/>
          <a:lstStyle/>
          <a:p>
            <a:endParaRPr/>
          </a:p>
        </p:txBody>
      </p:sp>
      <p:sp>
        <p:nvSpPr>
          <p:cNvPr id="13" name="Freeform: Shape 122">
            <a:extLst>
              <a:ext uri="{FF2B5EF4-FFF2-40B4-BE49-F238E27FC236}">
                <a16:creationId xmlns:a16="http://schemas.microsoft.com/office/drawing/2014/main" id="{C098C376-DBCB-6F45-B274-785091CDC8D7}"/>
              </a:ext>
            </a:extLst>
          </p:cNvPr>
          <p:cNvSpPr/>
          <p:nvPr/>
        </p:nvSpPr>
        <p:spPr>
          <a:xfrm>
            <a:off x="3966939" y="3121596"/>
            <a:ext cx="2296099" cy="810112"/>
          </a:xfrm>
          <a:custGeom>
            <a:avLst/>
            <a:gdLst>
              <a:gd name="connsiteX0" fmla="*/ 2176688 w 3710867"/>
              <a:gd name="connsiteY0" fmla="*/ 1240801 h 1309272"/>
              <a:gd name="connsiteX1" fmla="*/ 2271082 w 3710867"/>
              <a:gd name="connsiteY1" fmla="*/ 1245345 h 1309272"/>
              <a:gd name="connsiteX2" fmla="*/ 2205983 w 3710867"/>
              <a:gd name="connsiteY2" fmla="*/ 1241374 h 1309272"/>
              <a:gd name="connsiteX3" fmla="*/ 1534180 w 3710867"/>
              <a:gd name="connsiteY3" fmla="*/ 1240801 h 1309272"/>
              <a:gd name="connsiteX4" fmla="*/ 1504884 w 3710867"/>
              <a:gd name="connsiteY4" fmla="*/ 1241374 h 1309272"/>
              <a:gd name="connsiteX5" fmla="*/ 1439784 w 3710867"/>
              <a:gd name="connsiteY5" fmla="*/ 1245345 h 1309272"/>
              <a:gd name="connsiteX6" fmla="*/ 1855433 w 3710867"/>
              <a:gd name="connsiteY6" fmla="*/ 0 h 1309272"/>
              <a:gd name="connsiteX7" fmla="*/ 3710866 w 3710867"/>
              <a:gd name="connsiteY7" fmla="*/ 217503 h 1309272"/>
              <a:gd name="connsiteX8" fmla="*/ 3709552 w 3710867"/>
              <a:gd name="connsiteY8" fmla="*/ 220554 h 1309272"/>
              <a:gd name="connsiteX9" fmla="*/ 3710867 w 3710867"/>
              <a:gd name="connsiteY9" fmla="*/ 220554 h 1309272"/>
              <a:gd name="connsiteX10" fmla="*/ 3471471 w 3710867"/>
              <a:gd name="connsiteY10" fmla="*/ 855877 h 1309272"/>
              <a:gd name="connsiteX11" fmla="*/ 3410900 w 3710867"/>
              <a:gd name="connsiteY11" fmla="*/ 1016624 h 1309272"/>
              <a:gd name="connsiteX12" fmla="*/ 3407009 w 3710867"/>
              <a:gd name="connsiteY12" fmla="*/ 1020453 h 1309272"/>
              <a:gd name="connsiteX13" fmla="*/ 2629822 w 3710867"/>
              <a:gd name="connsiteY13" fmla="*/ 1259660 h 1309272"/>
              <a:gd name="connsiteX14" fmla="*/ 2578532 w 3710867"/>
              <a:gd name="connsiteY14" fmla="*/ 1265911 h 1309272"/>
              <a:gd name="connsiteX15" fmla="*/ 2524030 w 3710867"/>
              <a:gd name="connsiteY15" fmla="*/ 1260777 h 1309272"/>
              <a:gd name="connsiteX16" fmla="*/ 2473863 w 3710867"/>
              <a:gd name="connsiteY16" fmla="*/ 1257717 h 1309272"/>
              <a:gd name="connsiteX17" fmla="*/ 2569433 w 3710867"/>
              <a:gd name="connsiteY17" fmla="*/ 1265760 h 1309272"/>
              <a:gd name="connsiteX18" fmla="*/ 2487808 w 3710867"/>
              <a:gd name="connsiteY18" fmla="*/ 1276969 h 1309272"/>
              <a:gd name="connsiteX19" fmla="*/ 1855434 w 3710867"/>
              <a:gd name="connsiteY19" fmla="*/ 1309272 h 1309272"/>
              <a:gd name="connsiteX20" fmla="*/ 1223061 w 3710867"/>
              <a:gd name="connsiteY20" fmla="*/ 1276969 h 1309272"/>
              <a:gd name="connsiteX21" fmla="*/ 1141435 w 3710867"/>
              <a:gd name="connsiteY21" fmla="*/ 1265760 h 1309272"/>
              <a:gd name="connsiteX22" fmla="*/ 1237007 w 3710867"/>
              <a:gd name="connsiteY22" fmla="*/ 1257716 h 1309272"/>
              <a:gd name="connsiteX23" fmla="*/ 1186836 w 3710867"/>
              <a:gd name="connsiteY23" fmla="*/ 1260777 h 1309272"/>
              <a:gd name="connsiteX24" fmla="*/ 1132336 w 3710867"/>
              <a:gd name="connsiteY24" fmla="*/ 1265911 h 1309272"/>
              <a:gd name="connsiteX25" fmla="*/ 1081046 w 3710867"/>
              <a:gd name="connsiteY25" fmla="*/ 1259660 h 1309272"/>
              <a:gd name="connsiteX26" fmla="*/ 303859 w 3710867"/>
              <a:gd name="connsiteY26" fmla="*/ 1020453 h 1309272"/>
              <a:gd name="connsiteX27" fmla="*/ 299968 w 3710867"/>
              <a:gd name="connsiteY27" fmla="*/ 1016624 h 1309272"/>
              <a:gd name="connsiteX28" fmla="*/ 239397 w 3710867"/>
              <a:gd name="connsiteY28" fmla="*/ 855877 h 1309272"/>
              <a:gd name="connsiteX29" fmla="*/ 1 w 3710867"/>
              <a:gd name="connsiteY29" fmla="*/ 220554 h 1309272"/>
              <a:gd name="connsiteX30" fmla="*/ 1314 w 3710867"/>
              <a:gd name="connsiteY30" fmla="*/ 220554 h 1309272"/>
              <a:gd name="connsiteX31" fmla="*/ 0 w 3710867"/>
              <a:gd name="connsiteY31" fmla="*/ 217503 h 1309272"/>
              <a:gd name="connsiteX32" fmla="*/ 1855433 w 3710867"/>
              <a:gd name="connsiteY32" fmla="*/ 0 h 13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10867" h="1309272">
                <a:moveTo>
                  <a:pt x="2176688" y="1240801"/>
                </a:moveTo>
                <a:lnTo>
                  <a:pt x="2271082" y="1245345"/>
                </a:lnTo>
                <a:lnTo>
                  <a:pt x="2205983" y="1241374"/>
                </a:lnTo>
                <a:close/>
                <a:moveTo>
                  <a:pt x="1534180" y="1240801"/>
                </a:moveTo>
                <a:lnTo>
                  <a:pt x="1504884" y="1241374"/>
                </a:lnTo>
                <a:lnTo>
                  <a:pt x="1439784" y="1245345"/>
                </a:lnTo>
                <a:close/>
                <a:moveTo>
                  <a:pt x="1855433" y="0"/>
                </a:moveTo>
                <a:cubicBezTo>
                  <a:pt x="2880160" y="0"/>
                  <a:pt x="3710866" y="97379"/>
                  <a:pt x="3710866" y="217503"/>
                </a:cubicBezTo>
                <a:lnTo>
                  <a:pt x="3709552" y="220554"/>
                </a:lnTo>
                <a:lnTo>
                  <a:pt x="3710867" y="220554"/>
                </a:lnTo>
                <a:lnTo>
                  <a:pt x="3471471" y="855877"/>
                </a:lnTo>
                <a:lnTo>
                  <a:pt x="3410900" y="1016624"/>
                </a:lnTo>
                <a:lnTo>
                  <a:pt x="3407009" y="1020453"/>
                </a:lnTo>
                <a:cubicBezTo>
                  <a:pt x="3280428" y="1123423"/>
                  <a:pt x="2998137" y="1209036"/>
                  <a:pt x="2629822" y="1259660"/>
                </a:cubicBezTo>
                <a:lnTo>
                  <a:pt x="2578532" y="1265911"/>
                </a:lnTo>
                <a:lnTo>
                  <a:pt x="2524030" y="1260777"/>
                </a:lnTo>
                <a:lnTo>
                  <a:pt x="2473863" y="1257717"/>
                </a:lnTo>
                <a:lnTo>
                  <a:pt x="2569433" y="1265760"/>
                </a:lnTo>
                <a:lnTo>
                  <a:pt x="2487808" y="1276969"/>
                </a:lnTo>
                <a:cubicBezTo>
                  <a:pt x="2293441" y="1297770"/>
                  <a:pt x="2079747" y="1309272"/>
                  <a:pt x="1855434" y="1309272"/>
                </a:cubicBezTo>
                <a:cubicBezTo>
                  <a:pt x="1631122" y="1309272"/>
                  <a:pt x="1417427" y="1297770"/>
                  <a:pt x="1223061" y="1276969"/>
                </a:cubicBezTo>
                <a:lnTo>
                  <a:pt x="1141435" y="1265760"/>
                </a:lnTo>
                <a:lnTo>
                  <a:pt x="1237007" y="1257716"/>
                </a:lnTo>
                <a:lnTo>
                  <a:pt x="1186836" y="1260777"/>
                </a:lnTo>
                <a:lnTo>
                  <a:pt x="1132336" y="1265911"/>
                </a:lnTo>
                <a:lnTo>
                  <a:pt x="1081046" y="1259660"/>
                </a:lnTo>
                <a:cubicBezTo>
                  <a:pt x="712731" y="1209036"/>
                  <a:pt x="430440" y="1123423"/>
                  <a:pt x="303859" y="1020453"/>
                </a:cubicBezTo>
                <a:lnTo>
                  <a:pt x="299968" y="1016624"/>
                </a:lnTo>
                <a:lnTo>
                  <a:pt x="239397" y="855877"/>
                </a:lnTo>
                <a:lnTo>
                  <a:pt x="1" y="220554"/>
                </a:lnTo>
                <a:lnTo>
                  <a:pt x="1314" y="220554"/>
                </a:lnTo>
                <a:lnTo>
                  <a:pt x="0" y="217503"/>
                </a:lnTo>
                <a:cubicBezTo>
                  <a:pt x="0" y="97379"/>
                  <a:pt x="830706" y="0"/>
                  <a:pt x="1855433" y="0"/>
                </a:cubicBezTo>
                <a:close/>
              </a:path>
            </a:pathLst>
          </a:custGeom>
          <a:gradFill flip="none" rotWithShape="1">
            <a:gsLst>
              <a:gs pos="46000">
                <a:schemeClr val="accent6"/>
              </a:gs>
              <a:gs pos="78000">
                <a:schemeClr val="accent6">
                  <a:lumMod val="7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14"/>
          </a:p>
        </p:txBody>
      </p:sp>
      <p:sp>
        <p:nvSpPr>
          <p:cNvPr id="14" name="Freeform: Shape 119">
            <a:extLst>
              <a:ext uri="{FF2B5EF4-FFF2-40B4-BE49-F238E27FC236}">
                <a16:creationId xmlns:a16="http://schemas.microsoft.com/office/drawing/2014/main" id="{04661322-0E89-2E49-9DF0-BB45B12E1D9D}"/>
              </a:ext>
            </a:extLst>
          </p:cNvPr>
          <p:cNvSpPr/>
          <p:nvPr/>
        </p:nvSpPr>
        <p:spPr>
          <a:xfrm>
            <a:off x="4830361" y="5415588"/>
            <a:ext cx="569255" cy="808698"/>
          </a:xfrm>
          <a:custGeom>
            <a:avLst/>
            <a:gdLst>
              <a:gd name="connsiteX0" fmla="*/ 460003 w 920008"/>
              <a:gd name="connsiteY0" fmla="*/ 0 h 1306987"/>
              <a:gd name="connsiteX1" fmla="*/ 717332 w 920008"/>
              <a:gd name="connsiteY1" fmla="*/ 37146 h 1306987"/>
              <a:gd name="connsiteX2" fmla="*/ 738965 w 920008"/>
              <a:gd name="connsiteY2" fmla="*/ 45582 h 1306987"/>
              <a:gd name="connsiteX3" fmla="*/ 738967 w 920008"/>
              <a:gd name="connsiteY3" fmla="*/ 45581 h 1306987"/>
              <a:gd name="connsiteX4" fmla="*/ 785447 w 920008"/>
              <a:gd name="connsiteY4" fmla="*/ 63704 h 1306987"/>
              <a:gd name="connsiteX5" fmla="*/ 910899 w 920008"/>
              <a:gd name="connsiteY5" fmla="*/ 173667 h 1306987"/>
              <a:gd name="connsiteX6" fmla="*/ 920008 w 920008"/>
              <a:gd name="connsiteY6" fmla="*/ 216365 h 1306987"/>
              <a:gd name="connsiteX7" fmla="*/ 892517 w 920008"/>
              <a:gd name="connsiteY7" fmla="*/ 289322 h 1306987"/>
              <a:gd name="connsiteX8" fmla="*/ 884081 w 920008"/>
              <a:gd name="connsiteY8" fmla="*/ 302164 h 1306987"/>
              <a:gd name="connsiteX9" fmla="*/ 596866 w 920008"/>
              <a:gd name="connsiteY9" fmla="*/ 425227 h 1306987"/>
              <a:gd name="connsiteX10" fmla="*/ 460004 w 920008"/>
              <a:gd name="connsiteY10" fmla="*/ 435005 h 1306987"/>
              <a:gd name="connsiteX11" fmla="*/ 460004 w 920008"/>
              <a:gd name="connsiteY11" fmla="*/ 435005 h 1306987"/>
              <a:gd name="connsiteX12" fmla="*/ 884082 w 920008"/>
              <a:gd name="connsiteY12" fmla="*/ 302164 h 1306987"/>
              <a:gd name="connsiteX13" fmla="*/ 892517 w 920008"/>
              <a:gd name="connsiteY13" fmla="*/ 289324 h 1306987"/>
              <a:gd name="connsiteX14" fmla="*/ 892518 w 920008"/>
              <a:gd name="connsiteY14" fmla="*/ 289322 h 1306987"/>
              <a:gd name="connsiteX15" fmla="*/ 588316 w 920008"/>
              <a:gd name="connsiteY15" fmla="*/ 1096630 h 1306987"/>
              <a:gd name="connsiteX16" fmla="*/ 526592 w 920008"/>
              <a:gd name="connsiteY16" fmla="*/ 1260437 h 1306987"/>
              <a:gd name="connsiteX17" fmla="*/ 526591 w 920008"/>
              <a:gd name="connsiteY17" fmla="*/ 1260437 h 1306987"/>
              <a:gd name="connsiteX18" fmla="*/ 524924 w 920008"/>
              <a:gd name="connsiteY18" fmla="*/ 1264861 h 1306987"/>
              <a:gd name="connsiteX19" fmla="*/ 510671 w 920008"/>
              <a:gd name="connsiteY19" fmla="*/ 1285999 h 1306987"/>
              <a:gd name="connsiteX20" fmla="*/ 460002 w 920008"/>
              <a:gd name="connsiteY20" fmla="*/ 1306987 h 1306987"/>
              <a:gd name="connsiteX21" fmla="*/ 409333 w 920008"/>
              <a:gd name="connsiteY21" fmla="*/ 1285999 h 1306987"/>
              <a:gd name="connsiteX22" fmla="*/ 395090 w 920008"/>
              <a:gd name="connsiteY22" fmla="*/ 1264874 h 1306987"/>
              <a:gd name="connsiteX23" fmla="*/ 393409 w 920008"/>
              <a:gd name="connsiteY23" fmla="*/ 1260413 h 1306987"/>
              <a:gd name="connsiteX24" fmla="*/ 27497 w 920008"/>
              <a:gd name="connsiteY24" fmla="*/ 289333 h 1306987"/>
              <a:gd name="connsiteX25" fmla="*/ 27494 w 920008"/>
              <a:gd name="connsiteY25" fmla="*/ 289329 h 1306987"/>
              <a:gd name="connsiteX26" fmla="*/ 0 w 920008"/>
              <a:gd name="connsiteY26" fmla="*/ 216362 h 1306987"/>
              <a:gd name="connsiteX27" fmla="*/ 9107 w 920008"/>
              <a:gd name="connsiteY27" fmla="*/ 173667 h 1306987"/>
              <a:gd name="connsiteX28" fmla="*/ 134559 w 920008"/>
              <a:gd name="connsiteY28" fmla="*/ 63704 h 1306987"/>
              <a:gd name="connsiteX29" fmla="*/ 181040 w 920008"/>
              <a:gd name="connsiteY29" fmla="*/ 45581 h 1306987"/>
              <a:gd name="connsiteX30" fmla="*/ 181042 w 920008"/>
              <a:gd name="connsiteY30" fmla="*/ 45582 h 1306987"/>
              <a:gd name="connsiteX31" fmla="*/ 202675 w 920008"/>
              <a:gd name="connsiteY31" fmla="*/ 37146 h 1306987"/>
              <a:gd name="connsiteX32" fmla="*/ 460003 w 920008"/>
              <a:gd name="connsiteY32" fmla="*/ 0 h 1306987"/>
              <a:gd name="connsiteX0" fmla="*/ 460003 w 920008"/>
              <a:gd name="connsiteY0" fmla="*/ 0 h 1306987"/>
              <a:gd name="connsiteX1" fmla="*/ 717332 w 920008"/>
              <a:gd name="connsiteY1" fmla="*/ 37146 h 1306987"/>
              <a:gd name="connsiteX2" fmla="*/ 738965 w 920008"/>
              <a:gd name="connsiteY2" fmla="*/ 45582 h 1306987"/>
              <a:gd name="connsiteX3" fmla="*/ 738967 w 920008"/>
              <a:gd name="connsiteY3" fmla="*/ 45581 h 1306987"/>
              <a:gd name="connsiteX4" fmla="*/ 785447 w 920008"/>
              <a:gd name="connsiteY4" fmla="*/ 63704 h 1306987"/>
              <a:gd name="connsiteX5" fmla="*/ 910899 w 920008"/>
              <a:gd name="connsiteY5" fmla="*/ 173667 h 1306987"/>
              <a:gd name="connsiteX6" fmla="*/ 920008 w 920008"/>
              <a:gd name="connsiteY6" fmla="*/ 216365 h 1306987"/>
              <a:gd name="connsiteX7" fmla="*/ 892517 w 920008"/>
              <a:gd name="connsiteY7" fmla="*/ 289322 h 1306987"/>
              <a:gd name="connsiteX8" fmla="*/ 884081 w 920008"/>
              <a:gd name="connsiteY8" fmla="*/ 302164 h 1306987"/>
              <a:gd name="connsiteX9" fmla="*/ 596866 w 920008"/>
              <a:gd name="connsiteY9" fmla="*/ 425227 h 1306987"/>
              <a:gd name="connsiteX10" fmla="*/ 460004 w 920008"/>
              <a:gd name="connsiteY10" fmla="*/ 435005 h 1306987"/>
              <a:gd name="connsiteX11" fmla="*/ 884082 w 920008"/>
              <a:gd name="connsiteY11" fmla="*/ 302164 h 1306987"/>
              <a:gd name="connsiteX12" fmla="*/ 892517 w 920008"/>
              <a:gd name="connsiteY12" fmla="*/ 289324 h 1306987"/>
              <a:gd name="connsiteX13" fmla="*/ 892518 w 920008"/>
              <a:gd name="connsiteY13" fmla="*/ 289322 h 1306987"/>
              <a:gd name="connsiteX14" fmla="*/ 588316 w 920008"/>
              <a:gd name="connsiteY14" fmla="*/ 1096630 h 1306987"/>
              <a:gd name="connsiteX15" fmla="*/ 526592 w 920008"/>
              <a:gd name="connsiteY15" fmla="*/ 1260437 h 1306987"/>
              <a:gd name="connsiteX16" fmla="*/ 526591 w 920008"/>
              <a:gd name="connsiteY16" fmla="*/ 1260437 h 1306987"/>
              <a:gd name="connsiteX17" fmla="*/ 524924 w 920008"/>
              <a:gd name="connsiteY17" fmla="*/ 1264861 h 1306987"/>
              <a:gd name="connsiteX18" fmla="*/ 510671 w 920008"/>
              <a:gd name="connsiteY18" fmla="*/ 1285999 h 1306987"/>
              <a:gd name="connsiteX19" fmla="*/ 460002 w 920008"/>
              <a:gd name="connsiteY19" fmla="*/ 1306987 h 1306987"/>
              <a:gd name="connsiteX20" fmla="*/ 409333 w 920008"/>
              <a:gd name="connsiteY20" fmla="*/ 1285999 h 1306987"/>
              <a:gd name="connsiteX21" fmla="*/ 395090 w 920008"/>
              <a:gd name="connsiteY21" fmla="*/ 1264874 h 1306987"/>
              <a:gd name="connsiteX22" fmla="*/ 393409 w 920008"/>
              <a:gd name="connsiteY22" fmla="*/ 1260413 h 1306987"/>
              <a:gd name="connsiteX23" fmla="*/ 27497 w 920008"/>
              <a:gd name="connsiteY23" fmla="*/ 289333 h 1306987"/>
              <a:gd name="connsiteX24" fmla="*/ 27494 w 920008"/>
              <a:gd name="connsiteY24" fmla="*/ 289329 h 1306987"/>
              <a:gd name="connsiteX25" fmla="*/ 0 w 920008"/>
              <a:gd name="connsiteY25" fmla="*/ 216362 h 1306987"/>
              <a:gd name="connsiteX26" fmla="*/ 9107 w 920008"/>
              <a:gd name="connsiteY26" fmla="*/ 173667 h 1306987"/>
              <a:gd name="connsiteX27" fmla="*/ 134559 w 920008"/>
              <a:gd name="connsiteY27" fmla="*/ 63704 h 1306987"/>
              <a:gd name="connsiteX28" fmla="*/ 181040 w 920008"/>
              <a:gd name="connsiteY28" fmla="*/ 45581 h 1306987"/>
              <a:gd name="connsiteX29" fmla="*/ 181042 w 920008"/>
              <a:gd name="connsiteY29" fmla="*/ 45582 h 1306987"/>
              <a:gd name="connsiteX30" fmla="*/ 202675 w 920008"/>
              <a:gd name="connsiteY30" fmla="*/ 37146 h 1306987"/>
              <a:gd name="connsiteX31" fmla="*/ 460003 w 920008"/>
              <a:gd name="connsiteY31" fmla="*/ 0 h 1306987"/>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 name="connsiteX29" fmla="*/ 596866 w 920008"/>
              <a:gd name="connsiteY29" fmla="*/ 425227 h 1306987"/>
              <a:gd name="connsiteX30" fmla="*/ 551444 w 920008"/>
              <a:gd name="connsiteY30" fmla="*/ 526445 h 1306987"/>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 name="connsiteX29" fmla="*/ 551444 w 920008"/>
              <a:gd name="connsiteY29" fmla="*/ 526445 h 1306987"/>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0008" h="1306987">
                <a:moveTo>
                  <a:pt x="884082" y="302164"/>
                </a:moveTo>
                <a:lnTo>
                  <a:pt x="892517" y="289324"/>
                </a:lnTo>
                <a:cubicBezTo>
                  <a:pt x="892517" y="289323"/>
                  <a:pt x="892518" y="289323"/>
                  <a:pt x="892518" y="289322"/>
                </a:cubicBezTo>
                <a:lnTo>
                  <a:pt x="588316" y="1096630"/>
                </a:lnTo>
                <a:lnTo>
                  <a:pt x="526592" y="1260437"/>
                </a:lnTo>
                <a:lnTo>
                  <a:pt x="526591" y="1260437"/>
                </a:lnTo>
                <a:lnTo>
                  <a:pt x="524924" y="1264861"/>
                </a:lnTo>
                <a:lnTo>
                  <a:pt x="510671" y="1285999"/>
                </a:lnTo>
                <a:cubicBezTo>
                  <a:pt x="497704" y="1298967"/>
                  <a:pt x="479790" y="1306987"/>
                  <a:pt x="460002" y="1306987"/>
                </a:cubicBezTo>
                <a:cubicBezTo>
                  <a:pt x="440215" y="1306987"/>
                  <a:pt x="422300" y="1298967"/>
                  <a:pt x="409333" y="1285999"/>
                </a:cubicBezTo>
                <a:lnTo>
                  <a:pt x="395090" y="1264874"/>
                </a:lnTo>
                <a:lnTo>
                  <a:pt x="393409" y="1260413"/>
                </a:lnTo>
                <a:lnTo>
                  <a:pt x="27497" y="289333"/>
                </a:lnTo>
                <a:cubicBezTo>
                  <a:pt x="27496" y="289332"/>
                  <a:pt x="27495" y="289330"/>
                  <a:pt x="27494" y="289329"/>
                </a:cubicBezTo>
                <a:lnTo>
                  <a:pt x="0" y="216362"/>
                </a:lnTo>
                <a:lnTo>
                  <a:pt x="9107" y="173667"/>
                </a:lnTo>
                <a:cubicBezTo>
                  <a:pt x="27500" y="131191"/>
                  <a:pt x="72093" y="93224"/>
                  <a:pt x="134559" y="63704"/>
                </a:cubicBezTo>
                <a:lnTo>
                  <a:pt x="181040" y="45581"/>
                </a:lnTo>
                <a:cubicBezTo>
                  <a:pt x="181041" y="45581"/>
                  <a:pt x="181041" y="45582"/>
                  <a:pt x="181042" y="45582"/>
                </a:cubicBezTo>
                <a:lnTo>
                  <a:pt x="202675" y="37146"/>
                </a:lnTo>
                <a:cubicBezTo>
                  <a:pt x="276131" y="13694"/>
                  <a:pt x="364683" y="0"/>
                  <a:pt x="460003" y="0"/>
                </a:cubicBezTo>
                <a:cubicBezTo>
                  <a:pt x="555323" y="0"/>
                  <a:pt x="643876" y="13694"/>
                  <a:pt x="717332" y="37146"/>
                </a:cubicBezTo>
                <a:lnTo>
                  <a:pt x="738965" y="45582"/>
                </a:lnTo>
                <a:cubicBezTo>
                  <a:pt x="738966" y="45582"/>
                  <a:pt x="738966" y="45581"/>
                  <a:pt x="738967" y="45581"/>
                </a:cubicBezTo>
                <a:lnTo>
                  <a:pt x="785447" y="63704"/>
                </a:lnTo>
                <a:cubicBezTo>
                  <a:pt x="847913" y="93224"/>
                  <a:pt x="892507" y="131191"/>
                  <a:pt x="910899" y="173667"/>
                </a:cubicBezTo>
                <a:lnTo>
                  <a:pt x="920008" y="216365"/>
                </a:lnTo>
                <a:lnTo>
                  <a:pt x="892517" y="289322"/>
                </a:lnTo>
                <a:lnTo>
                  <a:pt x="884081" y="302164"/>
                </a:lnTo>
              </a:path>
            </a:pathLst>
          </a:custGeom>
          <a:gradFill flip="none" rotWithShape="1">
            <a:gsLst>
              <a:gs pos="30000">
                <a:srgbClr val="FF5A28"/>
              </a:gs>
              <a:gs pos="100000">
                <a:srgbClr val="DF3836"/>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a:p>
        </p:txBody>
      </p:sp>
      <p:sp>
        <p:nvSpPr>
          <p:cNvPr id="15" name="Freeform: Shape 116">
            <a:extLst>
              <a:ext uri="{FF2B5EF4-FFF2-40B4-BE49-F238E27FC236}">
                <a16:creationId xmlns:a16="http://schemas.microsoft.com/office/drawing/2014/main" id="{774B26F3-2B2E-AF43-BAB2-58125D96D676}"/>
              </a:ext>
            </a:extLst>
          </p:cNvPr>
          <p:cNvSpPr/>
          <p:nvPr/>
        </p:nvSpPr>
        <p:spPr>
          <a:xfrm>
            <a:off x="4536259" y="4649322"/>
            <a:ext cx="1157459" cy="810492"/>
          </a:xfrm>
          <a:custGeom>
            <a:avLst/>
            <a:gdLst>
              <a:gd name="connsiteX0" fmla="*/ 935318 w 1870640"/>
              <a:gd name="connsiteY0" fmla="*/ 874879 h 1309885"/>
              <a:gd name="connsiteX1" fmla="*/ 1524558 w 1870640"/>
              <a:gd name="connsiteY1" fmla="*/ 1048547 h 1309885"/>
              <a:gd name="connsiteX2" fmla="*/ 1534693 w 1870640"/>
              <a:gd name="connsiteY2" fmla="*/ 1084905 h 1309885"/>
              <a:gd name="connsiteX3" fmla="*/ 1508160 w 1870640"/>
              <a:gd name="connsiteY3" fmla="*/ 1155319 h 1309885"/>
              <a:gd name="connsiteX4" fmla="*/ 1489511 w 1870640"/>
              <a:gd name="connsiteY4" fmla="*/ 1177044 h 1309885"/>
              <a:gd name="connsiteX5" fmla="*/ 1271600 w 1870640"/>
              <a:gd name="connsiteY5" fmla="*/ 1272739 h 1309885"/>
              <a:gd name="connsiteX6" fmla="*/ 1214283 w 1870640"/>
              <a:gd name="connsiteY6" fmla="*/ 1283990 h 1309885"/>
              <a:gd name="connsiteX7" fmla="*/ 1169434 w 1870640"/>
              <a:gd name="connsiteY7" fmla="*/ 1292793 h 1309885"/>
              <a:gd name="connsiteX8" fmla="*/ 935319 w 1870640"/>
              <a:gd name="connsiteY8" fmla="*/ 1309885 h 1309885"/>
              <a:gd name="connsiteX9" fmla="*/ 701204 w 1870640"/>
              <a:gd name="connsiteY9" fmla="*/ 1292793 h 1309885"/>
              <a:gd name="connsiteX10" fmla="*/ 656356 w 1870640"/>
              <a:gd name="connsiteY10" fmla="*/ 1283990 h 1309885"/>
              <a:gd name="connsiteX11" fmla="*/ 677991 w 1870640"/>
              <a:gd name="connsiteY11" fmla="*/ 1275554 h 1309885"/>
              <a:gd name="connsiteX12" fmla="*/ 677990 w 1870640"/>
              <a:gd name="connsiteY12" fmla="*/ 1275554 h 1309885"/>
              <a:gd name="connsiteX13" fmla="*/ 656355 w 1870640"/>
              <a:gd name="connsiteY13" fmla="*/ 1283990 h 1309885"/>
              <a:gd name="connsiteX14" fmla="*/ 599036 w 1870640"/>
              <a:gd name="connsiteY14" fmla="*/ 1272739 h 1309885"/>
              <a:gd name="connsiteX15" fmla="*/ 381125 w 1870640"/>
              <a:gd name="connsiteY15" fmla="*/ 1177044 h 1309885"/>
              <a:gd name="connsiteX16" fmla="*/ 362479 w 1870640"/>
              <a:gd name="connsiteY16" fmla="*/ 1155323 h 1309885"/>
              <a:gd name="connsiteX17" fmla="*/ 335944 w 1870640"/>
              <a:gd name="connsiteY17" fmla="*/ 1084902 h 1309885"/>
              <a:gd name="connsiteX18" fmla="*/ 346078 w 1870640"/>
              <a:gd name="connsiteY18" fmla="*/ 1048547 h 1309885"/>
              <a:gd name="connsiteX19" fmla="*/ 935318 w 1870640"/>
              <a:gd name="connsiteY19" fmla="*/ 874879 h 1309885"/>
              <a:gd name="connsiteX20" fmla="*/ 935320 w 1870640"/>
              <a:gd name="connsiteY20" fmla="*/ 0 h 1309885"/>
              <a:gd name="connsiteX21" fmla="*/ 1461691 w 1870640"/>
              <a:gd name="connsiteY21" fmla="*/ 37146 h 1309885"/>
              <a:gd name="connsiteX22" fmla="*/ 1486139 w 1870640"/>
              <a:gd name="connsiteY22" fmla="*/ 41806 h 1309885"/>
              <a:gd name="connsiteX23" fmla="*/ 1601022 w 1870640"/>
              <a:gd name="connsiteY23" fmla="*/ 63705 h 1309885"/>
              <a:gd name="connsiteX24" fmla="*/ 1857638 w 1870640"/>
              <a:gd name="connsiteY24" fmla="*/ 173668 h 1309885"/>
              <a:gd name="connsiteX25" fmla="*/ 1870640 w 1870640"/>
              <a:gd name="connsiteY25" fmla="*/ 193351 h 1309885"/>
              <a:gd name="connsiteX26" fmla="*/ 1838564 w 1870640"/>
              <a:gd name="connsiteY26" fmla="*/ 278476 h 1309885"/>
              <a:gd name="connsiteX27" fmla="*/ 1838562 w 1870640"/>
              <a:gd name="connsiteY27" fmla="*/ 278478 h 1309885"/>
              <a:gd name="connsiteX28" fmla="*/ 1534693 w 1870640"/>
              <a:gd name="connsiteY28" fmla="*/ 1084904 h 1309885"/>
              <a:gd name="connsiteX29" fmla="*/ 1524558 w 1870640"/>
              <a:gd name="connsiteY29" fmla="*/ 1048546 h 1309885"/>
              <a:gd name="connsiteX30" fmla="*/ 935318 w 1870640"/>
              <a:gd name="connsiteY30" fmla="*/ 874878 h 1309885"/>
              <a:gd name="connsiteX31" fmla="*/ 346078 w 1870640"/>
              <a:gd name="connsiteY31" fmla="*/ 1048546 h 1309885"/>
              <a:gd name="connsiteX32" fmla="*/ 335944 w 1870640"/>
              <a:gd name="connsiteY32" fmla="*/ 1084901 h 1309885"/>
              <a:gd name="connsiteX33" fmla="*/ 32075 w 1870640"/>
              <a:gd name="connsiteY33" fmla="*/ 278475 h 1309885"/>
              <a:gd name="connsiteX34" fmla="*/ 32076 w 1870640"/>
              <a:gd name="connsiteY34" fmla="*/ 278476 h 1309885"/>
              <a:gd name="connsiteX35" fmla="*/ 0 w 1870640"/>
              <a:gd name="connsiteY35" fmla="*/ 193351 h 1309885"/>
              <a:gd name="connsiteX36" fmla="*/ 13002 w 1870640"/>
              <a:gd name="connsiteY36" fmla="*/ 173668 h 1309885"/>
              <a:gd name="connsiteX37" fmla="*/ 269618 w 1870640"/>
              <a:gd name="connsiteY37" fmla="*/ 63705 h 1309885"/>
              <a:gd name="connsiteX38" fmla="*/ 384501 w 1870640"/>
              <a:gd name="connsiteY38" fmla="*/ 41806 h 1309885"/>
              <a:gd name="connsiteX39" fmla="*/ 408949 w 1870640"/>
              <a:gd name="connsiteY39" fmla="*/ 37146 h 1309885"/>
              <a:gd name="connsiteX40" fmla="*/ 935320 w 1870640"/>
              <a:gd name="connsiteY40" fmla="*/ 0 h 130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70640" h="1309885">
                <a:moveTo>
                  <a:pt x="935318" y="874879"/>
                </a:moveTo>
                <a:cubicBezTo>
                  <a:pt x="1225973" y="874879"/>
                  <a:pt x="1468474" y="949435"/>
                  <a:pt x="1524558" y="1048547"/>
                </a:cubicBezTo>
                <a:lnTo>
                  <a:pt x="1534693" y="1084905"/>
                </a:lnTo>
                <a:lnTo>
                  <a:pt x="1508160" y="1155319"/>
                </a:lnTo>
                <a:lnTo>
                  <a:pt x="1489511" y="1177044"/>
                </a:lnTo>
                <a:cubicBezTo>
                  <a:pt x="1443858" y="1216076"/>
                  <a:pt x="1367593" y="1249287"/>
                  <a:pt x="1271600" y="1272739"/>
                </a:cubicBezTo>
                <a:lnTo>
                  <a:pt x="1214283" y="1283990"/>
                </a:lnTo>
                <a:lnTo>
                  <a:pt x="1169434" y="1292793"/>
                </a:lnTo>
                <a:cubicBezTo>
                  <a:pt x="1097477" y="1303799"/>
                  <a:pt x="1018363" y="1309885"/>
                  <a:pt x="935319" y="1309885"/>
                </a:cubicBezTo>
                <a:cubicBezTo>
                  <a:pt x="852275" y="1309885"/>
                  <a:pt x="773162" y="1303799"/>
                  <a:pt x="701204" y="1292793"/>
                </a:cubicBezTo>
                <a:lnTo>
                  <a:pt x="656356" y="1283990"/>
                </a:lnTo>
                <a:lnTo>
                  <a:pt x="677991" y="1275554"/>
                </a:lnTo>
                <a:cubicBezTo>
                  <a:pt x="681597" y="1274148"/>
                  <a:pt x="681596" y="1274148"/>
                  <a:pt x="677990" y="1275554"/>
                </a:cubicBezTo>
                <a:lnTo>
                  <a:pt x="656355" y="1283990"/>
                </a:lnTo>
                <a:lnTo>
                  <a:pt x="599036" y="1272739"/>
                </a:lnTo>
                <a:cubicBezTo>
                  <a:pt x="503043" y="1249287"/>
                  <a:pt x="426778" y="1216076"/>
                  <a:pt x="381125" y="1177044"/>
                </a:cubicBezTo>
                <a:lnTo>
                  <a:pt x="362479" y="1155323"/>
                </a:lnTo>
                <a:lnTo>
                  <a:pt x="335944" y="1084902"/>
                </a:lnTo>
                <a:lnTo>
                  <a:pt x="346078" y="1048547"/>
                </a:lnTo>
                <a:cubicBezTo>
                  <a:pt x="402162" y="949435"/>
                  <a:pt x="644663" y="874879"/>
                  <a:pt x="935318" y="874879"/>
                </a:cubicBezTo>
                <a:close/>
                <a:moveTo>
                  <a:pt x="935320" y="0"/>
                </a:moveTo>
                <a:cubicBezTo>
                  <a:pt x="1130300" y="0"/>
                  <a:pt x="1311436" y="13694"/>
                  <a:pt x="1461691" y="37146"/>
                </a:cubicBezTo>
                <a:lnTo>
                  <a:pt x="1486139" y="41806"/>
                </a:lnTo>
                <a:lnTo>
                  <a:pt x="1601022" y="63705"/>
                </a:lnTo>
                <a:cubicBezTo>
                  <a:pt x="1728798" y="93225"/>
                  <a:pt x="1820016" y="131191"/>
                  <a:pt x="1857638" y="173668"/>
                </a:cubicBezTo>
                <a:lnTo>
                  <a:pt x="1870640" y="193351"/>
                </a:lnTo>
                <a:lnTo>
                  <a:pt x="1838564" y="278476"/>
                </a:lnTo>
                <a:lnTo>
                  <a:pt x="1838562" y="278478"/>
                </a:lnTo>
                <a:lnTo>
                  <a:pt x="1534693" y="1084904"/>
                </a:lnTo>
                <a:lnTo>
                  <a:pt x="1524558" y="1048546"/>
                </a:lnTo>
                <a:cubicBezTo>
                  <a:pt x="1468474" y="949434"/>
                  <a:pt x="1225973" y="874878"/>
                  <a:pt x="935318" y="874878"/>
                </a:cubicBezTo>
                <a:cubicBezTo>
                  <a:pt x="644663" y="874878"/>
                  <a:pt x="402162" y="949434"/>
                  <a:pt x="346078" y="1048546"/>
                </a:cubicBezTo>
                <a:lnTo>
                  <a:pt x="335944" y="1084901"/>
                </a:lnTo>
                <a:lnTo>
                  <a:pt x="32075" y="278475"/>
                </a:lnTo>
                <a:lnTo>
                  <a:pt x="32076" y="278476"/>
                </a:lnTo>
                <a:lnTo>
                  <a:pt x="0" y="193351"/>
                </a:lnTo>
                <a:lnTo>
                  <a:pt x="13002" y="173668"/>
                </a:lnTo>
                <a:cubicBezTo>
                  <a:pt x="50624" y="131191"/>
                  <a:pt x="141842" y="93225"/>
                  <a:pt x="269618" y="63705"/>
                </a:cubicBezTo>
                <a:lnTo>
                  <a:pt x="384501" y="41806"/>
                </a:lnTo>
                <a:lnTo>
                  <a:pt x="408949" y="37146"/>
                </a:lnTo>
                <a:cubicBezTo>
                  <a:pt x="559205" y="13694"/>
                  <a:pt x="740340" y="0"/>
                  <a:pt x="935320" y="0"/>
                </a:cubicBezTo>
                <a:close/>
              </a:path>
            </a:pathLst>
          </a:custGeom>
          <a:gradFill flip="none" rotWithShape="1">
            <a:gsLst>
              <a:gs pos="0">
                <a:schemeClr val="accent3"/>
              </a:gs>
              <a:gs pos="78000">
                <a:schemeClr val="accent3">
                  <a:lumMod val="7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a:p>
        </p:txBody>
      </p:sp>
      <p:sp>
        <p:nvSpPr>
          <p:cNvPr id="16" name="Freeform: Shape 113">
            <a:extLst>
              <a:ext uri="{FF2B5EF4-FFF2-40B4-BE49-F238E27FC236}">
                <a16:creationId xmlns:a16="http://schemas.microsoft.com/office/drawing/2014/main" id="{513C3DF4-CAB5-9640-8C02-FC80B69236CC}"/>
              </a:ext>
            </a:extLst>
          </p:cNvPr>
          <p:cNvSpPr/>
          <p:nvPr/>
        </p:nvSpPr>
        <p:spPr>
          <a:xfrm>
            <a:off x="4250318" y="3885458"/>
            <a:ext cx="1729341" cy="809642"/>
          </a:xfrm>
          <a:custGeom>
            <a:avLst/>
            <a:gdLst>
              <a:gd name="connsiteX0" fmla="*/ 1397448 w 2794895"/>
              <a:gd name="connsiteY0" fmla="*/ 1234526 h 1308512"/>
              <a:gd name="connsiteX1" fmla="*/ 1923819 w 2794895"/>
              <a:gd name="connsiteY1" fmla="*/ 1271672 h 1308512"/>
              <a:gd name="connsiteX2" fmla="*/ 1948267 w 2794895"/>
              <a:gd name="connsiteY2" fmla="*/ 1276332 h 1308512"/>
              <a:gd name="connsiteX3" fmla="*/ 1812119 w 2794895"/>
              <a:gd name="connsiteY3" fmla="*/ 1291420 h 1308512"/>
              <a:gd name="connsiteX4" fmla="*/ 1397448 w 2794895"/>
              <a:gd name="connsiteY4" fmla="*/ 1308512 h 1308512"/>
              <a:gd name="connsiteX5" fmla="*/ 982777 w 2794895"/>
              <a:gd name="connsiteY5" fmla="*/ 1291420 h 1308512"/>
              <a:gd name="connsiteX6" fmla="*/ 846630 w 2794895"/>
              <a:gd name="connsiteY6" fmla="*/ 1276332 h 1308512"/>
              <a:gd name="connsiteX7" fmla="*/ 871077 w 2794895"/>
              <a:gd name="connsiteY7" fmla="*/ 1271672 h 1308512"/>
              <a:gd name="connsiteX8" fmla="*/ 1397448 w 2794895"/>
              <a:gd name="connsiteY8" fmla="*/ 1234526 h 1308512"/>
              <a:gd name="connsiteX9" fmla="*/ 674350 w 2794895"/>
              <a:gd name="connsiteY9" fmla="*/ 31386 h 1308512"/>
              <a:gd name="connsiteX10" fmla="*/ 765075 w 2794895"/>
              <a:gd name="connsiteY10" fmla="*/ 42444 h 1308512"/>
              <a:gd name="connsiteX11" fmla="*/ 1397448 w 2794895"/>
              <a:gd name="connsiteY11" fmla="*/ 74747 h 1308512"/>
              <a:gd name="connsiteX12" fmla="*/ 2029821 w 2794895"/>
              <a:gd name="connsiteY12" fmla="*/ 42444 h 1308512"/>
              <a:gd name="connsiteX13" fmla="*/ 2120546 w 2794895"/>
              <a:gd name="connsiteY13" fmla="*/ 31386 h 1308512"/>
              <a:gd name="connsiteX14" fmla="*/ 2181694 w 2794895"/>
              <a:gd name="connsiteY14" fmla="*/ 37147 h 1308512"/>
              <a:gd name="connsiteX15" fmla="*/ 2792877 w 2794895"/>
              <a:gd name="connsiteY15" fmla="*/ 195266 h 1308512"/>
              <a:gd name="connsiteX16" fmla="*/ 2794895 w 2794895"/>
              <a:gd name="connsiteY16" fmla="*/ 201461 h 1308512"/>
              <a:gd name="connsiteX17" fmla="*/ 2772772 w 2794895"/>
              <a:gd name="connsiteY17" fmla="*/ 260171 h 1308512"/>
              <a:gd name="connsiteX18" fmla="*/ 2772771 w 2794895"/>
              <a:gd name="connsiteY18" fmla="*/ 260173 h 1308512"/>
              <a:gd name="connsiteX19" fmla="*/ 2461554 w 2794895"/>
              <a:gd name="connsiteY19" fmla="*/ 1086096 h 1308512"/>
              <a:gd name="connsiteX20" fmla="*/ 2445281 w 2794895"/>
              <a:gd name="connsiteY20" fmla="*/ 1129283 h 1308512"/>
              <a:gd name="connsiteX21" fmla="*/ 2441125 w 2794895"/>
              <a:gd name="connsiteY21" fmla="*/ 1134843 h 1308512"/>
              <a:gd name="connsiteX22" fmla="*/ 1993079 w 2794895"/>
              <a:gd name="connsiteY22" fmla="*/ 1271365 h 1308512"/>
              <a:gd name="connsiteX23" fmla="*/ 1948267 w 2794895"/>
              <a:gd name="connsiteY23" fmla="*/ 1276331 h 1308512"/>
              <a:gd name="connsiteX24" fmla="*/ 1923819 w 2794895"/>
              <a:gd name="connsiteY24" fmla="*/ 1271671 h 1308512"/>
              <a:gd name="connsiteX25" fmla="*/ 1397448 w 2794895"/>
              <a:gd name="connsiteY25" fmla="*/ 1234525 h 1308512"/>
              <a:gd name="connsiteX26" fmla="*/ 871077 w 2794895"/>
              <a:gd name="connsiteY26" fmla="*/ 1271671 h 1308512"/>
              <a:gd name="connsiteX27" fmla="*/ 846629 w 2794895"/>
              <a:gd name="connsiteY27" fmla="*/ 1276331 h 1308512"/>
              <a:gd name="connsiteX28" fmla="*/ 801817 w 2794895"/>
              <a:gd name="connsiteY28" fmla="*/ 1271365 h 1308512"/>
              <a:gd name="connsiteX29" fmla="*/ 353771 w 2794895"/>
              <a:gd name="connsiteY29" fmla="*/ 1134843 h 1308512"/>
              <a:gd name="connsiteX30" fmla="*/ 349615 w 2794895"/>
              <a:gd name="connsiteY30" fmla="*/ 1129283 h 1308512"/>
              <a:gd name="connsiteX31" fmla="*/ 333342 w 2794895"/>
              <a:gd name="connsiteY31" fmla="*/ 1086096 h 1308512"/>
              <a:gd name="connsiteX32" fmla="*/ 22127 w 2794895"/>
              <a:gd name="connsiteY32" fmla="*/ 260176 h 1308512"/>
              <a:gd name="connsiteX33" fmla="*/ 22125 w 2794895"/>
              <a:gd name="connsiteY33" fmla="*/ 260174 h 1308512"/>
              <a:gd name="connsiteX34" fmla="*/ 0 w 2794895"/>
              <a:gd name="connsiteY34" fmla="*/ 201458 h 1308512"/>
              <a:gd name="connsiteX35" fmla="*/ 2017 w 2794895"/>
              <a:gd name="connsiteY35" fmla="*/ 195266 h 1308512"/>
              <a:gd name="connsiteX36" fmla="*/ 613200 w 2794895"/>
              <a:gd name="connsiteY36" fmla="*/ 37147 h 1308512"/>
              <a:gd name="connsiteX37" fmla="*/ 1397447 w 2794895"/>
              <a:gd name="connsiteY37" fmla="*/ 0 h 1308512"/>
              <a:gd name="connsiteX38" fmla="*/ 2066044 w 2794895"/>
              <a:gd name="connsiteY38" fmla="*/ 26251 h 1308512"/>
              <a:gd name="connsiteX39" fmla="*/ 2120546 w 2794895"/>
              <a:gd name="connsiteY39" fmla="*/ 31385 h 1308512"/>
              <a:gd name="connsiteX40" fmla="*/ 2029821 w 2794895"/>
              <a:gd name="connsiteY40" fmla="*/ 42443 h 1308512"/>
              <a:gd name="connsiteX41" fmla="*/ 1397448 w 2794895"/>
              <a:gd name="connsiteY41" fmla="*/ 74746 h 1308512"/>
              <a:gd name="connsiteX42" fmla="*/ 765075 w 2794895"/>
              <a:gd name="connsiteY42" fmla="*/ 42443 h 1308512"/>
              <a:gd name="connsiteX43" fmla="*/ 674350 w 2794895"/>
              <a:gd name="connsiteY43" fmla="*/ 31385 h 1308512"/>
              <a:gd name="connsiteX44" fmla="*/ 728850 w 2794895"/>
              <a:gd name="connsiteY44" fmla="*/ 26251 h 1308512"/>
              <a:gd name="connsiteX45" fmla="*/ 1397447 w 2794895"/>
              <a:gd name="connsiteY45" fmla="*/ 0 h 130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94895" h="1308512">
                <a:moveTo>
                  <a:pt x="1397448" y="1234526"/>
                </a:moveTo>
                <a:cubicBezTo>
                  <a:pt x="1592428" y="1234526"/>
                  <a:pt x="1773564" y="1248220"/>
                  <a:pt x="1923819" y="1271672"/>
                </a:cubicBezTo>
                <a:lnTo>
                  <a:pt x="1948267" y="1276332"/>
                </a:lnTo>
                <a:lnTo>
                  <a:pt x="1812119" y="1291420"/>
                </a:lnTo>
                <a:cubicBezTo>
                  <a:pt x="1684666" y="1302426"/>
                  <a:pt x="1544539" y="1308512"/>
                  <a:pt x="1397448" y="1308512"/>
                </a:cubicBezTo>
                <a:cubicBezTo>
                  <a:pt x="1250358" y="1308512"/>
                  <a:pt x="1110230" y="1302426"/>
                  <a:pt x="982777" y="1291420"/>
                </a:cubicBezTo>
                <a:lnTo>
                  <a:pt x="846630" y="1276332"/>
                </a:lnTo>
                <a:lnTo>
                  <a:pt x="871077" y="1271672"/>
                </a:lnTo>
                <a:cubicBezTo>
                  <a:pt x="1021333" y="1248220"/>
                  <a:pt x="1202469" y="1234526"/>
                  <a:pt x="1397448" y="1234526"/>
                </a:cubicBezTo>
                <a:close/>
                <a:moveTo>
                  <a:pt x="674350" y="31386"/>
                </a:moveTo>
                <a:lnTo>
                  <a:pt x="765075" y="42444"/>
                </a:lnTo>
                <a:cubicBezTo>
                  <a:pt x="959441" y="63245"/>
                  <a:pt x="1173136" y="74747"/>
                  <a:pt x="1397448" y="74747"/>
                </a:cubicBezTo>
                <a:cubicBezTo>
                  <a:pt x="1621761" y="74747"/>
                  <a:pt x="1835455" y="63245"/>
                  <a:pt x="2029821" y="42444"/>
                </a:cubicBezTo>
                <a:lnTo>
                  <a:pt x="2120546" y="31386"/>
                </a:lnTo>
                <a:lnTo>
                  <a:pt x="2181694" y="37147"/>
                </a:lnTo>
                <a:cubicBezTo>
                  <a:pt x="2517496" y="72325"/>
                  <a:pt x="2749779" y="129459"/>
                  <a:pt x="2792877" y="195266"/>
                </a:cubicBezTo>
                <a:lnTo>
                  <a:pt x="2794895" y="201461"/>
                </a:lnTo>
                <a:lnTo>
                  <a:pt x="2772772" y="260171"/>
                </a:lnTo>
                <a:lnTo>
                  <a:pt x="2772771" y="260173"/>
                </a:lnTo>
                <a:lnTo>
                  <a:pt x="2461554" y="1086096"/>
                </a:lnTo>
                <a:lnTo>
                  <a:pt x="2445281" y="1129283"/>
                </a:lnTo>
                <a:lnTo>
                  <a:pt x="2441125" y="1134843"/>
                </a:lnTo>
                <a:cubicBezTo>
                  <a:pt x="2384362" y="1191478"/>
                  <a:pt x="2219781" y="1240095"/>
                  <a:pt x="1993079" y="1271365"/>
                </a:cubicBezTo>
                <a:lnTo>
                  <a:pt x="1948267" y="1276331"/>
                </a:lnTo>
                <a:lnTo>
                  <a:pt x="1923819" y="1271671"/>
                </a:lnTo>
                <a:cubicBezTo>
                  <a:pt x="1773564" y="1248219"/>
                  <a:pt x="1592428" y="1234525"/>
                  <a:pt x="1397448" y="1234525"/>
                </a:cubicBezTo>
                <a:cubicBezTo>
                  <a:pt x="1202468" y="1234525"/>
                  <a:pt x="1021333" y="1248219"/>
                  <a:pt x="871077" y="1271671"/>
                </a:cubicBezTo>
                <a:lnTo>
                  <a:pt x="846629" y="1276331"/>
                </a:lnTo>
                <a:lnTo>
                  <a:pt x="801817" y="1271365"/>
                </a:lnTo>
                <a:cubicBezTo>
                  <a:pt x="575115" y="1240095"/>
                  <a:pt x="410534" y="1191478"/>
                  <a:pt x="353771" y="1134843"/>
                </a:cubicBezTo>
                <a:lnTo>
                  <a:pt x="349615" y="1129283"/>
                </a:lnTo>
                <a:lnTo>
                  <a:pt x="333342" y="1086096"/>
                </a:lnTo>
                <a:lnTo>
                  <a:pt x="22127" y="260176"/>
                </a:lnTo>
                <a:lnTo>
                  <a:pt x="22125" y="260174"/>
                </a:lnTo>
                <a:lnTo>
                  <a:pt x="0" y="201458"/>
                </a:lnTo>
                <a:lnTo>
                  <a:pt x="2017" y="195266"/>
                </a:lnTo>
                <a:cubicBezTo>
                  <a:pt x="45115" y="129459"/>
                  <a:pt x="277398" y="72325"/>
                  <a:pt x="613200" y="37147"/>
                </a:cubicBezTo>
                <a:close/>
                <a:moveTo>
                  <a:pt x="1397447" y="0"/>
                </a:moveTo>
                <a:cubicBezTo>
                  <a:pt x="1639533" y="0"/>
                  <a:pt x="1867295" y="9510"/>
                  <a:pt x="2066044" y="26251"/>
                </a:cubicBezTo>
                <a:lnTo>
                  <a:pt x="2120546" y="31385"/>
                </a:lnTo>
                <a:lnTo>
                  <a:pt x="2029821" y="42443"/>
                </a:lnTo>
                <a:cubicBezTo>
                  <a:pt x="1835455" y="63244"/>
                  <a:pt x="1621761" y="74746"/>
                  <a:pt x="1397448" y="74746"/>
                </a:cubicBezTo>
                <a:cubicBezTo>
                  <a:pt x="1173136" y="74746"/>
                  <a:pt x="959441" y="63244"/>
                  <a:pt x="765075" y="42443"/>
                </a:cubicBezTo>
                <a:lnTo>
                  <a:pt x="674350" y="31385"/>
                </a:lnTo>
                <a:lnTo>
                  <a:pt x="728850" y="26251"/>
                </a:lnTo>
                <a:cubicBezTo>
                  <a:pt x="927599" y="9510"/>
                  <a:pt x="1155362" y="0"/>
                  <a:pt x="1397447" y="0"/>
                </a:cubicBezTo>
                <a:close/>
              </a:path>
            </a:pathLst>
          </a:custGeom>
          <a:gradFill flip="none" rotWithShape="1">
            <a:gsLst>
              <a:gs pos="0">
                <a:schemeClr val="accent1"/>
              </a:gs>
              <a:gs pos="78000">
                <a:schemeClr val="accent1">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14"/>
          </a:p>
        </p:txBody>
      </p:sp>
      <p:grpSp>
        <p:nvGrpSpPr>
          <p:cNvPr id="17" name="Group 16">
            <a:extLst>
              <a:ext uri="{FF2B5EF4-FFF2-40B4-BE49-F238E27FC236}">
                <a16:creationId xmlns:a16="http://schemas.microsoft.com/office/drawing/2014/main" id="{AA989528-236C-8D4E-A64B-F69883F911CF}"/>
              </a:ext>
            </a:extLst>
          </p:cNvPr>
          <p:cNvGrpSpPr/>
          <p:nvPr/>
        </p:nvGrpSpPr>
        <p:grpSpPr>
          <a:xfrm>
            <a:off x="6934200" y="5486400"/>
            <a:ext cx="2574693" cy="1445305"/>
            <a:chOff x="8921977" y="4912196"/>
            <a:chExt cx="4161120" cy="2335849"/>
          </a:xfrm>
        </p:grpSpPr>
        <p:sp>
          <p:nvSpPr>
            <p:cNvPr id="18" name="TextBox 17">
              <a:extLst>
                <a:ext uri="{FF2B5EF4-FFF2-40B4-BE49-F238E27FC236}">
                  <a16:creationId xmlns:a16="http://schemas.microsoft.com/office/drawing/2014/main" id="{6049A5D9-C503-B14E-ADBC-E853346CD0DC}"/>
                </a:ext>
              </a:extLst>
            </p:cNvPr>
            <p:cNvSpPr txBox="1"/>
            <p:nvPr/>
          </p:nvSpPr>
          <p:spPr>
            <a:xfrm>
              <a:off x="8921977" y="4912196"/>
              <a:ext cx="2937088" cy="600631"/>
            </a:xfrm>
            <a:prstGeom prst="rect">
              <a:avLst/>
            </a:prstGeom>
            <a:noFill/>
          </p:spPr>
          <p:txBody>
            <a:bodyPr wrap="square" lIns="0" rIns="0" rtlCol="0" anchor="b">
              <a:spAutoFit/>
            </a:bodyPr>
            <a:lstStyle/>
            <a:p>
              <a:r>
                <a:rPr lang="en-US" sz="1815" b="1" cap="all" dirty="0">
                  <a:solidFill>
                    <a:srgbClr val="FF5A28"/>
                  </a:solidFill>
                  <a:latin typeface="Calibri" panose="020F0502020204030204" pitchFamily="34" charset="0"/>
                  <a:cs typeface="Calibri" panose="020F0502020204030204" pitchFamily="34" charset="0"/>
                </a:rPr>
                <a:t>comprar</a:t>
              </a:r>
            </a:p>
          </p:txBody>
        </p:sp>
        <p:sp>
          <p:nvSpPr>
            <p:cNvPr id="19" name="TextBox 18">
              <a:extLst>
                <a:ext uri="{FF2B5EF4-FFF2-40B4-BE49-F238E27FC236}">
                  <a16:creationId xmlns:a16="http://schemas.microsoft.com/office/drawing/2014/main" id="{D01D5B84-06A4-0E42-A3B8-BB8944633947}"/>
                </a:ext>
              </a:extLst>
            </p:cNvPr>
            <p:cNvSpPr txBox="1"/>
            <p:nvPr/>
          </p:nvSpPr>
          <p:spPr>
            <a:xfrm>
              <a:off x="8929770" y="5433404"/>
              <a:ext cx="4153327" cy="1814641"/>
            </a:xfrm>
            <a:prstGeom prst="rect">
              <a:avLst/>
            </a:prstGeom>
            <a:noFill/>
          </p:spPr>
          <p:txBody>
            <a:bodyPr wrap="square" lIns="0" rIns="0" rtlCol="0" anchor="t">
              <a:spAutoFit/>
            </a:bodyPr>
            <a:lstStyle/>
            <a:p>
              <a:pPr marL="7858" indent="-7858">
                <a:lnSpc>
                  <a:spcPts val="1634"/>
                </a:lnSpc>
              </a:pPr>
              <a:r>
                <a:rPr lang="en-IE" sz="1650" dirty="0">
                  <a:solidFill>
                    <a:srgbClr val="4D4D4C"/>
                  </a:solidFill>
                  <a:latin typeface="Calibri" panose="020F0502020204030204" pitchFamily="34" charset="0"/>
                  <a:cs typeface="Calibri" panose="020F0502020204030204" pitchFamily="34" charset="0"/>
                </a:rPr>
                <a:t>(</a:t>
              </a:r>
              <a:r>
                <a:rPr lang="en-IE" sz="1485" dirty="0" err="1">
                  <a:solidFill>
                    <a:srgbClr val="4D4D4C"/>
                  </a:solidFill>
                  <a:latin typeface="Calibri" panose="020F0502020204030204" pitchFamily="34" charset="0"/>
                  <a:cs typeface="Calibri" panose="020F0502020204030204" pitchFamily="34" charset="0"/>
                </a:rPr>
                <a:t>ação</a:t>
              </a:r>
              <a:r>
                <a:rPr lang="en-IE" sz="1485" dirty="0">
                  <a:solidFill>
                    <a:srgbClr val="4D4D4C"/>
                  </a:solidFill>
                  <a:latin typeface="Calibri" panose="020F0502020204030204" pitchFamily="34" charset="0"/>
                  <a:cs typeface="Calibri" panose="020F0502020204030204" pitchFamily="34" charset="0"/>
                </a:rPr>
                <a:t>) </a:t>
              </a:r>
              <a:r>
                <a:rPr lang="en-CA" sz="1485" dirty="0">
                  <a:solidFill>
                    <a:srgbClr val="4D4D4C"/>
                  </a:solidFill>
                  <a:latin typeface="Calibri" panose="020F0502020204030204" pitchFamily="34" charset="0"/>
                  <a:cs typeface="Calibri" panose="020F0502020204030204" pitchFamily="34" charset="0"/>
                </a:rPr>
                <a:t>é quando os clientes estão a fazer uma compra e a </a:t>
              </a:r>
              <a:r>
                <a:rPr lang="en-CA" sz="1485" dirty="0" err="1">
                  <a:solidFill>
                    <a:srgbClr val="4D4D4C"/>
                  </a:solidFill>
                  <a:latin typeface="Calibri" panose="020F0502020204030204" pitchFamily="34" charset="0"/>
                  <a:cs typeface="Calibri" panose="020F0502020204030204" pitchFamily="34" charset="0"/>
                </a:rPr>
                <a:t>vossa</a:t>
              </a:r>
              <a:r>
                <a:rPr lang="en-CA" sz="1485" dirty="0">
                  <a:solidFill>
                    <a:srgbClr val="4D4D4C"/>
                  </a:solidFill>
                  <a:latin typeface="Calibri" panose="020F0502020204030204" pitchFamily="34" charset="0"/>
                  <a:cs typeface="Calibri" panose="020F0502020204030204" pitchFamily="34" charset="0"/>
                </a:rPr>
                <a:t> </a:t>
              </a:r>
              <a:r>
                <a:rPr lang="en-CA" sz="1485" dirty="0" err="1">
                  <a:solidFill>
                    <a:srgbClr val="4D4D4C"/>
                  </a:solidFill>
                  <a:latin typeface="Calibri" panose="020F0502020204030204" pitchFamily="34" charset="0"/>
                  <a:cs typeface="Calibri" panose="020F0502020204030204" pitchFamily="34" charset="0"/>
                </a:rPr>
                <a:t>empresa</a:t>
              </a:r>
              <a:r>
                <a:rPr lang="en-CA" sz="1485" dirty="0">
                  <a:solidFill>
                    <a:srgbClr val="4D4D4C"/>
                  </a:solidFill>
                  <a:latin typeface="Calibri" panose="020F0502020204030204" pitchFamily="34" charset="0"/>
                  <a:cs typeface="Calibri" panose="020F0502020204030204" pitchFamily="34" charset="0"/>
                </a:rPr>
                <a:t> está a fazer uma venda. O </a:t>
              </a:r>
              <a:r>
                <a:rPr lang="en-CA" sz="1485" dirty="0" err="1">
                  <a:solidFill>
                    <a:srgbClr val="4D4D4C"/>
                  </a:solidFill>
                  <a:latin typeface="Calibri" panose="020F0502020204030204" pitchFamily="34" charset="0"/>
                  <a:cs typeface="Calibri" panose="020F0502020204030204" pitchFamily="34" charset="0"/>
                </a:rPr>
                <a:t>potencial</a:t>
              </a:r>
              <a:r>
                <a:rPr lang="en-CA" sz="1485" dirty="0">
                  <a:solidFill>
                    <a:srgbClr val="4D4D4C"/>
                  </a:solidFill>
                  <a:latin typeface="Calibri" panose="020F0502020204030204" pitchFamily="34" charset="0"/>
                  <a:cs typeface="Calibri" panose="020F0502020204030204" pitchFamily="34" charset="0"/>
                </a:rPr>
                <a:t> cliente tornou-se um cliente real</a:t>
              </a:r>
              <a:r>
                <a:rPr lang="en-CA" sz="1650" dirty="0">
                  <a:solidFill>
                    <a:srgbClr val="4D4D4C"/>
                  </a:solidFill>
                  <a:latin typeface="Calibri" panose="020F0502020204030204" pitchFamily="34" charset="0"/>
                  <a:cs typeface="Calibri" panose="020F0502020204030204" pitchFamily="34" charset="0"/>
                </a:rPr>
                <a:t>.</a:t>
              </a:r>
            </a:p>
          </p:txBody>
        </p:sp>
      </p:grpSp>
      <p:sp>
        <p:nvSpPr>
          <p:cNvPr id="20" name="Freeform: Shape 68">
            <a:extLst>
              <a:ext uri="{FF2B5EF4-FFF2-40B4-BE49-F238E27FC236}">
                <a16:creationId xmlns:a16="http://schemas.microsoft.com/office/drawing/2014/main" id="{B8608A33-F5A2-1B4E-B04E-2D8055505974}"/>
              </a:ext>
            </a:extLst>
          </p:cNvPr>
          <p:cNvSpPr/>
          <p:nvPr/>
        </p:nvSpPr>
        <p:spPr>
          <a:xfrm>
            <a:off x="4152543" y="3750633"/>
            <a:ext cx="515028" cy="259478"/>
          </a:xfrm>
          <a:custGeom>
            <a:avLst/>
            <a:gdLst>
              <a:gd name="connsiteX0" fmla="*/ 0 w 832368"/>
              <a:gd name="connsiteY0" fmla="*/ 0 h 419359"/>
              <a:gd name="connsiteX1" fmla="*/ 3891 w 832368"/>
              <a:gd name="connsiteY1" fmla="*/ 3829 h 419359"/>
              <a:gd name="connsiteX2" fmla="*/ 781078 w 832368"/>
              <a:gd name="connsiteY2" fmla="*/ 243036 h 419359"/>
              <a:gd name="connsiteX3" fmla="*/ 832368 w 832368"/>
              <a:gd name="connsiteY3" fmla="*/ 249287 h 419359"/>
              <a:gd name="connsiteX4" fmla="*/ 771218 w 832368"/>
              <a:gd name="connsiteY4" fmla="*/ 255048 h 419359"/>
              <a:gd name="connsiteX5" fmla="*/ 160035 w 832368"/>
              <a:gd name="connsiteY5" fmla="*/ 413167 h 419359"/>
              <a:gd name="connsiteX6" fmla="*/ 158018 w 832368"/>
              <a:gd name="connsiteY6" fmla="*/ 419359 h 419359"/>
              <a:gd name="connsiteX7" fmla="*/ 0 w 832368"/>
              <a:gd name="connsiteY7" fmla="*/ 0 h 41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2368" h="419359">
                <a:moveTo>
                  <a:pt x="0" y="0"/>
                </a:moveTo>
                <a:lnTo>
                  <a:pt x="3891" y="3829"/>
                </a:lnTo>
                <a:cubicBezTo>
                  <a:pt x="130472" y="106799"/>
                  <a:pt x="412763" y="192412"/>
                  <a:pt x="781078" y="243036"/>
                </a:cubicBezTo>
                <a:lnTo>
                  <a:pt x="832368" y="249287"/>
                </a:lnTo>
                <a:lnTo>
                  <a:pt x="771218" y="255048"/>
                </a:lnTo>
                <a:cubicBezTo>
                  <a:pt x="435416" y="290226"/>
                  <a:pt x="203133" y="347360"/>
                  <a:pt x="160035" y="413167"/>
                </a:cubicBezTo>
                <a:lnTo>
                  <a:pt x="158018" y="419359"/>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21" name="Freeform: Shape 69">
            <a:extLst>
              <a:ext uri="{FF2B5EF4-FFF2-40B4-BE49-F238E27FC236}">
                <a16:creationId xmlns:a16="http://schemas.microsoft.com/office/drawing/2014/main" id="{0CC2A1A9-8B94-264C-9463-ACDDED65C875}"/>
              </a:ext>
            </a:extLst>
          </p:cNvPr>
          <p:cNvSpPr/>
          <p:nvPr/>
        </p:nvSpPr>
        <p:spPr>
          <a:xfrm>
            <a:off x="5562404" y="3750632"/>
            <a:ext cx="515028" cy="259481"/>
          </a:xfrm>
          <a:custGeom>
            <a:avLst/>
            <a:gdLst>
              <a:gd name="connsiteX0" fmla="*/ 832368 w 832368"/>
              <a:gd name="connsiteY0" fmla="*/ 0 h 419362"/>
              <a:gd name="connsiteX1" fmla="*/ 674349 w 832368"/>
              <a:gd name="connsiteY1" fmla="*/ 419362 h 419362"/>
              <a:gd name="connsiteX2" fmla="*/ 672331 w 832368"/>
              <a:gd name="connsiteY2" fmla="*/ 413167 h 419362"/>
              <a:gd name="connsiteX3" fmla="*/ 61148 w 832368"/>
              <a:gd name="connsiteY3" fmla="*/ 255048 h 419362"/>
              <a:gd name="connsiteX4" fmla="*/ 0 w 832368"/>
              <a:gd name="connsiteY4" fmla="*/ 249287 h 419362"/>
              <a:gd name="connsiteX5" fmla="*/ 51290 w 832368"/>
              <a:gd name="connsiteY5" fmla="*/ 243036 h 419362"/>
              <a:gd name="connsiteX6" fmla="*/ 828477 w 832368"/>
              <a:gd name="connsiteY6" fmla="*/ 3829 h 419362"/>
              <a:gd name="connsiteX7" fmla="*/ 832368 w 832368"/>
              <a:gd name="connsiteY7" fmla="*/ 0 h 41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2368" h="419362">
                <a:moveTo>
                  <a:pt x="832368" y="0"/>
                </a:moveTo>
                <a:lnTo>
                  <a:pt x="674349" y="419362"/>
                </a:lnTo>
                <a:lnTo>
                  <a:pt x="672331" y="413167"/>
                </a:lnTo>
                <a:cubicBezTo>
                  <a:pt x="629233" y="347360"/>
                  <a:pt x="396950" y="290226"/>
                  <a:pt x="61148" y="255048"/>
                </a:cubicBezTo>
                <a:lnTo>
                  <a:pt x="0" y="249287"/>
                </a:lnTo>
                <a:lnTo>
                  <a:pt x="51290" y="243036"/>
                </a:lnTo>
                <a:cubicBezTo>
                  <a:pt x="419605" y="192412"/>
                  <a:pt x="701896" y="106799"/>
                  <a:pt x="828477" y="3829"/>
                </a:cubicBezTo>
                <a:lnTo>
                  <a:pt x="832368"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22" name="Freeform: Shape 75">
            <a:extLst>
              <a:ext uri="{FF2B5EF4-FFF2-40B4-BE49-F238E27FC236}">
                <a16:creationId xmlns:a16="http://schemas.microsoft.com/office/drawing/2014/main" id="{F6BBAFD5-73F7-4841-846C-492674838087}"/>
              </a:ext>
            </a:extLst>
          </p:cNvPr>
          <p:cNvSpPr/>
          <p:nvPr/>
        </p:nvSpPr>
        <p:spPr>
          <a:xfrm>
            <a:off x="4466642" y="4584204"/>
            <a:ext cx="307528" cy="184755"/>
          </a:xfrm>
          <a:custGeom>
            <a:avLst/>
            <a:gdLst>
              <a:gd name="connsiteX0" fmla="*/ 0 w 497014"/>
              <a:gd name="connsiteY0" fmla="*/ 0 h 298593"/>
              <a:gd name="connsiteX1" fmla="*/ 4156 w 497014"/>
              <a:gd name="connsiteY1" fmla="*/ 5560 h 298593"/>
              <a:gd name="connsiteX2" fmla="*/ 452202 w 497014"/>
              <a:gd name="connsiteY2" fmla="*/ 142082 h 298593"/>
              <a:gd name="connsiteX3" fmla="*/ 497014 w 497014"/>
              <a:gd name="connsiteY3" fmla="*/ 147048 h 298593"/>
              <a:gd name="connsiteX4" fmla="*/ 382131 w 497014"/>
              <a:gd name="connsiteY4" fmla="*/ 168947 h 298593"/>
              <a:gd name="connsiteX5" fmla="*/ 125515 w 497014"/>
              <a:gd name="connsiteY5" fmla="*/ 278910 h 298593"/>
              <a:gd name="connsiteX6" fmla="*/ 112513 w 497014"/>
              <a:gd name="connsiteY6" fmla="*/ 298593 h 298593"/>
              <a:gd name="connsiteX7" fmla="*/ 0 w 497014"/>
              <a:gd name="connsiteY7" fmla="*/ 0 h 29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4" h="298593">
                <a:moveTo>
                  <a:pt x="0" y="0"/>
                </a:moveTo>
                <a:lnTo>
                  <a:pt x="4156" y="5560"/>
                </a:lnTo>
                <a:cubicBezTo>
                  <a:pt x="60919" y="62195"/>
                  <a:pt x="225500" y="110812"/>
                  <a:pt x="452202" y="142082"/>
                </a:cubicBezTo>
                <a:lnTo>
                  <a:pt x="497014" y="147048"/>
                </a:lnTo>
                <a:lnTo>
                  <a:pt x="382131" y="168947"/>
                </a:lnTo>
                <a:cubicBezTo>
                  <a:pt x="254355" y="198467"/>
                  <a:pt x="163137" y="236433"/>
                  <a:pt x="125515" y="278910"/>
                </a:cubicBezTo>
                <a:lnTo>
                  <a:pt x="112513" y="298593"/>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23" name="Freeform: Shape 77">
            <a:extLst>
              <a:ext uri="{FF2B5EF4-FFF2-40B4-BE49-F238E27FC236}">
                <a16:creationId xmlns:a16="http://schemas.microsoft.com/office/drawing/2014/main" id="{4629802B-A7FC-9D48-8B50-A8D59E088FD1}"/>
              </a:ext>
            </a:extLst>
          </p:cNvPr>
          <p:cNvSpPr/>
          <p:nvPr/>
        </p:nvSpPr>
        <p:spPr>
          <a:xfrm>
            <a:off x="5455808" y="4584204"/>
            <a:ext cx="307528" cy="184755"/>
          </a:xfrm>
          <a:custGeom>
            <a:avLst/>
            <a:gdLst>
              <a:gd name="connsiteX0" fmla="*/ 497014 w 497014"/>
              <a:gd name="connsiteY0" fmla="*/ 0 h 298593"/>
              <a:gd name="connsiteX1" fmla="*/ 384501 w 497014"/>
              <a:gd name="connsiteY1" fmla="*/ 298593 h 298593"/>
              <a:gd name="connsiteX2" fmla="*/ 371499 w 497014"/>
              <a:gd name="connsiteY2" fmla="*/ 278910 h 298593"/>
              <a:gd name="connsiteX3" fmla="*/ 114883 w 497014"/>
              <a:gd name="connsiteY3" fmla="*/ 168947 h 298593"/>
              <a:gd name="connsiteX4" fmla="*/ 0 w 497014"/>
              <a:gd name="connsiteY4" fmla="*/ 147048 h 298593"/>
              <a:gd name="connsiteX5" fmla="*/ 44812 w 497014"/>
              <a:gd name="connsiteY5" fmla="*/ 142082 h 298593"/>
              <a:gd name="connsiteX6" fmla="*/ 492858 w 497014"/>
              <a:gd name="connsiteY6" fmla="*/ 5560 h 298593"/>
              <a:gd name="connsiteX7" fmla="*/ 497014 w 497014"/>
              <a:gd name="connsiteY7" fmla="*/ 0 h 29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4" h="298593">
                <a:moveTo>
                  <a:pt x="497014" y="0"/>
                </a:moveTo>
                <a:lnTo>
                  <a:pt x="384501" y="298593"/>
                </a:lnTo>
                <a:lnTo>
                  <a:pt x="371499" y="278910"/>
                </a:lnTo>
                <a:cubicBezTo>
                  <a:pt x="333877" y="236433"/>
                  <a:pt x="242659" y="198467"/>
                  <a:pt x="114883" y="168947"/>
                </a:cubicBezTo>
                <a:lnTo>
                  <a:pt x="0" y="147048"/>
                </a:lnTo>
                <a:lnTo>
                  <a:pt x="44812" y="142082"/>
                </a:lnTo>
                <a:cubicBezTo>
                  <a:pt x="271514" y="110812"/>
                  <a:pt x="436095" y="62195"/>
                  <a:pt x="492858" y="5560"/>
                </a:cubicBezTo>
                <a:lnTo>
                  <a:pt x="497014"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24" name="Freeform: Shape 78">
            <a:extLst>
              <a:ext uri="{FF2B5EF4-FFF2-40B4-BE49-F238E27FC236}">
                <a16:creationId xmlns:a16="http://schemas.microsoft.com/office/drawing/2014/main" id="{ADFABC84-2539-4145-A1F0-DD2D01F5D265}"/>
              </a:ext>
            </a:extLst>
          </p:cNvPr>
          <p:cNvSpPr/>
          <p:nvPr/>
        </p:nvSpPr>
        <p:spPr>
          <a:xfrm>
            <a:off x="5287597" y="5364176"/>
            <a:ext cx="181837" cy="185288"/>
          </a:xfrm>
          <a:custGeom>
            <a:avLst/>
            <a:gdLst>
              <a:gd name="connsiteX0" fmla="*/ 293878 w 293878"/>
              <a:gd name="connsiteY0" fmla="*/ 0 h 299455"/>
              <a:gd name="connsiteX1" fmla="*/ 181041 w 293878"/>
              <a:gd name="connsiteY1" fmla="*/ 299455 h 299455"/>
              <a:gd name="connsiteX2" fmla="*/ 171932 w 293878"/>
              <a:gd name="connsiteY2" fmla="*/ 256757 h 299455"/>
              <a:gd name="connsiteX3" fmla="*/ 46480 w 293878"/>
              <a:gd name="connsiteY3" fmla="*/ 146794 h 299455"/>
              <a:gd name="connsiteX4" fmla="*/ 0 w 293878"/>
              <a:gd name="connsiteY4" fmla="*/ 128671 h 299455"/>
              <a:gd name="connsiteX5" fmla="*/ 57318 w 293878"/>
              <a:gd name="connsiteY5" fmla="*/ 117420 h 299455"/>
              <a:gd name="connsiteX6" fmla="*/ 275229 w 293878"/>
              <a:gd name="connsiteY6" fmla="*/ 21725 h 299455"/>
              <a:gd name="connsiteX7" fmla="*/ 293878 w 293878"/>
              <a:gd name="connsiteY7" fmla="*/ 0 h 29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878" h="299455">
                <a:moveTo>
                  <a:pt x="293878" y="0"/>
                </a:moveTo>
                <a:lnTo>
                  <a:pt x="181041" y="299455"/>
                </a:lnTo>
                <a:lnTo>
                  <a:pt x="171932" y="256757"/>
                </a:lnTo>
                <a:cubicBezTo>
                  <a:pt x="153540" y="214281"/>
                  <a:pt x="108946" y="176314"/>
                  <a:pt x="46480" y="146794"/>
                </a:cubicBezTo>
                <a:lnTo>
                  <a:pt x="0" y="128671"/>
                </a:lnTo>
                <a:lnTo>
                  <a:pt x="57318" y="117420"/>
                </a:lnTo>
                <a:cubicBezTo>
                  <a:pt x="153311" y="93968"/>
                  <a:pt x="229576" y="60757"/>
                  <a:pt x="275229" y="21725"/>
                </a:cubicBezTo>
                <a:lnTo>
                  <a:pt x="293878"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25" name="Freeform: Shape 88">
            <a:extLst>
              <a:ext uri="{FF2B5EF4-FFF2-40B4-BE49-F238E27FC236}">
                <a16:creationId xmlns:a16="http://schemas.microsoft.com/office/drawing/2014/main" id="{8A094BBF-D369-FE44-B3E7-3AA8FDF530A1}"/>
              </a:ext>
            </a:extLst>
          </p:cNvPr>
          <p:cNvSpPr/>
          <p:nvPr/>
        </p:nvSpPr>
        <p:spPr>
          <a:xfrm>
            <a:off x="4760544" y="5364178"/>
            <a:ext cx="181836" cy="185283"/>
          </a:xfrm>
          <a:custGeom>
            <a:avLst/>
            <a:gdLst>
              <a:gd name="connsiteX0" fmla="*/ 0 w 293876"/>
              <a:gd name="connsiteY0" fmla="*/ 0 h 299448"/>
              <a:gd name="connsiteX1" fmla="*/ 18646 w 293876"/>
              <a:gd name="connsiteY1" fmla="*/ 21721 h 299448"/>
              <a:gd name="connsiteX2" fmla="*/ 236557 w 293876"/>
              <a:gd name="connsiteY2" fmla="*/ 117416 h 299448"/>
              <a:gd name="connsiteX3" fmla="*/ 293876 w 293876"/>
              <a:gd name="connsiteY3" fmla="*/ 128667 h 299448"/>
              <a:gd name="connsiteX4" fmla="*/ 247395 w 293876"/>
              <a:gd name="connsiteY4" fmla="*/ 146790 h 299448"/>
              <a:gd name="connsiteX5" fmla="*/ 121943 w 293876"/>
              <a:gd name="connsiteY5" fmla="*/ 256753 h 299448"/>
              <a:gd name="connsiteX6" fmla="*/ 112836 w 293876"/>
              <a:gd name="connsiteY6" fmla="*/ 299448 h 299448"/>
              <a:gd name="connsiteX7" fmla="*/ 0 w 293876"/>
              <a:gd name="connsiteY7" fmla="*/ 0 h 29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876" h="299448">
                <a:moveTo>
                  <a:pt x="0" y="0"/>
                </a:moveTo>
                <a:lnTo>
                  <a:pt x="18646" y="21721"/>
                </a:lnTo>
                <a:cubicBezTo>
                  <a:pt x="64299" y="60753"/>
                  <a:pt x="140564" y="93964"/>
                  <a:pt x="236557" y="117416"/>
                </a:cubicBezTo>
                <a:lnTo>
                  <a:pt x="293876" y="128667"/>
                </a:lnTo>
                <a:lnTo>
                  <a:pt x="247395" y="146790"/>
                </a:lnTo>
                <a:cubicBezTo>
                  <a:pt x="184929" y="176310"/>
                  <a:pt x="140336" y="214277"/>
                  <a:pt x="121943" y="256753"/>
                </a:cubicBezTo>
                <a:lnTo>
                  <a:pt x="112836" y="299448"/>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grpSp>
        <p:nvGrpSpPr>
          <p:cNvPr id="29" name="Group 28">
            <a:extLst>
              <a:ext uri="{FF2B5EF4-FFF2-40B4-BE49-F238E27FC236}">
                <a16:creationId xmlns:a16="http://schemas.microsoft.com/office/drawing/2014/main" id="{DCE4CF4A-3CC4-8C42-90E6-568752577EA7}"/>
              </a:ext>
            </a:extLst>
          </p:cNvPr>
          <p:cNvGrpSpPr/>
          <p:nvPr/>
        </p:nvGrpSpPr>
        <p:grpSpPr>
          <a:xfrm>
            <a:off x="4536259" y="4649322"/>
            <a:ext cx="1157459" cy="810492"/>
            <a:chOff x="5154762" y="3534373"/>
            <a:chExt cx="1870640" cy="1309885"/>
          </a:xfrm>
        </p:grpSpPr>
        <p:sp>
          <p:nvSpPr>
            <p:cNvPr id="30" name="Freeform: Shape 93">
              <a:extLst>
                <a:ext uri="{FF2B5EF4-FFF2-40B4-BE49-F238E27FC236}">
                  <a16:creationId xmlns:a16="http://schemas.microsoft.com/office/drawing/2014/main" id="{FB8B7BFF-3219-1D4F-9FF0-598674CDD865}"/>
                </a:ext>
              </a:extLst>
            </p:cNvPr>
            <p:cNvSpPr/>
            <p:nvPr/>
          </p:nvSpPr>
          <p:spPr>
            <a:xfrm>
              <a:off x="5154762" y="3534373"/>
              <a:ext cx="1870640" cy="435006"/>
            </a:xfrm>
            <a:custGeom>
              <a:avLst/>
              <a:gdLst>
                <a:gd name="connsiteX0" fmla="*/ 935320 w 1870640"/>
                <a:gd name="connsiteY0" fmla="*/ 0 h 435006"/>
                <a:gd name="connsiteX1" fmla="*/ 1461691 w 1870640"/>
                <a:gd name="connsiteY1" fmla="*/ 37146 h 435006"/>
                <a:gd name="connsiteX2" fmla="*/ 1486139 w 1870640"/>
                <a:gd name="connsiteY2" fmla="*/ 41806 h 435006"/>
                <a:gd name="connsiteX3" fmla="*/ 1601022 w 1870640"/>
                <a:gd name="connsiteY3" fmla="*/ 63705 h 435006"/>
                <a:gd name="connsiteX4" fmla="*/ 1857638 w 1870640"/>
                <a:gd name="connsiteY4" fmla="*/ 173668 h 435006"/>
                <a:gd name="connsiteX5" fmla="*/ 1870640 w 1870640"/>
                <a:gd name="connsiteY5" fmla="*/ 193351 h 435006"/>
                <a:gd name="connsiteX6" fmla="*/ 1838564 w 1870640"/>
                <a:gd name="connsiteY6" fmla="*/ 278476 h 435006"/>
                <a:gd name="connsiteX7" fmla="*/ 1834440 w 1870640"/>
                <a:gd name="connsiteY7" fmla="*/ 282182 h 435006"/>
                <a:gd name="connsiteX8" fmla="*/ 935320 w 1870640"/>
                <a:gd name="connsiteY8" fmla="*/ 435006 h 435006"/>
                <a:gd name="connsiteX9" fmla="*/ 36200 w 1870640"/>
                <a:gd name="connsiteY9" fmla="*/ 282182 h 435006"/>
                <a:gd name="connsiteX10" fmla="*/ 32076 w 1870640"/>
                <a:gd name="connsiteY10" fmla="*/ 278476 h 435006"/>
                <a:gd name="connsiteX11" fmla="*/ 0 w 1870640"/>
                <a:gd name="connsiteY11" fmla="*/ 193351 h 435006"/>
                <a:gd name="connsiteX12" fmla="*/ 13002 w 1870640"/>
                <a:gd name="connsiteY12" fmla="*/ 173668 h 435006"/>
                <a:gd name="connsiteX13" fmla="*/ 269618 w 1870640"/>
                <a:gd name="connsiteY13" fmla="*/ 63705 h 435006"/>
                <a:gd name="connsiteX14" fmla="*/ 384501 w 1870640"/>
                <a:gd name="connsiteY14" fmla="*/ 41806 h 435006"/>
                <a:gd name="connsiteX15" fmla="*/ 408949 w 1870640"/>
                <a:gd name="connsiteY15" fmla="*/ 37146 h 435006"/>
                <a:gd name="connsiteX16" fmla="*/ 935320 w 1870640"/>
                <a:gd name="connsiteY16"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70640" h="435006">
                  <a:moveTo>
                    <a:pt x="935320" y="0"/>
                  </a:moveTo>
                  <a:cubicBezTo>
                    <a:pt x="1130300" y="0"/>
                    <a:pt x="1311436" y="13694"/>
                    <a:pt x="1461691" y="37146"/>
                  </a:cubicBezTo>
                  <a:lnTo>
                    <a:pt x="1486139" y="41806"/>
                  </a:lnTo>
                  <a:lnTo>
                    <a:pt x="1601022" y="63705"/>
                  </a:lnTo>
                  <a:cubicBezTo>
                    <a:pt x="1728798" y="93225"/>
                    <a:pt x="1820016" y="131191"/>
                    <a:pt x="1857638" y="173668"/>
                  </a:cubicBezTo>
                  <a:lnTo>
                    <a:pt x="1870640" y="193351"/>
                  </a:lnTo>
                  <a:lnTo>
                    <a:pt x="1838564" y="278476"/>
                  </a:lnTo>
                  <a:lnTo>
                    <a:pt x="1834440" y="282182"/>
                  </a:lnTo>
                  <a:cubicBezTo>
                    <a:pt x="1715242" y="370721"/>
                    <a:pt x="1357776" y="435006"/>
                    <a:pt x="935320" y="435006"/>
                  </a:cubicBezTo>
                  <a:cubicBezTo>
                    <a:pt x="512864" y="435006"/>
                    <a:pt x="155398" y="370721"/>
                    <a:pt x="36200" y="282182"/>
                  </a:cubicBezTo>
                  <a:lnTo>
                    <a:pt x="32076" y="278476"/>
                  </a:lnTo>
                  <a:lnTo>
                    <a:pt x="0" y="193351"/>
                  </a:lnTo>
                  <a:lnTo>
                    <a:pt x="13002" y="173668"/>
                  </a:lnTo>
                  <a:cubicBezTo>
                    <a:pt x="50624" y="131191"/>
                    <a:pt x="141842" y="93225"/>
                    <a:pt x="269618" y="63705"/>
                  </a:cubicBezTo>
                  <a:lnTo>
                    <a:pt x="384501" y="41806"/>
                  </a:lnTo>
                  <a:lnTo>
                    <a:pt x="408949" y="37146"/>
                  </a:lnTo>
                  <a:cubicBezTo>
                    <a:pt x="559205" y="13694"/>
                    <a:pt x="740340" y="0"/>
                    <a:pt x="935320" y="0"/>
                  </a:cubicBezTo>
                  <a:close/>
                </a:path>
              </a:pathLst>
            </a:custGeom>
            <a:gradFill flip="none" rotWithShape="1">
              <a:gsLst>
                <a:gs pos="0">
                  <a:srgbClr val="00BBFF"/>
                </a:gs>
                <a:gs pos="78000">
                  <a:srgbClr val="009FD9"/>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sp>
          <p:nvSpPr>
            <p:cNvPr id="31" name="Freeform: Shape 105">
              <a:extLst>
                <a:ext uri="{FF2B5EF4-FFF2-40B4-BE49-F238E27FC236}">
                  <a16:creationId xmlns:a16="http://schemas.microsoft.com/office/drawing/2014/main" id="{50C1CAD7-AE7A-9240-8878-AC9B03F58851}"/>
                </a:ext>
              </a:extLst>
            </p:cNvPr>
            <p:cNvSpPr/>
            <p:nvPr/>
          </p:nvSpPr>
          <p:spPr>
            <a:xfrm>
              <a:off x="5186837" y="3812848"/>
              <a:ext cx="1806488" cy="1031410"/>
            </a:xfrm>
            <a:custGeom>
              <a:avLst/>
              <a:gdLst>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766381 w 1806488"/>
                <a:gd name="connsiteY13" fmla="*/ 969712 h 1031410"/>
                <a:gd name="connsiteX14" fmla="*/ 903244 w 1806488"/>
                <a:gd name="connsiteY14" fmla="*/ 959933 h 1031410"/>
                <a:gd name="connsiteX15" fmla="*/ 903243 w 1806488"/>
                <a:gd name="connsiteY15" fmla="*/ 959933 h 1031410"/>
                <a:gd name="connsiteX16" fmla="*/ 645915 w 1806488"/>
                <a:gd name="connsiteY16" fmla="*/ 997079 h 1031410"/>
                <a:gd name="connsiteX17" fmla="*/ 624280 w 1806488"/>
                <a:gd name="connsiteY17" fmla="*/ 1005515 h 1031410"/>
                <a:gd name="connsiteX18" fmla="*/ 566961 w 1806488"/>
                <a:gd name="connsiteY18" fmla="*/ 994264 h 1031410"/>
                <a:gd name="connsiteX19" fmla="*/ 349050 w 1806488"/>
                <a:gd name="connsiteY19" fmla="*/ 898569 h 1031410"/>
                <a:gd name="connsiteX20" fmla="*/ 330404 w 1806488"/>
                <a:gd name="connsiteY20" fmla="*/ 876848 h 1031410"/>
                <a:gd name="connsiteX21" fmla="*/ 303869 w 1806488"/>
                <a:gd name="connsiteY21" fmla="*/ 806427 h 1031410"/>
                <a:gd name="connsiteX22" fmla="*/ 314003 w 1806488"/>
                <a:gd name="connsiteY22" fmla="*/ 770072 h 1031410"/>
                <a:gd name="connsiteX23" fmla="*/ 903243 w 1806488"/>
                <a:gd name="connsiteY23" fmla="*/ 596404 h 1031410"/>
                <a:gd name="connsiteX24" fmla="*/ 0 w 1806488"/>
                <a:gd name="connsiteY24" fmla="*/ 0 h 1031410"/>
                <a:gd name="connsiteX25" fmla="*/ 4124 w 1806488"/>
                <a:gd name="connsiteY25" fmla="*/ 3706 h 1031410"/>
                <a:gd name="connsiteX26" fmla="*/ 903244 w 1806488"/>
                <a:gd name="connsiteY26" fmla="*/ 156530 h 1031410"/>
                <a:gd name="connsiteX27" fmla="*/ 1802364 w 1806488"/>
                <a:gd name="connsiteY27" fmla="*/ 3706 h 1031410"/>
                <a:gd name="connsiteX28" fmla="*/ 1806488 w 1806488"/>
                <a:gd name="connsiteY28" fmla="*/ 0 h 1031410"/>
                <a:gd name="connsiteX29" fmla="*/ 1502618 w 1806488"/>
                <a:gd name="connsiteY29" fmla="*/ 806429 h 1031410"/>
                <a:gd name="connsiteX30" fmla="*/ 1492483 w 1806488"/>
                <a:gd name="connsiteY30" fmla="*/ 770071 h 1031410"/>
                <a:gd name="connsiteX31" fmla="*/ 903243 w 1806488"/>
                <a:gd name="connsiteY31" fmla="*/ 596403 h 1031410"/>
                <a:gd name="connsiteX32" fmla="*/ 314003 w 1806488"/>
                <a:gd name="connsiteY32" fmla="*/ 770071 h 1031410"/>
                <a:gd name="connsiteX33" fmla="*/ 303869 w 1806488"/>
                <a:gd name="connsiteY33" fmla="*/ 806426 h 1031410"/>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766381 w 1806488"/>
                <a:gd name="connsiteY13" fmla="*/ 969712 h 1031410"/>
                <a:gd name="connsiteX14" fmla="*/ 903244 w 1806488"/>
                <a:gd name="connsiteY14" fmla="*/ 959933 h 1031410"/>
                <a:gd name="connsiteX15" fmla="*/ 645915 w 1806488"/>
                <a:gd name="connsiteY15" fmla="*/ 997079 h 1031410"/>
                <a:gd name="connsiteX16" fmla="*/ 624280 w 1806488"/>
                <a:gd name="connsiteY16" fmla="*/ 1005515 h 1031410"/>
                <a:gd name="connsiteX17" fmla="*/ 566961 w 1806488"/>
                <a:gd name="connsiteY17" fmla="*/ 994264 h 1031410"/>
                <a:gd name="connsiteX18" fmla="*/ 349050 w 1806488"/>
                <a:gd name="connsiteY18" fmla="*/ 898569 h 1031410"/>
                <a:gd name="connsiteX19" fmla="*/ 330404 w 1806488"/>
                <a:gd name="connsiteY19" fmla="*/ 876848 h 1031410"/>
                <a:gd name="connsiteX20" fmla="*/ 303869 w 1806488"/>
                <a:gd name="connsiteY20" fmla="*/ 806427 h 1031410"/>
                <a:gd name="connsiteX21" fmla="*/ 314003 w 1806488"/>
                <a:gd name="connsiteY21" fmla="*/ 770072 h 1031410"/>
                <a:gd name="connsiteX22" fmla="*/ 903243 w 1806488"/>
                <a:gd name="connsiteY22" fmla="*/ 596404 h 1031410"/>
                <a:gd name="connsiteX23" fmla="*/ 0 w 1806488"/>
                <a:gd name="connsiteY23" fmla="*/ 0 h 1031410"/>
                <a:gd name="connsiteX24" fmla="*/ 4124 w 1806488"/>
                <a:gd name="connsiteY24" fmla="*/ 3706 h 1031410"/>
                <a:gd name="connsiteX25" fmla="*/ 903244 w 1806488"/>
                <a:gd name="connsiteY25" fmla="*/ 156530 h 1031410"/>
                <a:gd name="connsiteX26" fmla="*/ 1802364 w 1806488"/>
                <a:gd name="connsiteY26" fmla="*/ 3706 h 1031410"/>
                <a:gd name="connsiteX27" fmla="*/ 1806488 w 1806488"/>
                <a:gd name="connsiteY27" fmla="*/ 0 h 1031410"/>
                <a:gd name="connsiteX28" fmla="*/ 1502618 w 1806488"/>
                <a:gd name="connsiteY28" fmla="*/ 806429 h 1031410"/>
                <a:gd name="connsiteX29" fmla="*/ 1492483 w 1806488"/>
                <a:gd name="connsiteY29" fmla="*/ 770071 h 1031410"/>
                <a:gd name="connsiteX30" fmla="*/ 903243 w 1806488"/>
                <a:gd name="connsiteY30" fmla="*/ 596403 h 1031410"/>
                <a:gd name="connsiteX31" fmla="*/ 314003 w 1806488"/>
                <a:gd name="connsiteY31" fmla="*/ 770071 h 1031410"/>
                <a:gd name="connsiteX32" fmla="*/ 303869 w 1806488"/>
                <a:gd name="connsiteY32" fmla="*/ 806426 h 1031410"/>
                <a:gd name="connsiteX33" fmla="*/ 0 w 1806488"/>
                <a:gd name="connsiteY33" fmla="*/ 0 h 1031410"/>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766381 w 1806488"/>
                <a:gd name="connsiteY13" fmla="*/ 969712 h 1031410"/>
                <a:gd name="connsiteX14" fmla="*/ 645915 w 1806488"/>
                <a:gd name="connsiteY14" fmla="*/ 997079 h 1031410"/>
                <a:gd name="connsiteX15" fmla="*/ 624280 w 1806488"/>
                <a:gd name="connsiteY15" fmla="*/ 1005515 h 1031410"/>
                <a:gd name="connsiteX16" fmla="*/ 566961 w 1806488"/>
                <a:gd name="connsiteY16" fmla="*/ 994264 h 1031410"/>
                <a:gd name="connsiteX17" fmla="*/ 349050 w 1806488"/>
                <a:gd name="connsiteY17" fmla="*/ 898569 h 1031410"/>
                <a:gd name="connsiteX18" fmla="*/ 330404 w 1806488"/>
                <a:gd name="connsiteY18" fmla="*/ 876848 h 1031410"/>
                <a:gd name="connsiteX19" fmla="*/ 303869 w 1806488"/>
                <a:gd name="connsiteY19" fmla="*/ 806427 h 1031410"/>
                <a:gd name="connsiteX20" fmla="*/ 314003 w 1806488"/>
                <a:gd name="connsiteY20" fmla="*/ 770072 h 1031410"/>
                <a:gd name="connsiteX21" fmla="*/ 903243 w 1806488"/>
                <a:gd name="connsiteY21" fmla="*/ 596404 h 1031410"/>
                <a:gd name="connsiteX22" fmla="*/ 0 w 1806488"/>
                <a:gd name="connsiteY22" fmla="*/ 0 h 1031410"/>
                <a:gd name="connsiteX23" fmla="*/ 4124 w 1806488"/>
                <a:gd name="connsiteY23" fmla="*/ 3706 h 1031410"/>
                <a:gd name="connsiteX24" fmla="*/ 903244 w 1806488"/>
                <a:gd name="connsiteY24" fmla="*/ 156530 h 1031410"/>
                <a:gd name="connsiteX25" fmla="*/ 1802364 w 1806488"/>
                <a:gd name="connsiteY25" fmla="*/ 3706 h 1031410"/>
                <a:gd name="connsiteX26" fmla="*/ 1806488 w 1806488"/>
                <a:gd name="connsiteY26" fmla="*/ 0 h 1031410"/>
                <a:gd name="connsiteX27" fmla="*/ 1502618 w 1806488"/>
                <a:gd name="connsiteY27" fmla="*/ 806429 h 1031410"/>
                <a:gd name="connsiteX28" fmla="*/ 1492483 w 1806488"/>
                <a:gd name="connsiteY28" fmla="*/ 770071 h 1031410"/>
                <a:gd name="connsiteX29" fmla="*/ 903243 w 1806488"/>
                <a:gd name="connsiteY29" fmla="*/ 596403 h 1031410"/>
                <a:gd name="connsiteX30" fmla="*/ 314003 w 1806488"/>
                <a:gd name="connsiteY30" fmla="*/ 770071 h 1031410"/>
                <a:gd name="connsiteX31" fmla="*/ 303869 w 1806488"/>
                <a:gd name="connsiteY31" fmla="*/ 806426 h 1031410"/>
                <a:gd name="connsiteX32" fmla="*/ 0 w 1806488"/>
                <a:gd name="connsiteY32" fmla="*/ 0 h 1031410"/>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645915 w 1806488"/>
                <a:gd name="connsiteY13" fmla="*/ 997079 h 1031410"/>
                <a:gd name="connsiteX14" fmla="*/ 624280 w 1806488"/>
                <a:gd name="connsiteY14" fmla="*/ 1005515 h 1031410"/>
                <a:gd name="connsiteX15" fmla="*/ 566961 w 1806488"/>
                <a:gd name="connsiteY15" fmla="*/ 994264 h 1031410"/>
                <a:gd name="connsiteX16" fmla="*/ 349050 w 1806488"/>
                <a:gd name="connsiteY16" fmla="*/ 898569 h 1031410"/>
                <a:gd name="connsiteX17" fmla="*/ 330404 w 1806488"/>
                <a:gd name="connsiteY17" fmla="*/ 876848 h 1031410"/>
                <a:gd name="connsiteX18" fmla="*/ 303869 w 1806488"/>
                <a:gd name="connsiteY18" fmla="*/ 806427 h 1031410"/>
                <a:gd name="connsiteX19" fmla="*/ 314003 w 1806488"/>
                <a:gd name="connsiteY19" fmla="*/ 770072 h 1031410"/>
                <a:gd name="connsiteX20" fmla="*/ 903243 w 1806488"/>
                <a:gd name="connsiteY20" fmla="*/ 596404 h 1031410"/>
                <a:gd name="connsiteX21" fmla="*/ 0 w 1806488"/>
                <a:gd name="connsiteY21" fmla="*/ 0 h 1031410"/>
                <a:gd name="connsiteX22" fmla="*/ 4124 w 1806488"/>
                <a:gd name="connsiteY22" fmla="*/ 3706 h 1031410"/>
                <a:gd name="connsiteX23" fmla="*/ 903244 w 1806488"/>
                <a:gd name="connsiteY23" fmla="*/ 156530 h 1031410"/>
                <a:gd name="connsiteX24" fmla="*/ 1802364 w 1806488"/>
                <a:gd name="connsiteY24" fmla="*/ 3706 h 1031410"/>
                <a:gd name="connsiteX25" fmla="*/ 1806488 w 1806488"/>
                <a:gd name="connsiteY25" fmla="*/ 0 h 1031410"/>
                <a:gd name="connsiteX26" fmla="*/ 1502618 w 1806488"/>
                <a:gd name="connsiteY26" fmla="*/ 806429 h 1031410"/>
                <a:gd name="connsiteX27" fmla="*/ 1492483 w 1806488"/>
                <a:gd name="connsiteY27" fmla="*/ 770071 h 1031410"/>
                <a:gd name="connsiteX28" fmla="*/ 903243 w 1806488"/>
                <a:gd name="connsiteY28" fmla="*/ 596403 h 1031410"/>
                <a:gd name="connsiteX29" fmla="*/ 314003 w 1806488"/>
                <a:gd name="connsiteY29" fmla="*/ 770071 h 1031410"/>
                <a:gd name="connsiteX30" fmla="*/ 303869 w 1806488"/>
                <a:gd name="connsiteY30" fmla="*/ 806426 h 1031410"/>
                <a:gd name="connsiteX31" fmla="*/ 0 w 1806488"/>
                <a:gd name="connsiteY31" fmla="*/ 0 h 103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6488" h="1031410">
                  <a:moveTo>
                    <a:pt x="903243" y="596404"/>
                  </a:moveTo>
                  <a:cubicBezTo>
                    <a:pt x="1193898" y="596404"/>
                    <a:pt x="1436399" y="670960"/>
                    <a:pt x="1492483" y="770072"/>
                  </a:cubicBezTo>
                  <a:lnTo>
                    <a:pt x="1502618" y="806430"/>
                  </a:lnTo>
                  <a:lnTo>
                    <a:pt x="1476085" y="876844"/>
                  </a:lnTo>
                  <a:lnTo>
                    <a:pt x="1457436" y="898569"/>
                  </a:lnTo>
                  <a:cubicBezTo>
                    <a:pt x="1411783" y="937601"/>
                    <a:pt x="1335518" y="970812"/>
                    <a:pt x="1239525" y="994264"/>
                  </a:cubicBezTo>
                  <a:lnTo>
                    <a:pt x="1182208" y="1005515"/>
                  </a:lnTo>
                  <a:lnTo>
                    <a:pt x="1182208" y="1005515"/>
                  </a:lnTo>
                  <a:lnTo>
                    <a:pt x="1137359" y="1014318"/>
                  </a:lnTo>
                  <a:cubicBezTo>
                    <a:pt x="1065402" y="1025324"/>
                    <a:pt x="986288" y="1031410"/>
                    <a:pt x="903244" y="1031410"/>
                  </a:cubicBezTo>
                  <a:cubicBezTo>
                    <a:pt x="820200" y="1031410"/>
                    <a:pt x="741087" y="1025324"/>
                    <a:pt x="669129" y="1014318"/>
                  </a:cubicBezTo>
                  <a:lnTo>
                    <a:pt x="624281" y="1005515"/>
                  </a:lnTo>
                  <a:lnTo>
                    <a:pt x="645916" y="997079"/>
                  </a:lnTo>
                  <a:cubicBezTo>
                    <a:pt x="649522" y="995673"/>
                    <a:pt x="649521" y="995673"/>
                    <a:pt x="645915" y="997079"/>
                  </a:cubicBezTo>
                  <a:lnTo>
                    <a:pt x="624280" y="1005515"/>
                  </a:lnTo>
                  <a:lnTo>
                    <a:pt x="566961" y="994264"/>
                  </a:lnTo>
                  <a:cubicBezTo>
                    <a:pt x="470968" y="970812"/>
                    <a:pt x="394703" y="937601"/>
                    <a:pt x="349050" y="898569"/>
                  </a:cubicBezTo>
                  <a:lnTo>
                    <a:pt x="330404" y="876848"/>
                  </a:lnTo>
                  <a:lnTo>
                    <a:pt x="303869" y="806427"/>
                  </a:lnTo>
                  <a:lnTo>
                    <a:pt x="314003" y="770072"/>
                  </a:lnTo>
                  <a:cubicBezTo>
                    <a:pt x="370087" y="670960"/>
                    <a:pt x="612588" y="596404"/>
                    <a:pt x="903243" y="596404"/>
                  </a:cubicBezTo>
                  <a:close/>
                  <a:moveTo>
                    <a:pt x="0" y="0"/>
                  </a:moveTo>
                  <a:lnTo>
                    <a:pt x="4124" y="3706"/>
                  </a:lnTo>
                  <a:cubicBezTo>
                    <a:pt x="123322" y="92245"/>
                    <a:pt x="480788" y="156530"/>
                    <a:pt x="903244" y="156530"/>
                  </a:cubicBezTo>
                  <a:cubicBezTo>
                    <a:pt x="1325700" y="156530"/>
                    <a:pt x="1683166" y="92245"/>
                    <a:pt x="1802364" y="3706"/>
                  </a:cubicBezTo>
                  <a:lnTo>
                    <a:pt x="1806488" y="0"/>
                  </a:lnTo>
                  <a:lnTo>
                    <a:pt x="1502618" y="806429"/>
                  </a:lnTo>
                  <a:lnTo>
                    <a:pt x="1492483" y="770071"/>
                  </a:lnTo>
                  <a:cubicBezTo>
                    <a:pt x="1436399" y="670959"/>
                    <a:pt x="1193898" y="596403"/>
                    <a:pt x="903243" y="596403"/>
                  </a:cubicBezTo>
                  <a:cubicBezTo>
                    <a:pt x="612588" y="596403"/>
                    <a:pt x="370087" y="670959"/>
                    <a:pt x="314003" y="770071"/>
                  </a:cubicBezTo>
                  <a:lnTo>
                    <a:pt x="303869" y="806426"/>
                  </a:lnTo>
                  <a:lnTo>
                    <a:pt x="0" y="0"/>
                  </a:lnTo>
                  <a:close/>
                </a:path>
              </a:pathLst>
            </a:custGeom>
            <a:gradFill flip="none" rotWithShape="1">
              <a:gsLst>
                <a:gs pos="45000">
                  <a:srgbClr val="00BBFF"/>
                </a:gs>
                <a:gs pos="78000">
                  <a:srgbClr val="009FD9"/>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a:p>
          </p:txBody>
        </p:sp>
      </p:grpSp>
      <p:grpSp>
        <p:nvGrpSpPr>
          <p:cNvPr id="32" name="Group 31">
            <a:extLst>
              <a:ext uri="{FF2B5EF4-FFF2-40B4-BE49-F238E27FC236}">
                <a16:creationId xmlns:a16="http://schemas.microsoft.com/office/drawing/2014/main" id="{3F99E72F-0C8D-C042-87B8-B4218432858B}"/>
              </a:ext>
            </a:extLst>
          </p:cNvPr>
          <p:cNvGrpSpPr/>
          <p:nvPr/>
        </p:nvGrpSpPr>
        <p:grpSpPr>
          <a:xfrm>
            <a:off x="4250318" y="3885457"/>
            <a:ext cx="1729341" cy="809644"/>
            <a:chOff x="4692634" y="2299846"/>
            <a:chExt cx="2794895" cy="1308517"/>
          </a:xfrm>
        </p:grpSpPr>
        <p:sp>
          <p:nvSpPr>
            <p:cNvPr id="33" name="Freeform: Shape 106">
              <a:extLst>
                <a:ext uri="{FF2B5EF4-FFF2-40B4-BE49-F238E27FC236}">
                  <a16:creationId xmlns:a16="http://schemas.microsoft.com/office/drawing/2014/main" id="{5BDB6534-1911-9C4C-AB28-A539B6BF0F51}"/>
                </a:ext>
              </a:extLst>
            </p:cNvPr>
            <p:cNvSpPr/>
            <p:nvPr/>
          </p:nvSpPr>
          <p:spPr>
            <a:xfrm>
              <a:off x="4692634" y="2299846"/>
              <a:ext cx="2794895" cy="435007"/>
            </a:xfrm>
            <a:custGeom>
              <a:avLst/>
              <a:gdLst>
                <a:gd name="connsiteX0" fmla="*/ 674350 w 2794895"/>
                <a:gd name="connsiteY0" fmla="*/ 31386 h 435007"/>
                <a:gd name="connsiteX1" fmla="*/ 765075 w 2794895"/>
                <a:gd name="connsiteY1" fmla="*/ 42444 h 435007"/>
                <a:gd name="connsiteX2" fmla="*/ 1397448 w 2794895"/>
                <a:gd name="connsiteY2" fmla="*/ 74747 h 435007"/>
                <a:gd name="connsiteX3" fmla="*/ 2029821 w 2794895"/>
                <a:gd name="connsiteY3" fmla="*/ 42444 h 435007"/>
                <a:gd name="connsiteX4" fmla="*/ 2120546 w 2794895"/>
                <a:gd name="connsiteY4" fmla="*/ 31386 h 435007"/>
                <a:gd name="connsiteX5" fmla="*/ 2181694 w 2794895"/>
                <a:gd name="connsiteY5" fmla="*/ 37147 h 435007"/>
                <a:gd name="connsiteX6" fmla="*/ 2792877 w 2794895"/>
                <a:gd name="connsiteY6" fmla="*/ 195266 h 435007"/>
                <a:gd name="connsiteX7" fmla="*/ 2794895 w 2794895"/>
                <a:gd name="connsiteY7" fmla="*/ 201461 h 435007"/>
                <a:gd name="connsiteX8" fmla="*/ 2772772 w 2794895"/>
                <a:gd name="connsiteY8" fmla="*/ 260171 h 435007"/>
                <a:gd name="connsiteX9" fmla="*/ 2771622 w 2794895"/>
                <a:gd name="connsiteY9" fmla="*/ 261339 h 435007"/>
                <a:gd name="connsiteX10" fmla="*/ 1397447 w 2794895"/>
                <a:gd name="connsiteY10" fmla="*/ 435007 h 435007"/>
                <a:gd name="connsiteX11" fmla="*/ 23272 w 2794895"/>
                <a:gd name="connsiteY11" fmla="*/ 261339 h 435007"/>
                <a:gd name="connsiteX12" fmla="*/ 22125 w 2794895"/>
                <a:gd name="connsiteY12" fmla="*/ 260174 h 435007"/>
                <a:gd name="connsiteX13" fmla="*/ 0 w 2794895"/>
                <a:gd name="connsiteY13" fmla="*/ 201458 h 435007"/>
                <a:gd name="connsiteX14" fmla="*/ 2017 w 2794895"/>
                <a:gd name="connsiteY14" fmla="*/ 195266 h 435007"/>
                <a:gd name="connsiteX15" fmla="*/ 613200 w 2794895"/>
                <a:gd name="connsiteY15" fmla="*/ 37147 h 435007"/>
                <a:gd name="connsiteX16" fmla="*/ 1397447 w 2794895"/>
                <a:gd name="connsiteY16" fmla="*/ 0 h 435007"/>
                <a:gd name="connsiteX17" fmla="*/ 2066044 w 2794895"/>
                <a:gd name="connsiteY17" fmla="*/ 26251 h 435007"/>
                <a:gd name="connsiteX18" fmla="*/ 2120546 w 2794895"/>
                <a:gd name="connsiteY18" fmla="*/ 31385 h 435007"/>
                <a:gd name="connsiteX19" fmla="*/ 2029821 w 2794895"/>
                <a:gd name="connsiteY19" fmla="*/ 42443 h 435007"/>
                <a:gd name="connsiteX20" fmla="*/ 1397448 w 2794895"/>
                <a:gd name="connsiteY20" fmla="*/ 74746 h 435007"/>
                <a:gd name="connsiteX21" fmla="*/ 765075 w 2794895"/>
                <a:gd name="connsiteY21" fmla="*/ 42443 h 435007"/>
                <a:gd name="connsiteX22" fmla="*/ 674350 w 2794895"/>
                <a:gd name="connsiteY22" fmla="*/ 31385 h 435007"/>
                <a:gd name="connsiteX23" fmla="*/ 728850 w 2794895"/>
                <a:gd name="connsiteY23" fmla="*/ 26251 h 435007"/>
                <a:gd name="connsiteX24" fmla="*/ 1397447 w 2794895"/>
                <a:gd name="connsiteY24" fmla="*/ 0 h 43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94895" h="435007">
                  <a:moveTo>
                    <a:pt x="674350" y="31386"/>
                  </a:moveTo>
                  <a:lnTo>
                    <a:pt x="765075" y="42444"/>
                  </a:lnTo>
                  <a:cubicBezTo>
                    <a:pt x="959441" y="63245"/>
                    <a:pt x="1173136" y="74747"/>
                    <a:pt x="1397448" y="74747"/>
                  </a:cubicBezTo>
                  <a:cubicBezTo>
                    <a:pt x="1621761" y="74747"/>
                    <a:pt x="1835455" y="63245"/>
                    <a:pt x="2029821" y="42444"/>
                  </a:cubicBezTo>
                  <a:lnTo>
                    <a:pt x="2120546" y="31386"/>
                  </a:lnTo>
                  <a:lnTo>
                    <a:pt x="2181694" y="37147"/>
                  </a:lnTo>
                  <a:cubicBezTo>
                    <a:pt x="2517496" y="72325"/>
                    <a:pt x="2749779" y="129459"/>
                    <a:pt x="2792877" y="195266"/>
                  </a:cubicBezTo>
                  <a:lnTo>
                    <a:pt x="2794895" y="201461"/>
                  </a:lnTo>
                  <a:lnTo>
                    <a:pt x="2772772" y="260171"/>
                  </a:lnTo>
                  <a:lnTo>
                    <a:pt x="2771622" y="261339"/>
                  </a:lnTo>
                  <a:cubicBezTo>
                    <a:pt x="2640828" y="360451"/>
                    <a:pt x="2075287" y="435007"/>
                    <a:pt x="1397447" y="435007"/>
                  </a:cubicBezTo>
                  <a:cubicBezTo>
                    <a:pt x="719607" y="435007"/>
                    <a:pt x="154066" y="360451"/>
                    <a:pt x="23272" y="261339"/>
                  </a:cubicBezTo>
                  <a:lnTo>
                    <a:pt x="22125" y="260174"/>
                  </a:lnTo>
                  <a:lnTo>
                    <a:pt x="0" y="201458"/>
                  </a:lnTo>
                  <a:lnTo>
                    <a:pt x="2017" y="195266"/>
                  </a:lnTo>
                  <a:cubicBezTo>
                    <a:pt x="45115" y="129459"/>
                    <a:pt x="277398" y="72325"/>
                    <a:pt x="613200" y="37147"/>
                  </a:cubicBezTo>
                  <a:close/>
                  <a:moveTo>
                    <a:pt x="1397447" y="0"/>
                  </a:moveTo>
                  <a:cubicBezTo>
                    <a:pt x="1639533" y="0"/>
                    <a:pt x="1867295" y="9510"/>
                    <a:pt x="2066044" y="26251"/>
                  </a:cubicBezTo>
                  <a:lnTo>
                    <a:pt x="2120546" y="31385"/>
                  </a:lnTo>
                  <a:lnTo>
                    <a:pt x="2029821" y="42443"/>
                  </a:lnTo>
                  <a:cubicBezTo>
                    <a:pt x="1835455" y="63244"/>
                    <a:pt x="1621761" y="74746"/>
                    <a:pt x="1397448" y="74746"/>
                  </a:cubicBezTo>
                  <a:cubicBezTo>
                    <a:pt x="1173136" y="74746"/>
                    <a:pt x="959441" y="63244"/>
                    <a:pt x="765075" y="42443"/>
                  </a:cubicBezTo>
                  <a:lnTo>
                    <a:pt x="674350" y="31385"/>
                  </a:lnTo>
                  <a:lnTo>
                    <a:pt x="728850" y="26251"/>
                  </a:lnTo>
                  <a:cubicBezTo>
                    <a:pt x="927599" y="9510"/>
                    <a:pt x="1155362" y="0"/>
                    <a:pt x="1397447" y="0"/>
                  </a:cubicBezTo>
                  <a:close/>
                </a:path>
              </a:pathLst>
            </a:custGeom>
            <a:gradFill flip="none" rotWithShape="1">
              <a:gsLst>
                <a:gs pos="0">
                  <a:srgbClr val="FEBE0E"/>
                </a:gs>
                <a:gs pos="77000">
                  <a:srgbClr val="F7921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34" name="Freeform: Shape 109">
              <a:extLst>
                <a:ext uri="{FF2B5EF4-FFF2-40B4-BE49-F238E27FC236}">
                  <a16:creationId xmlns:a16="http://schemas.microsoft.com/office/drawing/2014/main" id="{A241A223-48F4-434C-956F-2F88A82BD0C3}"/>
                </a:ext>
              </a:extLst>
            </p:cNvPr>
            <p:cNvSpPr/>
            <p:nvPr/>
          </p:nvSpPr>
          <p:spPr>
            <a:xfrm>
              <a:off x="4714759" y="2560016"/>
              <a:ext cx="2750647" cy="1048343"/>
            </a:xfrm>
            <a:custGeom>
              <a:avLst/>
              <a:gdLst>
                <a:gd name="connsiteX0" fmla="*/ 1375323 w 2750647"/>
                <a:gd name="connsiteY0" fmla="*/ 974357 h 1048343"/>
                <a:gd name="connsiteX1" fmla="*/ 1901694 w 2750647"/>
                <a:gd name="connsiteY1" fmla="*/ 1011503 h 1048343"/>
                <a:gd name="connsiteX2" fmla="*/ 1926142 w 2750647"/>
                <a:gd name="connsiteY2" fmla="*/ 1016163 h 1048343"/>
                <a:gd name="connsiteX3" fmla="*/ 1789994 w 2750647"/>
                <a:gd name="connsiteY3" fmla="*/ 1031251 h 1048343"/>
                <a:gd name="connsiteX4" fmla="*/ 1375323 w 2750647"/>
                <a:gd name="connsiteY4" fmla="*/ 1048343 h 1048343"/>
                <a:gd name="connsiteX5" fmla="*/ 960652 w 2750647"/>
                <a:gd name="connsiteY5" fmla="*/ 1031251 h 1048343"/>
                <a:gd name="connsiteX6" fmla="*/ 824505 w 2750647"/>
                <a:gd name="connsiteY6" fmla="*/ 1016163 h 1048343"/>
                <a:gd name="connsiteX7" fmla="*/ 848952 w 2750647"/>
                <a:gd name="connsiteY7" fmla="*/ 1011503 h 1048343"/>
                <a:gd name="connsiteX8" fmla="*/ 1375323 w 2750647"/>
                <a:gd name="connsiteY8" fmla="*/ 974357 h 1048343"/>
                <a:gd name="connsiteX9" fmla="*/ 2750647 w 2750647"/>
                <a:gd name="connsiteY9" fmla="*/ 0 h 1048343"/>
                <a:gd name="connsiteX10" fmla="*/ 2439429 w 2750647"/>
                <a:gd name="connsiteY10" fmla="*/ 825927 h 1048343"/>
                <a:gd name="connsiteX11" fmla="*/ 2423156 w 2750647"/>
                <a:gd name="connsiteY11" fmla="*/ 869114 h 1048343"/>
                <a:gd name="connsiteX12" fmla="*/ 2419000 w 2750647"/>
                <a:gd name="connsiteY12" fmla="*/ 874674 h 1048343"/>
                <a:gd name="connsiteX13" fmla="*/ 1970954 w 2750647"/>
                <a:gd name="connsiteY13" fmla="*/ 1011196 h 1048343"/>
                <a:gd name="connsiteX14" fmla="*/ 1926142 w 2750647"/>
                <a:gd name="connsiteY14" fmla="*/ 1016162 h 1048343"/>
                <a:gd name="connsiteX15" fmla="*/ 1901694 w 2750647"/>
                <a:gd name="connsiteY15" fmla="*/ 1011502 h 1048343"/>
                <a:gd name="connsiteX16" fmla="*/ 1375323 w 2750647"/>
                <a:gd name="connsiteY16" fmla="*/ 974356 h 1048343"/>
                <a:gd name="connsiteX17" fmla="*/ 848952 w 2750647"/>
                <a:gd name="connsiteY17" fmla="*/ 1011502 h 1048343"/>
                <a:gd name="connsiteX18" fmla="*/ 824504 w 2750647"/>
                <a:gd name="connsiteY18" fmla="*/ 1016162 h 1048343"/>
                <a:gd name="connsiteX19" fmla="*/ 779692 w 2750647"/>
                <a:gd name="connsiteY19" fmla="*/ 1011196 h 1048343"/>
                <a:gd name="connsiteX20" fmla="*/ 331646 w 2750647"/>
                <a:gd name="connsiteY20" fmla="*/ 874674 h 1048343"/>
                <a:gd name="connsiteX21" fmla="*/ 327490 w 2750647"/>
                <a:gd name="connsiteY21" fmla="*/ 869114 h 1048343"/>
                <a:gd name="connsiteX22" fmla="*/ 311217 w 2750647"/>
                <a:gd name="connsiteY22" fmla="*/ 825927 h 1048343"/>
                <a:gd name="connsiteX23" fmla="*/ 0 w 2750647"/>
                <a:gd name="connsiteY23" fmla="*/ 3 h 1048343"/>
                <a:gd name="connsiteX24" fmla="*/ 1147 w 2750647"/>
                <a:gd name="connsiteY24" fmla="*/ 1168 h 1048343"/>
                <a:gd name="connsiteX25" fmla="*/ 1375322 w 2750647"/>
                <a:gd name="connsiteY25" fmla="*/ 174836 h 1048343"/>
                <a:gd name="connsiteX26" fmla="*/ 2749497 w 2750647"/>
                <a:gd name="connsiteY26" fmla="*/ 1168 h 10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50647" h="1048343">
                  <a:moveTo>
                    <a:pt x="1375323" y="974357"/>
                  </a:moveTo>
                  <a:cubicBezTo>
                    <a:pt x="1570303" y="974357"/>
                    <a:pt x="1751439" y="988051"/>
                    <a:pt x="1901694" y="1011503"/>
                  </a:cubicBezTo>
                  <a:lnTo>
                    <a:pt x="1926142" y="1016163"/>
                  </a:lnTo>
                  <a:lnTo>
                    <a:pt x="1789994" y="1031251"/>
                  </a:lnTo>
                  <a:cubicBezTo>
                    <a:pt x="1662541" y="1042257"/>
                    <a:pt x="1522414" y="1048343"/>
                    <a:pt x="1375323" y="1048343"/>
                  </a:cubicBezTo>
                  <a:cubicBezTo>
                    <a:pt x="1228233" y="1048343"/>
                    <a:pt x="1088105" y="1042257"/>
                    <a:pt x="960652" y="1031251"/>
                  </a:cubicBezTo>
                  <a:lnTo>
                    <a:pt x="824505" y="1016163"/>
                  </a:lnTo>
                  <a:lnTo>
                    <a:pt x="848952" y="1011503"/>
                  </a:lnTo>
                  <a:cubicBezTo>
                    <a:pt x="999208" y="988051"/>
                    <a:pt x="1180344" y="974357"/>
                    <a:pt x="1375323" y="974357"/>
                  </a:cubicBezTo>
                  <a:close/>
                  <a:moveTo>
                    <a:pt x="2750647" y="0"/>
                  </a:moveTo>
                  <a:lnTo>
                    <a:pt x="2439429" y="825927"/>
                  </a:lnTo>
                  <a:lnTo>
                    <a:pt x="2423156" y="869114"/>
                  </a:lnTo>
                  <a:lnTo>
                    <a:pt x="2419000" y="874674"/>
                  </a:lnTo>
                  <a:cubicBezTo>
                    <a:pt x="2362237" y="931309"/>
                    <a:pt x="2197656" y="979926"/>
                    <a:pt x="1970954" y="1011196"/>
                  </a:cubicBezTo>
                  <a:lnTo>
                    <a:pt x="1926142" y="1016162"/>
                  </a:lnTo>
                  <a:lnTo>
                    <a:pt x="1901694" y="1011502"/>
                  </a:lnTo>
                  <a:cubicBezTo>
                    <a:pt x="1751439" y="988050"/>
                    <a:pt x="1570303" y="974356"/>
                    <a:pt x="1375323" y="974356"/>
                  </a:cubicBezTo>
                  <a:cubicBezTo>
                    <a:pt x="1180343" y="974356"/>
                    <a:pt x="999208" y="988050"/>
                    <a:pt x="848952" y="1011502"/>
                  </a:cubicBezTo>
                  <a:lnTo>
                    <a:pt x="824504" y="1016162"/>
                  </a:lnTo>
                  <a:lnTo>
                    <a:pt x="779692" y="1011196"/>
                  </a:lnTo>
                  <a:cubicBezTo>
                    <a:pt x="552990" y="979926"/>
                    <a:pt x="388409" y="931309"/>
                    <a:pt x="331646" y="874674"/>
                  </a:cubicBezTo>
                  <a:lnTo>
                    <a:pt x="327490" y="869114"/>
                  </a:lnTo>
                  <a:lnTo>
                    <a:pt x="311217" y="825927"/>
                  </a:lnTo>
                  <a:lnTo>
                    <a:pt x="0" y="3"/>
                  </a:lnTo>
                  <a:lnTo>
                    <a:pt x="1147" y="1168"/>
                  </a:lnTo>
                  <a:cubicBezTo>
                    <a:pt x="131941" y="100280"/>
                    <a:pt x="697482" y="174836"/>
                    <a:pt x="1375322" y="174836"/>
                  </a:cubicBezTo>
                  <a:cubicBezTo>
                    <a:pt x="2053162" y="174836"/>
                    <a:pt x="2618703" y="100280"/>
                    <a:pt x="2749497" y="1168"/>
                  </a:cubicBezTo>
                  <a:close/>
                </a:path>
              </a:pathLst>
            </a:custGeom>
            <a:gradFill flip="none" rotWithShape="1">
              <a:gsLst>
                <a:gs pos="46000">
                  <a:srgbClr val="FEBE0E"/>
                </a:gs>
                <a:gs pos="78000">
                  <a:srgbClr val="F7921C"/>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grpSp>
      <p:grpSp>
        <p:nvGrpSpPr>
          <p:cNvPr id="35" name="Group 34">
            <a:extLst>
              <a:ext uri="{FF2B5EF4-FFF2-40B4-BE49-F238E27FC236}">
                <a16:creationId xmlns:a16="http://schemas.microsoft.com/office/drawing/2014/main" id="{F4C1944B-1594-024A-BFFD-3601A23CC5AA}"/>
              </a:ext>
            </a:extLst>
          </p:cNvPr>
          <p:cNvGrpSpPr/>
          <p:nvPr/>
        </p:nvGrpSpPr>
        <p:grpSpPr>
          <a:xfrm>
            <a:off x="3966939" y="3121596"/>
            <a:ext cx="2296099" cy="810112"/>
            <a:chOff x="4234648" y="1065321"/>
            <a:chExt cx="3710867" cy="1309272"/>
          </a:xfrm>
        </p:grpSpPr>
        <p:sp>
          <p:nvSpPr>
            <p:cNvPr id="36" name="Freeform: Shape 107">
              <a:extLst>
                <a:ext uri="{FF2B5EF4-FFF2-40B4-BE49-F238E27FC236}">
                  <a16:creationId xmlns:a16="http://schemas.microsoft.com/office/drawing/2014/main" id="{F3795549-8F55-A94E-BB5C-DCADCA0D92C6}"/>
                </a:ext>
              </a:extLst>
            </p:cNvPr>
            <p:cNvSpPr/>
            <p:nvPr/>
          </p:nvSpPr>
          <p:spPr>
            <a:xfrm>
              <a:off x="4234648" y="1065321"/>
              <a:ext cx="3710866" cy="435006"/>
            </a:xfrm>
            <a:custGeom>
              <a:avLst/>
              <a:gdLst>
                <a:gd name="connsiteX0" fmla="*/ 1855433 w 3710866"/>
                <a:gd name="connsiteY0" fmla="*/ 0 h 435006"/>
                <a:gd name="connsiteX1" fmla="*/ 3710866 w 3710866"/>
                <a:gd name="connsiteY1" fmla="*/ 217503 h 435006"/>
                <a:gd name="connsiteX2" fmla="*/ 3709552 w 3710866"/>
                <a:gd name="connsiteY2" fmla="*/ 220554 h 435006"/>
                <a:gd name="connsiteX3" fmla="*/ 3701287 w 3710866"/>
                <a:gd name="connsiteY3" fmla="*/ 239741 h 435006"/>
                <a:gd name="connsiteX4" fmla="*/ 1855433 w 3710866"/>
                <a:gd name="connsiteY4" fmla="*/ 435006 h 435006"/>
                <a:gd name="connsiteX5" fmla="*/ 9579 w 3710866"/>
                <a:gd name="connsiteY5" fmla="*/ 239741 h 435006"/>
                <a:gd name="connsiteX6" fmla="*/ 1314 w 3710866"/>
                <a:gd name="connsiteY6" fmla="*/ 220554 h 435006"/>
                <a:gd name="connsiteX7" fmla="*/ 0 w 3710866"/>
                <a:gd name="connsiteY7" fmla="*/ 217503 h 435006"/>
                <a:gd name="connsiteX8" fmla="*/ 1855433 w 3710866"/>
                <a:gd name="connsiteY8"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0866" h="435006">
                  <a:moveTo>
                    <a:pt x="1855433" y="0"/>
                  </a:moveTo>
                  <a:cubicBezTo>
                    <a:pt x="2880160" y="0"/>
                    <a:pt x="3710866" y="97379"/>
                    <a:pt x="3710866" y="217503"/>
                  </a:cubicBezTo>
                  <a:lnTo>
                    <a:pt x="3709552" y="220554"/>
                  </a:lnTo>
                  <a:lnTo>
                    <a:pt x="3701287" y="239741"/>
                  </a:lnTo>
                  <a:cubicBezTo>
                    <a:pt x="3606270" y="349419"/>
                    <a:pt x="2816115" y="435006"/>
                    <a:pt x="1855433" y="435006"/>
                  </a:cubicBezTo>
                  <a:cubicBezTo>
                    <a:pt x="894751" y="435006"/>
                    <a:pt x="104596" y="349419"/>
                    <a:pt x="9579" y="239741"/>
                  </a:cubicBezTo>
                  <a:lnTo>
                    <a:pt x="1314" y="220554"/>
                  </a:lnTo>
                  <a:lnTo>
                    <a:pt x="0" y="217503"/>
                  </a:lnTo>
                  <a:cubicBezTo>
                    <a:pt x="0" y="97379"/>
                    <a:pt x="830706" y="0"/>
                    <a:pt x="1855433" y="0"/>
                  </a:cubicBezTo>
                  <a:close/>
                </a:path>
              </a:pathLst>
            </a:custGeom>
            <a:gradFill flip="none" rotWithShape="1">
              <a:gsLst>
                <a:gs pos="0">
                  <a:srgbClr val="3C7CBF"/>
                </a:gs>
                <a:gs pos="78000">
                  <a:srgbClr val="4A57A6"/>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37" name="Freeform: Shape 108">
              <a:extLst>
                <a:ext uri="{FF2B5EF4-FFF2-40B4-BE49-F238E27FC236}">
                  <a16:creationId xmlns:a16="http://schemas.microsoft.com/office/drawing/2014/main" id="{010B9D2F-6C46-8D4A-BF3C-94AEA6537CA7}"/>
                </a:ext>
              </a:extLst>
            </p:cNvPr>
            <p:cNvSpPr/>
            <p:nvPr/>
          </p:nvSpPr>
          <p:spPr>
            <a:xfrm>
              <a:off x="4234649" y="1285875"/>
              <a:ext cx="3710866" cy="1088718"/>
            </a:xfrm>
            <a:custGeom>
              <a:avLst/>
              <a:gdLst>
                <a:gd name="connsiteX0" fmla="*/ 2176687 w 3710866"/>
                <a:gd name="connsiteY0" fmla="*/ 1020247 h 1088718"/>
                <a:gd name="connsiteX1" fmla="*/ 2271081 w 3710866"/>
                <a:gd name="connsiteY1" fmla="*/ 1024791 h 1088718"/>
                <a:gd name="connsiteX2" fmla="*/ 2205982 w 3710866"/>
                <a:gd name="connsiteY2" fmla="*/ 1020820 h 1088718"/>
                <a:gd name="connsiteX3" fmla="*/ 1534179 w 3710866"/>
                <a:gd name="connsiteY3" fmla="*/ 1020247 h 1088718"/>
                <a:gd name="connsiteX4" fmla="*/ 1504883 w 3710866"/>
                <a:gd name="connsiteY4" fmla="*/ 1020820 h 1088718"/>
                <a:gd name="connsiteX5" fmla="*/ 1439783 w 3710866"/>
                <a:gd name="connsiteY5" fmla="*/ 1024791 h 1088718"/>
                <a:gd name="connsiteX6" fmla="*/ 0 w 3710866"/>
                <a:gd name="connsiteY6" fmla="*/ 0 h 1088718"/>
                <a:gd name="connsiteX7" fmla="*/ 1313 w 3710866"/>
                <a:gd name="connsiteY7" fmla="*/ 0 h 1088718"/>
                <a:gd name="connsiteX8" fmla="*/ 9578 w 3710866"/>
                <a:gd name="connsiteY8" fmla="*/ 19187 h 1088718"/>
                <a:gd name="connsiteX9" fmla="*/ 1855432 w 3710866"/>
                <a:gd name="connsiteY9" fmla="*/ 214452 h 1088718"/>
                <a:gd name="connsiteX10" fmla="*/ 3701286 w 3710866"/>
                <a:gd name="connsiteY10" fmla="*/ 19187 h 1088718"/>
                <a:gd name="connsiteX11" fmla="*/ 3709551 w 3710866"/>
                <a:gd name="connsiteY11" fmla="*/ 0 h 1088718"/>
                <a:gd name="connsiteX12" fmla="*/ 3710866 w 3710866"/>
                <a:gd name="connsiteY12" fmla="*/ 0 h 1088718"/>
                <a:gd name="connsiteX13" fmla="*/ 3471470 w 3710866"/>
                <a:gd name="connsiteY13" fmla="*/ 635323 h 1088718"/>
                <a:gd name="connsiteX14" fmla="*/ 3410899 w 3710866"/>
                <a:gd name="connsiteY14" fmla="*/ 796070 h 1088718"/>
                <a:gd name="connsiteX15" fmla="*/ 3407008 w 3710866"/>
                <a:gd name="connsiteY15" fmla="*/ 799899 h 1088718"/>
                <a:gd name="connsiteX16" fmla="*/ 2629821 w 3710866"/>
                <a:gd name="connsiteY16" fmla="*/ 1039106 h 1088718"/>
                <a:gd name="connsiteX17" fmla="*/ 2578531 w 3710866"/>
                <a:gd name="connsiteY17" fmla="*/ 1045357 h 1088718"/>
                <a:gd name="connsiteX18" fmla="*/ 2524029 w 3710866"/>
                <a:gd name="connsiteY18" fmla="*/ 1040223 h 1088718"/>
                <a:gd name="connsiteX19" fmla="*/ 2473862 w 3710866"/>
                <a:gd name="connsiteY19" fmla="*/ 1037163 h 1088718"/>
                <a:gd name="connsiteX20" fmla="*/ 2569432 w 3710866"/>
                <a:gd name="connsiteY20" fmla="*/ 1045206 h 1088718"/>
                <a:gd name="connsiteX21" fmla="*/ 2487807 w 3710866"/>
                <a:gd name="connsiteY21" fmla="*/ 1056415 h 1088718"/>
                <a:gd name="connsiteX22" fmla="*/ 1855433 w 3710866"/>
                <a:gd name="connsiteY22" fmla="*/ 1088718 h 1088718"/>
                <a:gd name="connsiteX23" fmla="*/ 1223060 w 3710866"/>
                <a:gd name="connsiteY23" fmla="*/ 1056415 h 1088718"/>
                <a:gd name="connsiteX24" fmla="*/ 1141434 w 3710866"/>
                <a:gd name="connsiteY24" fmla="*/ 1045206 h 1088718"/>
                <a:gd name="connsiteX25" fmla="*/ 1237006 w 3710866"/>
                <a:gd name="connsiteY25" fmla="*/ 1037162 h 1088718"/>
                <a:gd name="connsiteX26" fmla="*/ 1186835 w 3710866"/>
                <a:gd name="connsiteY26" fmla="*/ 1040223 h 1088718"/>
                <a:gd name="connsiteX27" fmla="*/ 1132335 w 3710866"/>
                <a:gd name="connsiteY27" fmla="*/ 1045357 h 1088718"/>
                <a:gd name="connsiteX28" fmla="*/ 1081045 w 3710866"/>
                <a:gd name="connsiteY28" fmla="*/ 1039106 h 1088718"/>
                <a:gd name="connsiteX29" fmla="*/ 303858 w 3710866"/>
                <a:gd name="connsiteY29" fmla="*/ 799899 h 1088718"/>
                <a:gd name="connsiteX30" fmla="*/ 299967 w 3710866"/>
                <a:gd name="connsiteY30" fmla="*/ 796070 h 1088718"/>
                <a:gd name="connsiteX31" fmla="*/ 239396 w 3710866"/>
                <a:gd name="connsiteY31" fmla="*/ 635323 h 108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10866" h="1088718">
                  <a:moveTo>
                    <a:pt x="2176687" y="1020247"/>
                  </a:moveTo>
                  <a:lnTo>
                    <a:pt x="2271081" y="1024791"/>
                  </a:lnTo>
                  <a:lnTo>
                    <a:pt x="2205982" y="1020820"/>
                  </a:lnTo>
                  <a:close/>
                  <a:moveTo>
                    <a:pt x="1534179" y="1020247"/>
                  </a:moveTo>
                  <a:lnTo>
                    <a:pt x="1504883" y="1020820"/>
                  </a:lnTo>
                  <a:lnTo>
                    <a:pt x="1439783" y="1024791"/>
                  </a:lnTo>
                  <a:close/>
                  <a:moveTo>
                    <a:pt x="0" y="0"/>
                  </a:moveTo>
                  <a:lnTo>
                    <a:pt x="1313" y="0"/>
                  </a:lnTo>
                  <a:lnTo>
                    <a:pt x="9578" y="19187"/>
                  </a:lnTo>
                  <a:cubicBezTo>
                    <a:pt x="104595" y="128865"/>
                    <a:pt x="894750" y="214452"/>
                    <a:pt x="1855432" y="214452"/>
                  </a:cubicBezTo>
                  <a:cubicBezTo>
                    <a:pt x="2816114" y="214452"/>
                    <a:pt x="3606269" y="128865"/>
                    <a:pt x="3701286" y="19187"/>
                  </a:cubicBezTo>
                  <a:lnTo>
                    <a:pt x="3709551" y="0"/>
                  </a:lnTo>
                  <a:lnTo>
                    <a:pt x="3710866" y="0"/>
                  </a:lnTo>
                  <a:lnTo>
                    <a:pt x="3471470" y="635323"/>
                  </a:lnTo>
                  <a:lnTo>
                    <a:pt x="3410899" y="796070"/>
                  </a:lnTo>
                  <a:lnTo>
                    <a:pt x="3407008" y="799899"/>
                  </a:lnTo>
                  <a:cubicBezTo>
                    <a:pt x="3280427" y="902869"/>
                    <a:pt x="2998136" y="988482"/>
                    <a:pt x="2629821" y="1039106"/>
                  </a:cubicBezTo>
                  <a:lnTo>
                    <a:pt x="2578531" y="1045357"/>
                  </a:lnTo>
                  <a:lnTo>
                    <a:pt x="2524029" y="1040223"/>
                  </a:lnTo>
                  <a:lnTo>
                    <a:pt x="2473862" y="1037163"/>
                  </a:lnTo>
                  <a:lnTo>
                    <a:pt x="2569432" y="1045206"/>
                  </a:lnTo>
                  <a:lnTo>
                    <a:pt x="2487807" y="1056415"/>
                  </a:lnTo>
                  <a:cubicBezTo>
                    <a:pt x="2293440" y="1077216"/>
                    <a:pt x="2079746" y="1088718"/>
                    <a:pt x="1855433" y="1088718"/>
                  </a:cubicBezTo>
                  <a:cubicBezTo>
                    <a:pt x="1631121" y="1088718"/>
                    <a:pt x="1417426" y="1077216"/>
                    <a:pt x="1223060" y="1056415"/>
                  </a:cubicBezTo>
                  <a:lnTo>
                    <a:pt x="1141434" y="1045206"/>
                  </a:lnTo>
                  <a:lnTo>
                    <a:pt x="1237006" y="1037162"/>
                  </a:lnTo>
                  <a:lnTo>
                    <a:pt x="1186835" y="1040223"/>
                  </a:lnTo>
                  <a:lnTo>
                    <a:pt x="1132335" y="1045357"/>
                  </a:lnTo>
                  <a:lnTo>
                    <a:pt x="1081045" y="1039106"/>
                  </a:lnTo>
                  <a:cubicBezTo>
                    <a:pt x="712730" y="988482"/>
                    <a:pt x="430439" y="902869"/>
                    <a:pt x="303858" y="799899"/>
                  </a:cubicBezTo>
                  <a:lnTo>
                    <a:pt x="299967" y="796070"/>
                  </a:lnTo>
                  <a:lnTo>
                    <a:pt x="239396" y="635323"/>
                  </a:lnTo>
                  <a:close/>
                </a:path>
              </a:pathLst>
            </a:custGeom>
            <a:gradFill flip="none" rotWithShape="1">
              <a:gsLst>
                <a:gs pos="46000">
                  <a:srgbClr val="3C7CBF"/>
                </a:gs>
                <a:gs pos="78000">
                  <a:srgbClr val="4A57A6"/>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grpSp>
      <p:grpSp>
        <p:nvGrpSpPr>
          <p:cNvPr id="38" name="Group 37">
            <a:extLst>
              <a:ext uri="{FF2B5EF4-FFF2-40B4-BE49-F238E27FC236}">
                <a16:creationId xmlns:a16="http://schemas.microsoft.com/office/drawing/2014/main" id="{8FA4DCEF-8520-8246-9B21-1CE249B08028}"/>
              </a:ext>
            </a:extLst>
          </p:cNvPr>
          <p:cNvGrpSpPr/>
          <p:nvPr/>
        </p:nvGrpSpPr>
        <p:grpSpPr>
          <a:xfrm>
            <a:off x="1270119" y="4952224"/>
            <a:ext cx="2432095" cy="1030383"/>
            <a:chOff x="8921975" y="3641873"/>
            <a:chExt cx="6092365" cy="1665267"/>
          </a:xfrm>
        </p:grpSpPr>
        <p:sp>
          <p:nvSpPr>
            <p:cNvPr id="39" name="TextBox 38">
              <a:extLst>
                <a:ext uri="{FF2B5EF4-FFF2-40B4-BE49-F238E27FC236}">
                  <a16:creationId xmlns:a16="http://schemas.microsoft.com/office/drawing/2014/main" id="{93A508B9-4BE6-FE48-9B8B-2A719795686D}"/>
                </a:ext>
              </a:extLst>
            </p:cNvPr>
            <p:cNvSpPr txBox="1"/>
            <p:nvPr/>
          </p:nvSpPr>
          <p:spPr>
            <a:xfrm>
              <a:off x="8921975" y="3641873"/>
              <a:ext cx="6080727" cy="600631"/>
            </a:xfrm>
            <a:prstGeom prst="rect">
              <a:avLst/>
            </a:prstGeom>
            <a:noFill/>
            <a:ln>
              <a:noFill/>
            </a:ln>
          </p:spPr>
          <p:txBody>
            <a:bodyPr wrap="square" lIns="0" rIns="0" rtlCol="0" anchor="b">
              <a:spAutoFit/>
            </a:bodyPr>
            <a:lstStyle/>
            <a:p>
              <a:pPr algn="r"/>
              <a:r>
                <a:rPr lang="en-US" sz="1815" b="1" cap="all" dirty="0">
                  <a:solidFill>
                    <a:srgbClr val="00BBFF"/>
                  </a:solidFill>
                  <a:latin typeface="Calibri" panose="020F0502020204030204" pitchFamily="34" charset="0"/>
                  <a:cs typeface="Calibri" panose="020F0502020204030204" pitchFamily="34" charset="0"/>
                </a:rPr>
                <a:t>intenção</a:t>
              </a:r>
            </a:p>
          </p:txBody>
        </p:sp>
        <p:sp>
          <p:nvSpPr>
            <p:cNvPr id="40" name="TextBox 39">
              <a:extLst>
                <a:ext uri="{FF2B5EF4-FFF2-40B4-BE49-F238E27FC236}">
                  <a16:creationId xmlns:a16="http://schemas.microsoft.com/office/drawing/2014/main" id="{A207C9CF-44C8-954A-B1EF-533C5D73CB70}"/>
                </a:ext>
              </a:extLst>
            </p:cNvPr>
            <p:cNvSpPr txBox="1"/>
            <p:nvPr/>
          </p:nvSpPr>
          <p:spPr>
            <a:xfrm>
              <a:off x="8929773" y="4163081"/>
              <a:ext cx="6084567" cy="1144059"/>
            </a:xfrm>
            <a:prstGeom prst="rect">
              <a:avLst/>
            </a:prstGeom>
            <a:noFill/>
          </p:spPr>
          <p:txBody>
            <a:bodyPr wrap="square" lIns="0" rIns="0" rtlCol="0" anchor="t">
              <a:spAutoFit/>
            </a:bodyPr>
            <a:lstStyle/>
            <a:p>
              <a:pPr algn="r">
                <a:lnSpc>
                  <a:spcPts val="1634"/>
                </a:lnSpc>
              </a:pPr>
              <a:r>
                <a:rPr lang="en-IE" sz="1485" dirty="0">
                  <a:solidFill>
                    <a:srgbClr val="4D4D4C"/>
                  </a:solidFill>
                  <a:latin typeface="Calibri" panose="020F0502020204030204" pitchFamily="34" charset="0"/>
                  <a:cs typeface="Calibri" panose="020F0502020204030204" pitchFamily="34" charset="0"/>
                </a:rPr>
                <a:t>(</a:t>
              </a:r>
              <a:r>
                <a:rPr lang="en-IE" sz="1485" dirty="0" err="1">
                  <a:solidFill>
                    <a:srgbClr val="4D4D4C"/>
                  </a:solidFill>
                  <a:latin typeface="Calibri" panose="020F0502020204030204" pitchFamily="34" charset="0"/>
                  <a:cs typeface="Calibri" panose="020F0502020204030204" pitchFamily="34" charset="0"/>
                </a:rPr>
                <a:t>Desejo</a:t>
              </a:r>
              <a:r>
                <a:rPr lang="en-IE" sz="1485" dirty="0">
                  <a:solidFill>
                    <a:srgbClr val="4D4D4C"/>
                  </a:solidFill>
                  <a:latin typeface="Calibri" panose="020F0502020204030204" pitchFamily="34" charset="0"/>
                  <a:cs typeface="Calibri" panose="020F0502020204030204" pitchFamily="34" charset="0"/>
                </a:rPr>
                <a:t>) </a:t>
              </a:r>
              <a:r>
                <a:rPr lang="en-CA" sz="1485" dirty="0">
                  <a:solidFill>
                    <a:srgbClr val="4D4D4C"/>
                  </a:solidFill>
                  <a:latin typeface="Calibri" panose="020F0502020204030204" pitchFamily="34" charset="0"/>
                  <a:cs typeface="Calibri" panose="020F0502020204030204" pitchFamily="34" charset="0"/>
                </a:rPr>
                <a:t>é quando os clientes estão a decidir comprar porque está a resolver o seu problema</a:t>
              </a:r>
              <a:endParaRPr lang="en-US" sz="1485" dirty="0">
                <a:solidFill>
                  <a:srgbClr val="4D4D4C"/>
                </a:solidFill>
                <a:latin typeface="Calibri" panose="020F0502020204030204" pitchFamily="34" charset="0"/>
                <a:cs typeface="Calibri" panose="020F0502020204030204" pitchFamily="34" charset="0"/>
              </a:endParaRPr>
            </a:p>
          </p:txBody>
        </p:sp>
      </p:grpSp>
      <p:grpSp>
        <p:nvGrpSpPr>
          <p:cNvPr id="41" name="Group 40">
            <a:extLst>
              <a:ext uri="{FF2B5EF4-FFF2-40B4-BE49-F238E27FC236}">
                <a16:creationId xmlns:a16="http://schemas.microsoft.com/office/drawing/2014/main" id="{76A570EB-DF33-A04D-BFFC-CC54FE6813AD}"/>
              </a:ext>
            </a:extLst>
          </p:cNvPr>
          <p:cNvGrpSpPr/>
          <p:nvPr/>
        </p:nvGrpSpPr>
        <p:grpSpPr>
          <a:xfrm>
            <a:off x="6936083" y="4138457"/>
            <a:ext cx="2587076" cy="1030384"/>
            <a:chOff x="8921977" y="2371547"/>
            <a:chExt cx="4181132" cy="1665271"/>
          </a:xfrm>
        </p:grpSpPr>
        <p:sp>
          <p:nvSpPr>
            <p:cNvPr id="42" name="TextBox 41">
              <a:extLst>
                <a:ext uri="{FF2B5EF4-FFF2-40B4-BE49-F238E27FC236}">
                  <a16:creationId xmlns:a16="http://schemas.microsoft.com/office/drawing/2014/main" id="{BD85CF74-CF9D-BD44-BD00-A8413E8452F6}"/>
                </a:ext>
              </a:extLst>
            </p:cNvPr>
            <p:cNvSpPr txBox="1"/>
            <p:nvPr/>
          </p:nvSpPr>
          <p:spPr>
            <a:xfrm>
              <a:off x="8921977" y="2371547"/>
              <a:ext cx="2937089" cy="600632"/>
            </a:xfrm>
            <a:prstGeom prst="rect">
              <a:avLst/>
            </a:prstGeom>
            <a:noFill/>
          </p:spPr>
          <p:txBody>
            <a:bodyPr wrap="square" lIns="0" rIns="0" rtlCol="0" anchor="b">
              <a:spAutoFit/>
            </a:bodyPr>
            <a:lstStyle/>
            <a:p>
              <a:r>
                <a:rPr lang="en-US" sz="1815" b="1" cap="all" dirty="0">
                  <a:solidFill>
                    <a:srgbClr val="F7921C"/>
                  </a:solidFill>
                  <a:latin typeface="Calibri" panose="020F0502020204030204" pitchFamily="34" charset="0"/>
                  <a:cs typeface="Calibri" panose="020F0502020204030204" pitchFamily="34" charset="0"/>
                </a:rPr>
                <a:t>consideração</a:t>
              </a:r>
            </a:p>
          </p:txBody>
        </p:sp>
        <p:sp>
          <p:nvSpPr>
            <p:cNvPr id="43" name="TextBox 42">
              <a:extLst>
                <a:ext uri="{FF2B5EF4-FFF2-40B4-BE49-F238E27FC236}">
                  <a16:creationId xmlns:a16="http://schemas.microsoft.com/office/drawing/2014/main" id="{DEA6C20C-304F-484B-AB69-D4AC1A4E6F1B}"/>
                </a:ext>
              </a:extLst>
            </p:cNvPr>
            <p:cNvSpPr txBox="1"/>
            <p:nvPr/>
          </p:nvSpPr>
          <p:spPr>
            <a:xfrm>
              <a:off x="8929770" y="2892757"/>
              <a:ext cx="4173339" cy="1144061"/>
            </a:xfrm>
            <a:prstGeom prst="rect">
              <a:avLst/>
            </a:prstGeom>
            <a:noFill/>
          </p:spPr>
          <p:txBody>
            <a:bodyPr wrap="square" lIns="0" rIns="0" rtlCol="0" anchor="t">
              <a:spAutoFit/>
            </a:bodyPr>
            <a:lstStyle/>
            <a:p>
              <a:pPr marL="7858" indent="-7858">
                <a:lnSpc>
                  <a:spcPts val="1634"/>
                </a:lnSpc>
              </a:pPr>
              <a:r>
                <a:rPr lang="en-CA" sz="1485" dirty="0">
                  <a:solidFill>
                    <a:srgbClr val="4D4D4C"/>
                  </a:solidFill>
                  <a:latin typeface="Calibri" panose="020F0502020204030204" pitchFamily="34" charset="0"/>
                  <a:cs typeface="Calibri" panose="020F0502020204030204" pitchFamily="34" charset="0"/>
                </a:rPr>
                <a:t>é quando se atraiu um cliente enquanto este procura uma solução para o seu problema.</a:t>
              </a:r>
            </a:p>
          </p:txBody>
        </p:sp>
      </p:grpSp>
      <p:grpSp>
        <p:nvGrpSpPr>
          <p:cNvPr id="44" name="Group 43">
            <a:extLst>
              <a:ext uri="{FF2B5EF4-FFF2-40B4-BE49-F238E27FC236}">
                <a16:creationId xmlns:a16="http://schemas.microsoft.com/office/drawing/2014/main" id="{A8A69DF4-3127-0E41-A461-F3002AAFA090}"/>
              </a:ext>
            </a:extLst>
          </p:cNvPr>
          <p:cNvGrpSpPr/>
          <p:nvPr/>
        </p:nvGrpSpPr>
        <p:grpSpPr>
          <a:xfrm>
            <a:off x="1292273" y="3355562"/>
            <a:ext cx="2239383" cy="1030383"/>
            <a:chOff x="8921977" y="1101225"/>
            <a:chExt cx="3619205" cy="1665267"/>
          </a:xfrm>
        </p:grpSpPr>
        <p:sp>
          <p:nvSpPr>
            <p:cNvPr id="45" name="TextBox 44">
              <a:extLst>
                <a:ext uri="{FF2B5EF4-FFF2-40B4-BE49-F238E27FC236}">
                  <a16:creationId xmlns:a16="http://schemas.microsoft.com/office/drawing/2014/main" id="{1E00436A-E779-BC44-AED2-B0D8AA151879}"/>
                </a:ext>
              </a:extLst>
            </p:cNvPr>
            <p:cNvSpPr txBox="1"/>
            <p:nvPr/>
          </p:nvSpPr>
          <p:spPr>
            <a:xfrm>
              <a:off x="8921977" y="1101225"/>
              <a:ext cx="3619205" cy="600631"/>
            </a:xfrm>
            <a:prstGeom prst="rect">
              <a:avLst/>
            </a:prstGeom>
            <a:noFill/>
          </p:spPr>
          <p:txBody>
            <a:bodyPr wrap="square" lIns="0" rIns="0" rtlCol="0" anchor="b">
              <a:spAutoFit/>
            </a:bodyPr>
            <a:lstStyle/>
            <a:p>
              <a:pPr algn="r"/>
              <a:r>
                <a:rPr lang="en-US" sz="1815" b="1" cap="all" dirty="0">
                  <a:solidFill>
                    <a:srgbClr val="3C7CBF"/>
                  </a:solidFill>
                  <a:latin typeface="Calibri" panose="020F0502020204030204" pitchFamily="34" charset="0"/>
                  <a:cs typeface="Calibri" panose="020F0502020204030204" pitchFamily="34" charset="0"/>
                </a:rPr>
                <a:t>interesse</a:t>
              </a:r>
            </a:p>
          </p:txBody>
        </p:sp>
        <p:sp>
          <p:nvSpPr>
            <p:cNvPr id="46" name="TextBox 45">
              <a:extLst>
                <a:ext uri="{FF2B5EF4-FFF2-40B4-BE49-F238E27FC236}">
                  <a16:creationId xmlns:a16="http://schemas.microsoft.com/office/drawing/2014/main" id="{A21B8830-9B9B-A248-893C-9DF7B17729B1}"/>
                </a:ext>
              </a:extLst>
            </p:cNvPr>
            <p:cNvSpPr txBox="1"/>
            <p:nvPr/>
          </p:nvSpPr>
          <p:spPr>
            <a:xfrm>
              <a:off x="8929770" y="1622433"/>
              <a:ext cx="3610058" cy="1144059"/>
            </a:xfrm>
            <a:prstGeom prst="rect">
              <a:avLst/>
            </a:prstGeom>
            <a:noFill/>
          </p:spPr>
          <p:txBody>
            <a:bodyPr wrap="square" lIns="0" rIns="0" rtlCol="0" anchor="t">
              <a:spAutoFit/>
            </a:bodyPr>
            <a:lstStyle/>
            <a:p>
              <a:pPr marL="7858" indent="-7858" algn="r">
                <a:lnSpc>
                  <a:spcPts val="1634"/>
                </a:lnSpc>
              </a:pPr>
              <a:r>
                <a:rPr lang="en-CA" sz="1485" dirty="0">
                  <a:solidFill>
                    <a:srgbClr val="4D4D4C"/>
                  </a:solidFill>
                  <a:latin typeface="Calibri" panose="020F0502020204030204" pitchFamily="34" charset="0"/>
                  <a:cs typeface="Calibri" panose="020F0502020204030204" pitchFamily="34" charset="0"/>
                </a:rPr>
                <a:t>é quando se atraiu um cliente enquanto este procura uma solução para o seu problema.</a:t>
              </a:r>
            </a:p>
          </p:txBody>
        </p:sp>
      </p:grpSp>
      <p:grpSp>
        <p:nvGrpSpPr>
          <p:cNvPr id="51" name="Group 50">
            <a:extLst>
              <a:ext uri="{FF2B5EF4-FFF2-40B4-BE49-F238E27FC236}">
                <a16:creationId xmlns:a16="http://schemas.microsoft.com/office/drawing/2014/main" id="{E272DCD5-23EF-954E-9D7E-9CCFD661C3D6}"/>
              </a:ext>
            </a:extLst>
          </p:cNvPr>
          <p:cNvGrpSpPr/>
          <p:nvPr/>
        </p:nvGrpSpPr>
        <p:grpSpPr>
          <a:xfrm>
            <a:off x="3638699" y="3544122"/>
            <a:ext cx="328244" cy="72846"/>
            <a:chOff x="3363295" y="2057938"/>
            <a:chExt cx="530494" cy="117731"/>
          </a:xfrm>
        </p:grpSpPr>
        <p:sp>
          <p:nvSpPr>
            <p:cNvPr id="52" name="Oval 51">
              <a:extLst>
                <a:ext uri="{FF2B5EF4-FFF2-40B4-BE49-F238E27FC236}">
                  <a16:creationId xmlns:a16="http://schemas.microsoft.com/office/drawing/2014/main" id="{B8547284-3E86-5542-AF69-09CC23F9ABB2}"/>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cxnSp>
          <p:nvCxnSpPr>
            <p:cNvPr id="53" name="Straight Arrow Connector 52">
              <a:extLst>
                <a:ext uri="{FF2B5EF4-FFF2-40B4-BE49-F238E27FC236}">
                  <a16:creationId xmlns:a16="http://schemas.microsoft.com/office/drawing/2014/main" id="{90045002-A98A-B24A-8736-F8A6FD67E6D9}"/>
                </a:ext>
              </a:extLst>
            </p:cNvPr>
            <p:cNvCxnSpPr>
              <a:cxnSpLocks/>
              <a:stCxn id="52" idx="6"/>
            </p:cNvCxnSpPr>
            <p:nvPr/>
          </p:nvCxnSpPr>
          <p:spPr>
            <a:xfrm>
              <a:off x="3481026" y="2116804"/>
              <a:ext cx="412763"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A3929F52-9B5F-0744-AC33-90DAD1A6668B}"/>
              </a:ext>
            </a:extLst>
          </p:cNvPr>
          <p:cNvGrpSpPr/>
          <p:nvPr/>
        </p:nvGrpSpPr>
        <p:grpSpPr>
          <a:xfrm rot="10800000">
            <a:off x="5865852" y="4307084"/>
            <a:ext cx="932370" cy="72846"/>
            <a:chOff x="3363295" y="2057938"/>
            <a:chExt cx="1506866" cy="117731"/>
          </a:xfrm>
        </p:grpSpPr>
        <p:sp>
          <p:nvSpPr>
            <p:cNvPr id="56" name="Oval 55">
              <a:extLst>
                <a:ext uri="{FF2B5EF4-FFF2-40B4-BE49-F238E27FC236}">
                  <a16:creationId xmlns:a16="http://schemas.microsoft.com/office/drawing/2014/main" id="{9C4EF171-B8FE-FF4D-ADE5-41A75C0BA2B7}"/>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cxnSp>
          <p:nvCxnSpPr>
            <p:cNvPr id="57" name="Straight Arrow Connector 56">
              <a:extLst>
                <a:ext uri="{FF2B5EF4-FFF2-40B4-BE49-F238E27FC236}">
                  <a16:creationId xmlns:a16="http://schemas.microsoft.com/office/drawing/2014/main" id="{5D7B08F0-EE64-6741-B96E-DA863C1F21A6}"/>
                </a:ext>
              </a:extLst>
            </p:cNvPr>
            <p:cNvCxnSpPr>
              <a:cxnSpLocks/>
              <a:stCxn id="56" idx="6"/>
            </p:cNvCxnSpPr>
            <p:nvPr/>
          </p:nvCxnSpPr>
          <p:spPr>
            <a:xfrm rot="10800000" flipH="1" flipV="1">
              <a:off x="3481026" y="2116804"/>
              <a:ext cx="1389135" cy="14511"/>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D88F125A-D79C-6844-921B-DE3D2B6B4B4A}"/>
              </a:ext>
            </a:extLst>
          </p:cNvPr>
          <p:cNvGrpSpPr/>
          <p:nvPr/>
        </p:nvGrpSpPr>
        <p:grpSpPr>
          <a:xfrm rot="10800000">
            <a:off x="5562403" y="5673684"/>
            <a:ext cx="1258142" cy="72846"/>
            <a:chOff x="3363295" y="2057938"/>
            <a:chExt cx="2033359" cy="117731"/>
          </a:xfrm>
        </p:grpSpPr>
        <p:sp>
          <p:nvSpPr>
            <p:cNvPr id="60" name="Oval 59">
              <a:extLst>
                <a:ext uri="{FF2B5EF4-FFF2-40B4-BE49-F238E27FC236}">
                  <a16:creationId xmlns:a16="http://schemas.microsoft.com/office/drawing/2014/main" id="{AD33A88D-C637-1E45-BAEC-692D505821C7}"/>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cxnSp>
          <p:nvCxnSpPr>
            <p:cNvPr id="61" name="Straight Arrow Connector 60">
              <a:extLst>
                <a:ext uri="{FF2B5EF4-FFF2-40B4-BE49-F238E27FC236}">
                  <a16:creationId xmlns:a16="http://schemas.microsoft.com/office/drawing/2014/main" id="{B3B810E3-2C8F-AA47-BDB4-4158AB197E09}"/>
                </a:ext>
              </a:extLst>
            </p:cNvPr>
            <p:cNvCxnSpPr>
              <a:cxnSpLocks/>
              <a:stCxn id="60" idx="6"/>
            </p:cNvCxnSpPr>
            <p:nvPr/>
          </p:nvCxnSpPr>
          <p:spPr>
            <a:xfrm rot="10800000" flipH="1">
              <a:off x="3481026" y="2116804"/>
              <a:ext cx="1915628"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ED862D97-D871-FC42-8636-52FB528DB601}"/>
              </a:ext>
            </a:extLst>
          </p:cNvPr>
          <p:cNvGrpSpPr/>
          <p:nvPr/>
        </p:nvGrpSpPr>
        <p:grpSpPr>
          <a:xfrm>
            <a:off x="3816713" y="5127882"/>
            <a:ext cx="850858" cy="72846"/>
            <a:chOff x="3363295" y="2057938"/>
            <a:chExt cx="1375124" cy="117731"/>
          </a:xfrm>
        </p:grpSpPr>
        <p:sp>
          <p:nvSpPr>
            <p:cNvPr id="63" name="Oval 62">
              <a:extLst>
                <a:ext uri="{FF2B5EF4-FFF2-40B4-BE49-F238E27FC236}">
                  <a16:creationId xmlns:a16="http://schemas.microsoft.com/office/drawing/2014/main" id="{CDA81C38-207D-A24B-98F2-525B98F5DB85}"/>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cxnSp>
          <p:nvCxnSpPr>
            <p:cNvPr id="64" name="Straight Arrow Connector 63">
              <a:extLst>
                <a:ext uri="{FF2B5EF4-FFF2-40B4-BE49-F238E27FC236}">
                  <a16:creationId xmlns:a16="http://schemas.microsoft.com/office/drawing/2014/main" id="{BB235131-E51B-0640-95B0-BB5102EDCFB8}"/>
                </a:ext>
              </a:extLst>
            </p:cNvPr>
            <p:cNvCxnSpPr>
              <a:cxnSpLocks/>
              <a:stCxn id="63" idx="6"/>
            </p:cNvCxnSpPr>
            <p:nvPr/>
          </p:nvCxnSpPr>
          <p:spPr>
            <a:xfrm>
              <a:off x="3481026" y="2116803"/>
              <a:ext cx="1257393"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7E16472B-B2FD-C747-AC99-3C6DEFBB92AC}"/>
              </a:ext>
            </a:extLst>
          </p:cNvPr>
          <p:cNvGrpSpPr/>
          <p:nvPr/>
        </p:nvGrpSpPr>
        <p:grpSpPr>
          <a:xfrm>
            <a:off x="3502121" y="2118189"/>
            <a:ext cx="3136137" cy="1017867"/>
            <a:chOff x="4234648" y="1065321"/>
            <a:chExt cx="3710867" cy="1309272"/>
          </a:xfrm>
        </p:grpSpPr>
        <p:sp>
          <p:nvSpPr>
            <p:cNvPr id="67" name="Freeform: Shape 107">
              <a:extLst>
                <a:ext uri="{FF2B5EF4-FFF2-40B4-BE49-F238E27FC236}">
                  <a16:creationId xmlns:a16="http://schemas.microsoft.com/office/drawing/2014/main" id="{1CF0041B-4DCB-804F-A43D-C4B59F33FBA2}"/>
                </a:ext>
              </a:extLst>
            </p:cNvPr>
            <p:cNvSpPr/>
            <p:nvPr/>
          </p:nvSpPr>
          <p:spPr>
            <a:xfrm>
              <a:off x="4234648" y="1065321"/>
              <a:ext cx="3710866" cy="435006"/>
            </a:xfrm>
            <a:custGeom>
              <a:avLst/>
              <a:gdLst>
                <a:gd name="connsiteX0" fmla="*/ 1855433 w 3710866"/>
                <a:gd name="connsiteY0" fmla="*/ 0 h 435006"/>
                <a:gd name="connsiteX1" fmla="*/ 3710866 w 3710866"/>
                <a:gd name="connsiteY1" fmla="*/ 217503 h 435006"/>
                <a:gd name="connsiteX2" fmla="*/ 3709552 w 3710866"/>
                <a:gd name="connsiteY2" fmla="*/ 220554 h 435006"/>
                <a:gd name="connsiteX3" fmla="*/ 3701287 w 3710866"/>
                <a:gd name="connsiteY3" fmla="*/ 239741 h 435006"/>
                <a:gd name="connsiteX4" fmla="*/ 1855433 w 3710866"/>
                <a:gd name="connsiteY4" fmla="*/ 435006 h 435006"/>
                <a:gd name="connsiteX5" fmla="*/ 9579 w 3710866"/>
                <a:gd name="connsiteY5" fmla="*/ 239741 h 435006"/>
                <a:gd name="connsiteX6" fmla="*/ 1314 w 3710866"/>
                <a:gd name="connsiteY6" fmla="*/ 220554 h 435006"/>
                <a:gd name="connsiteX7" fmla="*/ 0 w 3710866"/>
                <a:gd name="connsiteY7" fmla="*/ 217503 h 435006"/>
                <a:gd name="connsiteX8" fmla="*/ 1855433 w 3710866"/>
                <a:gd name="connsiteY8"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0866" h="435006">
                  <a:moveTo>
                    <a:pt x="1855433" y="0"/>
                  </a:moveTo>
                  <a:cubicBezTo>
                    <a:pt x="2880160" y="0"/>
                    <a:pt x="3710866" y="97379"/>
                    <a:pt x="3710866" y="217503"/>
                  </a:cubicBezTo>
                  <a:lnTo>
                    <a:pt x="3709552" y="220554"/>
                  </a:lnTo>
                  <a:lnTo>
                    <a:pt x="3701287" y="239741"/>
                  </a:lnTo>
                  <a:cubicBezTo>
                    <a:pt x="3606270" y="349419"/>
                    <a:pt x="2816115" y="435006"/>
                    <a:pt x="1855433" y="435006"/>
                  </a:cubicBezTo>
                  <a:cubicBezTo>
                    <a:pt x="894751" y="435006"/>
                    <a:pt x="104596" y="349419"/>
                    <a:pt x="9579" y="239741"/>
                  </a:cubicBezTo>
                  <a:lnTo>
                    <a:pt x="1314" y="220554"/>
                  </a:lnTo>
                  <a:lnTo>
                    <a:pt x="0" y="217503"/>
                  </a:lnTo>
                  <a:cubicBezTo>
                    <a:pt x="0" y="97379"/>
                    <a:pt x="830706" y="0"/>
                    <a:pt x="1855433" y="0"/>
                  </a:cubicBezTo>
                  <a:close/>
                </a:path>
              </a:pathLst>
            </a:custGeom>
            <a:gradFill flip="none" rotWithShape="1">
              <a:gsLst>
                <a:gs pos="0">
                  <a:srgbClr val="DA2128"/>
                </a:gs>
                <a:gs pos="78000">
                  <a:srgbClr val="932D2A"/>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68" name="Freeform: Shape 108">
              <a:extLst>
                <a:ext uri="{FF2B5EF4-FFF2-40B4-BE49-F238E27FC236}">
                  <a16:creationId xmlns:a16="http://schemas.microsoft.com/office/drawing/2014/main" id="{AAC1E9AD-0E18-D640-B40A-F24A181B96A9}"/>
                </a:ext>
              </a:extLst>
            </p:cNvPr>
            <p:cNvSpPr/>
            <p:nvPr/>
          </p:nvSpPr>
          <p:spPr>
            <a:xfrm>
              <a:off x="4234649" y="1285875"/>
              <a:ext cx="3710866" cy="1088718"/>
            </a:xfrm>
            <a:custGeom>
              <a:avLst/>
              <a:gdLst>
                <a:gd name="connsiteX0" fmla="*/ 2176687 w 3710866"/>
                <a:gd name="connsiteY0" fmla="*/ 1020247 h 1088718"/>
                <a:gd name="connsiteX1" fmla="*/ 2271081 w 3710866"/>
                <a:gd name="connsiteY1" fmla="*/ 1024791 h 1088718"/>
                <a:gd name="connsiteX2" fmla="*/ 2205982 w 3710866"/>
                <a:gd name="connsiteY2" fmla="*/ 1020820 h 1088718"/>
                <a:gd name="connsiteX3" fmla="*/ 1534179 w 3710866"/>
                <a:gd name="connsiteY3" fmla="*/ 1020247 h 1088718"/>
                <a:gd name="connsiteX4" fmla="*/ 1504883 w 3710866"/>
                <a:gd name="connsiteY4" fmla="*/ 1020820 h 1088718"/>
                <a:gd name="connsiteX5" fmla="*/ 1439783 w 3710866"/>
                <a:gd name="connsiteY5" fmla="*/ 1024791 h 1088718"/>
                <a:gd name="connsiteX6" fmla="*/ 0 w 3710866"/>
                <a:gd name="connsiteY6" fmla="*/ 0 h 1088718"/>
                <a:gd name="connsiteX7" fmla="*/ 1313 w 3710866"/>
                <a:gd name="connsiteY7" fmla="*/ 0 h 1088718"/>
                <a:gd name="connsiteX8" fmla="*/ 9578 w 3710866"/>
                <a:gd name="connsiteY8" fmla="*/ 19187 h 1088718"/>
                <a:gd name="connsiteX9" fmla="*/ 1855432 w 3710866"/>
                <a:gd name="connsiteY9" fmla="*/ 214452 h 1088718"/>
                <a:gd name="connsiteX10" fmla="*/ 3701286 w 3710866"/>
                <a:gd name="connsiteY10" fmla="*/ 19187 h 1088718"/>
                <a:gd name="connsiteX11" fmla="*/ 3709551 w 3710866"/>
                <a:gd name="connsiteY11" fmla="*/ 0 h 1088718"/>
                <a:gd name="connsiteX12" fmla="*/ 3710866 w 3710866"/>
                <a:gd name="connsiteY12" fmla="*/ 0 h 1088718"/>
                <a:gd name="connsiteX13" fmla="*/ 3471470 w 3710866"/>
                <a:gd name="connsiteY13" fmla="*/ 635323 h 1088718"/>
                <a:gd name="connsiteX14" fmla="*/ 3410899 w 3710866"/>
                <a:gd name="connsiteY14" fmla="*/ 796070 h 1088718"/>
                <a:gd name="connsiteX15" fmla="*/ 3407008 w 3710866"/>
                <a:gd name="connsiteY15" fmla="*/ 799899 h 1088718"/>
                <a:gd name="connsiteX16" fmla="*/ 2629821 w 3710866"/>
                <a:gd name="connsiteY16" fmla="*/ 1039106 h 1088718"/>
                <a:gd name="connsiteX17" fmla="*/ 2578531 w 3710866"/>
                <a:gd name="connsiteY17" fmla="*/ 1045357 h 1088718"/>
                <a:gd name="connsiteX18" fmla="*/ 2524029 w 3710866"/>
                <a:gd name="connsiteY18" fmla="*/ 1040223 h 1088718"/>
                <a:gd name="connsiteX19" fmla="*/ 2473862 w 3710866"/>
                <a:gd name="connsiteY19" fmla="*/ 1037163 h 1088718"/>
                <a:gd name="connsiteX20" fmla="*/ 2569432 w 3710866"/>
                <a:gd name="connsiteY20" fmla="*/ 1045206 h 1088718"/>
                <a:gd name="connsiteX21" fmla="*/ 2487807 w 3710866"/>
                <a:gd name="connsiteY21" fmla="*/ 1056415 h 1088718"/>
                <a:gd name="connsiteX22" fmla="*/ 1855433 w 3710866"/>
                <a:gd name="connsiteY22" fmla="*/ 1088718 h 1088718"/>
                <a:gd name="connsiteX23" fmla="*/ 1223060 w 3710866"/>
                <a:gd name="connsiteY23" fmla="*/ 1056415 h 1088718"/>
                <a:gd name="connsiteX24" fmla="*/ 1141434 w 3710866"/>
                <a:gd name="connsiteY24" fmla="*/ 1045206 h 1088718"/>
                <a:gd name="connsiteX25" fmla="*/ 1237006 w 3710866"/>
                <a:gd name="connsiteY25" fmla="*/ 1037162 h 1088718"/>
                <a:gd name="connsiteX26" fmla="*/ 1186835 w 3710866"/>
                <a:gd name="connsiteY26" fmla="*/ 1040223 h 1088718"/>
                <a:gd name="connsiteX27" fmla="*/ 1132335 w 3710866"/>
                <a:gd name="connsiteY27" fmla="*/ 1045357 h 1088718"/>
                <a:gd name="connsiteX28" fmla="*/ 1081045 w 3710866"/>
                <a:gd name="connsiteY28" fmla="*/ 1039106 h 1088718"/>
                <a:gd name="connsiteX29" fmla="*/ 303858 w 3710866"/>
                <a:gd name="connsiteY29" fmla="*/ 799899 h 1088718"/>
                <a:gd name="connsiteX30" fmla="*/ 299967 w 3710866"/>
                <a:gd name="connsiteY30" fmla="*/ 796070 h 1088718"/>
                <a:gd name="connsiteX31" fmla="*/ 239396 w 3710866"/>
                <a:gd name="connsiteY31" fmla="*/ 635323 h 108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10866" h="1088718">
                  <a:moveTo>
                    <a:pt x="2176687" y="1020247"/>
                  </a:moveTo>
                  <a:lnTo>
                    <a:pt x="2271081" y="1024791"/>
                  </a:lnTo>
                  <a:lnTo>
                    <a:pt x="2205982" y="1020820"/>
                  </a:lnTo>
                  <a:close/>
                  <a:moveTo>
                    <a:pt x="1534179" y="1020247"/>
                  </a:moveTo>
                  <a:lnTo>
                    <a:pt x="1504883" y="1020820"/>
                  </a:lnTo>
                  <a:lnTo>
                    <a:pt x="1439783" y="1024791"/>
                  </a:lnTo>
                  <a:close/>
                  <a:moveTo>
                    <a:pt x="0" y="0"/>
                  </a:moveTo>
                  <a:lnTo>
                    <a:pt x="1313" y="0"/>
                  </a:lnTo>
                  <a:lnTo>
                    <a:pt x="9578" y="19187"/>
                  </a:lnTo>
                  <a:cubicBezTo>
                    <a:pt x="104595" y="128865"/>
                    <a:pt x="894750" y="214452"/>
                    <a:pt x="1855432" y="214452"/>
                  </a:cubicBezTo>
                  <a:cubicBezTo>
                    <a:pt x="2816114" y="214452"/>
                    <a:pt x="3606269" y="128865"/>
                    <a:pt x="3701286" y="19187"/>
                  </a:cubicBezTo>
                  <a:lnTo>
                    <a:pt x="3709551" y="0"/>
                  </a:lnTo>
                  <a:lnTo>
                    <a:pt x="3710866" y="0"/>
                  </a:lnTo>
                  <a:lnTo>
                    <a:pt x="3471470" y="635323"/>
                  </a:lnTo>
                  <a:lnTo>
                    <a:pt x="3410899" y="796070"/>
                  </a:lnTo>
                  <a:lnTo>
                    <a:pt x="3407008" y="799899"/>
                  </a:lnTo>
                  <a:cubicBezTo>
                    <a:pt x="3280427" y="902869"/>
                    <a:pt x="2998136" y="988482"/>
                    <a:pt x="2629821" y="1039106"/>
                  </a:cubicBezTo>
                  <a:lnTo>
                    <a:pt x="2578531" y="1045357"/>
                  </a:lnTo>
                  <a:lnTo>
                    <a:pt x="2524029" y="1040223"/>
                  </a:lnTo>
                  <a:lnTo>
                    <a:pt x="2473862" y="1037163"/>
                  </a:lnTo>
                  <a:lnTo>
                    <a:pt x="2569432" y="1045206"/>
                  </a:lnTo>
                  <a:lnTo>
                    <a:pt x="2487807" y="1056415"/>
                  </a:lnTo>
                  <a:cubicBezTo>
                    <a:pt x="2293440" y="1077216"/>
                    <a:pt x="2079746" y="1088718"/>
                    <a:pt x="1855433" y="1088718"/>
                  </a:cubicBezTo>
                  <a:cubicBezTo>
                    <a:pt x="1631121" y="1088718"/>
                    <a:pt x="1417426" y="1077216"/>
                    <a:pt x="1223060" y="1056415"/>
                  </a:cubicBezTo>
                  <a:lnTo>
                    <a:pt x="1141434" y="1045206"/>
                  </a:lnTo>
                  <a:lnTo>
                    <a:pt x="1237006" y="1037162"/>
                  </a:lnTo>
                  <a:lnTo>
                    <a:pt x="1186835" y="1040223"/>
                  </a:lnTo>
                  <a:lnTo>
                    <a:pt x="1132335" y="1045357"/>
                  </a:lnTo>
                  <a:lnTo>
                    <a:pt x="1081045" y="1039106"/>
                  </a:lnTo>
                  <a:cubicBezTo>
                    <a:pt x="712730" y="988482"/>
                    <a:pt x="430439" y="902869"/>
                    <a:pt x="303858" y="799899"/>
                  </a:cubicBezTo>
                  <a:lnTo>
                    <a:pt x="299967" y="796070"/>
                  </a:lnTo>
                  <a:lnTo>
                    <a:pt x="239396" y="635323"/>
                  </a:lnTo>
                  <a:close/>
                </a:path>
              </a:pathLst>
            </a:custGeom>
            <a:gradFill>
              <a:gsLst>
                <a:gs pos="45000">
                  <a:srgbClr val="DA2128"/>
                </a:gs>
                <a:gs pos="77000">
                  <a:srgbClr val="B8302D"/>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grpSp>
      <p:grpSp>
        <p:nvGrpSpPr>
          <p:cNvPr id="69" name="Group 68">
            <a:extLst>
              <a:ext uri="{FF2B5EF4-FFF2-40B4-BE49-F238E27FC236}">
                <a16:creationId xmlns:a16="http://schemas.microsoft.com/office/drawing/2014/main" id="{E1064689-3BDD-7D40-85FB-645FC799ABDD}"/>
              </a:ext>
            </a:extLst>
          </p:cNvPr>
          <p:cNvGrpSpPr/>
          <p:nvPr/>
        </p:nvGrpSpPr>
        <p:grpSpPr>
          <a:xfrm>
            <a:off x="7053140" y="2426878"/>
            <a:ext cx="2567231" cy="1030383"/>
            <a:chOff x="8921977" y="1101225"/>
            <a:chExt cx="4149060" cy="1665268"/>
          </a:xfrm>
        </p:grpSpPr>
        <p:sp>
          <p:nvSpPr>
            <p:cNvPr id="70" name="TextBox 69">
              <a:extLst>
                <a:ext uri="{FF2B5EF4-FFF2-40B4-BE49-F238E27FC236}">
                  <a16:creationId xmlns:a16="http://schemas.microsoft.com/office/drawing/2014/main" id="{75285F18-536B-1941-B50B-B071F1E05613}"/>
                </a:ext>
              </a:extLst>
            </p:cNvPr>
            <p:cNvSpPr txBox="1"/>
            <p:nvPr/>
          </p:nvSpPr>
          <p:spPr>
            <a:xfrm>
              <a:off x="8921977" y="1101225"/>
              <a:ext cx="2937088" cy="600631"/>
            </a:xfrm>
            <a:prstGeom prst="rect">
              <a:avLst/>
            </a:prstGeom>
            <a:noFill/>
          </p:spPr>
          <p:txBody>
            <a:bodyPr wrap="square" lIns="0" rIns="0" rtlCol="0" anchor="b">
              <a:spAutoFit/>
            </a:bodyPr>
            <a:lstStyle/>
            <a:p>
              <a:r>
                <a:rPr lang="en-US" sz="1815" b="1" cap="all" dirty="0">
                  <a:solidFill>
                    <a:srgbClr val="DA2128"/>
                  </a:solidFill>
                  <a:latin typeface="Calibri" panose="020F0502020204030204" pitchFamily="34" charset="0"/>
                  <a:cs typeface="Calibri" panose="020F0502020204030204" pitchFamily="34" charset="0"/>
                </a:rPr>
                <a:t>Awareness</a:t>
              </a:r>
            </a:p>
          </p:txBody>
        </p:sp>
        <p:sp>
          <p:nvSpPr>
            <p:cNvPr id="71" name="TextBox 70">
              <a:extLst>
                <a:ext uri="{FF2B5EF4-FFF2-40B4-BE49-F238E27FC236}">
                  <a16:creationId xmlns:a16="http://schemas.microsoft.com/office/drawing/2014/main" id="{8E6B8634-373A-8A4D-8B6F-C8E448B21ECE}"/>
                </a:ext>
              </a:extLst>
            </p:cNvPr>
            <p:cNvSpPr txBox="1"/>
            <p:nvPr/>
          </p:nvSpPr>
          <p:spPr>
            <a:xfrm>
              <a:off x="8929769" y="1622433"/>
              <a:ext cx="4141268" cy="1144060"/>
            </a:xfrm>
            <a:prstGeom prst="rect">
              <a:avLst/>
            </a:prstGeom>
            <a:noFill/>
          </p:spPr>
          <p:txBody>
            <a:bodyPr wrap="square" lIns="0" rIns="0" rtlCol="0" anchor="t">
              <a:spAutoFit/>
            </a:bodyPr>
            <a:lstStyle/>
            <a:p>
              <a:pPr marL="7858" indent="-7858">
                <a:lnSpc>
                  <a:spcPts val="1634"/>
                </a:lnSpc>
              </a:pPr>
              <a:r>
                <a:rPr lang="en-CA" sz="1485" dirty="0">
                  <a:solidFill>
                    <a:srgbClr val="4D4D4C"/>
                  </a:solidFill>
                  <a:latin typeface="Calibri" panose="020F0502020204030204" pitchFamily="34" charset="0"/>
                  <a:cs typeface="Calibri" panose="020F0502020204030204" pitchFamily="34" charset="0"/>
                </a:rPr>
                <a:t>é quando um potencial cliente toma conhecimento do seu produto ou serviço.</a:t>
              </a:r>
            </a:p>
          </p:txBody>
        </p:sp>
      </p:grpSp>
      <p:grpSp>
        <p:nvGrpSpPr>
          <p:cNvPr id="72" name="Group 71">
            <a:extLst>
              <a:ext uri="{FF2B5EF4-FFF2-40B4-BE49-F238E27FC236}">
                <a16:creationId xmlns:a16="http://schemas.microsoft.com/office/drawing/2014/main" id="{088A1BCF-D36B-9C44-AEE0-2DA9748B86DC}"/>
              </a:ext>
            </a:extLst>
          </p:cNvPr>
          <p:cNvGrpSpPr/>
          <p:nvPr/>
        </p:nvGrpSpPr>
        <p:grpSpPr>
          <a:xfrm rot="10800000">
            <a:off x="6633102" y="2603460"/>
            <a:ext cx="295643" cy="72846"/>
            <a:chOff x="3363295" y="2057938"/>
            <a:chExt cx="477806" cy="117731"/>
          </a:xfrm>
        </p:grpSpPr>
        <p:sp>
          <p:nvSpPr>
            <p:cNvPr id="73" name="Oval 72">
              <a:extLst>
                <a:ext uri="{FF2B5EF4-FFF2-40B4-BE49-F238E27FC236}">
                  <a16:creationId xmlns:a16="http://schemas.microsoft.com/office/drawing/2014/main" id="{47EDFCF2-37EF-F64A-909F-CAEC691D1946}"/>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cxnSp>
          <p:nvCxnSpPr>
            <p:cNvPr id="74" name="Straight Arrow Connector 73">
              <a:extLst>
                <a:ext uri="{FF2B5EF4-FFF2-40B4-BE49-F238E27FC236}">
                  <a16:creationId xmlns:a16="http://schemas.microsoft.com/office/drawing/2014/main" id="{66451956-D92E-C040-83FE-3DD7F1B846CC}"/>
                </a:ext>
              </a:extLst>
            </p:cNvPr>
            <p:cNvCxnSpPr>
              <a:cxnSpLocks/>
              <a:stCxn id="73" idx="6"/>
            </p:cNvCxnSpPr>
            <p:nvPr/>
          </p:nvCxnSpPr>
          <p:spPr>
            <a:xfrm rot="10800000" flipH="1">
              <a:off x="3481026" y="2116804"/>
              <a:ext cx="360075"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10" name="Graphic 9" descr="Brain in head">
            <a:extLst>
              <a:ext uri="{FF2B5EF4-FFF2-40B4-BE49-F238E27FC236}">
                <a16:creationId xmlns:a16="http://schemas.microsoft.com/office/drawing/2014/main" id="{3834ECF3-6DA1-BC4C-90E6-204A1A39AF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63632" y="2463338"/>
            <a:ext cx="629807" cy="629807"/>
          </a:xfrm>
          <a:prstGeom prst="rect">
            <a:avLst/>
          </a:prstGeom>
        </p:spPr>
      </p:pic>
      <p:pic>
        <p:nvPicPr>
          <p:cNvPr id="12" name="Graphic 11" descr="Magnifying glass">
            <a:extLst>
              <a:ext uri="{FF2B5EF4-FFF2-40B4-BE49-F238E27FC236}">
                <a16:creationId xmlns:a16="http://schemas.microsoft.com/office/drawing/2014/main" id="{C16A9CCD-CEDF-064E-A663-13BBAF8E73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53478" y="3419207"/>
            <a:ext cx="495828" cy="495828"/>
          </a:xfrm>
          <a:prstGeom prst="rect">
            <a:avLst/>
          </a:prstGeom>
        </p:spPr>
      </p:pic>
      <p:pic>
        <p:nvPicPr>
          <p:cNvPr id="77" name="Graphic 76" descr="Lights On">
            <a:extLst>
              <a:ext uri="{FF2B5EF4-FFF2-40B4-BE49-F238E27FC236}">
                <a16:creationId xmlns:a16="http://schemas.microsoft.com/office/drawing/2014/main" id="{1F1CEF59-2F93-0645-923D-4229C75E28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52903" y="4182829"/>
            <a:ext cx="482238" cy="482238"/>
          </a:xfrm>
          <a:prstGeom prst="rect">
            <a:avLst/>
          </a:prstGeom>
        </p:spPr>
      </p:pic>
      <p:pic>
        <p:nvPicPr>
          <p:cNvPr id="79" name="Graphic 78" descr="Bullseye">
            <a:extLst>
              <a:ext uri="{FF2B5EF4-FFF2-40B4-BE49-F238E27FC236}">
                <a16:creationId xmlns:a16="http://schemas.microsoft.com/office/drawing/2014/main" id="{53BEC495-500D-C344-BD1C-A23D3EBE94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59956" y="4997372"/>
            <a:ext cx="406714" cy="406714"/>
          </a:xfrm>
          <a:prstGeom prst="rect">
            <a:avLst/>
          </a:prstGeom>
        </p:spPr>
      </p:pic>
      <p:pic>
        <p:nvPicPr>
          <p:cNvPr id="81" name="Graphic 80" descr="Shopping basket">
            <a:extLst>
              <a:ext uri="{FF2B5EF4-FFF2-40B4-BE49-F238E27FC236}">
                <a16:creationId xmlns:a16="http://schemas.microsoft.com/office/drawing/2014/main" id="{5E5001D8-F235-AF42-8B12-6EECA9032F9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36156" y="5578410"/>
            <a:ext cx="336240" cy="336240"/>
          </a:xfrm>
          <a:prstGeom prst="rect">
            <a:avLst/>
          </a:prstGeom>
        </p:spPr>
      </p:pic>
      <p:sp>
        <p:nvSpPr>
          <p:cNvPr id="75" name="object 6">
            <a:extLst>
              <a:ext uri="{FF2B5EF4-FFF2-40B4-BE49-F238E27FC236}">
                <a16:creationId xmlns:a16="http://schemas.microsoft.com/office/drawing/2014/main" id="{1BF723D0-74E5-4072-A3E8-54F1E42F0A16}"/>
              </a:ext>
            </a:extLst>
          </p:cNvPr>
          <p:cNvSpPr/>
          <p:nvPr/>
        </p:nvSpPr>
        <p:spPr>
          <a:xfrm>
            <a:off x="1118661" y="1090849"/>
            <a:ext cx="2193925"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76" name="object 7">
            <a:extLst>
              <a:ext uri="{FF2B5EF4-FFF2-40B4-BE49-F238E27FC236}">
                <a16:creationId xmlns:a16="http://schemas.microsoft.com/office/drawing/2014/main" id="{CC10A016-CB73-4C8C-BE64-AD2EA8CE92F8}"/>
              </a:ext>
            </a:extLst>
          </p:cNvPr>
          <p:cNvSpPr txBox="1"/>
          <p:nvPr/>
        </p:nvSpPr>
        <p:spPr>
          <a:xfrm>
            <a:off x="1447800" y="1165012"/>
            <a:ext cx="1813560" cy="289823"/>
          </a:xfrm>
          <a:prstGeom prst="rect">
            <a:avLst/>
          </a:prstGeom>
        </p:spPr>
        <p:txBody>
          <a:bodyPr vert="horz" wrap="square" lIns="0" tIns="12700" rIns="0" bIns="0" rtlCol="0">
            <a:spAutoFit/>
          </a:bodyPr>
          <a:lstStyle/>
          <a:p>
            <a:pPr marL="12700">
              <a:lnSpc>
                <a:spcPct val="100000"/>
              </a:lnSpc>
              <a:spcBef>
                <a:spcPts val="100"/>
              </a:spcBef>
            </a:pPr>
            <a:r>
              <a:rPr lang="pt-PT" sz="1800" b="1" spc="-30" dirty="0" err="1">
                <a:solidFill>
                  <a:srgbClr val="FFFFFF"/>
                </a:solidFill>
                <a:latin typeface="Trebuchet MS"/>
                <a:cs typeface="Trebuchet MS"/>
              </a:rPr>
              <a:t>Funil de </a:t>
            </a:r>
            <a:r>
              <a:rPr lang="pt-PT" sz="1800" b="1" spc="-30" dirty="0">
                <a:solidFill>
                  <a:srgbClr val="FFFFFF"/>
                </a:solidFill>
                <a:latin typeface="Trebuchet MS"/>
                <a:cs typeface="Trebuchet MS"/>
              </a:rPr>
              <a:t>vendas</a:t>
            </a:r>
            <a:endParaRPr sz="1800" dirty="0">
              <a:latin typeface="Trebuchet MS"/>
              <a:cs typeface="Trebuchet MS"/>
            </a:endParaRPr>
          </a:p>
        </p:txBody>
      </p:sp>
    </p:spTree>
    <p:extLst>
      <p:ext uri="{BB962C8B-B14F-4D97-AF65-F5344CB8AC3E}">
        <p14:creationId xmlns:p14="http://schemas.microsoft.com/office/powerpoint/2010/main" val="3557638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78" name="object 3">
            <a:extLst>
              <a:ext uri="{FF2B5EF4-FFF2-40B4-BE49-F238E27FC236}">
                <a16:creationId xmlns:a16="http://schemas.microsoft.com/office/drawing/2014/main" id="{A37C0175-531E-454A-9D07-886DDC779929}"/>
              </a:ext>
            </a:extLst>
          </p:cNvPr>
          <p:cNvSpPr/>
          <p:nvPr/>
        </p:nvSpPr>
        <p:spPr>
          <a:xfrm>
            <a:off x="0" y="0"/>
            <a:ext cx="4221438" cy="5364176"/>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sp>
        <p:nvSpPr>
          <p:cNvPr id="65" name="object 6">
            <a:extLst>
              <a:ext uri="{FF2B5EF4-FFF2-40B4-BE49-F238E27FC236}">
                <a16:creationId xmlns:a16="http://schemas.microsoft.com/office/drawing/2014/main" id="{FB8242BF-35AE-42E5-AC8C-11EDB43E4055}"/>
              </a:ext>
            </a:extLst>
          </p:cNvPr>
          <p:cNvSpPr/>
          <p:nvPr/>
        </p:nvSpPr>
        <p:spPr>
          <a:xfrm>
            <a:off x="5649962" y="2282832"/>
            <a:ext cx="4499610" cy="5690100"/>
          </a:xfrm>
          <a:custGeom>
            <a:avLst/>
            <a:gdLst/>
            <a:ahLst/>
            <a:cxnLst/>
            <a:rect l="l" t="t" r="r" b="b"/>
            <a:pathLst>
              <a:path w="4499609" h="5182235">
                <a:moveTo>
                  <a:pt x="1438444" y="0"/>
                </a:moveTo>
                <a:lnTo>
                  <a:pt x="1337403" y="381"/>
                </a:lnTo>
                <a:lnTo>
                  <a:pt x="1236356" y="1610"/>
                </a:lnTo>
                <a:lnTo>
                  <a:pt x="1135304" y="3710"/>
                </a:lnTo>
                <a:lnTo>
                  <a:pt x="1034246" y="6704"/>
                </a:lnTo>
                <a:lnTo>
                  <a:pt x="933185" y="10614"/>
                </a:lnTo>
                <a:lnTo>
                  <a:pt x="883114" y="13036"/>
                </a:lnTo>
                <a:lnTo>
                  <a:pt x="832723" y="16160"/>
                </a:lnTo>
                <a:lnTo>
                  <a:pt x="782238" y="20253"/>
                </a:lnTo>
                <a:lnTo>
                  <a:pt x="731888" y="25581"/>
                </a:lnTo>
                <a:lnTo>
                  <a:pt x="681898" y="32412"/>
                </a:lnTo>
                <a:lnTo>
                  <a:pt x="632498" y="41012"/>
                </a:lnTo>
                <a:lnTo>
                  <a:pt x="583913" y="51648"/>
                </a:lnTo>
                <a:lnTo>
                  <a:pt x="536371" y="64586"/>
                </a:lnTo>
                <a:lnTo>
                  <a:pt x="490100" y="80095"/>
                </a:lnTo>
                <a:lnTo>
                  <a:pt x="445326" y="98440"/>
                </a:lnTo>
                <a:lnTo>
                  <a:pt x="402277" y="119888"/>
                </a:lnTo>
                <a:lnTo>
                  <a:pt x="361181" y="144706"/>
                </a:lnTo>
                <a:lnTo>
                  <a:pt x="322264" y="173162"/>
                </a:lnTo>
                <a:lnTo>
                  <a:pt x="284344" y="206836"/>
                </a:lnTo>
                <a:lnTo>
                  <a:pt x="250358" y="243363"/>
                </a:lnTo>
                <a:lnTo>
                  <a:pt x="220023" y="282460"/>
                </a:lnTo>
                <a:lnTo>
                  <a:pt x="193057" y="323842"/>
                </a:lnTo>
                <a:lnTo>
                  <a:pt x="169178" y="367226"/>
                </a:lnTo>
                <a:lnTo>
                  <a:pt x="148102" y="412329"/>
                </a:lnTo>
                <a:lnTo>
                  <a:pt x="129547" y="458866"/>
                </a:lnTo>
                <a:lnTo>
                  <a:pt x="113231" y="506555"/>
                </a:lnTo>
                <a:lnTo>
                  <a:pt x="98871" y="555112"/>
                </a:lnTo>
                <a:lnTo>
                  <a:pt x="86183" y="604253"/>
                </a:lnTo>
                <a:lnTo>
                  <a:pt x="74887" y="653694"/>
                </a:lnTo>
                <a:lnTo>
                  <a:pt x="64699" y="703153"/>
                </a:lnTo>
                <a:lnTo>
                  <a:pt x="55336" y="752345"/>
                </a:lnTo>
                <a:lnTo>
                  <a:pt x="46571" y="800511"/>
                </a:lnTo>
                <a:lnTo>
                  <a:pt x="38137" y="848818"/>
                </a:lnTo>
                <a:lnTo>
                  <a:pt x="30181" y="897248"/>
                </a:lnTo>
                <a:lnTo>
                  <a:pt x="22846" y="945781"/>
                </a:lnTo>
                <a:lnTo>
                  <a:pt x="16277" y="994397"/>
                </a:lnTo>
                <a:lnTo>
                  <a:pt x="10620" y="1043075"/>
                </a:lnTo>
                <a:lnTo>
                  <a:pt x="6018" y="1091797"/>
                </a:lnTo>
                <a:lnTo>
                  <a:pt x="2618" y="1140542"/>
                </a:lnTo>
                <a:lnTo>
                  <a:pt x="563" y="1189291"/>
                </a:lnTo>
                <a:lnTo>
                  <a:pt x="0" y="1238023"/>
                </a:lnTo>
                <a:lnTo>
                  <a:pt x="1071" y="1286719"/>
                </a:lnTo>
                <a:lnTo>
                  <a:pt x="3923" y="1335359"/>
                </a:lnTo>
                <a:lnTo>
                  <a:pt x="8700" y="1383923"/>
                </a:lnTo>
                <a:lnTo>
                  <a:pt x="15547" y="1432392"/>
                </a:lnTo>
                <a:lnTo>
                  <a:pt x="24651" y="1481197"/>
                </a:lnTo>
                <a:lnTo>
                  <a:pt x="35786" y="1529427"/>
                </a:lnTo>
                <a:lnTo>
                  <a:pt x="48808" y="1577123"/>
                </a:lnTo>
                <a:lnTo>
                  <a:pt x="63574" y="1624328"/>
                </a:lnTo>
                <a:lnTo>
                  <a:pt x="79941" y="1671085"/>
                </a:lnTo>
                <a:lnTo>
                  <a:pt x="97767" y="1717435"/>
                </a:lnTo>
                <a:lnTo>
                  <a:pt x="116908" y="1763421"/>
                </a:lnTo>
                <a:lnTo>
                  <a:pt x="137221" y="1809084"/>
                </a:lnTo>
                <a:lnTo>
                  <a:pt x="158564" y="1854467"/>
                </a:lnTo>
                <a:lnTo>
                  <a:pt x="180794" y="1899613"/>
                </a:lnTo>
                <a:lnTo>
                  <a:pt x="203767" y="1944562"/>
                </a:lnTo>
                <a:lnTo>
                  <a:pt x="227341" y="1989359"/>
                </a:lnTo>
                <a:lnTo>
                  <a:pt x="251373" y="2034043"/>
                </a:lnTo>
                <a:lnTo>
                  <a:pt x="349219" y="2212514"/>
                </a:lnTo>
                <a:lnTo>
                  <a:pt x="373396" y="2257275"/>
                </a:lnTo>
                <a:lnTo>
                  <a:pt x="397173" y="2302178"/>
                </a:lnTo>
                <a:lnTo>
                  <a:pt x="420407" y="2347265"/>
                </a:lnTo>
                <a:lnTo>
                  <a:pt x="442956" y="2392578"/>
                </a:lnTo>
                <a:lnTo>
                  <a:pt x="464675" y="2438160"/>
                </a:lnTo>
                <a:lnTo>
                  <a:pt x="485424" y="2484052"/>
                </a:lnTo>
                <a:lnTo>
                  <a:pt x="505058" y="2530296"/>
                </a:lnTo>
                <a:lnTo>
                  <a:pt x="523434" y="2576936"/>
                </a:lnTo>
                <a:lnTo>
                  <a:pt x="540410" y="2624013"/>
                </a:lnTo>
                <a:lnTo>
                  <a:pt x="555843" y="2671569"/>
                </a:lnTo>
                <a:lnTo>
                  <a:pt x="569698" y="2719839"/>
                </a:lnTo>
                <a:lnTo>
                  <a:pt x="582022" y="2768466"/>
                </a:lnTo>
                <a:lnTo>
                  <a:pt x="593026" y="2817398"/>
                </a:lnTo>
                <a:lnTo>
                  <a:pt x="602924" y="2866583"/>
                </a:lnTo>
                <a:lnTo>
                  <a:pt x="611928" y="2915967"/>
                </a:lnTo>
                <a:lnTo>
                  <a:pt x="620251" y="2965500"/>
                </a:lnTo>
                <a:lnTo>
                  <a:pt x="628105" y="3015128"/>
                </a:lnTo>
                <a:lnTo>
                  <a:pt x="650987" y="3164064"/>
                </a:lnTo>
                <a:lnTo>
                  <a:pt x="659095" y="3213552"/>
                </a:lnTo>
                <a:lnTo>
                  <a:pt x="667800" y="3262874"/>
                </a:lnTo>
                <a:lnTo>
                  <a:pt x="677312" y="3311979"/>
                </a:lnTo>
                <a:lnTo>
                  <a:pt x="687845" y="3360813"/>
                </a:lnTo>
                <a:lnTo>
                  <a:pt x="699612" y="3409324"/>
                </a:lnTo>
                <a:lnTo>
                  <a:pt x="712826" y="3457461"/>
                </a:lnTo>
                <a:lnTo>
                  <a:pt x="727698" y="3505171"/>
                </a:lnTo>
                <a:lnTo>
                  <a:pt x="744443" y="3552402"/>
                </a:lnTo>
                <a:lnTo>
                  <a:pt x="763272" y="3599101"/>
                </a:lnTo>
                <a:lnTo>
                  <a:pt x="783361" y="3643118"/>
                </a:lnTo>
                <a:lnTo>
                  <a:pt x="805361" y="3686215"/>
                </a:lnTo>
                <a:lnTo>
                  <a:pt x="829195" y="3728386"/>
                </a:lnTo>
                <a:lnTo>
                  <a:pt x="854786" y="3769623"/>
                </a:lnTo>
                <a:lnTo>
                  <a:pt x="882055" y="3809916"/>
                </a:lnTo>
                <a:lnTo>
                  <a:pt x="910925" y="3849259"/>
                </a:lnTo>
                <a:lnTo>
                  <a:pt x="941318" y="3887644"/>
                </a:lnTo>
                <a:lnTo>
                  <a:pt x="973157" y="3925063"/>
                </a:lnTo>
                <a:lnTo>
                  <a:pt x="1006364" y="3961507"/>
                </a:lnTo>
                <a:lnTo>
                  <a:pt x="1040861" y="3996968"/>
                </a:lnTo>
                <a:lnTo>
                  <a:pt x="1076571" y="4031440"/>
                </a:lnTo>
                <a:lnTo>
                  <a:pt x="1113417" y="4064913"/>
                </a:lnTo>
                <a:lnTo>
                  <a:pt x="1151319" y="4097381"/>
                </a:lnTo>
                <a:lnTo>
                  <a:pt x="1190201" y="4128834"/>
                </a:lnTo>
                <a:lnTo>
                  <a:pt x="1229985" y="4159266"/>
                </a:lnTo>
                <a:lnTo>
                  <a:pt x="1270594" y="4188668"/>
                </a:lnTo>
                <a:lnTo>
                  <a:pt x="1311950" y="4217032"/>
                </a:lnTo>
                <a:lnTo>
                  <a:pt x="1353974" y="4244350"/>
                </a:lnTo>
                <a:lnTo>
                  <a:pt x="1396603" y="4270665"/>
                </a:lnTo>
                <a:lnTo>
                  <a:pt x="1439796" y="4296058"/>
                </a:lnTo>
                <a:lnTo>
                  <a:pt x="1483521" y="4320572"/>
                </a:lnTo>
                <a:lnTo>
                  <a:pt x="1527747" y="4344251"/>
                </a:lnTo>
                <a:lnTo>
                  <a:pt x="1572440" y="4367136"/>
                </a:lnTo>
                <a:lnTo>
                  <a:pt x="1617569" y="4389272"/>
                </a:lnTo>
                <a:lnTo>
                  <a:pt x="1663102" y="4410701"/>
                </a:lnTo>
                <a:lnTo>
                  <a:pt x="1709005" y="4431467"/>
                </a:lnTo>
                <a:lnTo>
                  <a:pt x="1755247" y="4451612"/>
                </a:lnTo>
                <a:lnTo>
                  <a:pt x="1801795" y="4471180"/>
                </a:lnTo>
                <a:lnTo>
                  <a:pt x="1848618" y="4490214"/>
                </a:lnTo>
                <a:lnTo>
                  <a:pt x="1895682" y="4508757"/>
                </a:lnTo>
                <a:lnTo>
                  <a:pt x="1942956" y="4526852"/>
                </a:lnTo>
                <a:lnTo>
                  <a:pt x="1990407" y="4544542"/>
                </a:lnTo>
                <a:lnTo>
                  <a:pt x="2038004" y="4561871"/>
                </a:lnTo>
                <a:lnTo>
                  <a:pt x="2085713" y="4578881"/>
                </a:lnTo>
                <a:lnTo>
                  <a:pt x="2181341" y="4612117"/>
                </a:lnTo>
                <a:lnTo>
                  <a:pt x="2277773" y="4644740"/>
                </a:lnTo>
                <a:lnTo>
                  <a:pt x="2374466" y="4676604"/>
                </a:lnTo>
                <a:lnTo>
                  <a:pt x="2471414" y="4707717"/>
                </a:lnTo>
                <a:lnTo>
                  <a:pt x="2568609" y="4738083"/>
                </a:lnTo>
                <a:lnTo>
                  <a:pt x="2666046" y="4767710"/>
                </a:lnTo>
                <a:lnTo>
                  <a:pt x="2763718" y="4796603"/>
                </a:lnTo>
                <a:lnTo>
                  <a:pt x="2861617" y="4824769"/>
                </a:lnTo>
                <a:lnTo>
                  <a:pt x="2959738" y="4852215"/>
                </a:lnTo>
                <a:lnTo>
                  <a:pt x="3058072" y="4878946"/>
                </a:lnTo>
                <a:lnTo>
                  <a:pt x="3156614" y="4904969"/>
                </a:lnTo>
                <a:lnTo>
                  <a:pt x="3255357" y="4930290"/>
                </a:lnTo>
                <a:lnTo>
                  <a:pt x="3354295" y="4954916"/>
                </a:lnTo>
                <a:lnTo>
                  <a:pt x="3453419" y="4978852"/>
                </a:lnTo>
                <a:lnTo>
                  <a:pt x="3552724" y="5002106"/>
                </a:lnTo>
                <a:lnTo>
                  <a:pt x="3652203" y="5024683"/>
                </a:lnTo>
                <a:lnTo>
                  <a:pt x="3751849" y="5046590"/>
                </a:lnTo>
                <a:lnTo>
                  <a:pt x="3851656" y="5067832"/>
                </a:lnTo>
                <a:lnTo>
                  <a:pt x="3951616" y="5088418"/>
                </a:lnTo>
                <a:lnTo>
                  <a:pt x="4051723" y="5108351"/>
                </a:lnTo>
                <a:lnTo>
                  <a:pt x="4151970" y="5127640"/>
                </a:lnTo>
                <a:lnTo>
                  <a:pt x="4252351" y="5146290"/>
                </a:lnTo>
                <a:lnTo>
                  <a:pt x="4352858" y="5164307"/>
                </a:lnTo>
                <a:lnTo>
                  <a:pt x="4453485" y="5181699"/>
                </a:lnTo>
                <a:lnTo>
                  <a:pt x="4499283" y="4686761"/>
                </a:lnTo>
                <a:lnTo>
                  <a:pt x="4499283" y="272448"/>
                </a:lnTo>
                <a:lnTo>
                  <a:pt x="4160717" y="224962"/>
                </a:lnTo>
                <a:lnTo>
                  <a:pt x="3909363" y="191131"/>
                </a:lnTo>
                <a:lnTo>
                  <a:pt x="3708146" y="165190"/>
                </a:lnTo>
                <a:lnTo>
                  <a:pt x="3506816" y="140451"/>
                </a:lnTo>
                <a:lnTo>
                  <a:pt x="3355749" y="122798"/>
                </a:lnTo>
                <a:lnTo>
                  <a:pt x="3204627" y="106003"/>
                </a:lnTo>
                <a:lnTo>
                  <a:pt x="3053452" y="90147"/>
                </a:lnTo>
                <a:lnTo>
                  <a:pt x="2902227" y="75307"/>
                </a:lnTo>
                <a:lnTo>
                  <a:pt x="2750956" y="61561"/>
                </a:lnTo>
                <a:lnTo>
                  <a:pt x="2650084" y="53045"/>
                </a:lnTo>
                <a:lnTo>
                  <a:pt x="2549193" y="45073"/>
                </a:lnTo>
                <a:lnTo>
                  <a:pt x="2448286" y="37670"/>
                </a:lnTo>
                <a:lnTo>
                  <a:pt x="2347361" y="30857"/>
                </a:lnTo>
                <a:lnTo>
                  <a:pt x="2246421" y="24660"/>
                </a:lnTo>
                <a:lnTo>
                  <a:pt x="2145466" y="19100"/>
                </a:lnTo>
                <a:lnTo>
                  <a:pt x="2044497" y="14202"/>
                </a:lnTo>
                <a:lnTo>
                  <a:pt x="1943515" y="9988"/>
                </a:lnTo>
                <a:lnTo>
                  <a:pt x="1842521" y="6482"/>
                </a:lnTo>
                <a:lnTo>
                  <a:pt x="1741516" y="3706"/>
                </a:lnTo>
                <a:lnTo>
                  <a:pt x="1640501" y="1685"/>
                </a:lnTo>
                <a:lnTo>
                  <a:pt x="1539477" y="442"/>
                </a:lnTo>
                <a:lnTo>
                  <a:pt x="1438444" y="0"/>
                </a:lnTo>
                <a:close/>
              </a:path>
            </a:pathLst>
          </a:custGeom>
          <a:solidFill>
            <a:srgbClr val="EEEDF3">
              <a:alpha val="89999"/>
            </a:srgbClr>
          </a:solidFill>
        </p:spPr>
        <p:txBody>
          <a:bodyPr wrap="square" lIns="0" tIns="0" rIns="0" bIns="0" rtlCol="0"/>
          <a:lstStyle/>
          <a:p>
            <a:endParaRPr/>
          </a:p>
        </p:txBody>
      </p:sp>
      <p:sp>
        <p:nvSpPr>
          <p:cNvPr id="75" name="object 6">
            <a:extLst>
              <a:ext uri="{FF2B5EF4-FFF2-40B4-BE49-F238E27FC236}">
                <a16:creationId xmlns:a16="http://schemas.microsoft.com/office/drawing/2014/main" id="{1BF723D0-74E5-4072-A3E8-54F1E42F0A16}"/>
              </a:ext>
            </a:extLst>
          </p:cNvPr>
          <p:cNvSpPr/>
          <p:nvPr/>
        </p:nvSpPr>
        <p:spPr>
          <a:xfrm>
            <a:off x="1118661" y="1090849"/>
            <a:ext cx="2193925"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76" name="object 7">
            <a:extLst>
              <a:ext uri="{FF2B5EF4-FFF2-40B4-BE49-F238E27FC236}">
                <a16:creationId xmlns:a16="http://schemas.microsoft.com/office/drawing/2014/main" id="{CC10A016-CB73-4C8C-BE64-AD2EA8CE92F8}"/>
              </a:ext>
            </a:extLst>
          </p:cNvPr>
          <p:cNvSpPr txBox="1"/>
          <p:nvPr/>
        </p:nvSpPr>
        <p:spPr>
          <a:xfrm>
            <a:off x="1487151" y="1201869"/>
            <a:ext cx="1813560" cy="289823"/>
          </a:xfrm>
          <a:prstGeom prst="rect">
            <a:avLst/>
          </a:prstGeom>
        </p:spPr>
        <p:txBody>
          <a:bodyPr vert="horz" wrap="square" lIns="0" tIns="12700" rIns="0" bIns="0" rtlCol="0">
            <a:spAutoFit/>
          </a:bodyPr>
          <a:lstStyle/>
          <a:p>
            <a:pPr marL="12700">
              <a:lnSpc>
                <a:spcPct val="100000"/>
              </a:lnSpc>
              <a:spcBef>
                <a:spcPts val="100"/>
              </a:spcBef>
            </a:pPr>
            <a:r>
              <a:rPr lang="pt-PT" sz="1800" b="1" spc="-30" dirty="0" err="1">
                <a:solidFill>
                  <a:srgbClr val="FFFFFF"/>
                </a:solidFill>
                <a:latin typeface="Trebuchet MS"/>
                <a:cs typeface="Trebuchet MS"/>
              </a:rPr>
              <a:t>Funil de </a:t>
            </a:r>
            <a:r>
              <a:rPr lang="pt-PT" sz="1800" b="1" spc="-30" dirty="0">
                <a:solidFill>
                  <a:srgbClr val="FFFFFF"/>
                </a:solidFill>
                <a:latin typeface="Trebuchet MS"/>
                <a:cs typeface="Trebuchet MS"/>
              </a:rPr>
              <a:t>vendas</a:t>
            </a:r>
            <a:endParaRPr sz="1800" dirty="0">
              <a:latin typeface="Trebuchet MS"/>
              <a:cs typeface="Trebuchet MS"/>
            </a:endParaRPr>
          </a:p>
        </p:txBody>
      </p:sp>
      <p:sp>
        <p:nvSpPr>
          <p:cNvPr id="80" name="Google Shape;281;p31">
            <a:extLst>
              <a:ext uri="{FF2B5EF4-FFF2-40B4-BE49-F238E27FC236}">
                <a16:creationId xmlns:a16="http://schemas.microsoft.com/office/drawing/2014/main" id="{F80A268E-8CD4-44FE-8AE4-A3287A0D59DC}"/>
              </a:ext>
            </a:extLst>
          </p:cNvPr>
          <p:cNvSpPr txBox="1">
            <a:spLocks/>
          </p:cNvSpPr>
          <p:nvPr/>
        </p:nvSpPr>
        <p:spPr>
          <a:xfrm>
            <a:off x="417272" y="4512020"/>
            <a:ext cx="4611928" cy="4710489"/>
          </a:xfrm>
          <a:prstGeom prst="rect">
            <a:avLst/>
          </a:prstGeom>
          <a:noFill/>
          <a:ln>
            <a:noFill/>
          </a:ln>
        </p:spPr>
        <p:txBody>
          <a:bodyPr spcFirstLastPara="1" wrap="square" lIns="75426" tIns="37703" rIns="75426" bIns="37703"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2893" indent="-282893">
              <a:spcBef>
                <a:spcPts val="0"/>
              </a:spcBef>
              <a:buClr>
                <a:srgbClr val="F7921C"/>
              </a:buClr>
              <a:buSzPts val="2400"/>
            </a:pPr>
            <a:r>
              <a:rPr lang="en-IE" sz="1980" dirty="0">
                <a:solidFill>
                  <a:srgbClr val="4D4D4C"/>
                </a:solidFill>
                <a:latin typeface="Calibri" panose="020F0502020204030204" pitchFamily="34" charset="0"/>
                <a:cs typeface="Calibri" panose="020F0502020204030204" pitchFamily="34" charset="0"/>
              </a:rPr>
              <a:t>Em cada fase há uma percentagem diferente de clientes disponíveis.</a:t>
            </a:r>
          </a:p>
          <a:p>
            <a:pPr marL="660083" lvl="1" indent="-282893">
              <a:spcBef>
                <a:spcPts val="0"/>
              </a:spcBef>
              <a:buClr>
                <a:srgbClr val="F7921C"/>
              </a:buClr>
            </a:pPr>
            <a:r>
              <a:rPr lang="en-IE" sz="1980" dirty="0">
                <a:solidFill>
                  <a:srgbClr val="4D4D4C"/>
                </a:solidFill>
                <a:latin typeface="Calibri" panose="020F0502020204030204" pitchFamily="34" charset="0"/>
                <a:cs typeface="Calibri" panose="020F0502020204030204" pitchFamily="34" charset="0"/>
              </a:rPr>
              <a:t>40% da base total de clientes potenciais estão cientes de si.</a:t>
            </a:r>
          </a:p>
          <a:p>
            <a:pPr marL="660083" lvl="1" indent="-282893">
              <a:spcBef>
                <a:spcPts val="0"/>
              </a:spcBef>
              <a:buClr>
                <a:srgbClr val="F7921C"/>
              </a:buClr>
            </a:pPr>
            <a:r>
              <a:rPr lang="en-IE" sz="1980" dirty="0">
                <a:solidFill>
                  <a:srgbClr val="4D4D4C"/>
                </a:solidFill>
                <a:latin typeface="Calibri" panose="020F0502020204030204" pitchFamily="34" charset="0"/>
                <a:cs typeface="Calibri" panose="020F0502020204030204" pitchFamily="34" charset="0"/>
              </a:rPr>
              <a:t>8% estão a fazer uma compra consigo.</a:t>
            </a:r>
          </a:p>
          <a:p>
            <a:pPr marL="282893" indent="-282893">
              <a:spcBef>
                <a:spcPts val="0"/>
              </a:spcBef>
              <a:buClr>
                <a:srgbClr val="F7921C"/>
              </a:buClr>
              <a:buSzPts val="2400"/>
            </a:pPr>
            <a:endParaRPr lang="en-IE" sz="1980" dirty="0">
              <a:solidFill>
                <a:srgbClr val="4D4D4C"/>
              </a:solidFill>
              <a:latin typeface="Calibri" panose="020F0502020204030204" pitchFamily="34" charset="0"/>
              <a:cs typeface="Calibri" panose="020F0502020204030204" pitchFamily="34" charset="0"/>
            </a:endParaRPr>
          </a:p>
          <a:p>
            <a:pPr marL="282893" indent="-282893">
              <a:spcBef>
                <a:spcPts val="0"/>
              </a:spcBef>
              <a:buClr>
                <a:srgbClr val="F7921C"/>
              </a:buClr>
              <a:buSzPts val="2400"/>
            </a:pPr>
            <a:r>
              <a:rPr lang="en-IE" sz="1980" dirty="0">
                <a:solidFill>
                  <a:srgbClr val="4D4D4C"/>
                </a:solidFill>
                <a:latin typeface="Calibri" panose="020F0502020204030204" pitchFamily="34" charset="0"/>
                <a:cs typeface="Calibri" panose="020F0502020204030204" pitchFamily="34" charset="0"/>
              </a:rPr>
              <a:t>Onde pode o negócio melhorar?</a:t>
            </a:r>
          </a:p>
          <a:p>
            <a:pPr marL="282893" indent="-282893">
              <a:spcBef>
                <a:spcPts val="0"/>
              </a:spcBef>
              <a:buClr>
                <a:srgbClr val="F7921C"/>
              </a:buClr>
              <a:buSzPts val="2400"/>
            </a:pPr>
            <a:r>
              <a:rPr lang="en-IE" sz="1980" dirty="0">
                <a:solidFill>
                  <a:srgbClr val="4D4D4C"/>
                </a:solidFill>
                <a:latin typeface="Calibri" panose="020F0502020204030204" pitchFamily="34" charset="0"/>
                <a:cs typeface="Calibri" panose="020F0502020204030204" pitchFamily="34" charset="0"/>
              </a:rPr>
              <a:t>Que melhorias podem ser introduzidas?</a:t>
            </a:r>
          </a:p>
        </p:txBody>
      </p:sp>
      <p:grpSp>
        <p:nvGrpSpPr>
          <p:cNvPr id="82" name="Group 81">
            <a:extLst>
              <a:ext uri="{FF2B5EF4-FFF2-40B4-BE49-F238E27FC236}">
                <a16:creationId xmlns:a16="http://schemas.microsoft.com/office/drawing/2014/main" id="{18D7B361-20A6-4749-981F-6F5033DF7D67}"/>
              </a:ext>
            </a:extLst>
          </p:cNvPr>
          <p:cNvGrpSpPr/>
          <p:nvPr/>
        </p:nvGrpSpPr>
        <p:grpSpPr>
          <a:xfrm>
            <a:off x="4708354" y="2586177"/>
            <a:ext cx="5992379" cy="4106096"/>
            <a:chOff x="5540043" y="637718"/>
            <a:chExt cx="7263490" cy="4977086"/>
          </a:xfrm>
        </p:grpSpPr>
        <p:sp>
          <p:nvSpPr>
            <p:cNvPr id="83" name="Freeform: Shape 122">
              <a:extLst>
                <a:ext uri="{FF2B5EF4-FFF2-40B4-BE49-F238E27FC236}">
                  <a16:creationId xmlns:a16="http://schemas.microsoft.com/office/drawing/2014/main" id="{969EDF08-A2CD-4784-A1BC-6E762B508E83}"/>
                </a:ext>
              </a:extLst>
            </p:cNvPr>
            <p:cNvSpPr/>
            <p:nvPr/>
          </p:nvSpPr>
          <p:spPr>
            <a:xfrm>
              <a:off x="6103459" y="1853968"/>
              <a:ext cx="2783150" cy="981954"/>
            </a:xfrm>
            <a:custGeom>
              <a:avLst/>
              <a:gdLst>
                <a:gd name="connsiteX0" fmla="*/ 2176688 w 3710867"/>
                <a:gd name="connsiteY0" fmla="*/ 1240801 h 1309272"/>
                <a:gd name="connsiteX1" fmla="*/ 2271082 w 3710867"/>
                <a:gd name="connsiteY1" fmla="*/ 1245345 h 1309272"/>
                <a:gd name="connsiteX2" fmla="*/ 2205983 w 3710867"/>
                <a:gd name="connsiteY2" fmla="*/ 1241374 h 1309272"/>
                <a:gd name="connsiteX3" fmla="*/ 1534180 w 3710867"/>
                <a:gd name="connsiteY3" fmla="*/ 1240801 h 1309272"/>
                <a:gd name="connsiteX4" fmla="*/ 1504884 w 3710867"/>
                <a:gd name="connsiteY4" fmla="*/ 1241374 h 1309272"/>
                <a:gd name="connsiteX5" fmla="*/ 1439784 w 3710867"/>
                <a:gd name="connsiteY5" fmla="*/ 1245345 h 1309272"/>
                <a:gd name="connsiteX6" fmla="*/ 1855433 w 3710867"/>
                <a:gd name="connsiteY6" fmla="*/ 0 h 1309272"/>
                <a:gd name="connsiteX7" fmla="*/ 3710866 w 3710867"/>
                <a:gd name="connsiteY7" fmla="*/ 217503 h 1309272"/>
                <a:gd name="connsiteX8" fmla="*/ 3709552 w 3710867"/>
                <a:gd name="connsiteY8" fmla="*/ 220554 h 1309272"/>
                <a:gd name="connsiteX9" fmla="*/ 3710867 w 3710867"/>
                <a:gd name="connsiteY9" fmla="*/ 220554 h 1309272"/>
                <a:gd name="connsiteX10" fmla="*/ 3471471 w 3710867"/>
                <a:gd name="connsiteY10" fmla="*/ 855877 h 1309272"/>
                <a:gd name="connsiteX11" fmla="*/ 3410900 w 3710867"/>
                <a:gd name="connsiteY11" fmla="*/ 1016624 h 1309272"/>
                <a:gd name="connsiteX12" fmla="*/ 3407009 w 3710867"/>
                <a:gd name="connsiteY12" fmla="*/ 1020453 h 1309272"/>
                <a:gd name="connsiteX13" fmla="*/ 2629822 w 3710867"/>
                <a:gd name="connsiteY13" fmla="*/ 1259660 h 1309272"/>
                <a:gd name="connsiteX14" fmla="*/ 2578532 w 3710867"/>
                <a:gd name="connsiteY14" fmla="*/ 1265911 h 1309272"/>
                <a:gd name="connsiteX15" fmla="*/ 2524030 w 3710867"/>
                <a:gd name="connsiteY15" fmla="*/ 1260777 h 1309272"/>
                <a:gd name="connsiteX16" fmla="*/ 2473863 w 3710867"/>
                <a:gd name="connsiteY16" fmla="*/ 1257717 h 1309272"/>
                <a:gd name="connsiteX17" fmla="*/ 2569433 w 3710867"/>
                <a:gd name="connsiteY17" fmla="*/ 1265760 h 1309272"/>
                <a:gd name="connsiteX18" fmla="*/ 2487808 w 3710867"/>
                <a:gd name="connsiteY18" fmla="*/ 1276969 h 1309272"/>
                <a:gd name="connsiteX19" fmla="*/ 1855434 w 3710867"/>
                <a:gd name="connsiteY19" fmla="*/ 1309272 h 1309272"/>
                <a:gd name="connsiteX20" fmla="*/ 1223061 w 3710867"/>
                <a:gd name="connsiteY20" fmla="*/ 1276969 h 1309272"/>
                <a:gd name="connsiteX21" fmla="*/ 1141435 w 3710867"/>
                <a:gd name="connsiteY21" fmla="*/ 1265760 h 1309272"/>
                <a:gd name="connsiteX22" fmla="*/ 1237007 w 3710867"/>
                <a:gd name="connsiteY22" fmla="*/ 1257716 h 1309272"/>
                <a:gd name="connsiteX23" fmla="*/ 1186836 w 3710867"/>
                <a:gd name="connsiteY23" fmla="*/ 1260777 h 1309272"/>
                <a:gd name="connsiteX24" fmla="*/ 1132336 w 3710867"/>
                <a:gd name="connsiteY24" fmla="*/ 1265911 h 1309272"/>
                <a:gd name="connsiteX25" fmla="*/ 1081046 w 3710867"/>
                <a:gd name="connsiteY25" fmla="*/ 1259660 h 1309272"/>
                <a:gd name="connsiteX26" fmla="*/ 303859 w 3710867"/>
                <a:gd name="connsiteY26" fmla="*/ 1020453 h 1309272"/>
                <a:gd name="connsiteX27" fmla="*/ 299968 w 3710867"/>
                <a:gd name="connsiteY27" fmla="*/ 1016624 h 1309272"/>
                <a:gd name="connsiteX28" fmla="*/ 239397 w 3710867"/>
                <a:gd name="connsiteY28" fmla="*/ 855877 h 1309272"/>
                <a:gd name="connsiteX29" fmla="*/ 1 w 3710867"/>
                <a:gd name="connsiteY29" fmla="*/ 220554 h 1309272"/>
                <a:gd name="connsiteX30" fmla="*/ 1314 w 3710867"/>
                <a:gd name="connsiteY30" fmla="*/ 220554 h 1309272"/>
                <a:gd name="connsiteX31" fmla="*/ 0 w 3710867"/>
                <a:gd name="connsiteY31" fmla="*/ 217503 h 1309272"/>
                <a:gd name="connsiteX32" fmla="*/ 1855433 w 3710867"/>
                <a:gd name="connsiteY32" fmla="*/ 0 h 13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10867" h="1309272">
                  <a:moveTo>
                    <a:pt x="2176688" y="1240801"/>
                  </a:moveTo>
                  <a:lnTo>
                    <a:pt x="2271082" y="1245345"/>
                  </a:lnTo>
                  <a:lnTo>
                    <a:pt x="2205983" y="1241374"/>
                  </a:lnTo>
                  <a:close/>
                  <a:moveTo>
                    <a:pt x="1534180" y="1240801"/>
                  </a:moveTo>
                  <a:lnTo>
                    <a:pt x="1504884" y="1241374"/>
                  </a:lnTo>
                  <a:lnTo>
                    <a:pt x="1439784" y="1245345"/>
                  </a:lnTo>
                  <a:close/>
                  <a:moveTo>
                    <a:pt x="1855433" y="0"/>
                  </a:moveTo>
                  <a:cubicBezTo>
                    <a:pt x="2880160" y="0"/>
                    <a:pt x="3710866" y="97379"/>
                    <a:pt x="3710866" y="217503"/>
                  </a:cubicBezTo>
                  <a:lnTo>
                    <a:pt x="3709552" y="220554"/>
                  </a:lnTo>
                  <a:lnTo>
                    <a:pt x="3710867" y="220554"/>
                  </a:lnTo>
                  <a:lnTo>
                    <a:pt x="3471471" y="855877"/>
                  </a:lnTo>
                  <a:lnTo>
                    <a:pt x="3410900" y="1016624"/>
                  </a:lnTo>
                  <a:lnTo>
                    <a:pt x="3407009" y="1020453"/>
                  </a:lnTo>
                  <a:cubicBezTo>
                    <a:pt x="3280428" y="1123423"/>
                    <a:pt x="2998137" y="1209036"/>
                    <a:pt x="2629822" y="1259660"/>
                  </a:cubicBezTo>
                  <a:lnTo>
                    <a:pt x="2578532" y="1265911"/>
                  </a:lnTo>
                  <a:lnTo>
                    <a:pt x="2524030" y="1260777"/>
                  </a:lnTo>
                  <a:lnTo>
                    <a:pt x="2473863" y="1257717"/>
                  </a:lnTo>
                  <a:lnTo>
                    <a:pt x="2569433" y="1265760"/>
                  </a:lnTo>
                  <a:lnTo>
                    <a:pt x="2487808" y="1276969"/>
                  </a:lnTo>
                  <a:cubicBezTo>
                    <a:pt x="2293441" y="1297770"/>
                    <a:pt x="2079747" y="1309272"/>
                    <a:pt x="1855434" y="1309272"/>
                  </a:cubicBezTo>
                  <a:cubicBezTo>
                    <a:pt x="1631122" y="1309272"/>
                    <a:pt x="1417427" y="1297770"/>
                    <a:pt x="1223061" y="1276969"/>
                  </a:cubicBezTo>
                  <a:lnTo>
                    <a:pt x="1141435" y="1265760"/>
                  </a:lnTo>
                  <a:lnTo>
                    <a:pt x="1237007" y="1257716"/>
                  </a:lnTo>
                  <a:lnTo>
                    <a:pt x="1186836" y="1260777"/>
                  </a:lnTo>
                  <a:lnTo>
                    <a:pt x="1132336" y="1265911"/>
                  </a:lnTo>
                  <a:lnTo>
                    <a:pt x="1081046" y="1259660"/>
                  </a:lnTo>
                  <a:cubicBezTo>
                    <a:pt x="712731" y="1209036"/>
                    <a:pt x="430440" y="1123423"/>
                    <a:pt x="303859" y="1020453"/>
                  </a:cubicBezTo>
                  <a:lnTo>
                    <a:pt x="299968" y="1016624"/>
                  </a:lnTo>
                  <a:lnTo>
                    <a:pt x="239397" y="855877"/>
                  </a:lnTo>
                  <a:lnTo>
                    <a:pt x="1" y="220554"/>
                  </a:lnTo>
                  <a:lnTo>
                    <a:pt x="1314" y="220554"/>
                  </a:lnTo>
                  <a:lnTo>
                    <a:pt x="0" y="217503"/>
                  </a:lnTo>
                  <a:cubicBezTo>
                    <a:pt x="0" y="97379"/>
                    <a:pt x="830706" y="0"/>
                    <a:pt x="1855433" y="0"/>
                  </a:cubicBezTo>
                  <a:close/>
                </a:path>
              </a:pathLst>
            </a:custGeom>
            <a:gradFill flip="none" rotWithShape="1">
              <a:gsLst>
                <a:gs pos="46000">
                  <a:schemeClr val="accent6"/>
                </a:gs>
                <a:gs pos="78000">
                  <a:schemeClr val="accent6">
                    <a:lumMod val="7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14"/>
            </a:p>
          </p:txBody>
        </p:sp>
        <p:sp>
          <p:nvSpPr>
            <p:cNvPr id="84" name="Freeform: Shape 119">
              <a:extLst>
                <a:ext uri="{FF2B5EF4-FFF2-40B4-BE49-F238E27FC236}">
                  <a16:creationId xmlns:a16="http://schemas.microsoft.com/office/drawing/2014/main" id="{B3EB52E1-7324-47A3-99F6-8E6D5313FA55}"/>
                </a:ext>
              </a:extLst>
            </p:cNvPr>
            <p:cNvSpPr/>
            <p:nvPr/>
          </p:nvSpPr>
          <p:spPr>
            <a:xfrm>
              <a:off x="7150031" y="4634564"/>
              <a:ext cx="690006" cy="980240"/>
            </a:xfrm>
            <a:custGeom>
              <a:avLst/>
              <a:gdLst>
                <a:gd name="connsiteX0" fmla="*/ 460003 w 920008"/>
                <a:gd name="connsiteY0" fmla="*/ 0 h 1306987"/>
                <a:gd name="connsiteX1" fmla="*/ 717332 w 920008"/>
                <a:gd name="connsiteY1" fmla="*/ 37146 h 1306987"/>
                <a:gd name="connsiteX2" fmla="*/ 738965 w 920008"/>
                <a:gd name="connsiteY2" fmla="*/ 45582 h 1306987"/>
                <a:gd name="connsiteX3" fmla="*/ 738967 w 920008"/>
                <a:gd name="connsiteY3" fmla="*/ 45581 h 1306987"/>
                <a:gd name="connsiteX4" fmla="*/ 785447 w 920008"/>
                <a:gd name="connsiteY4" fmla="*/ 63704 h 1306987"/>
                <a:gd name="connsiteX5" fmla="*/ 910899 w 920008"/>
                <a:gd name="connsiteY5" fmla="*/ 173667 h 1306987"/>
                <a:gd name="connsiteX6" fmla="*/ 920008 w 920008"/>
                <a:gd name="connsiteY6" fmla="*/ 216365 h 1306987"/>
                <a:gd name="connsiteX7" fmla="*/ 892517 w 920008"/>
                <a:gd name="connsiteY7" fmla="*/ 289322 h 1306987"/>
                <a:gd name="connsiteX8" fmla="*/ 884081 w 920008"/>
                <a:gd name="connsiteY8" fmla="*/ 302164 h 1306987"/>
                <a:gd name="connsiteX9" fmla="*/ 596866 w 920008"/>
                <a:gd name="connsiteY9" fmla="*/ 425227 h 1306987"/>
                <a:gd name="connsiteX10" fmla="*/ 460004 w 920008"/>
                <a:gd name="connsiteY10" fmla="*/ 435005 h 1306987"/>
                <a:gd name="connsiteX11" fmla="*/ 460004 w 920008"/>
                <a:gd name="connsiteY11" fmla="*/ 435005 h 1306987"/>
                <a:gd name="connsiteX12" fmla="*/ 884082 w 920008"/>
                <a:gd name="connsiteY12" fmla="*/ 302164 h 1306987"/>
                <a:gd name="connsiteX13" fmla="*/ 892517 w 920008"/>
                <a:gd name="connsiteY13" fmla="*/ 289324 h 1306987"/>
                <a:gd name="connsiteX14" fmla="*/ 892518 w 920008"/>
                <a:gd name="connsiteY14" fmla="*/ 289322 h 1306987"/>
                <a:gd name="connsiteX15" fmla="*/ 588316 w 920008"/>
                <a:gd name="connsiteY15" fmla="*/ 1096630 h 1306987"/>
                <a:gd name="connsiteX16" fmla="*/ 526592 w 920008"/>
                <a:gd name="connsiteY16" fmla="*/ 1260437 h 1306987"/>
                <a:gd name="connsiteX17" fmla="*/ 526591 w 920008"/>
                <a:gd name="connsiteY17" fmla="*/ 1260437 h 1306987"/>
                <a:gd name="connsiteX18" fmla="*/ 524924 w 920008"/>
                <a:gd name="connsiteY18" fmla="*/ 1264861 h 1306987"/>
                <a:gd name="connsiteX19" fmla="*/ 510671 w 920008"/>
                <a:gd name="connsiteY19" fmla="*/ 1285999 h 1306987"/>
                <a:gd name="connsiteX20" fmla="*/ 460002 w 920008"/>
                <a:gd name="connsiteY20" fmla="*/ 1306987 h 1306987"/>
                <a:gd name="connsiteX21" fmla="*/ 409333 w 920008"/>
                <a:gd name="connsiteY21" fmla="*/ 1285999 h 1306987"/>
                <a:gd name="connsiteX22" fmla="*/ 395090 w 920008"/>
                <a:gd name="connsiteY22" fmla="*/ 1264874 h 1306987"/>
                <a:gd name="connsiteX23" fmla="*/ 393409 w 920008"/>
                <a:gd name="connsiteY23" fmla="*/ 1260413 h 1306987"/>
                <a:gd name="connsiteX24" fmla="*/ 27497 w 920008"/>
                <a:gd name="connsiteY24" fmla="*/ 289333 h 1306987"/>
                <a:gd name="connsiteX25" fmla="*/ 27494 w 920008"/>
                <a:gd name="connsiteY25" fmla="*/ 289329 h 1306987"/>
                <a:gd name="connsiteX26" fmla="*/ 0 w 920008"/>
                <a:gd name="connsiteY26" fmla="*/ 216362 h 1306987"/>
                <a:gd name="connsiteX27" fmla="*/ 9107 w 920008"/>
                <a:gd name="connsiteY27" fmla="*/ 173667 h 1306987"/>
                <a:gd name="connsiteX28" fmla="*/ 134559 w 920008"/>
                <a:gd name="connsiteY28" fmla="*/ 63704 h 1306987"/>
                <a:gd name="connsiteX29" fmla="*/ 181040 w 920008"/>
                <a:gd name="connsiteY29" fmla="*/ 45581 h 1306987"/>
                <a:gd name="connsiteX30" fmla="*/ 181042 w 920008"/>
                <a:gd name="connsiteY30" fmla="*/ 45582 h 1306987"/>
                <a:gd name="connsiteX31" fmla="*/ 202675 w 920008"/>
                <a:gd name="connsiteY31" fmla="*/ 37146 h 1306987"/>
                <a:gd name="connsiteX32" fmla="*/ 460003 w 920008"/>
                <a:gd name="connsiteY32" fmla="*/ 0 h 1306987"/>
                <a:gd name="connsiteX0" fmla="*/ 460003 w 920008"/>
                <a:gd name="connsiteY0" fmla="*/ 0 h 1306987"/>
                <a:gd name="connsiteX1" fmla="*/ 717332 w 920008"/>
                <a:gd name="connsiteY1" fmla="*/ 37146 h 1306987"/>
                <a:gd name="connsiteX2" fmla="*/ 738965 w 920008"/>
                <a:gd name="connsiteY2" fmla="*/ 45582 h 1306987"/>
                <a:gd name="connsiteX3" fmla="*/ 738967 w 920008"/>
                <a:gd name="connsiteY3" fmla="*/ 45581 h 1306987"/>
                <a:gd name="connsiteX4" fmla="*/ 785447 w 920008"/>
                <a:gd name="connsiteY4" fmla="*/ 63704 h 1306987"/>
                <a:gd name="connsiteX5" fmla="*/ 910899 w 920008"/>
                <a:gd name="connsiteY5" fmla="*/ 173667 h 1306987"/>
                <a:gd name="connsiteX6" fmla="*/ 920008 w 920008"/>
                <a:gd name="connsiteY6" fmla="*/ 216365 h 1306987"/>
                <a:gd name="connsiteX7" fmla="*/ 892517 w 920008"/>
                <a:gd name="connsiteY7" fmla="*/ 289322 h 1306987"/>
                <a:gd name="connsiteX8" fmla="*/ 884081 w 920008"/>
                <a:gd name="connsiteY8" fmla="*/ 302164 h 1306987"/>
                <a:gd name="connsiteX9" fmla="*/ 596866 w 920008"/>
                <a:gd name="connsiteY9" fmla="*/ 425227 h 1306987"/>
                <a:gd name="connsiteX10" fmla="*/ 460004 w 920008"/>
                <a:gd name="connsiteY10" fmla="*/ 435005 h 1306987"/>
                <a:gd name="connsiteX11" fmla="*/ 884082 w 920008"/>
                <a:gd name="connsiteY11" fmla="*/ 302164 h 1306987"/>
                <a:gd name="connsiteX12" fmla="*/ 892517 w 920008"/>
                <a:gd name="connsiteY12" fmla="*/ 289324 h 1306987"/>
                <a:gd name="connsiteX13" fmla="*/ 892518 w 920008"/>
                <a:gd name="connsiteY13" fmla="*/ 289322 h 1306987"/>
                <a:gd name="connsiteX14" fmla="*/ 588316 w 920008"/>
                <a:gd name="connsiteY14" fmla="*/ 1096630 h 1306987"/>
                <a:gd name="connsiteX15" fmla="*/ 526592 w 920008"/>
                <a:gd name="connsiteY15" fmla="*/ 1260437 h 1306987"/>
                <a:gd name="connsiteX16" fmla="*/ 526591 w 920008"/>
                <a:gd name="connsiteY16" fmla="*/ 1260437 h 1306987"/>
                <a:gd name="connsiteX17" fmla="*/ 524924 w 920008"/>
                <a:gd name="connsiteY17" fmla="*/ 1264861 h 1306987"/>
                <a:gd name="connsiteX18" fmla="*/ 510671 w 920008"/>
                <a:gd name="connsiteY18" fmla="*/ 1285999 h 1306987"/>
                <a:gd name="connsiteX19" fmla="*/ 460002 w 920008"/>
                <a:gd name="connsiteY19" fmla="*/ 1306987 h 1306987"/>
                <a:gd name="connsiteX20" fmla="*/ 409333 w 920008"/>
                <a:gd name="connsiteY20" fmla="*/ 1285999 h 1306987"/>
                <a:gd name="connsiteX21" fmla="*/ 395090 w 920008"/>
                <a:gd name="connsiteY21" fmla="*/ 1264874 h 1306987"/>
                <a:gd name="connsiteX22" fmla="*/ 393409 w 920008"/>
                <a:gd name="connsiteY22" fmla="*/ 1260413 h 1306987"/>
                <a:gd name="connsiteX23" fmla="*/ 27497 w 920008"/>
                <a:gd name="connsiteY23" fmla="*/ 289333 h 1306987"/>
                <a:gd name="connsiteX24" fmla="*/ 27494 w 920008"/>
                <a:gd name="connsiteY24" fmla="*/ 289329 h 1306987"/>
                <a:gd name="connsiteX25" fmla="*/ 0 w 920008"/>
                <a:gd name="connsiteY25" fmla="*/ 216362 h 1306987"/>
                <a:gd name="connsiteX26" fmla="*/ 9107 w 920008"/>
                <a:gd name="connsiteY26" fmla="*/ 173667 h 1306987"/>
                <a:gd name="connsiteX27" fmla="*/ 134559 w 920008"/>
                <a:gd name="connsiteY27" fmla="*/ 63704 h 1306987"/>
                <a:gd name="connsiteX28" fmla="*/ 181040 w 920008"/>
                <a:gd name="connsiteY28" fmla="*/ 45581 h 1306987"/>
                <a:gd name="connsiteX29" fmla="*/ 181042 w 920008"/>
                <a:gd name="connsiteY29" fmla="*/ 45582 h 1306987"/>
                <a:gd name="connsiteX30" fmla="*/ 202675 w 920008"/>
                <a:gd name="connsiteY30" fmla="*/ 37146 h 1306987"/>
                <a:gd name="connsiteX31" fmla="*/ 460003 w 920008"/>
                <a:gd name="connsiteY31" fmla="*/ 0 h 1306987"/>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 name="connsiteX29" fmla="*/ 596866 w 920008"/>
                <a:gd name="connsiteY29" fmla="*/ 425227 h 1306987"/>
                <a:gd name="connsiteX30" fmla="*/ 551444 w 920008"/>
                <a:gd name="connsiteY30" fmla="*/ 526445 h 1306987"/>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 name="connsiteX29" fmla="*/ 551444 w 920008"/>
                <a:gd name="connsiteY29" fmla="*/ 526445 h 1306987"/>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0008" h="1306987">
                  <a:moveTo>
                    <a:pt x="884082" y="302164"/>
                  </a:moveTo>
                  <a:lnTo>
                    <a:pt x="892517" y="289324"/>
                  </a:lnTo>
                  <a:cubicBezTo>
                    <a:pt x="892517" y="289323"/>
                    <a:pt x="892518" y="289323"/>
                    <a:pt x="892518" y="289322"/>
                  </a:cubicBezTo>
                  <a:lnTo>
                    <a:pt x="588316" y="1096630"/>
                  </a:lnTo>
                  <a:lnTo>
                    <a:pt x="526592" y="1260437"/>
                  </a:lnTo>
                  <a:lnTo>
                    <a:pt x="526591" y="1260437"/>
                  </a:lnTo>
                  <a:lnTo>
                    <a:pt x="524924" y="1264861"/>
                  </a:lnTo>
                  <a:lnTo>
                    <a:pt x="510671" y="1285999"/>
                  </a:lnTo>
                  <a:cubicBezTo>
                    <a:pt x="497704" y="1298967"/>
                    <a:pt x="479790" y="1306987"/>
                    <a:pt x="460002" y="1306987"/>
                  </a:cubicBezTo>
                  <a:cubicBezTo>
                    <a:pt x="440215" y="1306987"/>
                    <a:pt x="422300" y="1298967"/>
                    <a:pt x="409333" y="1285999"/>
                  </a:cubicBezTo>
                  <a:lnTo>
                    <a:pt x="395090" y="1264874"/>
                  </a:lnTo>
                  <a:lnTo>
                    <a:pt x="393409" y="1260413"/>
                  </a:lnTo>
                  <a:lnTo>
                    <a:pt x="27497" y="289333"/>
                  </a:lnTo>
                  <a:cubicBezTo>
                    <a:pt x="27496" y="289332"/>
                    <a:pt x="27495" y="289330"/>
                    <a:pt x="27494" y="289329"/>
                  </a:cubicBezTo>
                  <a:lnTo>
                    <a:pt x="0" y="216362"/>
                  </a:lnTo>
                  <a:lnTo>
                    <a:pt x="9107" y="173667"/>
                  </a:lnTo>
                  <a:cubicBezTo>
                    <a:pt x="27500" y="131191"/>
                    <a:pt x="72093" y="93224"/>
                    <a:pt x="134559" y="63704"/>
                  </a:cubicBezTo>
                  <a:lnTo>
                    <a:pt x="181040" y="45581"/>
                  </a:lnTo>
                  <a:cubicBezTo>
                    <a:pt x="181041" y="45581"/>
                    <a:pt x="181041" y="45582"/>
                    <a:pt x="181042" y="45582"/>
                  </a:cubicBezTo>
                  <a:lnTo>
                    <a:pt x="202675" y="37146"/>
                  </a:lnTo>
                  <a:cubicBezTo>
                    <a:pt x="276131" y="13694"/>
                    <a:pt x="364683" y="0"/>
                    <a:pt x="460003" y="0"/>
                  </a:cubicBezTo>
                  <a:cubicBezTo>
                    <a:pt x="555323" y="0"/>
                    <a:pt x="643876" y="13694"/>
                    <a:pt x="717332" y="37146"/>
                  </a:cubicBezTo>
                  <a:lnTo>
                    <a:pt x="738965" y="45582"/>
                  </a:lnTo>
                  <a:cubicBezTo>
                    <a:pt x="738966" y="45582"/>
                    <a:pt x="738966" y="45581"/>
                    <a:pt x="738967" y="45581"/>
                  </a:cubicBezTo>
                  <a:lnTo>
                    <a:pt x="785447" y="63704"/>
                  </a:lnTo>
                  <a:cubicBezTo>
                    <a:pt x="847913" y="93224"/>
                    <a:pt x="892507" y="131191"/>
                    <a:pt x="910899" y="173667"/>
                  </a:cubicBezTo>
                  <a:lnTo>
                    <a:pt x="920008" y="216365"/>
                  </a:lnTo>
                  <a:lnTo>
                    <a:pt x="892517" y="289322"/>
                  </a:lnTo>
                  <a:lnTo>
                    <a:pt x="884081" y="302164"/>
                  </a:lnTo>
                </a:path>
              </a:pathLst>
            </a:custGeom>
            <a:gradFill flip="none" rotWithShape="1">
              <a:gsLst>
                <a:gs pos="30000">
                  <a:srgbClr val="FF5A28"/>
                </a:gs>
                <a:gs pos="100000">
                  <a:srgbClr val="DF3836"/>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a:p>
          </p:txBody>
        </p:sp>
        <p:sp>
          <p:nvSpPr>
            <p:cNvPr id="85" name="Freeform: Shape 116">
              <a:extLst>
                <a:ext uri="{FF2B5EF4-FFF2-40B4-BE49-F238E27FC236}">
                  <a16:creationId xmlns:a16="http://schemas.microsoft.com/office/drawing/2014/main" id="{9B2FE324-C761-428C-92D0-F6BDCC75D54D}"/>
                </a:ext>
              </a:extLst>
            </p:cNvPr>
            <p:cNvSpPr/>
            <p:nvPr/>
          </p:nvSpPr>
          <p:spPr>
            <a:xfrm>
              <a:off x="6793544" y="3705757"/>
              <a:ext cx="1402980" cy="982414"/>
            </a:xfrm>
            <a:custGeom>
              <a:avLst/>
              <a:gdLst>
                <a:gd name="connsiteX0" fmla="*/ 935318 w 1870640"/>
                <a:gd name="connsiteY0" fmla="*/ 874879 h 1309885"/>
                <a:gd name="connsiteX1" fmla="*/ 1524558 w 1870640"/>
                <a:gd name="connsiteY1" fmla="*/ 1048547 h 1309885"/>
                <a:gd name="connsiteX2" fmla="*/ 1534693 w 1870640"/>
                <a:gd name="connsiteY2" fmla="*/ 1084905 h 1309885"/>
                <a:gd name="connsiteX3" fmla="*/ 1508160 w 1870640"/>
                <a:gd name="connsiteY3" fmla="*/ 1155319 h 1309885"/>
                <a:gd name="connsiteX4" fmla="*/ 1489511 w 1870640"/>
                <a:gd name="connsiteY4" fmla="*/ 1177044 h 1309885"/>
                <a:gd name="connsiteX5" fmla="*/ 1271600 w 1870640"/>
                <a:gd name="connsiteY5" fmla="*/ 1272739 h 1309885"/>
                <a:gd name="connsiteX6" fmla="*/ 1214283 w 1870640"/>
                <a:gd name="connsiteY6" fmla="*/ 1283990 h 1309885"/>
                <a:gd name="connsiteX7" fmla="*/ 1169434 w 1870640"/>
                <a:gd name="connsiteY7" fmla="*/ 1292793 h 1309885"/>
                <a:gd name="connsiteX8" fmla="*/ 935319 w 1870640"/>
                <a:gd name="connsiteY8" fmla="*/ 1309885 h 1309885"/>
                <a:gd name="connsiteX9" fmla="*/ 701204 w 1870640"/>
                <a:gd name="connsiteY9" fmla="*/ 1292793 h 1309885"/>
                <a:gd name="connsiteX10" fmla="*/ 656356 w 1870640"/>
                <a:gd name="connsiteY10" fmla="*/ 1283990 h 1309885"/>
                <a:gd name="connsiteX11" fmla="*/ 677991 w 1870640"/>
                <a:gd name="connsiteY11" fmla="*/ 1275554 h 1309885"/>
                <a:gd name="connsiteX12" fmla="*/ 677990 w 1870640"/>
                <a:gd name="connsiteY12" fmla="*/ 1275554 h 1309885"/>
                <a:gd name="connsiteX13" fmla="*/ 656355 w 1870640"/>
                <a:gd name="connsiteY13" fmla="*/ 1283990 h 1309885"/>
                <a:gd name="connsiteX14" fmla="*/ 599036 w 1870640"/>
                <a:gd name="connsiteY14" fmla="*/ 1272739 h 1309885"/>
                <a:gd name="connsiteX15" fmla="*/ 381125 w 1870640"/>
                <a:gd name="connsiteY15" fmla="*/ 1177044 h 1309885"/>
                <a:gd name="connsiteX16" fmla="*/ 362479 w 1870640"/>
                <a:gd name="connsiteY16" fmla="*/ 1155323 h 1309885"/>
                <a:gd name="connsiteX17" fmla="*/ 335944 w 1870640"/>
                <a:gd name="connsiteY17" fmla="*/ 1084902 h 1309885"/>
                <a:gd name="connsiteX18" fmla="*/ 346078 w 1870640"/>
                <a:gd name="connsiteY18" fmla="*/ 1048547 h 1309885"/>
                <a:gd name="connsiteX19" fmla="*/ 935318 w 1870640"/>
                <a:gd name="connsiteY19" fmla="*/ 874879 h 1309885"/>
                <a:gd name="connsiteX20" fmla="*/ 935320 w 1870640"/>
                <a:gd name="connsiteY20" fmla="*/ 0 h 1309885"/>
                <a:gd name="connsiteX21" fmla="*/ 1461691 w 1870640"/>
                <a:gd name="connsiteY21" fmla="*/ 37146 h 1309885"/>
                <a:gd name="connsiteX22" fmla="*/ 1486139 w 1870640"/>
                <a:gd name="connsiteY22" fmla="*/ 41806 h 1309885"/>
                <a:gd name="connsiteX23" fmla="*/ 1601022 w 1870640"/>
                <a:gd name="connsiteY23" fmla="*/ 63705 h 1309885"/>
                <a:gd name="connsiteX24" fmla="*/ 1857638 w 1870640"/>
                <a:gd name="connsiteY24" fmla="*/ 173668 h 1309885"/>
                <a:gd name="connsiteX25" fmla="*/ 1870640 w 1870640"/>
                <a:gd name="connsiteY25" fmla="*/ 193351 h 1309885"/>
                <a:gd name="connsiteX26" fmla="*/ 1838564 w 1870640"/>
                <a:gd name="connsiteY26" fmla="*/ 278476 h 1309885"/>
                <a:gd name="connsiteX27" fmla="*/ 1838562 w 1870640"/>
                <a:gd name="connsiteY27" fmla="*/ 278478 h 1309885"/>
                <a:gd name="connsiteX28" fmla="*/ 1534693 w 1870640"/>
                <a:gd name="connsiteY28" fmla="*/ 1084904 h 1309885"/>
                <a:gd name="connsiteX29" fmla="*/ 1524558 w 1870640"/>
                <a:gd name="connsiteY29" fmla="*/ 1048546 h 1309885"/>
                <a:gd name="connsiteX30" fmla="*/ 935318 w 1870640"/>
                <a:gd name="connsiteY30" fmla="*/ 874878 h 1309885"/>
                <a:gd name="connsiteX31" fmla="*/ 346078 w 1870640"/>
                <a:gd name="connsiteY31" fmla="*/ 1048546 h 1309885"/>
                <a:gd name="connsiteX32" fmla="*/ 335944 w 1870640"/>
                <a:gd name="connsiteY32" fmla="*/ 1084901 h 1309885"/>
                <a:gd name="connsiteX33" fmla="*/ 32075 w 1870640"/>
                <a:gd name="connsiteY33" fmla="*/ 278475 h 1309885"/>
                <a:gd name="connsiteX34" fmla="*/ 32076 w 1870640"/>
                <a:gd name="connsiteY34" fmla="*/ 278476 h 1309885"/>
                <a:gd name="connsiteX35" fmla="*/ 0 w 1870640"/>
                <a:gd name="connsiteY35" fmla="*/ 193351 h 1309885"/>
                <a:gd name="connsiteX36" fmla="*/ 13002 w 1870640"/>
                <a:gd name="connsiteY36" fmla="*/ 173668 h 1309885"/>
                <a:gd name="connsiteX37" fmla="*/ 269618 w 1870640"/>
                <a:gd name="connsiteY37" fmla="*/ 63705 h 1309885"/>
                <a:gd name="connsiteX38" fmla="*/ 384501 w 1870640"/>
                <a:gd name="connsiteY38" fmla="*/ 41806 h 1309885"/>
                <a:gd name="connsiteX39" fmla="*/ 408949 w 1870640"/>
                <a:gd name="connsiteY39" fmla="*/ 37146 h 1309885"/>
                <a:gd name="connsiteX40" fmla="*/ 935320 w 1870640"/>
                <a:gd name="connsiteY40" fmla="*/ 0 h 130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70640" h="1309885">
                  <a:moveTo>
                    <a:pt x="935318" y="874879"/>
                  </a:moveTo>
                  <a:cubicBezTo>
                    <a:pt x="1225973" y="874879"/>
                    <a:pt x="1468474" y="949435"/>
                    <a:pt x="1524558" y="1048547"/>
                  </a:cubicBezTo>
                  <a:lnTo>
                    <a:pt x="1534693" y="1084905"/>
                  </a:lnTo>
                  <a:lnTo>
                    <a:pt x="1508160" y="1155319"/>
                  </a:lnTo>
                  <a:lnTo>
                    <a:pt x="1489511" y="1177044"/>
                  </a:lnTo>
                  <a:cubicBezTo>
                    <a:pt x="1443858" y="1216076"/>
                    <a:pt x="1367593" y="1249287"/>
                    <a:pt x="1271600" y="1272739"/>
                  </a:cubicBezTo>
                  <a:lnTo>
                    <a:pt x="1214283" y="1283990"/>
                  </a:lnTo>
                  <a:lnTo>
                    <a:pt x="1169434" y="1292793"/>
                  </a:lnTo>
                  <a:cubicBezTo>
                    <a:pt x="1097477" y="1303799"/>
                    <a:pt x="1018363" y="1309885"/>
                    <a:pt x="935319" y="1309885"/>
                  </a:cubicBezTo>
                  <a:cubicBezTo>
                    <a:pt x="852275" y="1309885"/>
                    <a:pt x="773162" y="1303799"/>
                    <a:pt x="701204" y="1292793"/>
                  </a:cubicBezTo>
                  <a:lnTo>
                    <a:pt x="656356" y="1283990"/>
                  </a:lnTo>
                  <a:lnTo>
                    <a:pt x="677991" y="1275554"/>
                  </a:lnTo>
                  <a:cubicBezTo>
                    <a:pt x="681597" y="1274148"/>
                    <a:pt x="681596" y="1274148"/>
                    <a:pt x="677990" y="1275554"/>
                  </a:cubicBezTo>
                  <a:lnTo>
                    <a:pt x="656355" y="1283990"/>
                  </a:lnTo>
                  <a:lnTo>
                    <a:pt x="599036" y="1272739"/>
                  </a:lnTo>
                  <a:cubicBezTo>
                    <a:pt x="503043" y="1249287"/>
                    <a:pt x="426778" y="1216076"/>
                    <a:pt x="381125" y="1177044"/>
                  </a:cubicBezTo>
                  <a:lnTo>
                    <a:pt x="362479" y="1155323"/>
                  </a:lnTo>
                  <a:lnTo>
                    <a:pt x="335944" y="1084902"/>
                  </a:lnTo>
                  <a:lnTo>
                    <a:pt x="346078" y="1048547"/>
                  </a:lnTo>
                  <a:cubicBezTo>
                    <a:pt x="402162" y="949435"/>
                    <a:pt x="644663" y="874879"/>
                    <a:pt x="935318" y="874879"/>
                  </a:cubicBezTo>
                  <a:close/>
                  <a:moveTo>
                    <a:pt x="935320" y="0"/>
                  </a:moveTo>
                  <a:cubicBezTo>
                    <a:pt x="1130300" y="0"/>
                    <a:pt x="1311436" y="13694"/>
                    <a:pt x="1461691" y="37146"/>
                  </a:cubicBezTo>
                  <a:lnTo>
                    <a:pt x="1486139" y="41806"/>
                  </a:lnTo>
                  <a:lnTo>
                    <a:pt x="1601022" y="63705"/>
                  </a:lnTo>
                  <a:cubicBezTo>
                    <a:pt x="1728798" y="93225"/>
                    <a:pt x="1820016" y="131191"/>
                    <a:pt x="1857638" y="173668"/>
                  </a:cubicBezTo>
                  <a:lnTo>
                    <a:pt x="1870640" y="193351"/>
                  </a:lnTo>
                  <a:lnTo>
                    <a:pt x="1838564" y="278476"/>
                  </a:lnTo>
                  <a:lnTo>
                    <a:pt x="1838562" y="278478"/>
                  </a:lnTo>
                  <a:lnTo>
                    <a:pt x="1534693" y="1084904"/>
                  </a:lnTo>
                  <a:lnTo>
                    <a:pt x="1524558" y="1048546"/>
                  </a:lnTo>
                  <a:cubicBezTo>
                    <a:pt x="1468474" y="949434"/>
                    <a:pt x="1225973" y="874878"/>
                    <a:pt x="935318" y="874878"/>
                  </a:cubicBezTo>
                  <a:cubicBezTo>
                    <a:pt x="644663" y="874878"/>
                    <a:pt x="402162" y="949434"/>
                    <a:pt x="346078" y="1048546"/>
                  </a:cubicBezTo>
                  <a:lnTo>
                    <a:pt x="335944" y="1084901"/>
                  </a:lnTo>
                  <a:lnTo>
                    <a:pt x="32075" y="278475"/>
                  </a:lnTo>
                  <a:lnTo>
                    <a:pt x="32076" y="278476"/>
                  </a:lnTo>
                  <a:lnTo>
                    <a:pt x="0" y="193351"/>
                  </a:lnTo>
                  <a:lnTo>
                    <a:pt x="13002" y="173668"/>
                  </a:lnTo>
                  <a:cubicBezTo>
                    <a:pt x="50624" y="131191"/>
                    <a:pt x="141842" y="93225"/>
                    <a:pt x="269618" y="63705"/>
                  </a:cubicBezTo>
                  <a:lnTo>
                    <a:pt x="384501" y="41806"/>
                  </a:lnTo>
                  <a:lnTo>
                    <a:pt x="408949" y="37146"/>
                  </a:lnTo>
                  <a:cubicBezTo>
                    <a:pt x="559205" y="13694"/>
                    <a:pt x="740340" y="0"/>
                    <a:pt x="935320" y="0"/>
                  </a:cubicBezTo>
                  <a:close/>
                </a:path>
              </a:pathLst>
            </a:custGeom>
            <a:gradFill flip="none" rotWithShape="1">
              <a:gsLst>
                <a:gs pos="0">
                  <a:schemeClr val="accent3"/>
                </a:gs>
                <a:gs pos="78000">
                  <a:schemeClr val="accent3">
                    <a:lumMod val="7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a:p>
          </p:txBody>
        </p:sp>
        <p:sp>
          <p:nvSpPr>
            <p:cNvPr id="86" name="Freeform: Shape 113">
              <a:extLst>
                <a:ext uri="{FF2B5EF4-FFF2-40B4-BE49-F238E27FC236}">
                  <a16:creationId xmlns:a16="http://schemas.microsoft.com/office/drawing/2014/main" id="{E480FE0A-63B3-402E-AAF1-D721D4FAEB06}"/>
                </a:ext>
              </a:extLst>
            </p:cNvPr>
            <p:cNvSpPr/>
            <p:nvPr/>
          </p:nvSpPr>
          <p:spPr>
            <a:xfrm>
              <a:off x="6446948" y="2779862"/>
              <a:ext cx="2096171" cy="981384"/>
            </a:xfrm>
            <a:custGeom>
              <a:avLst/>
              <a:gdLst>
                <a:gd name="connsiteX0" fmla="*/ 1397448 w 2794895"/>
                <a:gd name="connsiteY0" fmla="*/ 1234526 h 1308512"/>
                <a:gd name="connsiteX1" fmla="*/ 1923819 w 2794895"/>
                <a:gd name="connsiteY1" fmla="*/ 1271672 h 1308512"/>
                <a:gd name="connsiteX2" fmla="*/ 1948267 w 2794895"/>
                <a:gd name="connsiteY2" fmla="*/ 1276332 h 1308512"/>
                <a:gd name="connsiteX3" fmla="*/ 1812119 w 2794895"/>
                <a:gd name="connsiteY3" fmla="*/ 1291420 h 1308512"/>
                <a:gd name="connsiteX4" fmla="*/ 1397448 w 2794895"/>
                <a:gd name="connsiteY4" fmla="*/ 1308512 h 1308512"/>
                <a:gd name="connsiteX5" fmla="*/ 982777 w 2794895"/>
                <a:gd name="connsiteY5" fmla="*/ 1291420 h 1308512"/>
                <a:gd name="connsiteX6" fmla="*/ 846630 w 2794895"/>
                <a:gd name="connsiteY6" fmla="*/ 1276332 h 1308512"/>
                <a:gd name="connsiteX7" fmla="*/ 871077 w 2794895"/>
                <a:gd name="connsiteY7" fmla="*/ 1271672 h 1308512"/>
                <a:gd name="connsiteX8" fmla="*/ 1397448 w 2794895"/>
                <a:gd name="connsiteY8" fmla="*/ 1234526 h 1308512"/>
                <a:gd name="connsiteX9" fmla="*/ 674350 w 2794895"/>
                <a:gd name="connsiteY9" fmla="*/ 31386 h 1308512"/>
                <a:gd name="connsiteX10" fmla="*/ 765075 w 2794895"/>
                <a:gd name="connsiteY10" fmla="*/ 42444 h 1308512"/>
                <a:gd name="connsiteX11" fmla="*/ 1397448 w 2794895"/>
                <a:gd name="connsiteY11" fmla="*/ 74747 h 1308512"/>
                <a:gd name="connsiteX12" fmla="*/ 2029821 w 2794895"/>
                <a:gd name="connsiteY12" fmla="*/ 42444 h 1308512"/>
                <a:gd name="connsiteX13" fmla="*/ 2120546 w 2794895"/>
                <a:gd name="connsiteY13" fmla="*/ 31386 h 1308512"/>
                <a:gd name="connsiteX14" fmla="*/ 2181694 w 2794895"/>
                <a:gd name="connsiteY14" fmla="*/ 37147 h 1308512"/>
                <a:gd name="connsiteX15" fmla="*/ 2792877 w 2794895"/>
                <a:gd name="connsiteY15" fmla="*/ 195266 h 1308512"/>
                <a:gd name="connsiteX16" fmla="*/ 2794895 w 2794895"/>
                <a:gd name="connsiteY16" fmla="*/ 201461 h 1308512"/>
                <a:gd name="connsiteX17" fmla="*/ 2772772 w 2794895"/>
                <a:gd name="connsiteY17" fmla="*/ 260171 h 1308512"/>
                <a:gd name="connsiteX18" fmla="*/ 2772771 w 2794895"/>
                <a:gd name="connsiteY18" fmla="*/ 260173 h 1308512"/>
                <a:gd name="connsiteX19" fmla="*/ 2461554 w 2794895"/>
                <a:gd name="connsiteY19" fmla="*/ 1086096 h 1308512"/>
                <a:gd name="connsiteX20" fmla="*/ 2445281 w 2794895"/>
                <a:gd name="connsiteY20" fmla="*/ 1129283 h 1308512"/>
                <a:gd name="connsiteX21" fmla="*/ 2441125 w 2794895"/>
                <a:gd name="connsiteY21" fmla="*/ 1134843 h 1308512"/>
                <a:gd name="connsiteX22" fmla="*/ 1993079 w 2794895"/>
                <a:gd name="connsiteY22" fmla="*/ 1271365 h 1308512"/>
                <a:gd name="connsiteX23" fmla="*/ 1948267 w 2794895"/>
                <a:gd name="connsiteY23" fmla="*/ 1276331 h 1308512"/>
                <a:gd name="connsiteX24" fmla="*/ 1923819 w 2794895"/>
                <a:gd name="connsiteY24" fmla="*/ 1271671 h 1308512"/>
                <a:gd name="connsiteX25" fmla="*/ 1397448 w 2794895"/>
                <a:gd name="connsiteY25" fmla="*/ 1234525 h 1308512"/>
                <a:gd name="connsiteX26" fmla="*/ 871077 w 2794895"/>
                <a:gd name="connsiteY26" fmla="*/ 1271671 h 1308512"/>
                <a:gd name="connsiteX27" fmla="*/ 846629 w 2794895"/>
                <a:gd name="connsiteY27" fmla="*/ 1276331 h 1308512"/>
                <a:gd name="connsiteX28" fmla="*/ 801817 w 2794895"/>
                <a:gd name="connsiteY28" fmla="*/ 1271365 h 1308512"/>
                <a:gd name="connsiteX29" fmla="*/ 353771 w 2794895"/>
                <a:gd name="connsiteY29" fmla="*/ 1134843 h 1308512"/>
                <a:gd name="connsiteX30" fmla="*/ 349615 w 2794895"/>
                <a:gd name="connsiteY30" fmla="*/ 1129283 h 1308512"/>
                <a:gd name="connsiteX31" fmla="*/ 333342 w 2794895"/>
                <a:gd name="connsiteY31" fmla="*/ 1086096 h 1308512"/>
                <a:gd name="connsiteX32" fmla="*/ 22127 w 2794895"/>
                <a:gd name="connsiteY32" fmla="*/ 260176 h 1308512"/>
                <a:gd name="connsiteX33" fmla="*/ 22125 w 2794895"/>
                <a:gd name="connsiteY33" fmla="*/ 260174 h 1308512"/>
                <a:gd name="connsiteX34" fmla="*/ 0 w 2794895"/>
                <a:gd name="connsiteY34" fmla="*/ 201458 h 1308512"/>
                <a:gd name="connsiteX35" fmla="*/ 2017 w 2794895"/>
                <a:gd name="connsiteY35" fmla="*/ 195266 h 1308512"/>
                <a:gd name="connsiteX36" fmla="*/ 613200 w 2794895"/>
                <a:gd name="connsiteY36" fmla="*/ 37147 h 1308512"/>
                <a:gd name="connsiteX37" fmla="*/ 1397447 w 2794895"/>
                <a:gd name="connsiteY37" fmla="*/ 0 h 1308512"/>
                <a:gd name="connsiteX38" fmla="*/ 2066044 w 2794895"/>
                <a:gd name="connsiteY38" fmla="*/ 26251 h 1308512"/>
                <a:gd name="connsiteX39" fmla="*/ 2120546 w 2794895"/>
                <a:gd name="connsiteY39" fmla="*/ 31385 h 1308512"/>
                <a:gd name="connsiteX40" fmla="*/ 2029821 w 2794895"/>
                <a:gd name="connsiteY40" fmla="*/ 42443 h 1308512"/>
                <a:gd name="connsiteX41" fmla="*/ 1397448 w 2794895"/>
                <a:gd name="connsiteY41" fmla="*/ 74746 h 1308512"/>
                <a:gd name="connsiteX42" fmla="*/ 765075 w 2794895"/>
                <a:gd name="connsiteY42" fmla="*/ 42443 h 1308512"/>
                <a:gd name="connsiteX43" fmla="*/ 674350 w 2794895"/>
                <a:gd name="connsiteY43" fmla="*/ 31385 h 1308512"/>
                <a:gd name="connsiteX44" fmla="*/ 728850 w 2794895"/>
                <a:gd name="connsiteY44" fmla="*/ 26251 h 1308512"/>
                <a:gd name="connsiteX45" fmla="*/ 1397447 w 2794895"/>
                <a:gd name="connsiteY45" fmla="*/ 0 h 130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94895" h="1308512">
                  <a:moveTo>
                    <a:pt x="1397448" y="1234526"/>
                  </a:moveTo>
                  <a:cubicBezTo>
                    <a:pt x="1592428" y="1234526"/>
                    <a:pt x="1773564" y="1248220"/>
                    <a:pt x="1923819" y="1271672"/>
                  </a:cubicBezTo>
                  <a:lnTo>
                    <a:pt x="1948267" y="1276332"/>
                  </a:lnTo>
                  <a:lnTo>
                    <a:pt x="1812119" y="1291420"/>
                  </a:lnTo>
                  <a:cubicBezTo>
                    <a:pt x="1684666" y="1302426"/>
                    <a:pt x="1544539" y="1308512"/>
                    <a:pt x="1397448" y="1308512"/>
                  </a:cubicBezTo>
                  <a:cubicBezTo>
                    <a:pt x="1250358" y="1308512"/>
                    <a:pt x="1110230" y="1302426"/>
                    <a:pt x="982777" y="1291420"/>
                  </a:cubicBezTo>
                  <a:lnTo>
                    <a:pt x="846630" y="1276332"/>
                  </a:lnTo>
                  <a:lnTo>
                    <a:pt x="871077" y="1271672"/>
                  </a:lnTo>
                  <a:cubicBezTo>
                    <a:pt x="1021333" y="1248220"/>
                    <a:pt x="1202469" y="1234526"/>
                    <a:pt x="1397448" y="1234526"/>
                  </a:cubicBezTo>
                  <a:close/>
                  <a:moveTo>
                    <a:pt x="674350" y="31386"/>
                  </a:moveTo>
                  <a:lnTo>
                    <a:pt x="765075" y="42444"/>
                  </a:lnTo>
                  <a:cubicBezTo>
                    <a:pt x="959441" y="63245"/>
                    <a:pt x="1173136" y="74747"/>
                    <a:pt x="1397448" y="74747"/>
                  </a:cubicBezTo>
                  <a:cubicBezTo>
                    <a:pt x="1621761" y="74747"/>
                    <a:pt x="1835455" y="63245"/>
                    <a:pt x="2029821" y="42444"/>
                  </a:cubicBezTo>
                  <a:lnTo>
                    <a:pt x="2120546" y="31386"/>
                  </a:lnTo>
                  <a:lnTo>
                    <a:pt x="2181694" y="37147"/>
                  </a:lnTo>
                  <a:cubicBezTo>
                    <a:pt x="2517496" y="72325"/>
                    <a:pt x="2749779" y="129459"/>
                    <a:pt x="2792877" y="195266"/>
                  </a:cubicBezTo>
                  <a:lnTo>
                    <a:pt x="2794895" y="201461"/>
                  </a:lnTo>
                  <a:lnTo>
                    <a:pt x="2772772" y="260171"/>
                  </a:lnTo>
                  <a:lnTo>
                    <a:pt x="2772771" y="260173"/>
                  </a:lnTo>
                  <a:lnTo>
                    <a:pt x="2461554" y="1086096"/>
                  </a:lnTo>
                  <a:lnTo>
                    <a:pt x="2445281" y="1129283"/>
                  </a:lnTo>
                  <a:lnTo>
                    <a:pt x="2441125" y="1134843"/>
                  </a:lnTo>
                  <a:cubicBezTo>
                    <a:pt x="2384362" y="1191478"/>
                    <a:pt x="2219781" y="1240095"/>
                    <a:pt x="1993079" y="1271365"/>
                  </a:cubicBezTo>
                  <a:lnTo>
                    <a:pt x="1948267" y="1276331"/>
                  </a:lnTo>
                  <a:lnTo>
                    <a:pt x="1923819" y="1271671"/>
                  </a:lnTo>
                  <a:cubicBezTo>
                    <a:pt x="1773564" y="1248219"/>
                    <a:pt x="1592428" y="1234525"/>
                    <a:pt x="1397448" y="1234525"/>
                  </a:cubicBezTo>
                  <a:cubicBezTo>
                    <a:pt x="1202468" y="1234525"/>
                    <a:pt x="1021333" y="1248219"/>
                    <a:pt x="871077" y="1271671"/>
                  </a:cubicBezTo>
                  <a:lnTo>
                    <a:pt x="846629" y="1276331"/>
                  </a:lnTo>
                  <a:lnTo>
                    <a:pt x="801817" y="1271365"/>
                  </a:lnTo>
                  <a:cubicBezTo>
                    <a:pt x="575115" y="1240095"/>
                    <a:pt x="410534" y="1191478"/>
                    <a:pt x="353771" y="1134843"/>
                  </a:cubicBezTo>
                  <a:lnTo>
                    <a:pt x="349615" y="1129283"/>
                  </a:lnTo>
                  <a:lnTo>
                    <a:pt x="333342" y="1086096"/>
                  </a:lnTo>
                  <a:lnTo>
                    <a:pt x="22127" y="260176"/>
                  </a:lnTo>
                  <a:lnTo>
                    <a:pt x="22125" y="260174"/>
                  </a:lnTo>
                  <a:lnTo>
                    <a:pt x="0" y="201458"/>
                  </a:lnTo>
                  <a:lnTo>
                    <a:pt x="2017" y="195266"/>
                  </a:lnTo>
                  <a:cubicBezTo>
                    <a:pt x="45115" y="129459"/>
                    <a:pt x="277398" y="72325"/>
                    <a:pt x="613200" y="37147"/>
                  </a:cubicBezTo>
                  <a:close/>
                  <a:moveTo>
                    <a:pt x="1397447" y="0"/>
                  </a:moveTo>
                  <a:cubicBezTo>
                    <a:pt x="1639533" y="0"/>
                    <a:pt x="1867295" y="9510"/>
                    <a:pt x="2066044" y="26251"/>
                  </a:cubicBezTo>
                  <a:lnTo>
                    <a:pt x="2120546" y="31385"/>
                  </a:lnTo>
                  <a:lnTo>
                    <a:pt x="2029821" y="42443"/>
                  </a:lnTo>
                  <a:cubicBezTo>
                    <a:pt x="1835455" y="63244"/>
                    <a:pt x="1621761" y="74746"/>
                    <a:pt x="1397448" y="74746"/>
                  </a:cubicBezTo>
                  <a:cubicBezTo>
                    <a:pt x="1173136" y="74746"/>
                    <a:pt x="959441" y="63244"/>
                    <a:pt x="765075" y="42443"/>
                  </a:cubicBezTo>
                  <a:lnTo>
                    <a:pt x="674350" y="31385"/>
                  </a:lnTo>
                  <a:lnTo>
                    <a:pt x="728850" y="26251"/>
                  </a:lnTo>
                  <a:cubicBezTo>
                    <a:pt x="927599" y="9510"/>
                    <a:pt x="1155362" y="0"/>
                    <a:pt x="1397447" y="0"/>
                  </a:cubicBezTo>
                  <a:close/>
                </a:path>
              </a:pathLst>
            </a:custGeom>
            <a:gradFill flip="none" rotWithShape="1">
              <a:gsLst>
                <a:gs pos="0">
                  <a:schemeClr val="accent1"/>
                </a:gs>
                <a:gs pos="78000">
                  <a:schemeClr val="accent1">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14"/>
            </a:p>
          </p:txBody>
        </p:sp>
        <p:sp>
          <p:nvSpPr>
            <p:cNvPr id="87" name="TextBox 86">
              <a:extLst>
                <a:ext uri="{FF2B5EF4-FFF2-40B4-BE49-F238E27FC236}">
                  <a16:creationId xmlns:a16="http://schemas.microsoft.com/office/drawing/2014/main" id="{5E8666CF-1CE1-4379-B0BF-6F1998E6D3EF}"/>
                </a:ext>
              </a:extLst>
            </p:cNvPr>
            <p:cNvSpPr txBox="1"/>
            <p:nvPr/>
          </p:nvSpPr>
          <p:spPr>
            <a:xfrm>
              <a:off x="9832660" y="4998663"/>
              <a:ext cx="2202816" cy="450473"/>
            </a:xfrm>
            <a:prstGeom prst="rect">
              <a:avLst/>
            </a:prstGeom>
            <a:noFill/>
          </p:spPr>
          <p:txBody>
            <a:bodyPr wrap="square" lIns="0" rIns="0" rtlCol="0" anchor="b">
              <a:spAutoFit/>
            </a:bodyPr>
            <a:lstStyle/>
            <a:p>
              <a:r>
                <a:rPr lang="en-US" sz="1815" b="1" cap="all" dirty="0">
                  <a:solidFill>
                    <a:srgbClr val="FF5A28"/>
                  </a:solidFill>
                  <a:latin typeface="Calibri" panose="020F0502020204030204" pitchFamily="34" charset="0"/>
                  <a:cs typeface="Calibri" panose="020F0502020204030204" pitchFamily="34" charset="0"/>
                </a:rPr>
                <a:t>comprar</a:t>
              </a:r>
            </a:p>
          </p:txBody>
        </p:sp>
        <p:sp>
          <p:nvSpPr>
            <p:cNvPr id="88" name="Freeform: Shape 68">
              <a:extLst>
                <a:ext uri="{FF2B5EF4-FFF2-40B4-BE49-F238E27FC236}">
                  <a16:creationId xmlns:a16="http://schemas.microsoft.com/office/drawing/2014/main" id="{080446BB-D8AC-4015-BDF9-FE7B4C33BD64}"/>
                </a:ext>
              </a:extLst>
            </p:cNvPr>
            <p:cNvSpPr/>
            <p:nvPr/>
          </p:nvSpPr>
          <p:spPr>
            <a:xfrm>
              <a:off x="6328434" y="2616437"/>
              <a:ext cx="624276" cy="314519"/>
            </a:xfrm>
            <a:custGeom>
              <a:avLst/>
              <a:gdLst>
                <a:gd name="connsiteX0" fmla="*/ 0 w 832368"/>
                <a:gd name="connsiteY0" fmla="*/ 0 h 419359"/>
                <a:gd name="connsiteX1" fmla="*/ 3891 w 832368"/>
                <a:gd name="connsiteY1" fmla="*/ 3829 h 419359"/>
                <a:gd name="connsiteX2" fmla="*/ 781078 w 832368"/>
                <a:gd name="connsiteY2" fmla="*/ 243036 h 419359"/>
                <a:gd name="connsiteX3" fmla="*/ 832368 w 832368"/>
                <a:gd name="connsiteY3" fmla="*/ 249287 h 419359"/>
                <a:gd name="connsiteX4" fmla="*/ 771218 w 832368"/>
                <a:gd name="connsiteY4" fmla="*/ 255048 h 419359"/>
                <a:gd name="connsiteX5" fmla="*/ 160035 w 832368"/>
                <a:gd name="connsiteY5" fmla="*/ 413167 h 419359"/>
                <a:gd name="connsiteX6" fmla="*/ 158018 w 832368"/>
                <a:gd name="connsiteY6" fmla="*/ 419359 h 419359"/>
                <a:gd name="connsiteX7" fmla="*/ 0 w 832368"/>
                <a:gd name="connsiteY7" fmla="*/ 0 h 41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2368" h="419359">
                  <a:moveTo>
                    <a:pt x="0" y="0"/>
                  </a:moveTo>
                  <a:lnTo>
                    <a:pt x="3891" y="3829"/>
                  </a:lnTo>
                  <a:cubicBezTo>
                    <a:pt x="130472" y="106799"/>
                    <a:pt x="412763" y="192412"/>
                    <a:pt x="781078" y="243036"/>
                  </a:cubicBezTo>
                  <a:lnTo>
                    <a:pt x="832368" y="249287"/>
                  </a:lnTo>
                  <a:lnTo>
                    <a:pt x="771218" y="255048"/>
                  </a:lnTo>
                  <a:cubicBezTo>
                    <a:pt x="435416" y="290226"/>
                    <a:pt x="203133" y="347360"/>
                    <a:pt x="160035" y="413167"/>
                  </a:cubicBezTo>
                  <a:lnTo>
                    <a:pt x="158018" y="419359"/>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89" name="Freeform: Shape 69">
              <a:extLst>
                <a:ext uri="{FF2B5EF4-FFF2-40B4-BE49-F238E27FC236}">
                  <a16:creationId xmlns:a16="http://schemas.microsoft.com/office/drawing/2014/main" id="{35F8D34B-8499-4C2F-8DCB-9CE57E112B06}"/>
                </a:ext>
              </a:extLst>
            </p:cNvPr>
            <p:cNvSpPr/>
            <p:nvPr/>
          </p:nvSpPr>
          <p:spPr>
            <a:xfrm>
              <a:off x="8037357" y="2616436"/>
              <a:ext cx="624276" cy="314522"/>
            </a:xfrm>
            <a:custGeom>
              <a:avLst/>
              <a:gdLst>
                <a:gd name="connsiteX0" fmla="*/ 832368 w 832368"/>
                <a:gd name="connsiteY0" fmla="*/ 0 h 419362"/>
                <a:gd name="connsiteX1" fmla="*/ 674349 w 832368"/>
                <a:gd name="connsiteY1" fmla="*/ 419362 h 419362"/>
                <a:gd name="connsiteX2" fmla="*/ 672331 w 832368"/>
                <a:gd name="connsiteY2" fmla="*/ 413167 h 419362"/>
                <a:gd name="connsiteX3" fmla="*/ 61148 w 832368"/>
                <a:gd name="connsiteY3" fmla="*/ 255048 h 419362"/>
                <a:gd name="connsiteX4" fmla="*/ 0 w 832368"/>
                <a:gd name="connsiteY4" fmla="*/ 249287 h 419362"/>
                <a:gd name="connsiteX5" fmla="*/ 51290 w 832368"/>
                <a:gd name="connsiteY5" fmla="*/ 243036 h 419362"/>
                <a:gd name="connsiteX6" fmla="*/ 828477 w 832368"/>
                <a:gd name="connsiteY6" fmla="*/ 3829 h 419362"/>
                <a:gd name="connsiteX7" fmla="*/ 832368 w 832368"/>
                <a:gd name="connsiteY7" fmla="*/ 0 h 41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2368" h="419362">
                  <a:moveTo>
                    <a:pt x="832368" y="0"/>
                  </a:moveTo>
                  <a:lnTo>
                    <a:pt x="674349" y="419362"/>
                  </a:lnTo>
                  <a:lnTo>
                    <a:pt x="672331" y="413167"/>
                  </a:lnTo>
                  <a:cubicBezTo>
                    <a:pt x="629233" y="347360"/>
                    <a:pt x="396950" y="290226"/>
                    <a:pt x="61148" y="255048"/>
                  </a:cubicBezTo>
                  <a:lnTo>
                    <a:pt x="0" y="249287"/>
                  </a:lnTo>
                  <a:lnTo>
                    <a:pt x="51290" y="243036"/>
                  </a:lnTo>
                  <a:cubicBezTo>
                    <a:pt x="419605" y="192412"/>
                    <a:pt x="701896" y="106799"/>
                    <a:pt x="828477" y="3829"/>
                  </a:cubicBezTo>
                  <a:lnTo>
                    <a:pt x="832368"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90" name="Freeform: Shape 75">
              <a:extLst>
                <a:ext uri="{FF2B5EF4-FFF2-40B4-BE49-F238E27FC236}">
                  <a16:creationId xmlns:a16="http://schemas.microsoft.com/office/drawing/2014/main" id="{C0EA9713-A6D1-4A33-9CD9-C08264F68EB6}"/>
                </a:ext>
              </a:extLst>
            </p:cNvPr>
            <p:cNvSpPr/>
            <p:nvPr/>
          </p:nvSpPr>
          <p:spPr>
            <a:xfrm>
              <a:off x="6709159" y="3626826"/>
              <a:ext cx="372761" cy="223945"/>
            </a:xfrm>
            <a:custGeom>
              <a:avLst/>
              <a:gdLst>
                <a:gd name="connsiteX0" fmla="*/ 0 w 497014"/>
                <a:gd name="connsiteY0" fmla="*/ 0 h 298593"/>
                <a:gd name="connsiteX1" fmla="*/ 4156 w 497014"/>
                <a:gd name="connsiteY1" fmla="*/ 5560 h 298593"/>
                <a:gd name="connsiteX2" fmla="*/ 452202 w 497014"/>
                <a:gd name="connsiteY2" fmla="*/ 142082 h 298593"/>
                <a:gd name="connsiteX3" fmla="*/ 497014 w 497014"/>
                <a:gd name="connsiteY3" fmla="*/ 147048 h 298593"/>
                <a:gd name="connsiteX4" fmla="*/ 382131 w 497014"/>
                <a:gd name="connsiteY4" fmla="*/ 168947 h 298593"/>
                <a:gd name="connsiteX5" fmla="*/ 125515 w 497014"/>
                <a:gd name="connsiteY5" fmla="*/ 278910 h 298593"/>
                <a:gd name="connsiteX6" fmla="*/ 112513 w 497014"/>
                <a:gd name="connsiteY6" fmla="*/ 298593 h 298593"/>
                <a:gd name="connsiteX7" fmla="*/ 0 w 497014"/>
                <a:gd name="connsiteY7" fmla="*/ 0 h 29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4" h="298593">
                  <a:moveTo>
                    <a:pt x="0" y="0"/>
                  </a:moveTo>
                  <a:lnTo>
                    <a:pt x="4156" y="5560"/>
                  </a:lnTo>
                  <a:cubicBezTo>
                    <a:pt x="60919" y="62195"/>
                    <a:pt x="225500" y="110812"/>
                    <a:pt x="452202" y="142082"/>
                  </a:cubicBezTo>
                  <a:lnTo>
                    <a:pt x="497014" y="147048"/>
                  </a:lnTo>
                  <a:lnTo>
                    <a:pt x="382131" y="168947"/>
                  </a:lnTo>
                  <a:cubicBezTo>
                    <a:pt x="254355" y="198467"/>
                    <a:pt x="163137" y="236433"/>
                    <a:pt x="125515" y="278910"/>
                  </a:cubicBezTo>
                  <a:lnTo>
                    <a:pt x="112513" y="298593"/>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91" name="Freeform: Shape 77">
              <a:extLst>
                <a:ext uri="{FF2B5EF4-FFF2-40B4-BE49-F238E27FC236}">
                  <a16:creationId xmlns:a16="http://schemas.microsoft.com/office/drawing/2014/main" id="{A1C54F41-3E69-4260-97FA-3CE4FBAB1129}"/>
                </a:ext>
              </a:extLst>
            </p:cNvPr>
            <p:cNvSpPr/>
            <p:nvPr/>
          </p:nvSpPr>
          <p:spPr>
            <a:xfrm>
              <a:off x="7908148" y="3626826"/>
              <a:ext cx="372761" cy="223945"/>
            </a:xfrm>
            <a:custGeom>
              <a:avLst/>
              <a:gdLst>
                <a:gd name="connsiteX0" fmla="*/ 497014 w 497014"/>
                <a:gd name="connsiteY0" fmla="*/ 0 h 298593"/>
                <a:gd name="connsiteX1" fmla="*/ 384501 w 497014"/>
                <a:gd name="connsiteY1" fmla="*/ 298593 h 298593"/>
                <a:gd name="connsiteX2" fmla="*/ 371499 w 497014"/>
                <a:gd name="connsiteY2" fmla="*/ 278910 h 298593"/>
                <a:gd name="connsiteX3" fmla="*/ 114883 w 497014"/>
                <a:gd name="connsiteY3" fmla="*/ 168947 h 298593"/>
                <a:gd name="connsiteX4" fmla="*/ 0 w 497014"/>
                <a:gd name="connsiteY4" fmla="*/ 147048 h 298593"/>
                <a:gd name="connsiteX5" fmla="*/ 44812 w 497014"/>
                <a:gd name="connsiteY5" fmla="*/ 142082 h 298593"/>
                <a:gd name="connsiteX6" fmla="*/ 492858 w 497014"/>
                <a:gd name="connsiteY6" fmla="*/ 5560 h 298593"/>
                <a:gd name="connsiteX7" fmla="*/ 497014 w 497014"/>
                <a:gd name="connsiteY7" fmla="*/ 0 h 29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4" h="298593">
                  <a:moveTo>
                    <a:pt x="497014" y="0"/>
                  </a:moveTo>
                  <a:lnTo>
                    <a:pt x="384501" y="298593"/>
                  </a:lnTo>
                  <a:lnTo>
                    <a:pt x="371499" y="278910"/>
                  </a:lnTo>
                  <a:cubicBezTo>
                    <a:pt x="333877" y="236433"/>
                    <a:pt x="242659" y="198467"/>
                    <a:pt x="114883" y="168947"/>
                  </a:cubicBezTo>
                  <a:lnTo>
                    <a:pt x="0" y="147048"/>
                  </a:lnTo>
                  <a:lnTo>
                    <a:pt x="44812" y="142082"/>
                  </a:lnTo>
                  <a:cubicBezTo>
                    <a:pt x="271514" y="110812"/>
                    <a:pt x="436095" y="62195"/>
                    <a:pt x="492858" y="5560"/>
                  </a:cubicBezTo>
                  <a:lnTo>
                    <a:pt x="497014"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92" name="Freeform: Shape 78">
              <a:extLst>
                <a:ext uri="{FF2B5EF4-FFF2-40B4-BE49-F238E27FC236}">
                  <a16:creationId xmlns:a16="http://schemas.microsoft.com/office/drawing/2014/main" id="{0D3B037D-2FB1-4A73-BB23-A8150304BEE7}"/>
                </a:ext>
              </a:extLst>
            </p:cNvPr>
            <p:cNvSpPr/>
            <p:nvPr/>
          </p:nvSpPr>
          <p:spPr>
            <a:xfrm>
              <a:off x="7704256" y="4572247"/>
              <a:ext cx="220409" cy="224591"/>
            </a:xfrm>
            <a:custGeom>
              <a:avLst/>
              <a:gdLst>
                <a:gd name="connsiteX0" fmla="*/ 293878 w 293878"/>
                <a:gd name="connsiteY0" fmla="*/ 0 h 299455"/>
                <a:gd name="connsiteX1" fmla="*/ 181041 w 293878"/>
                <a:gd name="connsiteY1" fmla="*/ 299455 h 299455"/>
                <a:gd name="connsiteX2" fmla="*/ 171932 w 293878"/>
                <a:gd name="connsiteY2" fmla="*/ 256757 h 299455"/>
                <a:gd name="connsiteX3" fmla="*/ 46480 w 293878"/>
                <a:gd name="connsiteY3" fmla="*/ 146794 h 299455"/>
                <a:gd name="connsiteX4" fmla="*/ 0 w 293878"/>
                <a:gd name="connsiteY4" fmla="*/ 128671 h 299455"/>
                <a:gd name="connsiteX5" fmla="*/ 57318 w 293878"/>
                <a:gd name="connsiteY5" fmla="*/ 117420 h 299455"/>
                <a:gd name="connsiteX6" fmla="*/ 275229 w 293878"/>
                <a:gd name="connsiteY6" fmla="*/ 21725 h 299455"/>
                <a:gd name="connsiteX7" fmla="*/ 293878 w 293878"/>
                <a:gd name="connsiteY7" fmla="*/ 0 h 29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878" h="299455">
                  <a:moveTo>
                    <a:pt x="293878" y="0"/>
                  </a:moveTo>
                  <a:lnTo>
                    <a:pt x="181041" y="299455"/>
                  </a:lnTo>
                  <a:lnTo>
                    <a:pt x="171932" y="256757"/>
                  </a:lnTo>
                  <a:cubicBezTo>
                    <a:pt x="153540" y="214281"/>
                    <a:pt x="108946" y="176314"/>
                    <a:pt x="46480" y="146794"/>
                  </a:cubicBezTo>
                  <a:lnTo>
                    <a:pt x="0" y="128671"/>
                  </a:lnTo>
                  <a:lnTo>
                    <a:pt x="57318" y="117420"/>
                  </a:lnTo>
                  <a:cubicBezTo>
                    <a:pt x="153311" y="93968"/>
                    <a:pt x="229576" y="60757"/>
                    <a:pt x="275229" y="21725"/>
                  </a:cubicBezTo>
                  <a:lnTo>
                    <a:pt x="293878"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93" name="Freeform: Shape 88">
              <a:extLst>
                <a:ext uri="{FF2B5EF4-FFF2-40B4-BE49-F238E27FC236}">
                  <a16:creationId xmlns:a16="http://schemas.microsoft.com/office/drawing/2014/main" id="{4666DEBF-2F8E-4A8C-931B-23FCA655AD77}"/>
                </a:ext>
              </a:extLst>
            </p:cNvPr>
            <p:cNvSpPr/>
            <p:nvPr/>
          </p:nvSpPr>
          <p:spPr>
            <a:xfrm>
              <a:off x="7065404" y="4572249"/>
              <a:ext cx="220407" cy="224586"/>
            </a:xfrm>
            <a:custGeom>
              <a:avLst/>
              <a:gdLst>
                <a:gd name="connsiteX0" fmla="*/ 0 w 293876"/>
                <a:gd name="connsiteY0" fmla="*/ 0 h 299448"/>
                <a:gd name="connsiteX1" fmla="*/ 18646 w 293876"/>
                <a:gd name="connsiteY1" fmla="*/ 21721 h 299448"/>
                <a:gd name="connsiteX2" fmla="*/ 236557 w 293876"/>
                <a:gd name="connsiteY2" fmla="*/ 117416 h 299448"/>
                <a:gd name="connsiteX3" fmla="*/ 293876 w 293876"/>
                <a:gd name="connsiteY3" fmla="*/ 128667 h 299448"/>
                <a:gd name="connsiteX4" fmla="*/ 247395 w 293876"/>
                <a:gd name="connsiteY4" fmla="*/ 146790 h 299448"/>
                <a:gd name="connsiteX5" fmla="*/ 121943 w 293876"/>
                <a:gd name="connsiteY5" fmla="*/ 256753 h 299448"/>
                <a:gd name="connsiteX6" fmla="*/ 112836 w 293876"/>
                <a:gd name="connsiteY6" fmla="*/ 299448 h 299448"/>
                <a:gd name="connsiteX7" fmla="*/ 0 w 293876"/>
                <a:gd name="connsiteY7" fmla="*/ 0 h 29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876" h="299448">
                  <a:moveTo>
                    <a:pt x="0" y="0"/>
                  </a:moveTo>
                  <a:lnTo>
                    <a:pt x="18646" y="21721"/>
                  </a:lnTo>
                  <a:cubicBezTo>
                    <a:pt x="64299" y="60753"/>
                    <a:pt x="140564" y="93964"/>
                    <a:pt x="236557" y="117416"/>
                  </a:cubicBezTo>
                  <a:lnTo>
                    <a:pt x="293876" y="128667"/>
                  </a:lnTo>
                  <a:lnTo>
                    <a:pt x="247395" y="146790"/>
                  </a:lnTo>
                  <a:cubicBezTo>
                    <a:pt x="184929" y="176310"/>
                    <a:pt x="140336" y="214277"/>
                    <a:pt x="121943" y="256753"/>
                  </a:cubicBezTo>
                  <a:lnTo>
                    <a:pt x="112836" y="299448"/>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grpSp>
          <p:nvGrpSpPr>
            <p:cNvPr id="94" name="Group 93">
              <a:extLst>
                <a:ext uri="{FF2B5EF4-FFF2-40B4-BE49-F238E27FC236}">
                  <a16:creationId xmlns:a16="http://schemas.microsoft.com/office/drawing/2014/main" id="{3D31C103-DA20-4696-96ED-9C8F878FCAD1}"/>
                </a:ext>
              </a:extLst>
            </p:cNvPr>
            <p:cNvGrpSpPr/>
            <p:nvPr/>
          </p:nvGrpSpPr>
          <p:grpSpPr>
            <a:xfrm>
              <a:off x="6793544" y="3705757"/>
              <a:ext cx="1402980" cy="982414"/>
              <a:chOff x="5154762" y="3534373"/>
              <a:chExt cx="1870640" cy="1309885"/>
            </a:xfrm>
          </p:grpSpPr>
          <p:sp>
            <p:nvSpPr>
              <p:cNvPr id="136" name="Freeform: Shape 93">
                <a:extLst>
                  <a:ext uri="{FF2B5EF4-FFF2-40B4-BE49-F238E27FC236}">
                    <a16:creationId xmlns:a16="http://schemas.microsoft.com/office/drawing/2014/main" id="{E4121437-FB32-45E6-89A8-9EC7E6D64F88}"/>
                  </a:ext>
                </a:extLst>
              </p:cNvPr>
              <p:cNvSpPr/>
              <p:nvPr/>
            </p:nvSpPr>
            <p:spPr>
              <a:xfrm>
                <a:off x="5154762" y="3534373"/>
                <a:ext cx="1870640" cy="435006"/>
              </a:xfrm>
              <a:custGeom>
                <a:avLst/>
                <a:gdLst>
                  <a:gd name="connsiteX0" fmla="*/ 935320 w 1870640"/>
                  <a:gd name="connsiteY0" fmla="*/ 0 h 435006"/>
                  <a:gd name="connsiteX1" fmla="*/ 1461691 w 1870640"/>
                  <a:gd name="connsiteY1" fmla="*/ 37146 h 435006"/>
                  <a:gd name="connsiteX2" fmla="*/ 1486139 w 1870640"/>
                  <a:gd name="connsiteY2" fmla="*/ 41806 h 435006"/>
                  <a:gd name="connsiteX3" fmla="*/ 1601022 w 1870640"/>
                  <a:gd name="connsiteY3" fmla="*/ 63705 h 435006"/>
                  <a:gd name="connsiteX4" fmla="*/ 1857638 w 1870640"/>
                  <a:gd name="connsiteY4" fmla="*/ 173668 h 435006"/>
                  <a:gd name="connsiteX5" fmla="*/ 1870640 w 1870640"/>
                  <a:gd name="connsiteY5" fmla="*/ 193351 h 435006"/>
                  <a:gd name="connsiteX6" fmla="*/ 1838564 w 1870640"/>
                  <a:gd name="connsiteY6" fmla="*/ 278476 h 435006"/>
                  <a:gd name="connsiteX7" fmla="*/ 1834440 w 1870640"/>
                  <a:gd name="connsiteY7" fmla="*/ 282182 h 435006"/>
                  <a:gd name="connsiteX8" fmla="*/ 935320 w 1870640"/>
                  <a:gd name="connsiteY8" fmla="*/ 435006 h 435006"/>
                  <a:gd name="connsiteX9" fmla="*/ 36200 w 1870640"/>
                  <a:gd name="connsiteY9" fmla="*/ 282182 h 435006"/>
                  <a:gd name="connsiteX10" fmla="*/ 32076 w 1870640"/>
                  <a:gd name="connsiteY10" fmla="*/ 278476 h 435006"/>
                  <a:gd name="connsiteX11" fmla="*/ 0 w 1870640"/>
                  <a:gd name="connsiteY11" fmla="*/ 193351 h 435006"/>
                  <a:gd name="connsiteX12" fmla="*/ 13002 w 1870640"/>
                  <a:gd name="connsiteY12" fmla="*/ 173668 h 435006"/>
                  <a:gd name="connsiteX13" fmla="*/ 269618 w 1870640"/>
                  <a:gd name="connsiteY13" fmla="*/ 63705 h 435006"/>
                  <a:gd name="connsiteX14" fmla="*/ 384501 w 1870640"/>
                  <a:gd name="connsiteY14" fmla="*/ 41806 h 435006"/>
                  <a:gd name="connsiteX15" fmla="*/ 408949 w 1870640"/>
                  <a:gd name="connsiteY15" fmla="*/ 37146 h 435006"/>
                  <a:gd name="connsiteX16" fmla="*/ 935320 w 1870640"/>
                  <a:gd name="connsiteY16"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70640" h="435006">
                    <a:moveTo>
                      <a:pt x="935320" y="0"/>
                    </a:moveTo>
                    <a:cubicBezTo>
                      <a:pt x="1130300" y="0"/>
                      <a:pt x="1311436" y="13694"/>
                      <a:pt x="1461691" y="37146"/>
                    </a:cubicBezTo>
                    <a:lnTo>
                      <a:pt x="1486139" y="41806"/>
                    </a:lnTo>
                    <a:lnTo>
                      <a:pt x="1601022" y="63705"/>
                    </a:lnTo>
                    <a:cubicBezTo>
                      <a:pt x="1728798" y="93225"/>
                      <a:pt x="1820016" y="131191"/>
                      <a:pt x="1857638" y="173668"/>
                    </a:cubicBezTo>
                    <a:lnTo>
                      <a:pt x="1870640" y="193351"/>
                    </a:lnTo>
                    <a:lnTo>
                      <a:pt x="1838564" y="278476"/>
                    </a:lnTo>
                    <a:lnTo>
                      <a:pt x="1834440" y="282182"/>
                    </a:lnTo>
                    <a:cubicBezTo>
                      <a:pt x="1715242" y="370721"/>
                      <a:pt x="1357776" y="435006"/>
                      <a:pt x="935320" y="435006"/>
                    </a:cubicBezTo>
                    <a:cubicBezTo>
                      <a:pt x="512864" y="435006"/>
                      <a:pt x="155398" y="370721"/>
                      <a:pt x="36200" y="282182"/>
                    </a:cubicBezTo>
                    <a:lnTo>
                      <a:pt x="32076" y="278476"/>
                    </a:lnTo>
                    <a:lnTo>
                      <a:pt x="0" y="193351"/>
                    </a:lnTo>
                    <a:lnTo>
                      <a:pt x="13002" y="173668"/>
                    </a:lnTo>
                    <a:cubicBezTo>
                      <a:pt x="50624" y="131191"/>
                      <a:pt x="141842" y="93225"/>
                      <a:pt x="269618" y="63705"/>
                    </a:cubicBezTo>
                    <a:lnTo>
                      <a:pt x="384501" y="41806"/>
                    </a:lnTo>
                    <a:lnTo>
                      <a:pt x="408949" y="37146"/>
                    </a:lnTo>
                    <a:cubicBezTo>
                      <a:pt x="559205" y="13694"/>
                      <a:pt x="740340" y="0"/>
                      <a:pt x="935320" y="0"/>
                    </a:cubicBezTo>
                    <a:close/>
                  </a:path>
                </a:pathLst>
              </a:custGeom>
              <a:gradFill flip="none" rotWithShape="1">
                <a:gsLst>
                  <a:gs pos="0">
                    <a:srgbClr val="00BBFF"/>
                  </a:gs>
                  <a:gs pos="78000">
                    <a:srgbClr val="009FD9"/>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sp>
            <p:nvSpPr>
              <p:cNvPr id="137" name="Freeform: Shape 105">
                <a:extLst>
                  <a:ext uri="{FF2B5EF4-FFF2-40B4-BE49-F238E27FC236}">
                    <a16:creationId xmlns:a16="http://schemas.microsoft.com/office/drawing/2014/main" id="{59403AD2-3B9A-4E78-8E7C-B33278CFFBFD}"/>
                  </a:ext>
                </a:extLst>
              </p:cNvPr>
              <p:cNvSpPr/>
              <p:nvPr/>
            </p:nvSpPr>
            <p:spPr>
              <a:xfrm>
                <a:off x="5186837" y="3812848"/>
                <a:ext cx="1806488" cy="1031410"/>
              </a:xfrm>
              <a:custGeom>
                <a:avLst/>
                <a:gdLst>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766381 w 1806488"/>
                  <a:gd name="connsiteY13" fmla="*/ 969712 h 1031410"/>
                  <a:gd name="connsiteX14" fmla="*/ 903244 w 1806488"/>
                  <a:gd name="connsiteY14" fmla="*/ 959933 h 1031410"/>
                  <a:gd name="connsiteX15" fmla="*/ 903243 w 1806488"/>
                  <a:gd name="connsiteY15" fmla="*/ 959933 h 1031410"/>
                  <a:gd name="connsiteX16" fmla="*/ 645915 w 1806488"/>
                  <a:gd name="connsiteY16" fmla="*/ 997079 h 1031410"/>
                  <a:gd name="connsiteX17" fmla="*/ 624280 w 1806488"/>
                  <a:gd name="connsiteY17" fmla="*/ 1005515 h 1031410"/>
                  <a:gd name="connsiteX18" fmla="*/ 566961 w 1806488"/>
                  <a:gd name="connsiteY18" fmla="*/ 994264 h 1031410"/>
                  <a:gd name="connsiteX19" fmla="*/ 349050 w 1806488"/>
                  <a:gd name="connsiteY19" fmla="*/ 898569 h 1031410"/>
                  <a:gd name="connsiteX20" fmla="*/ 330404 w 1806488"/>
                  <a:gd name="connsiteY20" fmla="*/ 876848 h 1031410"/>
                  <a:gd name="connsiteX21" fmla="*/ 303869 w 1806488"/>
                  <a:gd name="connsiteY21" fmla="*/ 806427 h 1031410"/>
                  <a:gd name="connsiteX22" fmla="*/ 314003 w 1806488"/>
                  <a:gd name="connsiteY22" fmla="*/ 770072 h 1031410"/>
                  <a:gd name="connsiteX23" fmla="*/ 903243 w 1806488"/>
                  <a:gd name="connsiteY23" fmla="*/ 596404 h 1031410"/>
                  <a:gd name="connsiteX24" fmla="*/ 0 w 1806488"/>
                  <a:gd name="connsiteY24" fmla="*/ 0 h 1031410"/>
                  <a:gd name="connsiteX25" fmla="*/ 4124 w 1806488"/>
                  <a:gd name="connsiteY25" fmla="*/ 3706 h 1031410"/>
                  <a:gd name="connsiteX26" fmla="*/ 903244 w 1806488"/>
                  <a:gd name="connsiteY26" fmla="*/ 156530 h 1031410"/>
                  <a:gd name="connsiteX27" fmla="*/ 1802364 w 1806488"/>
                  <a:gd name="connsiteY27" fmla="*/ 3706 h 1031410"/>
                  <a:gd name="connsiteX28" fmla="*/ 1806488 w 1806488"/>
                  <a:gd name="connsiteY28" fmla="*/ 0 h 1031410"/>
                  <a:gd name="connsiteX29" fmla="*/ 1502618 w 1806488"/>
                  <a:gd name="connsiteY29" fmla="*/ 806429 h 1031410"/>
                  <a:gd name="connsiteX30" fmla="*/ 1492483 w 1806488"/>
                  <a:gd name="connsiteY30" fmla="*/ 770071 h 1031410"/>
                  <a:gd name="connsiteX31" fmla="*/ 903243 w 1806488"/>
                  <a:gd name="connsiteY31" fmla="*/ 596403 h 1031410"/>
                  <a:gd name="connsiteX32" fmla="*/ 314003 w 1806488"/>
                  <a:gd name="connsiteY32" fmla="*/ 770071 h 1031410"/>
                  <a:gd name="connsiteX33" fmla="*/ 303869 w 1806488"/>
                  <a:gd name="connsiteY33" fmla="*/ 806426 h 1031410"/>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766381 w 1806488"/>
                  <a:gd name="connsiteY13" fmla="*/ 969712 h 1031410"/>
                  <a:gd name="connsiteX14" fmla="*/ 903244 w 1806488"/>
                  <a:gd name="connsiteY14" fmla="*/ 959933 h 1031410"/>
                  <a:gd name="connsiteX15" fmla="*/ 645915 w 1806488"/>
                  <a:gd name="connsiteY15" fmla="*/ 997079 h 1031410"/>
                  <a:gd name="connsiteX16" fmla="*/ 624280 w 1806488"/>
                  <a:gd name="connsiteY16" fmla="*/ 1005515 h 1031410"/>
                  <a:gd name="connsiteX17" fmla="*/ 566961 w 1806488"/>
                  <a:gd name="connsiteY17" fmla="*/ 994264 h 1031410"/>
                  <a:gd name="connsiteX18" fmla="*/ 349050 w 1806488"/>
                  <a:gd name="connsiteY18" fmla="*/ 898569 h 1031410"/>
                  <a:gd name="connsiteX19" fmla="*/ 330404 w 1806488"/>
                  <a:gd name="connsiteY19" fmla="*/ 876848 h 1031410"/>
                  <a:gd name="connsiteX20" fmla="*/ 303869 w 1806488"/>
                  <a:gd name="connsiteY20" fmla="*/ 806427 h 1031410"/>
                  <a:gd name="connsiteX21" fmla="*/ 314003 w 1806488"/>
                  <a:gd name="connsiteY21" fmla="*/ 770072 h 1031410"/>
                  <a:gd name="connsiteX22" fmla="*/ 903243 w 1806488"/>
                  <a:gd name="connsiteY22" fmla="*/ 596404 h 1031410"/>
                  <a:gd name="connsiteX23" fmla="*/ 0 w 1806488"/>
                  <a:gd name="connsiteY23" fmla="*/ 0 h 1031410"/>
                  <a:gd name="connsiteX24" fmla="*/ 4124 w 1806488"/>
                  <a:gd name="connsiteY24" fmla="*/ 3706 h 1031410"/>
                  <a:gd name="connsiteX25" fmla="*/ 903244 w 1806488"/>
                  <a:gd name="connsiteY25" fmla="*/ 156530 h 1031410"/>
                  <a:gd name="connsiteX26" fmla="*/ 1802364 w 1806488"/>
                  <a:gd name="connsiteY26" fmla="*/ 3706 h 1031410"/>
                  <a:gd name="connsiteX27" fmla="*/ 1806488 w 1806488"/>
                  <a:gd name="connsiteY27" fmla="*/ 0 h 1031410"/>
                  <a:gd name="connsiteX28" fmla="*/ 1502618 w 1806488"/>
                  <a:gd name="connsiteY28" fmla="*/ 806429 h 1031410"/>
                  <a:gd name="connsiteX29" fmla="*/ 1492483 w 1806488"/>
                  <a:gd name="connsiteY29" fmla="*/ 770071 h 1031410"/>
                  <a:gd name="connsiteX30" fmla="*/ 903243 w 1806488"/>
                  <a:gd name="connsiteY30" fmla="*/ 596403 h 1031410"/>
                  <a:gd name="connsiteX31" fmla="*/ 314003 w 1806488"/>
                  <a:gd name="connsiteY31" fmla="*/ 770071 h 1031410"/>
                  <a:gd name="connsiteX32" fmla="*/ 303869 w 1806488"/>
                  <a:gd name="connsiteY32" fmla="*/ 806426 h 1031410"/>
                  <a:gd name="connsiteX33" fmla="*/ 0 w 1806488"/>
                  <a:gd name="connsiteY33" fmla="*/ 0 h 1031410"/>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766381 w 1806488"/>
                  <a:gd name="connsiteY13" fmla="*/ 969712 h 1031410"/>
                  <a:gd name="connsiteX14" fmla="*/ 645915 w 1806488"/>
                  <a:gd name="connsiteY14" fmla="*/ 997079 h 1031410"/>
                  <a:gd name="connsiteX15" fmla="*/ 624280 w 1806488"/>
                  <a:gd name="connsiteY15" fmla="*/ 1005515 h 1031410"/>
                  <a:gd name="connsiteX16" fmla="*/ 566961 w 1806488"/>
                  <a:gd name="connsiteY16" fmla="*/ 994264 h 1031410"/>
                  <a:gd name="connsiteX17" fmla="*/ 349050 w 1806488"/>
                  <a:gd name="connsiteY17" fmla="*/ 898569 h 1031410"/>
                  <a:gd name="connsiteX18" fmla="*/ 330404 w 1806488"/>
                  <a:gd name="connsiteY18" fmla="*/ 876848 h 1031410"/>
                  <a:gd name="connsiteX19" fmla="*/ 303869 w 1806488"/>
                  <a:gd name="connsiteY19" fmla="*/ 806427 h 1031410"/>
                  <a:gd name="connsiteX20" fmla="*/ 314003 w 1806488"/>
                  <a:gd name="connsiteY20" fmla="*/ 770072 h 1031410"/>
                  <a:gd name="connsiteX21" fmla="*/ 903243 w 1806488"/>
                  <a:gd name="connsiteY21" fmla="*/ 596404 h 1031410"/>
                  <a:gd name="connsiteX22" fmla="*/ 0 w 1806488"/>
                  <a:gd name="connsiteY22" fmla="*/ 0 h 1031410"/>
                  <a:gd name="connsiteX23" fmla="*/ 4124 w 1806488"/>
                  <a:gd name="connsiteY23" fmla="*/ 3706 h 1031410"/>
                  <a:gd name="connsiteX24" fmla="*/ 903244 w 1806488"/>
                  <a:gd name="connsiteY24" fmla="*/ 156530 h 1031410"/>
                  <a:gd name="connsiteX25" fmla="*/ 1802364 w 1806488"/>
                  <a:gd name="connsiteY25" fmla="*/ 3706 h 1031410"/>
                  <a:gd name="connsiteX26" fmla="*/ 1806488 w 1806488"/>
                  <a:gd name="connsiteY26" fmla="*/ 0 h 1031410"/>
                  <a:gd name="connsiteX27" fmla="*/ 1502618 w 1806488"/>
                  <a:gd name="connsiteY27" fmla="*/ 806429 h 1031410"/>
                  <a:gd name="connsiteX28" fmla="*/ 1492483 w 1806488"/>
                  <a:gd name="connsiteY28" fmla="*/ 770071 h 1031410"/>
                  <a:gd name="connsiteX29" fmla="*/ 903243 w 1806488"/>
                  <a:gd name="connsiteY29" fmla="*/ 596403 h 1031410"/>
                  <a:gd name="connsiteX30" fmla="*/ 314003 w 1806488"/>
                  <a:gd name="connsiteY30" fmla="*/ 770071 h 1031410"/>
                  <a:gd name="connsiteX31" fmla="*/ 303869 w 1806488"/>
                  <a:gd name="connsiteY31" fmla="*/ 806426 h 1031410"/>
                  <a:gd name="connsiteX32" fmla="*/ 0 w 1806488"/>
                  <a:gd name="connsiteY32" fmla="*/ 0 h 1031410"/>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645915 w 1806488"/>
                  <a:gd name="connsiteY13" fmla="*/ 997079 h 1031410"/>
                  <a:gd name="connsiteX14" fmla="*/ 624280 w 1806488"/>
                  <a:gd name="connsiteY14" fmla="*/ 1005515 h 1031410"/>
                  <a:gd name="connsiteX15" fmla="*/ 566961 w 1806488"/>
                  <a:gd name="connsiteY15" fmla="*/ 994264 h 1031410"/>
                  <a:gd name="connsiteX16" fmla="*/ 349050 w 1806488"/>
                  <a:gd name="connsiteY16" fmla="*/ 898569 h 1031410"/>
                  <a:gd name="connsiteX17" fmla="*/ 330404 w 1806488"/>
                  <a:gd name="connsiteY17" fmla="*/ 876848 h 1031410"/>
                  <a:gd name="connsiteX18" fmla="*/ 303869 w 1806488"/>
                  <a:gd name="connsiteY18" fmla="*/ 806427 h 1031410"/>
                  <a:gd name="connsiteX19" fmla="*/ 314003 w 1806488"/>
                  <a:gd name="connsiteY19" fmla="*/ 770072 h 1031410"/>
                  <a:gd name="connsiteX20" fmla="*/ 903243 w 1806488"/>
                  <a:gd name="connsiteY20" fmla="*/ 596404 h 1031410"/>
                  <a:gd name="connsiteX21" fmla="*/ 0 w 1806488"/>
                  <a:gd name="connsiteY21" fmla="*/ 0 h 1031410"/>
                  <a:gd name="connsiteX22" fmla="*/ 4124 w 1806488"/>
                  <a:gd name="connsiteY22" fmla="*/ 3706 h 1031410"/>
                  <a:gd name="connsiteX23" fmla="*/ 903244 w 1806488"/>
                  <a:gd name="connsiteY23" fmla="*/ 156530 h 1031410"/>
                  <a:gd name="connsiteX24" fmla="*/ 1802364 w 1806488"/>
                  <a:gd name="connsiteY24" fmla="*/ 3706 h 1031410"/>
                  <a:gd name="connsiteX25" fmla="*/ 1806488 w 1806488"/>
                  <a:gd name="connsiteY25" fmla="*/ 0 h 1031410"/>
                  <a:gd name="connsiteX26" fmla="*/ 1502618 w 1806488"/>
                  <a:gd name="connsiteY26" fmla="*/ 806429 h 1031410"/>
                  <a:gd name="connsiteX27" fmla="*/ 1492483 w 1806488"/>
                  <a:gd name="connsiteY27" fmla="*/ 770071 h 1031410"/>
                  <a:gd name="connsiteX28" fmla="*/ 903243 w 1806488"/>
                  <a:gd name="connsiteY28" fmla="*/ 596403 h 1031410"/>
                  <a:gd name="connsiteX29" fmla="*/ 314003 w 1806488"/>
                  <a:gd name="connsiteY29" fmla="*/ 770071 h 1031410"/>
                  <a:gd name="connsiteX30" fmla="*/ 303869 w 1806488"/>
                  <a:gd name="connsiteY30" fmla="*/ 806426 h 1031410"/>
                  <a:gd name="connsiteX31" fmla="*/ 0 w 1806488"/>
                  <a:gd name="connsiteY31" fmla="*/ 0 h 103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6488" h="1031410">
                    <a:moveTo>
                      <a:pt x="903243" y="596404"/>
                    </a:moveTo>
                    <a:cubicBezTo>
                      <a:pt x="1193898" y="596404"/>
                      <a:pt x="1436399" y="670960"/>
                      <a:pt x="1492483" y="770072"/>
                    </a:cubicBezTo>
                    <a:lnTo>
                      <a:pt x="1502618" y="806430"/>
                    </a:lnTo>
                    <a:lnTo>
                      <a:pt x="1476085" y="876844"/>
                    </a:lnTo>
                    <a:lnTo>
                      <a:pt x="1457436" y="898569"/>
                    </a:lnTo>
                    <a:cubicBezTo>
                      <a:pt x="1411783" y="937601"/>
                      <a:pt x="1335518" y="970812"/>
                      <a:pt x="1239525" y="994264"/>
                    </a:cubicBezTo>
                    <a:lnTo>
                      <a:pt x="1182208" y="1005515"/>
                    </a:lnTo>
                    <a:lnTo>
                      <a:pt x="1182208" y="1005515"/>
                    </a:lnTo>
                    <a:lnTo>
                      <a:pt x="1137359" y="1014318"/>
                    </a:lnTo>
                    <a:cubicBezTo>
                      <a:pt x="1065402" y="1025324"/>
                      <a:pt x="986288" y="1031410"/>
                      <a:pt x="903244" y="1031410"/>
                    </a:cubicBezTo>
                    <a:cubicBezTo>
                      <a:pt x="820200" y="1031410"/>
                      <a:pt x="741087" y="1025324"/>
                      <a:pt x="669129" y="1014318"/>
                    </a:cubicBezTo>
                    <a:lnTo>
                      <a:pt x="624281" y="1005515"/>
                    </a:lnTo>
                    <a:lnTo>
                      <a:pt x="645916" y="997079"/>
                    </a:lnTo>
                    <a:cubicBezTo>
                      <a:pt x="649522" y="995673"/>
                      <a:pt x="649521" y="995673"/>
                      <a:pt x="645915" y="997079"/>
                    </a:cubicBezTo>
                    <a:lnTo>
                      <a:pt x="624280" y="1005515"/>
                    </a:lnTo>
                    <a:lnTo>
                      <a:pt x="566961" y="994264"/>
                    </a:lnTo>
                    <a:cubicBezTo>
                      <a:pt x="470968" y="970812"/>
                      <a:pt x="394703" y="937601"/>
                      <a:pt x="349050" y="898569"/>
                    </a:cubicBezTo>
                    <a:lnTo>
                      <a:pt x="330404" y="876848"/>
                    </a:lnTo>
                    <a:lnTo>
                      <a:pt x="303869" y="806427"/>
                    </a:lnTo>
                    <a:lnTo>
                      <a:pt x="314003" y="770072"/>
                    </a:lnTo>
                    <a:cubicBezTo>
                      <a:pt x="370087" y="670960"/>
                      <a:pt x="612588" y="596404"/>
                      <a:pt x="903243" y="596404"/>
                    </a:cubicBezTo>
                    <a:close/>
                    <a:moveTo>
                      <a:pt x="0" y="0"/>
                    </a:moveTo>
                    <a:lnTo>
                      <a:pt x="4124" y="3706"/>
                    </a:lnTo>
                    <a:cubicBezTo>
                      <a:pt x="123322" y="92245"/>
                      <a:pt x="480788" y="156530"/>
                      <a:pt x="903244" y="156530"/>
                    </a:cubicBezTo>
                    <a:cubicBezTo>
                      <a:pt x="1325700" y="156530"/>
                      <a:pt x="1683166" y="92245"/>
                      <a:pt x="1802364" y="3706"/>
                    </a:cubicBezTo>
                    <a:lnTo>
                      <a:pt x="1806488" y="0"/>
                    </a:lnTo>
                    <a:lnTo>
                      <a:pt x="1502618" y="806429"/>
                    </a:lnTo>
                    <a:lnTo>
                      <a:pt x="1492483" y="770071"/>
                    </a:lnTo>
                    <a:cubicBezTo>
                      <a:pt x="1436399" y="670959"/>
                      <a:pt x="1193898" y="596403"/>
                      <a:pt x="903243" y="596403"/>
                    </a:cubicBezTo>
                    <a:cubicBezTo>
                      <a:pt x="612588" y="596403"/>
                      <a:pt x="370087" y="670959"/>
                      <a:pt x="314003" y="770071"/>
                    </a:cubicBezTo>
                    <a:lnTo>
                      <a:pt x="303869" y="806426"/>
                    </a:lnTo>
                    <a:lnTo>
                      <a:pt x="0" y="0"/>
                    </a:lnTo>
                    <a:close/>
                  </a:path>
                </a:pathLst>
              </a:custGeom>
              <a:gradFill flip="none" rotWithShape="1">
                <a:gsLst>
                  <a:gs pos="45000">
                    <a:srgbClr val="00BBFF"/>
                  </a:gs>
                  <a:gs pos="78000">
                    <a:srgbClr val="009FD9"/>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a:p>
            </p:txBody>
          </p:sp>
        </p:grpSp>
        <p:grpSp>
          <p:nvGrpSpPr>
            <p:cNvPr id="95" name="Group 94">
              <a:extLst>
                <a:ext uri="{FF2B5EF4-FFF2-40B4-BE49-F238E27FC236}">
                  <a16:creationId xmlns:a16="http://schemas.microsoft.com/office/drawing/2014/main" id="{8A51EFE4-9377-4394-8EB4-6D0E6CF33838}"/>
                </a:ext>
              </a:extLst>
            </p:cNvPr>
            <p:cNvGrpSpPr/>
            <p:nvPr/>
          </p:nvGrpSpPr>
          <p:grpSpPr>
            <a:xfrm>
              <a:off x="6446948" y="2779860"/>
              <a:ext cx="2096171" cy="981387"/>
              <a:chOff x="4692634" y="2299846"/>
              <a:chExt cx="2794895" cy="1308517"/>
            </a:xfrm>
          </p:grpSpPr>
          <p:sp>
            <p:nvSpPr>
              <p:cNvPr id="134" name="Freeform: Shape 106">
                <a:extLst>
                  <a:ext uri="{FF2B5EF4-FFF2-40B4-BE49-F238E27FC236}">
                    <a16:creationId xmlns:a16="http://schemas.microsoft.com/office/drawing/2014/main" id="{A5633247-865E-4704-855F-457F00B8D4D9}"/>
                  </a:ext>
                </a:extLst>
              </p:cNvPr>
              <p:cNvSpPr/>
              <p:nvPr/>
            </p:nvSpPr>
            <p:spPr>
              <a:xfrm>
                <a:off x="4692634" y="2299846"/>
                <a:ext cx="2794895" cy="435007"/>
              </a:xfrm>
              <a:custGeom>
                <a:avLst/>
                <a:gdLst>
                  <a:gd name="connsiteX0" fmla="*/ 674350 w 2794895"/>
                  <a:gd name="connsiteY0" fmla="*/ 31386 h 435007"/>
                  <a:gd name="connsiteX1" fmla="*/ 765075 w 2794895"/>
                  <a:gd name="connsiteY1" fmla="*/ 42444 h 435007"/>
                  <a:gd name="connsiteX2" fmla="*/ 1397448 w 2794895"/>
                  <a:gd name="connsiteY2" fmla="*/ 74747 h 435007"/>
                  <a:gd name="connsiteX3" fmla="*/ 2029821 w 2794895"/>
                  <a:gd name="connsiteY3" fmla="*/ 42444 h 435007"/>
                  <a:gd name="connsiteX4" fmla="*/ 2120546 w 2794895"/>
                  <a:gd name="connsiteY4" fmla="*/ 31386 h 435007"/>
                  <a:gd name="connsiteX5" fmla="*/ 2181694 w 2794895"/>
                  <a:gd name="connsiteY5" fmla="*/ 37147 h 435007"/>
                  <a:gd name="connsiteX6" fmla="*/ 2792877 w 2794895"/>
                  <a:gd name="connsiteY6" fmla="*/ 195266 h 435007"/>
                  <a:gd name="connsiteX7" fmla="*/ 2794895 w 2794895"/>
                  <a:gd name="connsiteY7" fmla="*/ 201461 h 435007"/>
                  <a:gd name="connsiteX8" fmla="*/ 2772772 w 2794895"/>
                  <a:gd name="connsiteY8" fmla="*/ 260171 h 435007"/>
                  <a:gd name="connsiteX9" fmla="*/ 2771622 w 2794895"/>
                  <a:gd name="connsiteY9" fmla="*/ 261339 h 435007"/>
                  <a:gd name="connsiteX10" fmla="*/ 1397447 w 2794895"/>
                  <a:gd name="connsiteY10" fmla="*/ 435007 h 435007"/>
                  <a:gd name="connsiteX11" fmla="*/ 23272 w 2794895"/>
                  <a:gd name="connsiteY11" fmla="*/ 261339 h 435007"/>
                  <a:gd name="connsiteX12" fmla="*/ 22125 w 2794895"/>
                  <a:gd name="connsiteY12" fmla="*/ 260174 h 435007"/>
                  <a:gd name="connsiteX13" fmla="*/ 0 w 2794895"/>
                  <a:gd name="connsiteY13" fmla="*/ 201458 h 435007"/>
                  <a:gd name="connsiteX14" fmla="*/ 2017 w 2794895"/>
                  <a:gd name="connsiteY14" fmla="*/ 195266 h 435007"/>
                  <a:gd name="connsiteX15" fmla="*/ 613200 w 2794895"/>
                  <a:gd name="connsiteY15" fmla="*/ 37147 h 435007"/>
                  <a:gd name="connsiteX16" fmla="*/ 1397447 w 2794895"/>
                  <a:gd name="connsiteY16" fmla="*/ 0 h 435007"/>
                  <a:gd name="connsiteX17" fmla="*/ 2066044 w 2794895"/>
                  <a:gd name="connsiteY17" fmla="*/ 26251 h 435007"/>
                  <a:gd name="connsiteX18" fmla="*/ 2120546 w 2794895"/>
                  <a:gd name="connsiteY18" fmla="*/ 31385 h 435007"/>
                  <a:gd name="connsiteX19" fmla="*/ 2029821 w 2794895"/>
                  <a:gd name="connsiteY19" fmla="*/ 42443 h 435007"/>
                  <a:gd name="connsiteX20" fmla="*/ 1397448 w 2794895"/>
                  <a:gd name="connsiteY20" fmla="*/ 74746 h 435007"/>
                  <a:gd name="connsiteX21" fmla="*/ 765075 w 2794895"/>
                  <a:gd name="connsiteY21" fmla="*/ 42443 h 435007"/>
                  <a:gd name="connsiteX22" fmla="*/ 674350 w 2794895"/>
                  <a:gd name="connsiteY22" fmla="*/ 31385 h 435007"/>
                  <a:gd name="connsiteX23" fmla="*/ 728850 w 2794895"/>
                  <a:gd name="connsiteY23" fmla="*/ 26251 h 435007"/>
                  <a:gd name="connsiteX24" fmla="*/ 1397447 w 2794895"/>
                  <a:gd name="connsiteY24" fmla="*/ 0 h 43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94895" h="435007">
                    <a:moveTo>
                      <a:pt x="674350" y="31386"/>
                    </a:moveTo>
                    <a:lnTo>
                      <a:pt x="765075" y="42444"/>
                    </a:lnTo>
                    <a:cubicBezTo>
                      <a:pt x="959441" y="63245"/>
                      <a:pt x="1173136" y="74747"/>
                      <a:pt x="1397448" y="74747"/>
                    </a:cubicBezTo>
                    <a:cubicBezTo>
                      <a:pt x="1621761" y="74747"/>
                      <a:pt x="1835455" y="63245"/>
                      <a:pt x="2029821" y="42444"/>
                    </a:cubicBezTo>
                    <a:lnTo>
                      <a:pt x="2120546" y="31386"/>
                    </a:lnTo>
                    <a:lnTo>
                      <a:pt x="2181694" y="37147"/>
                    </a:lnTo>
                    <a:cubicBezTo>
                      <a:pt x="2517496" y="72325"/>
                      <a:pt x="2749779" y="129459"/>
                      <a:pt x="2792877" y="195266"/>
                    </a:cubicBezTo>
                    <a:lnTo>
                      <a:pt x="2794895" y="201461"/>
                    </a:lnTo>
                    <a:lnTo>
                      <a:pt x="2772772" y="260171"/>
                    </a:lnTo>
                    <a:lnTo>
                      <a:pt x="2771622" y="261339"/>
                    </a:lnTo>
                    <a:cubicBezTo>
                      <a:pt x="2640828" y="360451"/>
                      <a:pt x="2075287" y="435007"/>
                      <a:pt x="1397447" y="435007"/>
                    </a:cubicBezTo>
                    <a:cubicBezTo>
                      <a:pt x="719607" y="435007"/>
                      <a:pt x="154066" y="360451"/>
                      <a:pt x="23272" y="261339"/>
                    </a:cubicBezTo>
                    <a:lnTo>
                      <a:pt x="22125" y="260174"/>
                    </a:lnTo>
                    <a:lnTo>
                      <a:pt x="0" y="201458"/>
                    </a:lnTo>
                    <a:lnTo>
                      <a:pt x="2017" y="195266"/>
                    </a:lnTo>
                    <a:cubicBezTo>
                      <a:pt x="45115" y="129459"/>
                      <a:pt x="277398" y="72325"/>
                      <a:pt x="613200" y="37147"/>
                    </a:cubicBezTo>
                    <a:close/>
                    <a:moveTo>
                      <a:pt x="1397447" y="0"/>
                    </a:moveTo>
                    <a:cubicBezTo>
                      <a:pt x="1639533" y="0"/>
                      <a:pt x="1867295" y="9510"/>
                      <a:pt x="2066044" y="26251"/>
                    </a:cubicBezTo>
                    <a:lnTo>
                      <a:pt x="2120546" y="31385"/>
                    </a:lnTo>
                    <a:lnTo>
                      <a:pt x="2029821" y="42443"/>
                    </a:lnTo>
                    <a:cubicBezTo>
                      <a:pt x="1835455" y="63244"/>
                      <a:pt x="1621761" y="74746"/>
                      <a:pt x="1397448" y="74746"/>
                    </a:cubicBezTo>
                    <a:cubicBezTo>
                      <a:pt x="1173136" y="74746"/>
                      <a:pt x="959441" y="63244"/>
                      <a:pt x="765075" y="42443"/>
                    </a:cubicBezTo>
                    <a:lnTo>
                      <a:pt x="674350" y="31385"/>
                    </a:lnTo>
                    <a:lnTo>
                      <a:pt x="728850" y="26251"/>
                    </a:lnTo>
                    <a:cubicBezTo>
                      <a:pt x="927599" y="9510"/>
                      <a:pt x="1155362" y="0"/>
                      <a:pt x="1397447" y="0"/>
                    </a:cubicBezTo>
                    <a:close/>
                  </a:path>
                </a:pathLst>
              </a:custGeom>
              <a:gradFill flip="none" rotWithShape="1">
                <a:gsLst>
                  <a:gs pos="0">
                    <a:srgbClr val="FEBE0E"/>
                  </a:gs>
                  <a:gs pos="77000">
                    <a:srgbClr val="F7921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135" name="Freeform: Shape 109">
                <a:extLst>
                  <a:ext uri="{FF2B5EF4-FFF2-40B4-BE49-F238E27FC236}">
                    <a16:creationId xmlns:a16="http://schemas.microsoft.com/office/drawing/2014/main" id="{55EE6B1D-F7F0-4C43-B0A4-9EC6CD5F056F}"/>
                  </a:ext>
                </a:extLst>
              </p:cNvPr>
              <p:cNvSpPr/>
              <p:nvPr/>
            </p:nvSpPr>
            <p:spPr>
              <a:xfrm>
                <a:off x="4714759" y="2560016"/>
                <a:ext cx="2750647" cy="1048343"/>
              </a:xfrm>
              <a:custGeom>
                <a:avLst/>
                <a:gdLst>
                  <a:gd name="connsiteX0" fmla="*/ 1375323 w 2750647"/>
                  <a:gd name="connsiteY0" fmla="*/ 974357 h 1048343"/>
                  <a:gd name="connsiteX1" fmla="*/ 1901694 w 2750647"/>
                  <a:gd name="connsiteY1" fmla="*/ 1011503 h 1048343"/>
                  <a:gd name="connsiteX2" fmla="*/ 1926142 w 2750647"/>
                  <a:gd name="connsiteY2" fmla="*/ 1016163 h 1048343"/>
                  <a:gd name="connsiteX3" fmla="*/ 1789994 w 2750647"/>
                  <a:gd name="connsiteY3" fmla="*/ 1031251 h 1048343"/>
                  <a:gd name="connsiteX4" fmla="*/ 1375323 w 2750647"/>
                  <a:gd name="connsiteY4" fmla="*/ 1048343 h 1048343"/>
                  <a:gd name="connsiteX5" fmla="*/ 960652 w 2750647"/>
                  <a:gd name="connsiteY5" fmla="*/ 1031251 h 1048343"/>
                  <a:gd name="connsiteX6" fmla="*/ 824505 w 2750647"/>
                  <a:gd name="connsiteY6" fmla="*/ 1016163 h 1048343"/>
                  <a:gd name="connsiteX7" fmla="*/ 848952 w 2750647"/>
                  <a:gd name="connsiteY7" fmla="*/ 1011503 h 1048343"/>
                  <a:gd name="connsiteX8" fmla="*/ 1375323 w 2750647"/>
                  <a:gd name="connsiteY8" fmla="*/ 974357 h 1048343"/>
                  <a:gd name="connsiteX9" fmla="*/ 2750647 w 2750647"/>
                  <a:gd name="connsiteY9" fmla="*/ 0 h 1048343"/>
                  <a:gd name="connsiteX10" fmla="*/ 2439429 w 2750647"/>
                  <a:gd name="connsiteY10" fmla="*/ 825927 h 1048343"/>
                  <a:gd name="connsiteX11" fmla="*/ 2423156 w 2750647"/>
                  <a:gd name="connsiteY11" fmla="*/ 869114 h 1048343"/>
                  <a:gd name="connsiteX12" fmla="*/ 2419000 w 2750647"/>
                  <a:gd name="connsiteY12" fmla="*/ 874674 h 1048343"/>
                  <a:gd name="connsiteX13" fmla="*/ 1970954 w 2750647"/>
                  <a:gd name="connsiteY13" fmla="*/ 1011196 h 1048343"/>
                  <a:gd name="connsiteX14" fmla="*/ 1926142 w 2750647"/>
                  <a:gd name="connsiteY14" fmla="*/ 1016162 h 1048343"/>
                  <a:gd name="connsiteX15" fmla="*/ 1901694 w 2750647"/>
                  <a:gd name="connsiteY15" fmla="*/ 1011502 h 1048343"/>
                  <a:gd name="connsiteX16" fmla="*/ 1375323 w 2750647"/>
                  <a:gd name="connsiteY16" fmla="*/ 974356 h 1048343"/>
                  <a:gd name="connsiteX17" fmla="*/ 848952 w 2750647"/>
                  <a:gd name="connsiteY17" fmla="*/ 1011502 h 1048343"/>
                  <a:gd name="connsiteX18" fmla="*/ 824504 w 2750647"/>
                  <a:gd name="connsiteY18" fmla="*/ 1016162 h 1048343"/>
                  <a:gd name="connsiteX19" fmla="*/ 779692 w 2750647"/>
                  <a:gd name="connsiteY19" fmla="*/ 1011196 h 1048343"/>
                  <a:gd name="connsiteX20" fmla="*/ 331646 w 2750647"/>
                  <a:gd name="connsiteY20" fmla="*/ 874674 h 1048343"/>
                  <a:gd name="connsiteX21" fmla="*/ 327490 w 2750647"/>
                  <a:gd name="connsiteY21" fmla="*/ 869114 h 1048343"/>
                  <a:gd name="connsiteX22" fmla="*/ 311217 w 2750647"/>
                  <a:gd name="connsiteY22" fmla="*/ 825927 h 1048343"/>
                  <a:gd name="connsiteX23" fmla="*/ 0 w 2750647"/>
                  <a:gd name="connsiteY23" fmla="*/ 3 h 1048343"/>
                  <a:gd name="connsiteX24" fmla="*/ 1147 w 2750647"/>
                  <a:gd name="connsiteY24" fmla="*/ 1168 h 1048343"/>
                  <a:gd name="connsiteX25" fmla="*/ 1375322 w 2750647"/>
                  <a:gd name="connsiteY25" fmla="*/ 174836 h 1048343"/>
                  <a:gd name="connsiteX26" fmla="*/ 2749497 w 2750647"/>
                  <a:gd name="connsiteY26" fmla="*/ 1168 h 10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50647" h="1048343">
                    <a:moveTo>
                      <a:pt x="1375323" y="974357"/>
                    </a:moveTo>
                    <a:cubicBezTo>
                      <a:pt x="1570303" y="974357"/>
                      <a:pt x="1751439" y="988051"/>
                      <a:pt x="1901694" y="1011503"/>
                    </a:cubicBezTo>
                    <a:lnTo>
                      <a:pt x="1926142" y="1016163"/>
                    </a:lnTo>
                    <a:lnTo>
                      <a:pt x="1789994" y="1031251"/>
                    </a:lnTo>
                    <a:cubicBezTo>
                      <a:pt x="1662541" y="1042257"/>
                      <a:pt x="1522414" y="1048343"/>
                      <a:pt x="1375323" y="1048343"/>
                    </a:cubicBezTo>
                    <a:cubicBezTo>
                      <a:pt x="1228233" y="1048343"/>
                      <a:pt x="1088105" y="1042257"/>
                      <a:pt x="960652" y="1031251"/>
                    </a:cubicBezTo>
                    <a:lnTo>
                      <a:pt x="824505" y="1016163"/>
                    </a:lnTo>
                    <a:lnTo>
                      <a:pt x="848952" y="1011503"/>
                    </a:lnTo>
                    <a:cubicBezTo>
                      <a:pt x="999208" y="988051"/>
                      <a:pt x="1180344" y="974357"/>
                      <a:pt x="1375323" y="974357"/>
                    </a:cubicBezTo>
                    <a:close/>
                    <a:moveTo>
                      <a:pt x="2750647" y="0"/>
                    </a:moveTo>
                    <a:lnTo>
                      <a:pt x="2439429" y="825927"/>
                    </a:lnTo>
                    <a:lnTo>
                      <a:pt x="2423156" y="869114"/>
                    </a:lnTo>
                    <a:lnTo>
                      <a:pt x="2419000" y="874674"/>
                    </a:lnTo>
                    <a:cubicBezTo>
                      <a:pt x="2362237" y="931309"/>
                      <a:pt x="2197656" y="979926"/>
                      <a:pt x="1970954" y="1011196"/>
                    </a:cubicBezTo>
                    <a:lnTo>
                      <a:pt x="1926142" y="1016162"/>
                    </a:lnTo>
                    <a:lnTo>
                      <a:pt x="1901694" y="1011502"/>
                    </a:lnTo>
                    <a:cubicBezTo>
                      <a:pt x="1751439" y="988050"/>
                      <a:pt x="1570303" y="974356"/>
                      <a:pt x="1375323" y="974356"/>
                    </a:cubicBezTo>
                    <a:cubicBezTo>
                      <a:pt x="1180343" y="974356"/>
                      <a:pt x="999208" y="988050"/>
                      <a:pt x="848952" y="1011502"/>
                    </a:cubicBezTo>
                    <a:lnTo>
                      <a:pt x="824504" y="1016162"/>
                    </a:lnTo>
                    <a:lnTo>
                      <a:pt x="779692" y="1011196"/>
                    </a:lnTo>
                    <a:cubicBezTo>
                      <a:pt x="552990" y="979926"/>
                      <a:pt x="388409" y="931309"/>
                      <a:pt x="331646" y="874674"/>
                    </a:cubicBezTo>
                    <a:lnTo>
                      <a:pt x="327490" y="869114"/>
                    </a:lnTo>
                    <a:lnTo>
                      <a:pt x="311217" y="825927"/>
                    </a:lnTo>
                    <a:lnTo>
                      <a:pt x="0" y="3"/>
                    </a:lnTo>
                    <a:lnTo>
                      <a:pt x="1147" y="1168"/>
                    </a:lnTo>
                    <a:cubicBezTo>
                      <a:pt x="131941" y="100280"/>
                      <a:pt x="697482" y="174836"/>
                      <a:pt x="1375322" y="174836"/>
                    </a:cubicBezTo>
                    <a:cubicBezTo>
                      <a:pt x="2053162" y="174836"/>
                      <a:pt x="2618703" y="100280"/>
                      <a:pt x="2749497" y="1168"/>
                    </a:cubicBezTo>
                    <a:close/>
                  </a:path>
                </a:pathLst>
              </a:custGeom>
              <a:gradFill flip="none" rotWithShape="1">
                <a:gsLst>
                  <a:gs pos="46000">
                    <a:srgbClr val="FEBE0E"/>
                  </a:gs>
                  <a:gs pos="78000">
                    <a:srgbClr val="F7921C"/>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grpSp>
        <p:grpSp>
          <p:nvGrpSpPr>
            <p:cNvPr id="96" name="Group 95">
              <a:extLst>
                <a:ext uri="{FF2B5EF4-FFF2-40B4-BE49-F238E27FC236}">
                  <a16:creationId xmlns:a16="http://schemas.microsoft.com/office/drawing/2014/main" id="{63C51EC1-E800-410F-80A4-D2678BFC91A8}"/>
                </a:ext>
              </a:extLst>
            </p:cNvPr>
            <p:cNvGrpSpPr/>
            <p:nvPr/>
          </p:nvGrpSpPr>
          <p:grpSpPr>
            <a:xfrm>
              <a:off x="6103459" y="1853968"/>
              <a:ext cx="2783150" cy="981954"/>
              <a:chOff x="4234648" y="1065321"/>
              <a:chExt cx="3710867" cy="1309272"/>
            </a:xfrm>
          </p:grpSpPr>
          <p:sp>
            <p:nvSpPr>
              <p:cNvPr id="132" name="Freeform: Shape 107">
                <a:extLst>
                  <a:ext uri="{FF2B5EF4-FFF2-40B4-BE49-F238E27FC236}">
                    <a16:creationId xmlns:a16="http://schemas.microsoft.com/office/drawing/2014/main" id="{397A8D9A-34A0-4670-BCD7-FDECD44F84E6}"/>
                  </a:ext>
                </a:extLst>
              </p:cNvPr>
              <p:cNvSpPr/>
              <p:nvPr/>
            </p:nvSpPr>
            <p:spPr>
              <a:xfrm>
                <a:off x="4234648" y="1065321"/>
                <a:ext cx="3710866" cy="435006"/>
              </a:xfrm>
              <a:custGeom>
                <a:avLst/>
                <a:gdLst>
                  <a:gd name="connsiteX0" fmla="*/ 1855433 w 3710866"/>
                  <a:gd name="connsiteY0" fmla="*/ 0 h 435006"/>
                  <a:gd name="connsiteX1" fmla="*/ 3710866 w 3710866"/>
                  <a:gd name="connsiteY1" fmla="*/ 217503 h 435006"/>
                  <a:gd name="connsiteX2" fmla="*/ 3709552 w 3710866"/>
                  <a:gd name="connsiteY2" fmla="*/ 220554 h 435006"/>
                  <a:gd name="connsiteX3" fmla="*/ 3701287 w 3710866"/>
                  <a:gd name="connsiteY3" fmla="*/ 239741 h 435006"/>
                  <a:gd name="connsiteX4" fmla="*/ 1855433 w 3710866"/>
                  <a:gd name="connsiteY4" fmla="*/ 435006 h 435006"/>
                  <a:gd name="connsiteX5" fmla="*/ 9579 w 3710866"/>
                  <a:gd name="connsiteY5" fmla="*/ 239741 h 435006"/>
                  <a:gd name="connsiteX6" fmla="*/ 1314 w 3710866"/>
                  <a:gd name="connsiteY6" fmla="*/ 220554 h 435006"/>
                  <a:gd name="connsiteX7" fmla="*/ 0 w 3710866"/>
                  <a:gd name="connsiteY7" fmla="*/ 217503 h 435006"/>
                  <a:gd name="connsiteX8" fmla="*/ 1855433 w 3710866"/>
                  <a:gd name="connsiteY8"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0866" h="435006">
                    <a:moveTo>
                      <a:pt x="1855433" y="0"/>
                    </a:moveTo>
                    <a:cubicBezTo>
                      <a:pt x="2880160" y="0"/>
                      <a:pt x="3710866" y="97379"/>
                      <a:pt x="3710866" y="217503"/>
                    </a:cubicBezTo>
                    <a:lnTo>
                      <a:pt x="3709552" y="220554"/>
                    </a:lnTo>
                    <a:lnTo>
                      <a:pt x="3701287" y="239741"/>
                    </a:lnTo>
                    <a:cubicBezTo>
                      <a:pt x="3606270" y="349419"/>
                      <a:pt x="2816115" y="435006"/>
                      <a:pt x="1855433" y="435006"/>
                    </a:cubicBezTo>
                    <a:cubicBezTo>
                      <a:pt x="894751" y="435006"/>
                      <a:pt x="104596" y="349419"/>
                      <a:pt x="9579" y="239741"/>
                    </a:cubicBezTo>
                    <a:lnTo>
                      <a:pt x="1314" y="220554"/>
                    </a:lnTo>
                    <a:lnTo>
                      <a:pt x="0" y="217503"/>
                    </a:lnTo>
                    <a:cubicBezTo>
                      <a:pt x="0" y="97379"/>
                      <a:pt x="830706" y="0"/>
                      <a:pt x="1855433" y="0"/>
                    </a:cubicBezTo>
                    <a:close/>
                  </a:path>
                </a:pathLst>
              </a:custGeom>
              <a:gradFill flip="none" rotWithShape="1">
                <a:gsLst>
                  <a:gs pos="0">
                    <a:srgbClr val="3C7CBF"/>
                  </a:gs>
                  <a:gs pos="78000">
                    <a:srgbClr val="4A57A6"/>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133" name="Freeform: Shape 108">
                <a:extLst>
                  <a:ext uri="{FF2B5EF4-FFF2-40B4-BE49-F238E27FC236}">
                    <a16:creationId xmlns:a16="http://schemas.microsoft.com/office/drawing/2014/main" id="{680DE9B6-0A5D-413B-B0F1-69D477C0234B}"/>
                  </a:ext>
                </a:extLst>
              </p:cNvPr>
              <p:cNvSpPr/>
              <p:nvPr/>
            </p:nvSpPr>
            <p:spPr>
              <a:xfrm>
                <a:off x="4234649" y="1285875"/>
                <a:ext cx="3710866" cy="1088718"/>
              </a:xfrm>
              <a:custGeom>
                <a:avLst/>
                <a:gdLst>
                  <a:gd name="connsiteX0" fmla="*/ 2176687 w 3710866"/>
                  <a:gd name="connsiteY0" fmla="*/ 1020247 h 1088718"/>
                  <a:gd name="connsiteX1" fmla="*/ 2271081 w 3710866"/>
                  <a:gd name="connsiteY1" fmla="*/ 1024791 h 1088718"/>
                  <a:gd name="connsiteX2" fmla="*/ 2205982 w 3710866"/>
                  <a:gd name="connsiteY2" fmla="*/ 1020820 h 1088718"/>
                  <a:gd name="connsiteX3" fmla="*/ 1534179 w 3710866"/>
                  <a:gd name="connsiteY3" fmla="*/ 1020247 h 1088718"/>
                  <a:gd name="connsiteX4" fmla="*/ 1504883 w 3710866"/>
                  <a:gd name="connsiteY4" fmla="*/ 1020820 h 1088718"/>
                  <a:gd name="connsiteX5" fmla="*/ 1439783 w 3710866"/>
                  <a:gd name="connsiteY5" fmla="*/ 1024791 h 1088718"/>
                  <a:gd name="connsiteX6" fmla="*/ 0 w 3710866"/>
                  <a:gd name="connsiteY6" fmla="*/ 0 h 1088718"/>
                  <a:gd name="connsiteX7" fmla="*/ 1313 w 3710866"/>
                  <a:gd name="connsiteY7" fmla="*/ 0 h 1088718"/>
                  <a:gd name="connsiteX8" fmla="*/ 9578 w 3710866"/>
                  <a:gd name="connsiteY8" fmla="*/ 19187 h 1088718"/>
                  <a:gd name="connsiteX9" fmla="*/ 1855432 w 3710866"/>
                  <a:gd name="connsiteY9" fmla="*/ 214452 h 1088718"/>
                  <a:gd name="connsiteX10" fmla="*/ 3701286 w 3710866"/>
                  <a:gd name="connsiteY10" fmla="*/ 19187 h 1088718"/>
                  <a:gd name="connsiteX11" fmla="*/ 3709551 w 3710866"/>
                  <a:gd name="connsiteY11" fmla="*/ 0 h 1088718"/>
                  <a:gd name="connsiteX12" fmla="*/ 3710866 w 3710866"/>
                  <a:gd name="connsiteY12" fmla="*/ 0 h 1088718"/>
                  <a:gd name="connsiteX13" fmla="*/ 3471470 w 3710866"/>
                  <a:gd name="connsiteY13" fmla="*/ 635323 h 1088718"/>
                  <a:gd name="connsiteX14" fmla="*/ 3410899 w 3710866"/>
                  <a:gd name="connsiteY14" fmla="*/ 796070 h 1088718"/>
                  <a:gd name="connsiteX15" fmla="*/ 3407008 w 3710866"/>
                  <a:gd name="connsiteY15" fmla="*/ 799899 h 1088718"/>
                  <a:gd name="connsiteX16" fmla="*/ 2629821 w 3710866"/>
                  <a:gd name="connsiteY16" fmla="*/ 1039106 h 1088718"/>
                  <a:gd name="connsiteX17" fmla="*/ 2578531 w 3710866"/>
                  <a:gd name="connsiteY17" fmla="*/ 1045357 h 1088718"/>
                  <a:gd name="connsiteX18" fmla="*/ 2524029 w 3710866"/>
                  <a:gd name="connsiteY18" fmla="*/ 1040223 h 1088718"/>
                  <a:gd name="connsiteX19" fmla="*/ 2473862 w 3710866"/>
                  <a:gd name="connsiteY19" fmla="*/ 1037163 h 1088718"/>
                  <a:gd name="connsiteX20" fmla="*/ 2569432 w 3710866"/>
                  <a:gd name="connsiteY20" fmla="*/ 1045206 h 1088718"/>
                  <a:gd name="connsiteX21" fmla="*/ 2487807 w 3710866"/>
                  <a:gd name="connsiteY21" fmla="*/ 1056415 h 1088718"/>
                  <a:gd name="connsiteX22" fmla="*/ 1855433 w 3710866"/>
                  <a:gd name="connsiteY22" fmla="*/ 1088718 h 1088718"/>
                  <a:gd name="connsiteX23" fmla="*/ 1223060 w 3710866"/>
                  <a:gd name="connsiteY23" fmla="*/ 1056415 h 1088718"/>
                  <a:gd name="connsiteX24" fmla="*/ 1141434 w 3710866"/>
                  <a:gd name="connsiteY24" fmla="*/ 1045206 h 1088718"/>
                  <a:gd name="connsiteX25" fmla="*/ 1237006 w 3710866"/>
                  <a:gd name="connsiteY25" fmla="*/ 1037162 h 1088718"/>
                  <a:gd name="connsiteX26" fmla="*/ 1186835 w 3710866"/>
                  <a:gd name="connsiteY26" fmla="*/ 1040223 h 1088718"/>
                  <a:gd name="connsiteX27" fmla="*/ 1132335 w 3710866"/>
                  <a:gd name="connsiteY27" fmla="*/ 1045357 h 1088718"/>
                  <a:gd name="connsiteX28" fmla="*/ 1081045 w 3710866"/>
                  <a:gd name="connsiteY28" fmla="*/ 1039106 h 1088718"/>
                  <a:gd name="connsiteX29" fmla="*/ 303858 w 3710866"/>
                  <a:gd name="connsiteY29" fmla="*/ 799899 h 1088718"/>
                  <a:gd name="connsiteX30" fmla="*/ 299967 w 3710866"/>
                  <a:gd name="connsiteY30" fmla="*/ 796070 h 1088718"/>
                  <a:gd name="connsiteX31" fmla="*/ 239396 w 3710866"/>
                  <a:gd name="connsiteY31" fmla="*/ 635323 h 108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10866" h="1088718">
                    <a:moveTo>
                      <a:pt x="2176687" y="1020247"/>
                    </a:moveTo>
                    <a:lnTo>
                      <a:pt x="2271081" y="1024791"/>
                    </a:lnTo>
                    <a:lnTo>
                      <a:pt x="2205982" y="1020820"/>
                    </a:lnTo>
                    <a:close/>
                    <a:moveTo>
                      <a:pt x="1534179" y="1020247"/>
                    </a:moveTo>
                    <a:lnTo>
                      <a:pt x="1504883" y="1020820"/>
                    </a:lnTo>
                    <a:lnTo>
                      <a:pt x="1439783" y="1024791"/>
                    </a:lnTo>
                    <a:close/>
                    <a:moveTo>
                      <a:pt x="0" y="0"/>
                    </a:moveTo>
                    <a:lnTo>
                      <a:pt x="1313" y="0"/>
                    </a:lnTo>
                    <a:lnTo>
                      <a:pt x="9578" y="19187"/>
                    </a:lnTo>
                    <a:cubicBezTo>
                      <a:pt x="104595" y="128865"/>
                      <a:pt x="894750" y="214452"/>
                      <a:pt x="1855432" y="214452"/>
                    </a:cubicBezTo>
                    <a:cubicBezTo>
                      <a:pt x="2816114" y="214452"/>
                      <a:pt x="3606269" y="128865"/>
                      <a:pt x="3701286" y="19187"/>
                    </a:cubicBezTo>
                    <a:lnTo>
                      <a:pt x="3709551" y="0"/>
                    </a:lnTo>
                    <a:lnTo>
                      <a:pt x="3710866" y="0"/>
                    </a:lnTo>
                    <a:lnTo>
                      <a:pt x="3471470" y="635323"/>
                    </a:lnTo>
                    <a:lnTo>
                      <a:pt x="3410899" y="796070"/>
                    </a:lnTo>
                    <a:lnTo>
                      <a:pt x="3407008" y="799899"/>
                    </a:lnTo>
                    <a:cubicBezTo>
                      <a:pt x="3280427" y="902869"/>
                      <a:pt x="2998136" y="988482"/>
                      <a:pt x="2629821" y="1039106"/>
                    </a:cubicBezTo>
                    <a:lnTo>
                      <a:pt x="2578531" y="1045357"/>
                    </a:lnTo>
                    <a:lnTo>
                      <a:pt x="2524029" y="1040223"/>
                    </a:lnTo>
                    <a:lnTo>
                      <a:pt x="2473862" y="1037163"/>
                    </a:lnTo>
                    <a:lnTo>
                      <a:pt x="2569432" y="1045206"/>
                    </a:lnTo>
                    <a:lnTo>
                      <a:pt x="2487807" y="1056415"/>
                    </a:lnTo>
                    <a:cubicBezTo>
                      <a:pt x="2293440" y="1077216"/>
                      <a:pt x="2079746" y="1088718"/>
                      <a:pt x="1855433" y="1088718"/>
                    </a:cubicBezTo>
                    <a:cubicBezTo>
                      <a:pt x="1631121" y="1088718"/>
                      <a:pt x="1417426" y="1077216"/>
                      <a:pt x="1223060" y="1056415"/>
                    </a:cubicBezTo>
                    <a:lnTo>
                      <a:pt x="1141434" y="1045206"/>
                    </a:lnTo>
                    <a:lnTo>
                      <a:pt x="1237006" y="1037162"/>
                    </a:lnTo>
                    <a:lnTo>
                      <a:pt x="1186835" y="1040223"/>
                    </a:lnTo>
                    <a:lnTo>
                      <a:pt x="1132335" y="1045357"/>
                    </a:lnTo>
                    <a:lnTo>
                      <a:pt x="1081045" y="1039106"/>
                    </a:lnTo>
                    <a:cubicBezTo>
                      <a:pt x="712730" y="988482"/>
                      <a:pt x="430439" y="902869"/>
                      <a:pt x="303858" y="799899"/>
                    </a:cubicBezTo>
                    <a:lnTo>
                      <a:pt x="299967" y="796070"/>
                    </a:lnTo>
                    <a:lnTo>
                      <a:pt x="239396" y="635323"/>
                    </a:lnTo>
                    <a:close/>
                  </a:path>
                </a:pathLst>
              </a:custGeom>
              <a:gradFill flip="none" rotWithShape="1">
                <a:gsLst>
                  <a:gs pos="46000">
                    <a:srgbClr val="3C7CBF"/>
                  </a:gs>
                  <a:gs pos="78000">
                    <a:srgbClr val="4A57A6"/>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grpSp>
        <p:sp>
          <p:nvSpPr>
            <p:cNvPr id="97" name="TextBox 96">
              <a:extLst>
                <a:ext uri="{FF2B5EF4-FFF2-40B4-BE49-F238E27FC236}">
                  <a16:creationId xmlns:a16="http://schemas.microsoft.com/office/drawing/2014/main" id="{888951DA-93EB-4E3D-A2E1-4DFD4C47AD36}"/>
                </a:ext>
              </a:extLst>
            </p:cNvPr>
            <p:cNvSpPr txBox="1"/>
            <p:nvPr/>
          </p:nvSpPr>
          <p:spPr>
            <a:xfrm>
              <a:off x="9861170" y="4042916"/>
              <a:ext cx="2942363" cy="450473"/>
            </a:xfrm>
            <a:prstGeom prst="rect">
              <a:avLst/>
            </a:prstGeom>
            <a:noFill/>
            <a:ln>
              <a:noFill/>
            </a:ln>
          </p:spPr>
          <p:txBody>
            <a:bodyPr wrap="square" lIns="0" rIns="0" rtlCol="0" anchor="b">
              <a:spAutoFit/>
            </a:bodyPr>
            <a:lstStyle/>
            <a:p>
              <a:r>
                <a:rPr lang="en-US" sz="1815" b="1" cap="all" dirty="0">
                  <a:solidFill>
                    <a:srgbClr val="00BBFF"/>
                  </a:solidFill>
                  <a:latin typeface="Calibri" panose="020F0502020204030204" pitchFamily="34" charset="0"/>
                  <a:cs typeface="Calibri" panose="020F0502020204030204" pitchFamily="34" charset="0"/>
                </a:rPr>
                <a:t>intenção</a:t>
              </a:r>
            </a:p>
          </p:txBody>
        </p:sp>
        <p:sp>
          <p:nvSpPr>
            <p:cNvPr id="101" name="TextBox 100">
              <a:extLst>
                <a:ext uri="{FF2B5EF4-FFF2-40B4-BE49-F238E27FC236}">
                  <a16:creationId xmlns:a16="http://schemas.microsoft.com/office/drawing/2014/main" id="{5A4A2B43-8422-4842-907A-5394F5EAC92E}"/>
                </a:ext>
              </a:extLst>
            </p:cNvPr>
            <p:cNvSpPr txBox="1"/>
            <p:nvPr/>
          </p:nvSpPr>
          <p:spPr>
            <a:xfrm>
              <a:off x="9821692" y="3086529"/>
              <a:ext cx="2202817" cy="450473"/>
            </a:xfrm>
            <a:prstGeom prst="rect">
              <a:avLst/>
            </a:prstGeom>
            <a:noFill/>
          </p:spPr>
          <p:txBody>
            <a:bodyPr wrap="square" lIns="0" rIns="0" rtlCol="0" anchor="b">
              <a:spAutoFit/>
            </a:bodyPr>
            <a:lstStyle/>
            <a:p>
              <a:r>
                <a:rPr lang="en-US" sz="1815" b="1" cap="all" dirty="0">
                  <a:solidFill>
                    <a:srgbClr val="F7921C"/>
                  </a:solidFill>
                  <a:latin typeface="Calibri" panose="020F0502020204030204" pitchFamily="34" charset="0"/>
                  <a:cs typeface="Calibri" panose="020F0502020204030204" pitchFamily="34" charset="0"/>
                </a:rPr>
                <a:t>consideração</a:t>
              </a:r>
            </a:p>
          </p:txBody>
        </p:sp>
        <p:sp>
          <p:nvSpPr>
            <p:cNvPr id="102" name="TextBox 101">
              <a:extLst>
                <a:ext uri="{FF2B5EF4-FFF2-40B4-BE49-F238E27FC236}">
                  <a16:creationId xmlns:a16="http://schemas.microsoft.com/office/drawing/2014/main" id="{1BE79CD6-0AE5-4038-9C79-FB895E99DA3E}"/>
                </a:ext>
              </a:extLst>
            </p:cNvPr>
            <p:cNvSpPr txBox="1"/>
            <p:nvPr/>
          </p:nvSpPr>
          <p:spPr>
            <a:xfrm>
              <a:off x="9839048" y="2191237"/>
              <a:ext cx="2714404" cy="450473"/>
            </a:xfrm>
            <a:prstGeom prst="rect">
              <a:avLst/>
            </a:prstGeom>
            <a:noFill/>
          </p:spPr>
          <p:txBody>
            <a:bodyPr wrap="square" lIns="0" rIns="0" rtlCol="0" anchor="b">
              <a:spAutoFit/>
            </a:bodyPr>
            <a:lstStyle/>
            <a:p>
              <a:r>
                <a:rPr lang="en-US" sz="1815" b="1" cap="all" dirty="0">
                  <a:solidFill>
                    <a:srgbClr val="3C7CBF"/>
                  </a:solidFill>
                  <a:latin typeface="Calibri" panose="020F0502020204030204" pitchFamily="34" charset="0"/>
                  <a:cs typeface="Calibri" panose="020F0502020204030204" pitchFamily="34" charset="0"/>
                </a:rPr>
                <a:t>interesse</a:t>
              </a:r>
            </a:p>
          </p:txBody>
        </p:sp>
        <p:grpSp>
          <p:nvGrpSpPr>
            <p:cNvPr id="103" name="Group 102">
              <a:extLst>
                <a:ext uri="{FF2B5EF4-FFF2-40B4-BE49-F238E27FC236}">
                  <a16:creationId xmlns:a16="http://schemas.microsoft.com/office/drawing/2014/main" id="{E7FCCEE4-A4DF-4C46-8878-8275DAB82F6A}"/>
                </a:ext>
              </a:extLst>
            </p:cNvPr>
            <p:cNvGrpSpPr/>
            <p:nvPr/>
          </p:nvGrpSpPr>
          <p:grpSpPr>
            <a:xfrm rot="10800000">
              <a:off x="8886610" y="2404250"/>
              <a:ext cx="790808" cy="88298"/>
              <a:chOff x="3363295" y="2057938"/>
              <a:chExt cx="1054410" cy="117731"/>
            </a:xfrm>
          </p:grpSpPr>
          <p:sp>
            <p:nvSpPr>
              <p:cNvPr id="130" name="Oval 129">
                <a:extLst>
                  <a:ext uri="{FF2B5EF4-FFF2-40B4-BE49-F238E27FC236}">
                    <a16:creationId xmlns:a16="http://schemas.microsoft.com/office/drawing/2014/main" id="{259C55EA-9441-4AC3-842C-33E1320CDE36}"/>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cxnSp>
            <p:nvCxnSpPr>
              <p:cNvPr id="131" name="Straight Arrow Connector 130">
                <a:extLst>
                  <a:ext uri="{FF2B5EF4-FFF2-40B4-BE49-F238E27FC236}">
                    <a16:creationId xmlns:a16="http://schemas.microsoft.com/office/drawing/2014/main" id="{47A3EC3F-9A77-4F48-BC32-BA6E612120D8}"/>
                  </a:ext>
                </a:extLst>
              </p:cNvPr>
              <p:cNvCxnSpPr>
                <a:cxnSpLocks/>
                <a:stCxn id="130" idx="6"/>
              </p:cNvCxnSpPr>
              <p:nvPr/>
            </p:nvCxnSpPr>
            <p:spPr>
              <a:xfrm rot="10800000" flipH="1">
                <a:off x="3481026" y="2116803"/>
                <a:ext cx="936679"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E7EAB755-A99F-4521-861C-00949B024EA2}"/>
                </a:ext>
              </a:extLst>
            </p:cNvPr>
            <p:cNvGrpSpPr/>
            <p:nvPr/>
          </p:nvGrpSpPr>
          <p:grpSpPr>
            <a:xfrm rot="10800000">
              <a:off x="8621961" y="3290924"/>
              <a:ext cx="1059130" cy="88298"/>
              <a:chOff x="3363295" y="2057938"/>
              <a:chExt cx="1412178" cy="117731"/>
            </a:xfrm>
          </p:grpSpPr>
          <p:sp>
            <p:nvSpPr>
              <p:cNvPr id="128" name="Oval 127">
                <a:extLst>
                  <a:ext uri="{FF2B5EF4-FFF2-40B4-BE49-F238E27FC236}">
                    <a16:creationId xmlns:a16="http://schemas.microsoft.com/office/drawing/2014/main" id="{0F1D9419-0132-452A-9617-8449CACA2AE6}"/>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cxnSp>
            <p:nvCxnSpPr>
              <p:cNvPr id="129" name="Straight Arrow Connector 128">
                <a:extLst>
                  <a:ext uri="{FF2B5EF4-FFF2-40B4-BE49-F238E27FC236}">
                    <a16:creationId xmlns:a16="http://schemas.microsoft.com/office/drawing/2014/main" id="{FDF6C7BA-BE06-47B4-95F6-795FCB466F8F}"/>
                  </a:ext>
                </a:extLst>
              </p:cNvPr>
              <p:cNvCxnSpPr>
                <a:cxnSpLocks/>
                <a:stCxn id="128" idx="6"/>
              </p:cNvCxnSpPr>
              <p:nvPr/>
            </p:nvCxnSpPr>
            <p:spPr>
              <a:xfrm rot="10800000" flipH="1">
                <a:off x="3481026" y="2116804"/>
                <a:ext cx="1294447"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5390CD64-EDB3-4224-825C-A4D0DB023D95}"/>
                </a:ext>
              </a:extLst>
            </p:cNvPr>
            <p:cNvGrpSpPr/>
            <p:nvPr/>
          </p:nvGrpSpPr>
          <p:grpSpPr>
            <a:xfrm rot="10800000">
              <a:off x="8037357" y="5239559"/>
              <a:ext cx="1644825" cy="88298"/>
              <a:chOff x="3363295" y="2057938"/>
              <a:chExt cx="2193099" cy="117731"/>
            </a:xfrm>
          </p:grpSpPr>
          <p:sp>
            <p:nvSpPr>
              <p:cNvPr id="126" name="Oval 125">
                <a:extLst>
                  <a:ext uri="{FF2B5EF4-FFF2-40B4-BE49-F238E27FC236}">
                    <a16:creationId xmlns:a16="http://schemas.microsoft.com/office/drawing/2014/main" id="{80C98497-1751-43F6-BDA4-7A2B061931E0}"/>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cxnSp>
            <p:nvCxnSpPr>
              <p:cNvPr id="127" name="Straight Arrow Connector 126">
                <a:extLst>
                  <a:ext uri="{FF2B5EF4-FFF2-40B4-BE49-F238E27FC236}">
                    <a16:creationId xmlns:a16="http://schemas.microsoft.com/office/drawing/2014/main" id="{3D03D4B5-AE80-4E7F-BC8A-7FC2CFB57916}"/>
                  </a:ext>
                </a:extLst>
              </p:cNvPr>
              <p:cNvCxnSpPr>
                <a:cxnSpLocks/>
                <a:stCxn id="126" idx="6"/>
              </p:cNvCxnSpPr>
              <p:nvPr/>
            </p:nvCxnSpPr>
            <p:spPr>
              <a:xfrm rot="10800000" flipH="1">
                <a:off x="3481026" y="2116804"/>
                <a:ext cx="2075368"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1F2F78F6-A428-4917-82B1-315CE26C1F0C}"/>
                </a:ext>
              </a:extLst>
            </p:cNvPr>
            <p:cNvGrpSpPr/>
            <p:nvPr/>
          </p:nvGrpSpPr>
          <p:grpSpPr>
            <a:xfrm rot="10800000">
              <a:off x="8280910" y="4257243"/>
              <a:ext cx="1415647" cy="88298"/>
              <a:chOff x="3363295" y="2057938"/>
              <a:chExt cx="1887529" cy="117731"/>
            </a:xfrm>
          </p:grpSpPr>
          <p:sp>
            <p:nvSpPr>
              <p:cNvPr id="124" name="Oval 123">
                <a:extLst>
                  <a:ext uri="{FF2B5EF4-FFF2-40B4-BE49-F238E27FC236}">
                    <a16:creationId xmlns:a16="http://schemas.microsoft.com/office/drawing/2014/main" id="{DE68E942-2648-4E27-B07A-C5736E54A6F1}"/>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cxnSp>
            <p:nvCxnSpPr>
              <p:cNvPr id="125" name="Straight Arrow Connector 124">
                <a:extLst>
                  <a:ext uri="{FF2B5EF4-FFF2-40B4-BE49-F238E27FC236}">
                    <a16:creationId xmlns:a16="http://schemas.microsoft.com/office/drawing/2014/main" id="{3DF976E0-2E48-46C2-9699-2A9B020F3EAA}"/>
                  </a:ext>
                </a:extLst>
              </p:cNvPr>
              <p:cNvCxnSpPr>
                <a:cxnSpLocks/>
                <a:stCxn id="124" idx="6"/>
              </p:cNvCxnSpPr>
              <p:nvPr/>
            </p:nvCxnSpPr>
            <p:spPr>
              <a:xfrm rot="10800000" flipH="1">
                <a:off x="3481026" y="2116804"/>
                <a:ext cx="1769798"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2C67A507-03CB-42A7-9EBE-5DCCDCF97CCF}"/>
                </a:ext>
              </a:extLst>
            </p:cNvPr>
            <p:cNvGrpSpPr/>
            <p:nvPr/>
          </p:nvGrpSpPr>
          <p:grpSpPr>
            <a:xfrm>
              <a:off x="5540043" y="637718"/>
              <a:ext cx="3801378" cy="1233778"/>
              <a:chOff x="4234648" y="1065321"/>
              <a:chExt cx="3710867" cy="1309272"/>
            </a:xfrm>
          </p:grpSpPr>
          <p:sp>
            <p:nvSpPr>
              <p:cNvPr id="122" name="Freeform: Shape 107">
                <a:extLst>
                  <a:ext uri="{FF2B5EF4-FFF2-40B4-BE49-F238E27FC236}">
                    <a16:creationId xmlns:a16="http://schemas.microsoft.com/office/drawing/2014/main" id="{510BF0F7-64B0-4E90-80DB-3014B0AEC0EC}"/>
                  </a:ext>
                </a:extLst>
              </p:cNvPr>
              <p:cNvSpPr/>
              <p:nvPr/>
            </p:nvSpPr>
            <p:spPr>
              <a:xfrm>
                <a:off x="4234648" y="1065321"/>
                <a:ext cx="3710866" cy="435006"/>
              </a:xfrm>
              <a:custGeom>
                <a:avLst/>
                <a:gdLst>
                  <a:gd name="connsiteX0" fmla="*/ 1855433 w 3710866"/>
                  <a:gd name="connsiteY0" fmla="*/ 0 h 435006"/>
                  <a:gd name="connsiteX1" fmla="*/ 3710866 w 3710866"/>
                  <a:gd name="connsiteY1" fmla="*/ 217503 h 435006"/>
                  <a:gd name="connsiteX2" fmla="*/ 3709552 w 3710866"/>
                  <a:gd name="connsiteY2" fmla="*/ 220554 h 435006"/>
                  <a:gd name="connsiteX3" fmla="*/ 3701287 w 3710866"/>
                  <a:gd name="connsiteY3" fmla="*/ 239741 h 435006"/>
                  <a:gd name="connsiteX4" fmla="*/ 1855433 w 3710866"/>
                  <a:gd name="connsiteY4" fmla="*/ 435006 h 435006"/>
                  <a:gd name="connsiteX5" fmla="*/ 9579 w 3710866"/>
                  <a:gd name="connsiteY5" fmla="*/ 239741 h 435006"/>
                  <a:gd name="connsiteX6" fmla="*/ 1314 w 3710866"/>
                  <a:gd name="connsiteY6" fmla="*/ 220554 h 435006"/>
                  <a:gd name="connsiteX7" fmla="*/ 0 w 3710866"/>
                  <a:gd name="connsiteY7" fmla="*/ 217503 h 435006"/>
                  <a:gd name="connsiteX8" fmla="*/ 1855433 w 3710866"/>
                  <a:gd name="connsiteY8"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0866" h="435006">
                    <a:moveTo>
                      <a:pt x="1855433" y="0"/>
                    </a:moveTo>
                    <a:cubicBezTo>
                      <a:pt x="2880160" y="0"/>
                      <a:pt x="3710866" y="97379"/>
                      <a:pt x="3710866" y="217503"/>
                    </a:cubicBezTo>
                    <a:lnTo>
                      <a:pt x="3709552" y="220554"/>
                    </a:lnTo>
                    <a:lnTo>
                      <a:pt x="3701287" y="239741"/>
                    </a:lnTo>
                    <a:cubicBezTo>
                      <a:pt x="3606270" y="349419"/>
                      <a:pt x="2816115" y="435006"/>
                      <a:pt x="1855433" y="435006"/>
                    </a:cubicBezTo>
                    <a:cubicBezTo>
                      <a:pt x="894751" y="435006"/>
                      <a:pt x="104596" y="349419"/>
                      <a:pt x="9579" y="239741"/>
                    </a:cubicBezTo>
                    <a:lnTo>
                      <a:pt x="1314" y="220554"/>
                    </a:lnTo>
                    <a:lnTo>
                      <a:pt x="0" y="217503"/>
                    </a:lnTo>
                    <a:cubicBezTo>
                      <a:pt x="0" y="97379"/>
                      <a:pt x="830706" y="0"/>
                      <a:pt x="1855433" y="0"/>
                    </a:cubicBezTo>
                    <a:close/>
                  </a:path>
                </a:pathLst>
              </a:custGeom>
              <a:gradFill flip="none" rotWithShape="1">
                <a:gsLst>
                  <a:gs pos="0">
                    <a:srgbClr val="DA2128"/>
                  </a:gs>
                  <a:gs pos="78000">
                    <a:srgbClr val="932D2A"/>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sp>
            <p:nvSpPr>
              <p:cNvPr id="123" name="Freeform: Shape 108">
                <a:extLst>
                  <a:ext uri="{FF2B5EF4-FFF2-40B4-BE49-F238E27FC236}">
                    <a16:creationId xmlns:a16="http://schemas.microsoft.com/office/drawing/2014/main" id="{5A41DCC7-7CD7-470A-961D-09A0068483AB}"/>
                  </a:ext>
                </a:extLst>
              </p:cNvPr>
              <p:cNvSpPr/>
              <p:nvPr/>
            </p:nvSpPr>
            <p:spPr>
              <a:xfrm>
                <a:off x="4234649" y="1285875"/>
                <a:ext cx="3710866" cy="1088718"/>
              </a:xfrm>
              <a:custGeom>
                <a:avLst/>
                <a:gdLst>
                  <a:gd name="connsiteX0" fmla="*/ 2176687 w 3710866"/>
                  <a:gd name="connsiteY0" fmla="*/ 1020247 h 1088718"/>
                  <a:gd name="connsiteX1" fmla="*/ 2271081 w 3710866"/>
                  <a:gd name="connsiteY1" fmla="*/ 1024791 h 1088718"/>
                  <a:gd name="connsiteX2" fmla="*/ 2205982 w 3710866"/>
                  <a:gd name="connsiteY2" fmla="*/ 1020820 h 1088718"/>
                  <a:gd name="connsiteX3" fmla="*/ 1534179 w 3710866"/>
                  <a:gd name="connsiteY3" fmla="*/ 1020247 h 1088718"/>
                  <a:gd name="connsiteX4" fmla="*/ 1504883 w 3710866"/>
                  <a:gd name="connsiteY4" fmla="*/ 1020820 h 1088718"/>
                  <a:gd name="connsiteX5" fmla="*/ 1439783 w 3710866"/>
                  <a:gd name="connsiteY5" fmla="*/ 1024791 h 1088718"/>
                  <a:gd name="connsiteX6" fmla="*/ 0 w 3710866"/>
                  <a:gd name="connsiteY6" fmla="*/ 0 h 1088718"/>
                  <a:gd name="connsiteX7" fmla="*/ 1313 w 3710866"/>
                  <a:gd name="connsiteY7" fmla="*/ 0 h 1088718"/>
                  <a:gd name="connsiteX8" fmla="*/ 9578 w 3710866"/>
                  <a:gd name="connsiteY8" fmla="*/ 19187 h 1088718"/>
                  <a:gd name="connsiteX9" fmla="*/ 1855432 w 3710866"/>
                  <a:gd name="connsiteY9" fmla="*/ 214452 h 1088718"/>
                  <a:gd name="connsiteX10" fmla="*/ 3701286 w 3710866"/>
                  <a:gd name="connsiteY10" fmla="*/ 19187 h 1088718"/>
                  <a:gd name="connsiteX11" fmla="*/ 3709551 w 3710866"/>
                  <a:gd name="connsiteY11" fmla="*/ 0 h 1088718"/>
                  <a:gd name="connsiteX12" fmla="*/ 3710866 w 3710866"/>
                  <a:gd name="connsiteY12" fmla="*/ 0 h 1088718"/>
                  <a:gd name="connsiteX13" fmla="*/ 3471470 w 3710866"/>
                  <a:gd name="connsiteY13" fmla="*/ 635323 h 1088718"/>
                  <a:gd name="connsiteX14" fmla="*/ 3410899 w 3710866"/>
                  <a:gd name="connsiteY14" fmla="*/ 796070 h 1088718"/>
                  <a:gd name="connsiteX15" fmla="*/ 3407008 w 3710866"/>
                  <a:gd name="connsiteY15" fmla="*/ 799899 h 1088718"/>
                  <a:gd name="connsiteX16" fmla="*/ 2629821 w 3710866"/>
                  <a:gd name="connsiteY16" fmla="*/ 1039106 h 1088718"/>
                  <a:gd name="connsiteX17" fmla="*/ 2578531 w 3710866"/>
                  <a:gd name="connsiteY17" fmla="*/ 1045357 h 1088718"/>
                  <a:gd name="connsiteX18" fmla="*/ 2524029 w 3710866"/>
                  <a:gd name="connsiteY18" fmla="*/ 1040223 h 1088718"/>
                  <a:gd name="connsiteX19" fmla="*/ 2473862 w 3710866"/>
                  <a:gd name="connsiteY19" fmla="*/ 1037163 h 1088718"/>
                  <a:gd name="connsiteX20" fmla="*/ 2569432 w 3710866"/>
                  <a:gd name="connsiteY20" fmla="*/ 1045206 h 1088718"/>
                  <a:gd name="connsiteX21" fmla="*/ 2487807 w 3710866"/>
                  <a:gd name="connsiteY21" fmla="*/ 1056415 h 1088718"/>
                  <a:gd name="connsiteX22" fmla="*/ 1855433 w 3710866"/>
                  <a:gd name="connsiteY22" fmla="*/ 1088718 h 1088718"/>
                  <a:gd name="connsiteX23" fmla="*/ 1223060 w 3710866"/>
                  <a:gd name="connsiteY23" fmla="*/ 1056415 h 1088718"/>
                  <a:gd name="connsiteX24" fmla="*/ 1141434 w 3710866"/>
                  <a:gd name="connsiteY24" fmla="*/ 1045206 h 1088718"/>
                  <a:gd name="connsiteX25" fmla="*/ 1237006 w 3710866"/>
                  <a:gd name="connsiteY25" fmla="*/ 1037162 h 1088718"/>
                  <a:gd name="connsiteX26" fmla="*/ 1186835 w 3710866"/>
                  <a:gd name="connsiteY26" fmla="*/ 1040223 h 1088718"/>
                  <a:gd name="connsiteX27" fmla="*/ 1132335 w 3710866"/>
                  <a:gd name="connsiteY27" fmla="*/ 1045357 h 1088718"/>
                  <a:gd name="connsiteX28" fmla="*/ 1081045 w 3710866"/>
                  <a:gd name="connsiteY28" fmla="*/ 1039106 h 1088718"/>
                  <a:gd name="connsiteX29" fmla="*/ 303858 w 3710866"/>
                  <a:gd name="connsiteY29" fmla="*/ 799899 h 1088718"/>
                  <a:gd name="connsiteX30" fmla="*/ 299967 w 3710866"/>
                  <a:gd name="connsiteY30" fmla="*/ 796070 h 1088718"/>
                  <a:gd name="connsiteX31" fmla="*/ 239396 w 3710866"/>
                  <a:gd name="connsiteY31" fmla="*/ 635323 h 108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10866" h="1088718">
                    <a:moveTo>
                      <a:pt x="2176687" y="1020247"/>
                    </a:moveTo>
                    <a:lnTo>
                      <a:pt x="2271081" y="1024791"/>
                    </a:lnTo>
                    <a:lnTo>
                      <a:pt x="2205982" y="1020820"/>
                    </a:lnTo>
                    <a:close/>
                    <a:moveTo>
                      <a:pt x="1534179" y="1020247"/>
                    </a:moveTo>
                    <a:lnTo>
                      <a:pt x="1504883" y="1020820"/>
                    </a:lnTo>
                    <a:lnTo>
                      <a:pt x="1439783" y="1024791"/>
                    </a:lnTo>
                    <a:close/>
                    <a:moveTo>
                      <a:pt x="0" y="0"/>
                    </a:moveTo>
                    <a:lnTo>
                      <a:pt x="1313" y="0"/>
                    </a:lnTo>
                    <a:lnTo>
                      <a:pt x="9578" y="19187"/>
                    </a:lnTo>
                    <a:cubicBezTo>
                      <a:pt x="104595" y="128865"/>
                      <a:pt x="894750" y="214452"/>
                      <a:pt x="1855432" y="214452"/>
                    </a:cubicBezTo>
                    <a:cubicBezTo>
                      <a:pt x="2816114" y="214452"/>
                      <a:pt x="3606269" y="128865"/>
                      <a:pt x="3701286" y="19187"/>
                    </a:cubicBezTo>
                    <a:lnTo>
                      <a:pt x="3709551" y="0"/>
                    </a:lnTo>
                    <a:lnTo>
                      <a:pt x="3710866" y="0"/>
                    </a:lnTo>
                    <a:lnTo>
                      <a:pt x="3471470" y="635323"/>
                    </a:lnTo>
                    <a:lnTo>
                      <a:pt x="3410899" y="796070"/>
                    </a:lnTo>
                    <a:lnTo>
                      <a:pt x="3407008" y="799899"/>
                    </a:lnTo>
                    <a:cubicBezTo>
                      <a:pt x="3280427" y="902869"/>
                      <a:pt x="2998136" y="988482"/>
                      <a:pt x="2629821" y="1039106"/>
                    </a:cubicBezTo>
                    <a:lnTo>
                      <a:pt x="2578531" y="1045357"/>
                    </a:lnTo>
                    <a:lnTo>
                      <a:pt x="2524029" y="1040223"/>
                    </a:lnTo>
                    <a:lnTo>
                      <a:pt x="2473862" y="1037163"/>
                    </a:lnTo>
                    <a:lnTo>
                      <a:pt x="2569432" y="1045206"/>
                    </a:lnTo>
                    <a:lnTo>
                      <a:pt x="2487807" y="1056415"/>
                    </a:lnTo>
                    <a:cubicBezTo>
                      <a:pt x="2293440" y="1077216"/>
                      <a:pt x="2079746" y="1088718"/>
                      <a:pt x="1855433" y="1088718"/>
                    </a:cubicBezTo>
                    <a:cubicBezTo>
                      <a:pt x="1631121" y="1088718"/>
                      <a:pt x="1417426" y="1077216"/>
                      <a:pt x="1223060" y="1056415"/>
                    </a:cubicBezTo>
                    <a:lnTo>
                      <a:pt x="1141434" y="1045206"/>
                    </a:lnTo>
                    <a:lnTo>
                      <a:pt x="1237006" y="1037162"/>
                    </a:lnTo>
                    <a:lnTo>
                      <a:pt x="1186835" y="1040223"/>
                    </a:lnTo>
                    <a:lnTo>
                      <a:pt x="1132335" y="1045357"/>
                    </a:lnTo>
                    <a:lnTo>
                      <a:pt x="1081045" y="1039106"/>
                    </a:lnTo>
                    <a:cubicBezTo>
                      <a:pt x="712730" y="988482"/>
                      <a:pt x="430439" y="902869"/>
                      <a:pt x="303858" y="799899"/>
                    </a:cubicBezTo>
                    <a:lnTo>
                      <a:pt x="299967" y="796070"/>
                    </a:lnTo>
                    <a:lnTo>
                      <a:pt x="239396" y="635323"/>
                    </a:lnTo>
                    <a:close/>
                  </a:path>
                </a:pathLst>
              </a:custGeom>
              <a:gradFill>
                <a:gsLst>
                  <a:gs pos="45000">
                    <a:srgbClr val="DA2128"/>
                  </a:gs>
                  <a:gs pos="77000">
                    <a:srgbClr val="B8302D"/>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grpSp>
        <p:sp>
          <p:nvSpPr>
            <p:cNvPr id="108" name="TextBox 107">
              <a:extLst>
                <a:ext uri="{FF2B5EF4-FFF2-40B4-BE49-F238E27FC236}">
                  <a16:creationId xmlns:a16="http://schemas.microsoft.com/office/drawing/2014/main" id="{F531693A-C904-47DC-B95E-78D72B1C18E5}"/>
                </a:ext>
              </a:extLst>
            </p:cNvPr>
            <p:cNvSpPr txBox="1"/>
            <p:nvPr/>
          </p:nvSpPr>
          <p:spPr>
            <a:xfrm>
              <a:off x="9884073" y="1011883"/>
              <a:ext cx="2202817" cy="450473"/>
            </a:xfrm>
            <a:prstGeom prst="rect">
              <a:avLst/>
            </a:prstGeom>
            <a:noFill/>
          </p:spPr>
          <p:txBody>
            <a:bodyPr wrap="square" lIns="0" rIns="0" rtlCol="0" anchor="b">
              <a:spAutoFit/>
            </a:bodyPr>
            <a:lstStyle/>
            <a:p>
              <a:r>
                <a:rPr lang="en-US" sz="1815" b="1" cap="all" dirty="0">
                  <a:solidFill>
                    <a:srgbClr val="DA2128"/>
                  </a:solidFill>
                  <a:latin typeface="Calibri" panose="020F0502020204030204" pitchFamily="34" charset="0"/>
                  <a:cs typeface="Calibri" panose="020F0502020204030204" pitchFamily="34" charset="0"/>
                </a:rPr>
                <a:t>Awareness</a:t>
              </a:r>
            </a:p>
          </p:txBody>
        </p:sp>
        <p:grpSp>
          <p:nvGrpSpPr>
            <p:cNvPr id="109" name="Group 108">
              <a:extLst>
                <a:ext uri="{FF2B5EF4-FFF2-40B4-BE49-F238E27FC236}">
                  <a16:creationId xmlns:a16="http://schemas.microsoft.com/office/drawing/2014/main" id="{FB0FE8CB-A0B4-425E-AB09-7DCE523E1F57}"/>
                </a:ext>
              </a:extLst>
            </p:cNvPr>
            <p:cNvGrpSpPr/>
            <p:nvPr/>
          </p:nvGrpSpPr>
          <p:grpSpPr>
            <a:xfrm rot="10800000">
              <a:off x="9335171" y="1225925"/>
              <a:ext cx="358355" cy="88298"/>
              <a:chOff x="3363295" y="2057938"/>
              <a:chExt cx="477806" cy="117731"/>
            </a:xfrm>
          </p:grpSpPr>
          <p:sp>
            <p:nvSpPr>
              <p:cNvPr id="120" name="Oval 119">
                <a:extLst>
                  <a:ext uri="{FF2B5EF4-FFF2-40B4-BE49-F238E27FC236}">
                    <a16:creationId xmlns:a16="http://schemas.microsoft.com/office/drawing/2014/main" id="{757C5049-C549-40E0-9163-F8231DB6E3E8}"/>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a:p>
            </p:txBody>
          </p:sp>
          <p:cxnSp>
            <p:nvCxnSpPr>
              <p:cNvPr id="121" name="Straight Arrow Connector 120">
                <a:extLst>
                  <a:ext uri="{FF2B5EF4-FFF2-40B4-BE49-F238E27FC236}">
                    <a16:creationId xmlns:a16="http://schemas.microsoft.com/office/drawing/2014/main" id="{2918446F-6B4C-473B-A19A-2FFF6D7E79A8}"/>
                  </a:ext>
                </a:extLst>
              </p:cNvPr>
              <p:cNvCxnSpPr>
                <a:cxnSpLocks/>
                <a:stCxn id="120" idx="6"/>
              </p:cNvCxnSpPr>
              <p:nvPr/>
            </p:nvCxnSpPr>
            <p:spPr>
              <a:xfrm rot="10800000" flipH="1">
                <a:off x="3481026" y="2116804"/>
                <a:ext cx="360075"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110" name="Graphic 109" descr="Brain in head">
              <a:extLst>
                <a:ext uri="{FF2B5EF4-FFF2-40B4-BE49-F238E27FC236}">
                  <a16:creationId xmlns:a16="http://schemas.microsoft.com/office/drawing/2014/main" id="{6D1CF1DE-FF2F-4F7C-8257-65A8525D5F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69148" y="1056080"/>
              <a:ext cx="763402" cy="763402"/>
            </a:xfrm>
            <a:prstGeom prst="rect">
              <a:avLst/>
            </a:prstGeom>
          </p:spPr>
        </p:pic>
        <p:pic>
          <p:nvPicPr>
            <p:cNvPr id="111" name="Graphic 110" descr="Magnifying glass">
              <a:extLst>
                <a:ext uri="{FF2B5EF4-FFF2-40B4-BE49-F238E27FC236}">
                  <a16:creationId xmlns:a16="http://schemas.microsoft.com/office/drawing/2014/main" id="{DC43E8F8-40BC-4F95-AC0A-772597A8E4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78052" y="2214709"/>
              <a:ext cx="601004" cy="601004"/>
            </a:xfrm>
            <a:prstGeom prst="rect">
              <a:avLst/>
            </a:prstGeom>
          </p:spPr>
        </p:pic>
        <p:pic>
          <p:nvPicPr>
            <p:cNvPr id="112" name="Graphic 111" descr="Lights On">
              <a:extLst>
                <a:ext uri="{FF2B5EF4-FFF2-40B4-BE49-F238E27FC236}">
                  <a16:creationId xmlns:a16="http://schemas.microsoft.com/office/drawing/2014/main" id="{2B4329F5-90D8-448E-AAF1-5054F069AE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77354" y="3140311"/>
              <a:ext cx="584531" cy="584531"/>
            </a:xfrm>
            <a:prstGeom prst="rect">
              <a:avLst/>
            </a:prstGeom>
          </p:spPr>
        </p:pic>
        <p:pic>
          <p:nvPicPr>
            <p:cNvPr id="113" name="Graphic 112" descr="Bullseye">
              <a:extLst>
                <a:ext uri="{FF2B5EF4-FFF2-40B4-BE49-F238E27FC236}">
                  <a16:creationId xmlns:a16="http://schemas.microsoft.com/office/drawing/2014/main" id="{7ABCCA27-8EAC-4105-AEA6-7BB44A128BD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85903" y="4127635"/>
              <a:ext cx="492987" cy="492987"/>
            </a:xfrm>
            <a:prstGeom prst="rect">
              <a:avLst/>
            </a:prstGeom>
          </p:spPr>
        </p:pic>
        <p:pic>
          <p:nvPicPr>
            <p:cNvPr id="114" name="Graphic 113" descr="Shopping basket">
              <a:extLst>
                <a:ext uri="{FF2B5EF4-FFF2-40B4-BE49-F238E27FC236}">
                  <a16:creationId xmlns:a16="http://schemas.microsoft.com/office/drawing/2014/main" id="{A195F321-C578-4773-AE26-3A057F7A726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78268" y="4831924"/>
              <a:ext cx="407564" cy="407564"/>
            </a:xfrm>
            <a:prstGeom prst="rect">
              <a:avLst/>
            </a:prstGeom>
          </p:spPr>
        </p:pic>
        <p:sp>
          <p:nvSpPr>
            <p:cNvPr id="115" name="Rectangle 114">
              <a:extLst>
                <a:ext uri="{FF2B5EF4-FFF2-40B4-BE49-F238E27FC236}">
                  <a16:creationId xmlns:a16="http://schemas.microsoft.com/office/drawing/2014/main" id="{E456FA57-2171-4E12-9077-A0E1DBF5083B}"/>
                </a:ext>
              </a:extLst>
            </p:cNvPr>
            <p:cNvSpPr/>
            <p:nvPr/>
          </p:nvSpPr>
          <p:spPr>
            <a:xfrm>
              <a:off x="7124518" y="1172368"/>
              <a:ext cx="808691" cy="604361"/>
            </a:xfrm>
            <a:prstGeom prst="rect">
              <a:avLst/>
            </a:prstGeom>
          </p:spPr>
          <p:txBody>
            <a:bodyPr wrap="none">
              <a:spAutoFit/>
            </a:bodyPr>
            <a:lstStyle/>
            <a:p>
              <a:r>
                <a:rPr lang="en-IE" sz="1485" b="1" dirty="0">
                  <a:solidFill>
                    <a:schemeClr val="bg1"/>
                  </a:solidFill>
                  <a:latin typeface="Calibri" panose="020F0502020204030204" pitchFamily="34" charset="0"/>
                  <a:cs typeface="Calibri" panose="020F0502020204030204" pitchFamily="34" charset="0"/>
                </a:rPr>
                <a:t>40%</a:t>
              </a:r>
            </a:p>
          </p:txBody>
        </p:sp>
        <p:sp>
          <p:nvSpPr>
            <p:cNvPr id="116" name="Rectangle 115">
              <a:extLst>
                <a:ext uri="{FF2B5EF4-FFF2-40B4-BE49-F238E27FC236}">
                  <a16:creationId xmlns:a16="http://schemas.microsoft.com/office/drawing/2014/main" id="{BCC2897D-2A39-48C1-95B0-E5CE6402BB05}"/>
                </a:ext>
              </a:extLst>
            </p:cNvPr>
            <p:cNvSpPr/>
            <p:nvPr/>
          </p:nvSpPr>
          <p:spPr>
            <a:xfrm>
              <a:off x="7137770" y="2227097"/>
              <a:ext cx="808691" cy="604361"/>
            </a:xfrm>
            <a:prstGeom prst="rect">
              <a:avLst/>
            </a:prstGeom>
          </p:spPr>
          <p:txBody>
            <a:bodyPr wrap="none">
              <a:spAutoFit/>
            </a:bodyPr>
            <a:lstStyle/>
            <a:p>
              <a:r>
                <a:rPr lang="en-IE" sz="1485" b="1" dirty="0">
                  <a:solidFill>
                    <a:schemeClr val="bg1"/>
                  </a:solidFill>
                  <a:latin typeface="Calibri" panose="020F0502020204030204" pitchFamily="34" charset="0"/>
                  <a:cs typeface="Calibri" panose="020F0502020204030204" pitchFamily="34" charset="0"/>
                </a:rPr>
                <a:t>30%</a:t>
              </a:r>
            </a:p>
          </p:txBody>
        </p:sp>
        <p:sp>
          <p:nvSpPr>
            <p:cNvPr id="117" name="Rectangle 116">
              <a:extLst>
                <a:ext uri="{FF2B5EF4-FFF2-40B4-BE49-F238E27FC236}">
                  <a16:creationId xmlns:a16="http://schemas.microsoft.com/office/drawing/2014/main" id="{37B35258-65F5-4160-B7DE-B80971E08C2C}"/>
                </a:ext>
              </a:extLst>
            </p:cNvPr>
            <p:cNvSpPr/>
            <p:nvPr/>
          </p:nvSpPr>
          <p:spPr>
            <a:xfrm>
              <a:off x="7147426" y="3181151"/>
              <a:ext cx="808691" cy="604361"/>
            </a:xfrm>
            <a:prstGeom prst="rect">
              <a:avLst/>
            </a:prstGeom>
          </p:spPr>
          <p:txBody>
            <a:bodyPr wrap="none">
              <a:spAutoFit/>
            </a:bodyPr>
            <a:lstStyle/>
            <a:p>
              <a:r>
                <a:rPr lang="en-IE" sz="2640" b="1" dirty="0">
                  <a:solidFill>
                    <a:schemeClr val="bg1"/>
                  </a:solidFill>
                  <a:latin typeface="Calibri" panose="020F0502020204030204" pitchFamily="34" charset="0"/>
                  <a:cs typeface="Calibri" panose="020F0502020204030204" pitchFamily="34" charset="0"/>
                </a:rPr>
                <a:t>28%</a:t>
              </a:r>
            </a:p>
          </p:txBody>
        </p:sp>
        <p:sp>
          <p:nvSpPr>
            <p:cNvPr id="118" name="Rectangle 117">
              <a:extLst>
                <a:ext uri="{FF2B5EF4-FFF2-40B4-BE49-F238E27FC236}">
                  <a16:creationId xmlns:a16="http://schemas.microsoft.com/office/drawing/2014/main" id="{CB75341A-EC1D-486F-A564-9359D427A4F8}"/>
                </a:ext>
              </a:extLst>
            </p:cNvPr>
            <p:cNvSpPr/>
            <p:nvPr/>
          </p:nvSpPr>
          <p:spPr>
            <a:xfrm>
              <a:off x="7117602" y="4071425"/>
              <a:ext cx="808691" cy="604361"/>
            </a:xfrm>
            <a:prstGeom prst="rect">
              <a:avLst/>
            </a:prstGeom>
          </p:spPr>
          <p:txBody>
            <a:bodyPr wrap="none">
              <a:spAutoFit/>
            </a:bodyPr>
            <a:lstStyle/>
            <a:p>
              <a:r>
                <a:rPr lang="en-IE" sz="1485" b="1" dirty="0">
                  <a:solidFill>
                    <a:schemeClr val="bg1"/>
                  </a:solidFill>
                  <a:latin typeface="Calibri" panose="020F0502020204030204" pitchFamily="34" charset="0"/>
                  <a:cs typeface="Calibri" panose="020F0502020204030204" pitchFamily="34" charset="0"/>
                </a:rPr>
                <a:t>10%</a:t>
              </a:r>
            </a:p>
          </p:txBody>
        </p:sp>
        <p:sp>
          <p:nvSpPr>
            <p:cNvPr id="119" name="Rectangle 118">
              <a:extLst>
                <a:ext uri="{FF2B5EF4-FFF2-40B4-BE49-F238E27FC236}">
                  <a16:creationId xmlns:a16="http://schemas.microsoft.com/office/drawing/2014/main" id="{9A898BC4-A04D-42EA-80CE-E8FA4C0121F8}"/>
                </a:ext>
              </a:extLst>
            </p:cNvPr>
            <p:cNvSpPr/>
            <p:nvPr/>
          </p:nvSpPr>
          <p:spPr>
            <a:xfrm>
              <a:off x="7229492" y="4771579"/>
              <a:ext cx="600787" cy="604361"/>
            </a:xfrm>
            <a:prstGeom prst="rect">
              <a:avLst/>
            </a:prstGeom>
          </p:spPr>
          <p:txBody>
            <a:bodyPr wrap="none">
              <a:spAutoFit/>
            </a:bodyPr>
            <a:lstStyle/>
            <a:p>
              <a:r>
                <a:rPr lang="en-IE" sz="1485" b="1" dirty="0">
                  <a:solidFill>
                    <a:schemeClr val="bg1"/>
                  </a:solidFill>
                  <a:latin typeface="Calibri" panose="020F0502020204030204" pitchFamily="34" charset="0"/>
                  <a:cs typeface="Calibri" panose="020F0502020204030204" pitchFamily="34" charset="0"/>
                </a:rPr>
                <a:t>8%</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758FDF2-AE7A-197E-BD74-FA0B37F1A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108" y="-19522"/>
            <a:ext cx="8891292" cy="4340989"/>
          </a:xfrm>
          <a:prstGeom prst="rect">
            <a:avLst/>
          </a:prstGeom>
        </p:spPr>
      </p:pic>
      <p:sp>
        <p:nvSpPr>
          <p:cNvPr id="5" name="object 5"/>
          <p:cNvSpPr txBox="1"/>
          <p:nvPr/>
        </p:nvSpPr>
        <p:spPr>
          <a:xfrm>
            <a:off x="1191726" y="4276100"/>
            <a:ext cx="4231172" cy="2254463"/>
          </a:xfrm>
          <a:prstGeom prst="rect">
            <a:avLst/>
          </a:prstGeom>
        </p:spPr>
        <p:txBody>
          <a:bodyPr vert="horz" wrap="square" lIns="0" tIns="12700" rIns="0" bIns="0" rtlCol="0">
            <a:spAutoFit/>
          </a:bodyPr>
          <a:lstStyle/>
          <a:p>
            <a:pPr marL="12700">
              <a:lnSpc>
                <a:spcPct val="100000"/>
              </a:lnSpc>
              <a:spcBef>
                <a:spcPts val="100"/>
              </a:spcBef>
            </a:pPr>
            <a:r>
              <a:rPr lang="pt-PT" spc="50" dirty="0">
                <a:solidFill>
                  <a:srgbClr val="1D1D1B"/>
                </a:solidFill>
                <a:latin typeface="Trebuchet MS"/>
                <a:cs typeface="Trebuchet MS"/>
              </a:rPr>
              <a:t>A </a:t>
            </a:r>
            <a:r>
              <a:rPr lang="pt-PT" i="1" spc="50" dirty="0" err="1">
                <a:solidFill>
                  <a:srgbClr val="1D1D1B"/>
                </a:solidFill>
                <a:latin typeface="Trebuchet MS"/>
                <a:cs typeface="Trebuchet MS"/>
              </a:rPr>
              <a:t>word</a:t>
            </a:r>
            <a:r>
              <a:rPr lang="pt-PT" i="1" spc="50" dirty="0">
                <a:solidFill>
                  <a:srgbClr val="1D1D1B"/>
                </a:solidFill>
                <a:latin typeface="Trebuchet MS"/>
                <a:cs typeface="Trebuchet MS"/>
              </a:rPr>
              <a:t> </a:t>
            </a:r>
            <a:r>
              <a:rPr lang="pt-PT" i="1" spc="50" dirty="0" err="1">
                <a:solidFill>
                  <a:srgbClr val="1D1D1B"/>
                </a:solidFill>
                <a:latin typeface="Trebuchet MS"/>
                <a:cs typeface="Trebuchet MS"/>
              </a:rPr>
              <a:t>of</a:t>
            </a:r>
            <a:r>
              <a:rPr lang="pt-PT" i="1" spc="50" dirty="0">
                <a:solidFill>
                  <a:srgbClr val="1D1D1B"/>
                </a:solidFill>
                <a:latin typeface="Trebuchet MS"/>
                <a:cs typeface="Trebuchet MS"/>
              </a:rPr>
              <a:t> </a:t>
            </a:r>
            <a:r>
              <a:rPr lang="pt-PT" i="1" spc="50" dirty="0" err="1">
                <a:solidFill>
                  <a:srgbClr val="1D1D1B"/>
                </a:solidFill>
                <a:latin typeface="Trebuchet MS"/>
                <a:cs typeface="Trebuchet MS"/>
              </a:rPr>
              <a:t>mouth</a:t>
            </a:r>
            <a:r>
              <a:rPr lang="pt-PT" i="1" spc="50" dirty="0">
                <a:solidFill>
                  <a:srgbClr val="1D1D1B"/>
                </a:solidFill>
                <a:latin typeface="Trebuchet MS"/>
                <a:cs typeface="Trebuchet MS"/>
              </a:rPr>
              <a:t> </a:t>
            </a:r>
            <a:r>
              <a:rPr lang="pt-PT" spc="50" dirty="0">
                <a:solidFill>
                  <a:srgbClr val="1D1D1B"/>
                </a:solidFill>
                <a:latin typeface="Trebuchet MS"/>
                <a:cs typeface="Trebuchet MS"/>
              </a:rPr>
              <a:t>é o marketing mais forte que se pode aspirar a alcançar...mas pode também ser “fatal”.</a:t>
            </a:r>
          </a:p>
          <a:p>
            <a:pPr marL="12700">
              <a:lnSpc>
                <a:spcPct val="100000"/>
              </a:lnSpc>
              <a:spcBef>
                <a:spcPts val="100"/>
              </a:spcBef>
            </a:pPr>
            <a:r>
              <a:rPr lang="en-US" spc="50" dirty="0">
                <a:solidFill>
                  <a:srgbClr val="1D1D1B"/>
                </a:solidFill>
                <a:latin typeface="Trebuchet MS"/>
              </a:rPr>
              <a:t>Marketing de word of mouth</a:t>
            </a:r>
          </a:p>
          <a:p>
            <a:pPr marL="12700">
              <a:lnSpc>
                <a:spcPct val="100000"/>
              </a:lnSpc>
              <a:spcBef>
                <a:spcPts val="100"/>
              </a:spcBef>
            </a:pPr>
            <a:r>
              <a:rPr lang="en-US" spc="50" dirty="0">
                <a:solidFill>
                  <a:srgbClr val="1D1D1B"/>
                </a:solidFill>
                <a:latin typeface="Trebuchet MS"/>
              </a:rPr>
              <a:t>acontece quando os consumidores falam sobre o produto ou serviço de uma empresa.</a:t>
            </a:r>
            <a:endParaRPr spc="50" dirty="0">
              <a:solidFill>
                <a:srgbClr val="1D1D1B"/>
              </a:solidFill>
              <a:latin typeface="Trebuchet MS"/>
            </a:endParaRPr>
          </a:p>
        </p:txBody>
      </p:sp>
      <p:sp>
        <p:nvSpPr>
          <p:cNvPr id="7" name="object 7"/>
          <p:cNvSpPr txBox="1"/>
          <p:nvPr/>
        </p:nvSpPr>
        <p:spPr>
          <a:xfrm>
            <a:off x="1134120" y="6554728"/>
            <a:ext cx="3868185" cy="856645"/>
          </a:xfrm>
          <a:prstGeom prst="rect">
            <a:avLst/>
          </a:prstGeom>
        </p:spPr>
        <p:txBody>
          <a:bodyPr vert="horz" wrap="square" lIns="0" tIns="12700" rIns="0" bIns="0" rtlCol="0">
            <a:spAutoFit/>
          </a:bodyPr>
          <a:lstStyle/>
          <a:p>
            <a:pPr marL="12700" marR="5080">
              <a:lnSpc>
                <a:spcPct val="100000"/>
              </a:lnSpc>
              <a:spcBef>
                <a:spcPts val="100"/>
              </a:spcBef>
            </a:pPr>
            <a:r>
              <a:rPr lang="en-GB" b="1" spc="-5" dirty="0">
                <a:solidFill>
                  <a:srgbClr val="1D1D1B"/>
                </a:solidFill>
                <a:latin typeface="Trebuchet MS"/>
                <a:cs typeface="Trebuchet MS"/>
                <a:hlinkClick r:id="rId3"/>
              </a:rPr>
              <a:t>https://www.investopedia.com/terms/w/word-of-mouth-marketing.asp</a:t>
            </a:r>
            <a:endParaRPr lang="en-GB" b="1" spc="-5" dirty="0">
              <a:solidFill>
                <a:srgbClr val="1D1D1B"/>
              </a:solidFill>
              <a:latin typeface="Trebuchet MS"/>
              <a:cs typeface="Trebuchet MS"/>
            </a:endParaRPr>
          </a:p>
          <a:p>
            <a:pPr marL="12700" marR="5080">
              <a:lnSpc>
                <a:spcPct val="100000"/>
              </a:lnSpc>
              <a:spcBef>
                <a:spcPts val="100"/>
              </a:spcBef>
            </a:pPr>
            <a:endParaRPr lang="en-GB" b="1" spc="-5" dirty="0">
              <a:solidFill>
                <a:srgbClr val="1D1D1B"/>
              </a:solidFill>
              <a:latin typeface="Trebuchet MS"/>
              <a:cs typeface="Trebuchet MS"/>
            </a:endParaRPr>
          </a:p>
        </p:txBody>
      </p:sp>
      <p:sp>
        <p:nvSpPr>
          <p:cNvPr id="8" name="object 8"/>
          <p:cNvSpPr/>
          <p:nvPr/>
        </p:nvSpPr>
        <p:spPr>
          <a:xfrm>
            <a:off x="1191726" y="3233802"/>
            <a:ext cx="2042569" cy="438150"/>
          </a:xfrm>
          <a:custGeom>
            <a:avLst/>
            <a:gdLst/>
            <a:ahLst/>
            <a:cxnLst/>
            <a:rect l="l" t="t" r="r" b="b"/>
            <a:pathLst>
              <a:path w="1814830" h="438150">
                <a:moveTo>
                  <a:pt x="1615440" y="0"/>
                </a:moveTo>
                <a:lnTo>
                  <a:pt x="199250" y="0"/>
                </a:lnTo>
                <a:lnTo>
                  <a:pt x="153707" y="5286"/>
                </a:lnTo>
                <a:lnTo>
                  <a:pt x="111823" y="20331"/>
                </a:lnTo>
                <a:lnTo>
                  <a:pt x="74820" y="43916"/>
                </a:lnTo>
                <a:lnTo>
                  <a:pt x="43916" y="74820"/>
                </a:lnTo>
                <a:lnTo>
                  <a:pt x="20331" y="111823"/>
                </a:lnTo>
                <a:lnTo>
                  <a:pt x="5286" y="153707"/>
                </a:lnTo>
                <a:lnTo>
                  <a:pt x="0" y="199250"/>
                </a:lnTo>
                <a:lnTo>
                  <a:pt x="0" y="238874"/>
                </a:lnTo>
                <a:lnTo>
                  <a:pt x="5286" y="284417"/>
                </a:lnTo>
                <a:lnTo>
                  <a:pt x="20331" y="326300"/>
                </a:lnTo>
                <a:lnTo>
                  <a:pt x="43916" y="363304"/>
                </a:lnTo>
                <a:lnTo>
                  <a:pt x="74820" y="394208"/>
                </a:lnTo>
                <a:lnTo>
                  <a:pt x="111823" y="417793"/>
                </a:lnTo>
                <a:lnTo>
                  <a:pt x="153707" y="432838"/>
                </a:lnTo>
                <a:lnTo>
                  <a:pt x="199250" y="438124"/>
                </a:lnTo>
                <a:lnTo>
                  <a:pt x="1615440" y="438124"/>
                </a:lnTo>
                <a:lnTo>
                  <a:pt x="1660983" y="432838"/>
                </a:lnTo>
                <a:lnTo>
                  <a:pt x="1702866" y="417793"/>
                </a:lnTo>
                <a:lnTo>
                  <a:pt x="1739870" y="394208"/>
                </a:lnTo>
                <a:lnTo>
                  <a:pt x="1770774" y="363304"/>
                </a:lnTo>
                <a:lnTo>
                  <a:pt x="1794358" y="326300"/>
                </a:lnTo>
                <a:lnTo>
                  <a:pt x="1809404" y="284417"/>
                </a:lnTo>
                <a:lnTo>
                  <a:pt x="1814690" y="238874"/>
                </a:lnTo>
                <a:lnTo>
                  <a:pt x="1814690" y="199250"/>
                </a:lnTo>
                <a:lnTo>
                  <a:pt x="1809404" y="153707"/>
                </a:lnTo>
                <a:lnTo>
                  <a:pt x="1794358" y="111823"/>
                </a:lnTo>
                <a:lnTo>
                  <a:pt x="1770774" y="74820"/>
                </a:lnTo>
                <a:lnTo>
                  <a:pt x="1739870" y="43916"/>
                </a:lnTo>
                <a:lnTo>
                  <a:pt x="1702866" y="20331"/>
                </a:lnTo>
                <a:lnTo>
                  <a:pt x="1660983" y="5286"/>
                </a:lnTo>
                <a:lnTo>
                  <a:pt x="1615440" y="0"/>
                </a:lnTo>
                <a:close/>
              </a:path>
            </a:pathLst>
          </a:custGeom>
          <a:solidFill>
            <a:srgbClr val="D21924"/>
          </a:solidFill>
        </p:spPr>
        <p:txBody>
          <a:bodyPr wrap="square" lIns="0" tIns="0" rIns="0" bIns="0" rtlCol="0"/>
          <a:lstStyle/>
          <a:p>
            <a:endParaRPr/>
          </a:p>
        </p:txBody>
      </p:sp>
      <p:sp>
        <p:nvSpPr>
          <p:cNvPr id="10" name="object 10"/>
          <p:cNvSpPr txBox="1"/>
          <p:nvPr/>
        </p:nvSpPr>
        <p:spPr>
          <a:xfrm>
            <a:off x="7010400" y="4800600"/>
            <a:ext cx="2565400" cy="2228815"/>
          </a:xfrm>
          <a:prstGeom prst="rect">
            <a:avLst/>
          </a:prstGeom>
        </p:spPr>
        <p:txBody>
          <a:bodyPr vert="horz" wrap="square" lIns="0" tIns="12700" rIns="0" bIns="0" rtlCol="0">
            <a:spAutoFit/>
          </a:bodyPr>
          <a:lstStyle/>
          <a:p>
            <a:pPr marL="35560" marR="5080" indent="-23495" algn="r">
              <a:lnSpc>
                <a:spcPct val="100000"/>
              </a:lnSpc>
              <a:spcBef>
                <a:spcPts val="100"/>
              </a:spcBef>
            </a:pPr>
            <a:r>
              <a:rPr lang="en-US" b="1" i="1" spc="-5" dirty="0">
                <a:solidFill>
                  <a:srgbClr val="D21924"/>
                </a:solidFill>
                <a:latin typeface="Trebuchet MS"/>
                <a:hlinkClick r:id="rId4">
                  <a:extLst>
                    <a:ext uri="{A12FA001-AC4F-418D-AE19-62706E023703}">
                      <ahyp:hlinkClr xmlns:ahyp="http://schemas.microsoft.com/office/drawing/2018/hyperlinkcolor" val="tx"/>
                    </a:ext>
                  </a:extLst>
                </a:hlinkClick>
              </a:rPr>
              <a:t>Segundo a Nielsen</a:t>
            </a:r>
            <a:r>
              <a:rPr lang="en-US" b="1" i="1" spc="-5" dirty="0">
                <a:solidFill>
                  <a:srgbClr val="D21924"/>
                </a:solidFill>
                <a:latin typeface="Trebuchet MS"/>
              </a:rPr>
              <a:t>, 92% das pessoas em todo o mundo disseram confiar nas recomendações dos amigos e da família (meios de comunicação social ganhos) acima de todas as outras formas de publicidade. </a:t>
            </a:r>
            <a:endParaRPr b="1" i="1" spc="-5" dirty="0">
              <a:solidFill>
                <a:srgbClr val="D21924"/>
              </a:solidFill>
              <a:latin typeface="Trebuchet MS"/>
            </a:endParaRPr>
          </a:p>
        </p:txBody>
      </p:sp>
      <p:sp>
        <p:nvSpPr>
          <p:cNvPr id="12" name="TextBox 11">
            <a:extLst>
              <a:ext uri="{FF2B5EF4-FFF2-40B4-BE49-F238E27FC236}">
                <a16:creationId xmlns:a16="http://schemas.microsoft.com/office/drawing/2014/main" id="{FED108F9-67DD-4078-86BB-3DC55A48B127}"/>
              </a:ext>
            </a:extLst>
          </p:cNvPr>
          <p:cNvSpPr txBox="1"/>
          <p:nvPr/>
        </p:nvSpPr>
        <p:spPr>
          <a:xfrm rot="16200000">
            <a:off x="-1511286" y="-1045204"/>
            <a:ext cx="5029200" cy="261610"/>
          </a:xfrm>
          <a:prstGeom prst="rect">
            <a:avLst/>
          </a:prstGeom>
          <a:noFill/>
        </p:spPr>
        <p:txBody>
          <a:bodyPr wrap="square">
            <a:spAutoFit/>
          </a:bodyPr>
          <a:lstStyle/>
          <a:p>
            <a:r>
              <a:rPr lang="pt-PT" sz="1100" dirty="0" err="1"/>
              <a:t>Foto por formulário </a:t>
            </a:r>
            <a:r>
              <a:rPr lang="pt-PT" sz="1100" b="1" dirty="0" err="1">
                <a:hlinkClick r:id="rId5"/>
              </a:rPr>
              <a:t>PxHere </a:t>
            </a:r>
            <a:endParaRPr lang="pt-PT" sz="1100" dirty="0"/>
          </a:p>
        </p:txBody>
      </p:sp>
      <p:sp>
        <p:nvSpPr>
          <p:cNvPr id="13" name="object 9">
            <a:extLst>
              <a:ext uri="{FF2B5EF4-FFF2-40B4-BE49-F238E27FC236}">
                <a16:creationId xmlns:a16="http://schemas.microsoft.com/office/drawing/2014/main" id="{6745B0E6-B2E9-7D24-FB0F-7F2B4A4882A6}"/>
              </a:ext>
            </a:extLst>
          </p:cNvPr>
          <p:cNvSpPr txBox="1"/>
          <p:nvPr/>
        </p:nvSpPr>
        <p:spPr>
          <a:xfrm>
            <a:off x="1371600" y="3291577"/>
            <a:ext cx="2042569" cy="289823"/>
          </a:xfrm>
          <a:prstGeom prst="rect">
            <a:avLst/>
          </a:prstGeom>
        </p:spPr>
        <p:txBody>
          <a:bodyPr vert="horz" wrap="square" lIns="0" tIns="12700" rIns="0" bIns="0" rtlCol="0">
            <a:spAutoFit/>
          </a:bodyPr>
          <a:lstStyle/>
          <a:p>
            <a:pPr marL="12700">
              <a:lnSpc>
                <a:spcPct val="100000"/>
              </a:lnSpc>
              <a:spcBef>
                <a:spcPts val="100"/>
              </a:spcBef>
            </a:pPr>
            <a:r>
              <a:rPr lang="pt-PT" sz="1800" b="1" spc="5" dirty="0">
                <a:solidFill>
                  <a:srgbClr val="FFFFFF"/>
                </a:solidFill>
                <a:latin typeface="Trebuchet MS"/>
                <a:cs typeface="Trebuchet MS"/>
              </a:rPr>
              <a:t>Word-</a:t>
            </a:r>
            <a:r>
              <a:rPr lang="pt-PT" sz="1800" b="1" spc="5" dirty="0" err="1">
                <a:solidFill>
                  <a:srgbClr val="FFFFFF"/>
                </a:solidFill>
                <a:latin typeface="Trebuchet MS"/>
                <a:cs typeface="Trebuchet MS"/>
              </a:rPr>
              <a:t>of</a:t>
            </a:r>
            <a:r>
              <a:rPr lang="pt-PT" sz="1800" b="1" spc="5" dirty="0">
                <a:solidFill>
                  <a:srgbClr val="FFFFFF"/>
                </a:solidFill>
                <a:latin typeface="Trebuchet MS"/>
                <a:cs typeface="Trebuchet MS"/>
              </a:rPr>
              <a:t>-</a:t>
            </a:r>
            <a:r>
              <a:rPr lang="pt-PT" sz="1800" b="1" spc="5" dirty="0" err="1">
                <a:solidFill>
                  <a:srgbClr val="FFFFFF"/>
                </a:solidFill>
                <a:latin typeface="Trebuchet MS"/>
                <a:cs typeface="Trebuchet MS"/>
              </a:rPr>
              <a:t>Mouth</a:t>
            </a:r>
            <a:endParaRPr sz="1800" dirty="0">
              <a:latin typeface="Trebuchet MS"/>
              <a:cs typeface="Trebuchet MS"/>
            </a:endParaRPr>
          </a:p>
        </p:txBody>
      </p:sp>
    </p:spTree>
    <p:extLst>
      <p:ext uri="{BB962C8B-B14F-4D97-AF65-F5344CB8AC3E}">
        <p14:creationId xmlns:p14="http://schemas.microsoft.com/office/powerpoint/2010/main" val="1842442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63775" cy="2250440"/>
          </a:xfrm>
          <a:custGeom>
            <a:avLst/>
            <a:gdLst/>
            <a:ahLst/>
            <a:cxnLst/>
            <a:rect l="l" t="t" r="r" b="b"/>
            <a:pathLst>
              <a:path w="2263775" h="2250440">
                <a:moveTo>
                  <a:pt x="1159426" y="1861514"/>
                </a:moveTo>
                <a:lnTo>
                  <a:pt x="20982" y="1861514"/>
                </a:lnTo>
                <a:lnTo>
                  <a:pt x="68287" y="1874650"/>
                </a:lnTo>
                <a:lnTo>
                  <a:pt x="116088" y="1886245"/>
                </a:lnTo>
                <a:lnTo>
                  <a:pt x="164353" y="1896278"/>
                </a:lnTo>
                <a:lnTo>
                  <a:pt x="213045" y="1904723"/>
                </a:lnTo>
                <a:lnTo>
                  <a:pt x="262129" y="1911557"/>
                </a:lnTo>
                <a:lnTo>
                  <a:pt x="311572" y="1916757"/>
                </a:lnTo>
                <a:lnTo>
                  <a:pt x="361339" y="1920298"/>
                </a:lnTo>
                <a:lnTo>
                  <a:pt x="411393" y="1922157"/>
                </a:lnTo>
                <a:lnTo>
                  <a:pt x="574550" y="2249995"/>
                </a:lnTo>
                <a:lnTo>
                  <a:pt x="1163436" y="2106485"/>
                </a:lnTo>
                <a:lnTo>
                  <a:pt x="1159426" y="1861514"/>
                </a:lnTo>
                <a:close/>
              </a:path>
              <a:path w="2263775" h="2250440">
                <a:moveTo>
                  <a:pt x="0" y="871901"/>
                </a:moveTo>
                <a:lnTo>
                  <a:pt x="0" y="1883189"/>
                </a:lnTo>
                <a:lnTo>
                  <a:pt x="20982" y="1861514"/>
                </a:lnTo>
                <a:lnTo>
                  <a:pt x="1159426" y="1861514"/>
                </a:lnTo>
                <a:lnTo>
                  <a:pt x="1157442" y="1740331"/>
                </a:lnTo>
                <a:lnTo>
                  <a:pt x="1201049" y="1715633"/>
                </a:lnTo>
                <a:lnTo>
                  <a:pt x="1243627" y="1689587"/>
                </a:lnTo>
                <a:lnTo>
                  <a:pt x="1285155" y="1662228"/>
                </a:lnTo>
                <a:lnTo>
                  <a:pt x="1325611" y="1633589"/>
                </a:lnTo>
                <a:lnTo>
                  <a:pt x="1364974" y="1603706"/>
                </a:lnTo>
                <a:lnTo>
                  <a:pt x="1403224" y="1572612"/>
                </a:lnTo>
                <a:lnTo>
                  <a:pt x="1440340" y="1540342"/>
                </a:lnTo>
                <a:lnTo>
                  <a:pt x="1476301" y="1506930"/>
                </a:lnTo>
                <a:lnTo>
                  <a:pt x="1894434" y="1506930"/>
                </a:lnTo>
                <a:lnTo>
                  <a:pt x="2138492" y="1105598"/>
                </a:lnTo>
                <a:lnTo>
                  <a:pt x="2104486" y="1072678"/>
                </a:lnTo>
                <a:lnTo>
                  <a:pt x="481257" y="1072678"/>
                </a:lnTo>
                <a:lnTo>
                  <a:pt x="434498" y="1071867"/>
                </a:lnTo>
                <a:lnTo>
                  <a:pt x="388311" y="1067721"/>
                </a:lnTo>
                <a:lnTo>
                  <a:pt x="342847" y="1060332"/>
                </a:lnTo>
                <a:lnTo>
                  <a:pt x="298258" y="1049793"/>
                </a:lnTo>
                <a:lnTo>
                  <a:pt x="254698" y="1036195"/>
                </a:lnTo>
                <a:lnTo>
                  <a:pt x="212317" y="1019631"/>
                </a:lnTo>
                <a:lnTo>
                  <a:pt x="171267" y="1000193"/>
                </a:lnTo>
                <a:lnTo>
                  <a:pt x="131701" y="977974"/>
                </a:lnTo>
                <a:lnTo>
                  <a:pt x="93770" y="953066"/>
                </a:lnTo>
                <a:lnTo>
                  <a:pt x="57627" y="925560"/>
                </a:lnTo>
                <a:lnTo>
                  <a:pt x="23423" y="895551"/>
                </a:lnTo>
                <a:lnTo>
                  <a:pt x="0" y="871901"/>
                </a:lnTo>
                <a:close/>
              </a:path>
              <a:path w="2263775" h="2250440">
                <a:moveTo>
                  <a:pt x="1894434" y="1506930"/>
                </a:moveTo>
                <a:lnTo>
                  <a:pt x="1476301" y="1506930"/>
                </a:lnTo>
                <a:lnTo>
                  <a:pt x="1823620" y="1623377"/>
                </a:lnTo>
                <a:lnTo>
                  <a:pt x="1894434" y="1506930"/>
                </a:lnTo>
                <a:close/>
              </a:path>
              <a:path w="2263775" h="2250440">
                <a:moveTo>
                  <a:pt x="2191376" y="0"/>
                </a:moveTo>
                <a:lnTo>
                  <a:pt x="963386" y="0"/>
                </a:lnTo>
                <a:lnTo>
                  <a:pt x="977617" y="16554"/>
                </a:lnTo>
                <a:lnTo>
                  <a:pt x="1005090" y="53526"/>
                </a:lnTo>
                <a:lnTo>
                  <a:pt x="1030016" y="92633"/>
                </a:lnTo>
                <a:lnTo>
                  <a:pt x="1052244" y="133783"/>
                </a:lnTo>
                <a:lnTo>
                  <a:pt x="1071621" y="176883"/>
                </a:lnTo>
                <a:lnTo>
                  <a:pt x="1087997" y="221842"/>
                </a:lnTo>
                <a:lnTo>
                  <a:pt x="1101219" y="268566"/>
                </a:lnTo>
                <a:lnTo>
                  <a:pt x="1110973" y="316131"/>
                </a:lnTo>
                <a:lnTo>
                  <a:pt x="1117114" y="363580"/>
                </a:lnTo>
                <a:lnTo>
                  <a:pt x="1119735" y="410760"/>
                </a:lnTo>
                <a:lnTo>
                  <a:pt x="1118927" y="457519"/>
                </a:lnTo>
                <a:lnTo>
                  <a:pt x="1114784" y="503707"/>
                </a:lnTo>
                <a:lnTo>
                  <a:pt x="1107397" y="549170"/>
                </a:lnTo>
                <a:lnTo>
                  <a:pt x="1096859" y="593756"/>
                </a:lnTo>
                <a:lnTo>
                  <a:pt x="1083262" y="637316"/>
                </a:lnTo>
                <a:lnTo>
                  <a:pt x="1066699" y="679695"/>
                </a:lnTo>
                <a:lnTo>
                  <a:pt x="1047262" y="720743"/>
                </a:lnTo>
                <a:lnTo>
                  <a:pt x="1025043" y="760307"/>
                </a:lnTo>
                <a:lnTo>
                  <a:pt x="1000134" y="798236"/>
                </a:lnTo>
                <a:lnTo>
                  <a:pt x="972629" y="834378"/>
                </a:lnTo>
                <a:lnTo>
                  <a:pt x="942618" y="868581"/>
                </a:lnTo>
                <a:lnTo>
                  <a:pt x="910196" y="900692"/>
                </a:lnTo>
                <a:lnTo>
                  <a:pt x="875453" y="930562"/>
                </a:lnTo>
                <a:lnTo>
                  <a:pt x="838482" y="958036"/>
                </a:lnTo>
                <a:lnTo>
                  <a:pt x="799376" y="982964"/>
                </a:lnTo>
                <a:lnTo>
                  <a:pt x="758227" y="1005194"/>
                </a:lnTo>
                <a:lnTo>
                  <a:pt x="715127" y="1024574"/>
                </a:lnTo>
                <a:lnTo>
                  <a:pt x="670169" y="1040952"/>
                </a:lnTo>
                <a:lnTo>
                  <a:pt x="623445" y="1054175"/>
                </a:lnTo>
                <a:lnTo>
                  <a:pt x="575883" y="1063924"/>
                </a:lnTo>
                <a:lnTo>
                  <a:pt x="528436" y="1070061"/>
                </a:lnTo>
                <a:lnTo>
                  <a:pt x="481257" y="1072678"/>
                </a:lnTo>
                <a:lnTo>
                  <a:pt x="2104486" y="1072678"/>
                </a:lnTo>
                <a:lnTo>
                  <a:pt x="1875284" y="850798"/>
                </a:lnTo>
                <a:lnTo>
                  <a:pt x="1888428" y="803499"/>
                </a:lnTo>
                <a:lnTo>
                  <a:pt x="1900030" y="755697"/>
                </a:lnTo>
                <a:lnTo>
                  <a:pt x="1910067" y="707427"/>
                </a:lnTo>
                <a:lnTo>
                  <a:pt x="1918516" y="658728"/>
                </a:lnTo>
                <a:lnTo>
                  <a:pt x="1925354" y="609634"/>
                </a:lnTo>
                <a:lnTo>
                  <a:pt x="1930557" y="560185"/>
                </a:lnTo>
                <a:lnTo>
                  <a:pt x="1934102" y="510415"/>
                </a:lnTo>
                <a:lnTo>
                  <a:pt x="1935965" y="460362"/>
                </a:lnTo>
                <a:lnTo>
                  <a:pt x="2263752" y="297179"/>
                </a:lnTo>
                <a:lnTo>
                  <a:pt x="2191376" y="0"/>
                </a:lnTo>
                <a:close/>
              </a:path>
            </a:pathLst>
          </a:custGeom>
          <a:solidFill>
            <a:srgbClr val="F3F3F5"/>
          </a:solidFill>
        </p:spPr>
        <p:txBody>
          <a:bodyPr wrap="square" lIns="0" tIns="0" rIns="0" bIns="0" rtlCol="0"/>
          <a:lstStyle/>
          <a:p>
            <a:endParaRPr/>
          </a:p>
        </p:txBody>
      </p:sp>
      <p:sp>
        <p:nvSpPr>
          <p:cNvPr id="3" name="object 3"/>
          <p:cNvSpPr/>
          <p:nvPr/>
        </p:nvSpPr>
        <p:spPr>
          <a:xfrm>
            <a:off x="5739151" y="0"/>
            <a:ext cx="4319270" cy="5732780"/>
          </a:xfrm>
          <a:custGeom>
            <a:avLst/>
            <a:gdLst/>
            <a:ahLst/>
            <a:cxnLst/>
            <a:rect l="l" t="t" r="r" b="b"/>
            <a:pathLst>
              <a:path w="4319270" h="5732780">
                <a:moveTo>
                  <a:pt x="4319248" y="0"/>
                </a:moveTo>
                <a:lnTo>
                  <a:pt x="52339" y="0"/>
                </a:lnTo>
                <a:lnTo>
                  <a:pt x="0" y="650679"/>
                </a:lnTo>
                <a:lnTo>
                  <a:pt x="74924" y="1521385"/>
                </a:lnTo>
                <a:lnTo>
                  <a:pt x="464575" y="1903540"/>
                </a:lnTo>
                <a:lnTo>
                  <a:pt x="1276164" y="2086266"/>
                </a:lnTo>
                <a:lnTo>
                  <a:pt x="1394824" y="2107047"/>
                </a:lnTo>
                <a:lnTo>
                  <a:pt x="1505612" y="2127944"/>
                </a:lnTo>
                <a:lnTo>
                  <a:pt x="1608844" y="2149182"/>
                </a:lnTo>
                <a:lnTo>
                  <a:pt x="1657725" y="2160000"/>
                </a:lnTo>
                <a:lnTo>
                  <a:pt x="1704834" y="2170988"/>
                </a:lnTo>
                <a:lnTo>
                  <a:pt x="1750212" y="2182174"/>
                </a:lnTo>
                <a:lnTo>
                  <a:pt x="1793898" y="2193587"/>
                </a:lnTo>
                <a:lnTo>
                  <a:pt x="1835931" y="2205254"/>
                </a:lnTo>
                <a:lnTo>
                  <a:pt x="1876351" y="2217204"/>
                </a:lnTo>
                <a:lnTo>
                  <a:pt x="1915196" y="2229465"/>
                </a:lnTo>
                <a:lnTo>
                  <a:pt x="1952507" y="2242065"/>
                </a:lnTo>
                <a:lnTo>
                  <a:pt x="2022682" y="2268395"/>
                </a:lnTo>
                <a:lnTo>
                  <a:pt x="2087192" y="2296420"/>
                </a:lnTo>
                <a:lnTo>
                  <a:pt x="2146350" y="2326366"/>
                </a:lnTo>
                <a:lnTo>
                  <a:pt x="2200473" y="2358459"/>
                </a:lnTo>
                <a:lnTo>
                  <a:pt x="2249875" y="2392923"/>
                </a:lnTo>
                <a:lnTo>
                  <a:pt x="2294871" y="2429984"/>
                </a:lnTo>
                <a:lnTo>
                  <a:pt x="2335777" y="2469869"/>
                </a:lnTo>
                <a:lnTo>
                  <a:pt x="2372908" y="2512801"/>
                </a:lnTo>
                <a:lnTo>
                  <a:pt x="2406578" y="2559008"/>
                </a:lnTo>
                <a:lnTo>
                  <a:pt x="2437103" y="2608715"/>
                </a:lnTo>
                <a:lnTo>
                  <a:pt x="2464798" y="2662147"/>
                </a:lnTo>
                <a:lnTo>
                  <a:pt x="2489979" y="2719530"/>
                </a:lnTo>
                <a:lnTo>
                  <a:pt x="2512959" y="2781089"/>
                </a:lnTo>
                <a:lnTo>
                  <a:pt x="2534054" y="2847050"/>
                </a:lnTo>
                <a:lnTo>
                  <a:pt x="2553580" y="2917639"/>
                </a:lnTo>
                <a:lnTo>
                  <a:pt x="2562853" y="2954739"/>
                </a:lnTo>
                <a:lnTo>
                  <a:pt x="2571851" y="2993080"/>
                </a:lnTo>
                <a:lnTo>
                  <a:pt x="2580615" y="3032692"/>
                </a:lnTo>
                <a:lnTo>
                  <a:pt x="2589183" y="3073601"/>
                </a:lnTo>
                <a:lnTo>
                  <a:pt x="2597595" y="3115836"/>
                </a:lnTo>
                <a:lnTo>
                  <a:pt x="2605890" y="3159426"/>
                </a:lnTo>
                <a:lnTo>
                  <a:pt x="2614108" y="3204398"/>
                </a:lnTo>
                <a:lnTo>
                  <a:pt x="2622288" y="3250780"/>
                </a:lnTo>
                <a:lnTo>
                  <a:pt x="2630470" y="3298602"/>
                </a:lnTo>
                <a:lnTo>
                  <a:pt x="2638692" y="3347890"/>
                </a:lnTo>
                <a:lnTo>
                  <a:pt x="2646995" y="3398674"/>
                </a:lnTo>
                <a:lnTo>
                  <a:pt x="2655417" y="3450981"/>
                </a:lnTo>
                <a:lnTo>
                  <a:pt x="2663998" y="3504840"/>
                </a:lnTo>
                <a:lnTo>
                  <a:pt x="2691090" y="3676009"/>
                </a:lnTo>
                <a:lnTo>
                  <a:pt x="2700701" y="3736356"/>
                </a:lnTo>
                <a:lnTo>
                  <a:pt x="2710668" y="3798396"/>
                </a:lnTo>
                <a:lnTo>
                  <a:pt x="2721031" y="3862157"/>
                </a:lnTo>
                <a:lnTo>
                  <a:pt x="2731828" y="3927667"/>
                </a:lnTo>
                <a:lnTo>
                  <a:pt x="2743099" y="3994954"/>
                </a:lnTo>
                <a:lnTo>
                  <a:pt x="2754884" y="4064046"/>
                </a:lnTo>
                <a:lnTo>
                  <a:pt x="2767221" y="4134973"/>
                </a:lnTo>
                <a:lnTo>
                  <a:pt x="2780151" y="4207760"/>
                </a:lnTo>
                <a:lnTo>
                  <a:pt x="2793713" y="4282438"/>
                </a:lnTo>
                <a:lnTo>
                  <a:pt x="3209298" y="5240554"/>
                </a:lnTo>
                <a:lnTo>
                  <a:pt x="3812080" y="5652341"/>
                </a:lnTo>
                <a:lnTo>
                  <a:pt x="4319248" y="5732330"/>
                </a:lnTo>
                <a:lnTo>
                  <a:pt x="431924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012315"/>
            <a:ext cx="10058400" cy="4760595"/>
            <a:chOff x="0" y="3012315"/>
            <a:chExt cx="10058400" cy="4760595"/>
          </a:xfrm>
        </p:grpSpPr>
        <p:sp>
          <p:nvSpPr>
            <p:cNvPr id="5" name="object 5"/>
            <p:cNvSpPr/>
            <p:nvPr/>
          </p:nvSpPr>
          <p:spPr>
            <a:xfrm>
              <a:off x="0" y="3221586"/>
              <a:ext cx="4082415" cy="4551045"/>
            </a:xfrm>
            <a:custGeom>
              <a:avLst/>
              <a:gdLst/>
              <a:ahLst/>
              <a:cxnLst/>
              <a:rect l="l" t="t" r="r" b="b"/>
              <a:pathLst>
                <a:path w="4082415" h="4551045">
                  <a:moveTo>
                    <a:pt x="694387" y="0"/>
                  </a:moveTo>
                  <a:lnTo>
                    <a:pt x="649383" y="1440"/>
                  </a:lnTo>
                  <a:lnTo>
                    <a:pt x="604429" y="4915"/>
                  </a:lnTo>
                  <a:lnTo>
                    <a:pt x="559568" y="10404"/>
                  </a:lnTo>
                  <a:lnTo>
                    <a:pt x="514844" y="17890"/>
                  </a:lnTo>
                  <a:lnTo>
                    <a:pt x="470298" y="27353"/>
                  </a:lnTo>
                  <a:lnTo>
                    <a:pt x="425975" y="38773"/>
                  </a:lnTo>
                  <a:lnTo>
                    <a:pt x="381915" y="52133"/>
                  </a:lnTo>
                  <a:lnTo>
                    <a:pt x="338163" y="67413"/>
                  </a:lnTo>
                  <a:lnTo>
                    <a:pt x="294761" y="84594"/>
                  </a:lnTo>
                  <a:lnTo>
                    <a:pt x="251752" y="103657"/>
                  </a:lnTo>
                  <a:lnTo>
                    <a:pt x="209179" y="124584"/>
                  </a:lnTo>
                  <a:lnTo>
                    <a:pt x="167083" y="147355"/>
                  </a:lnTo>
                  <a:lnTo>
                    <a:pt x="125509" y="171951"/>
                  </a:lnTo>
                  <a:lnTo>
                    <a:pt x="84499" y="198354"/>
                  </a:lnTo>
                  <a:lnTo>
                    <a:pt x="44095" y="226544"/>
                  </a:lnTo>
                  <a:lnTo>
                    <a:pt x="4340" y="256503"/>
                  </a:lnTo>
                  <a:lnTo>
                    <a:pt x="0" y="260027"/>
                  </a:lnTo>
                  <a:lnTo>
                    <a:pt x="0" y="4550813"/>
                  </a:lnTo>
                  <a:lnTo>
                    <a:pt x="4040257" y="4550813"/>
                  </a:lnTo>
                  <a:lnTo>
                    <a:pt x="4046126" y="4507590"/>
                  </a:lnTo>
                  <a:lnTo>
                    <a:pt x="4052419" y="4457503"/>
                  </a:lnTo>
                  <a:lnTo>
                    <a:pt x="4058199" y="4407271"/>
                  </a:lnTo>
                  <a:lnTo>
                    <a:pt x="4063433" y="4356914"/>
                  </a:lnTo>
                  <a:lnTo>
                    <a:pt x="4068093" y="4306450"/>
                  </a:lnTo>
                  <a:lnTo>
                    <a:pt x="4072148" y="4255901"/>
                  </a:lnTo>
                  <a:lnTo>
                    <a:pt x="4075567" y="4205286"/>
                  </a:lnTo>
                  <a:lnTo>
                    <a:pt x="4078321" y="4154626"/>
                  </a:lnTo>
                  <a:lnTo>
                    <a:pt x="4080379" y="4103940"/>
                  </a:lnTo>
                  <a:lnTo>
                    <a:pt x="4081712" y="4053249"/>
                  </a:lnTo>
                  <a:lnTo>
                    <a:pt x="4082287" y="4002572"/>
                  </a:lnTo>
                  <a:lnTo>
                    <a:pt x="4082077" y="3951929"/>
                  </a:lnTo>
                  <a:lnTo>
                    <a:pt x="4081050" y="3901341"/>
                  </a:lnTo>
                  <a:lnTo>
                    <a:pt x="4079176" y="3850828"/>
                  </a:lnTo>
                  <a:lnTo>
                    <a:pt x="4076424" y="3800410"/>
                  </a:lnTo>
                  <a:lnTo>
                    <a:pt x="4072766" y="3750106"/>
                  </a:lnTo>
                  <a:lnTo>
                    <a:pt x="4068169" y="3699937"/>
                  </a:lnTo>
                  <a:lnTo>
                    <a:pt x="4062605" y="3649923"/>
                  </a:lnTo>
                  <a:lnTo>
                    <a:pt x="4056043" y="3600083"/>
                  </a:lnTo>
                  <a:lnTo>
                    <a:pt x="4047984" y="3547844"/>
                  </a:lnTo>
                  <a:lnTo>
                    <a:pt x="4038697" y="3495912"/>
                  </a:lnTo>
                  <a:lnTo>
                    <a:pt x="4028182" y="3444381"/>
                  </a:lnTo>
                  <a:lnTo>
                    <a:pt x="4016441" y="3393345"/>
                  </a:lnTo>
                  <a:lnTo>
                    <a:pt x="4003475" y="3342900"/>
                  </a:lnTo>
                  <a:lnTo>
                    <a:pt x="3989286" y="3293138"/>
                  </a:lnTo>
                  <a:lnTo>
                    <a:pt x="3973874" y="3244154"/>
                  </a:lnTo>
                  <a:lnTo>
                    <a:pt x="3957243" y="3196044"/>
                  </a:lnTo>
                  <a:lnTo>
                    <a:pt x="3939392" y="3148899"/>
                  </a:lnTo>
                  <a:lnTo>
                    <a:pt x="3920323" y="3102816"/>
                  </a:lnTo>
                  <a:lnTo>
                    <a:pt x="3900039" y="3057889"/>
                  </a:lnTo>
                  <a:lnTo>
                    <a:pt x="3878539" y="3014210"/>
                  </a:lnTo>
                  <a:lnTo>
                    <a:pt x="3855826" y="2971876"/>
                  </a:lnTo>
                  <a:lnTo>
                    <a:pt x="3831901" y="2930980"/>
                  </a:lnTo>
                  <a:lnTo>
                    <a:pt x="3806765" y="2891616"/>
                  </a:lnTo>
                  <a:lnTo>
                    <a:pt x="3780420" y="2853878"/>
                  </a:lnTo>
                  <a:lnTo>
                    <a:pt x="3752867" y="2817862"/>
                  </a:lnTo>
                  <a:lnTo>
                    <a:pt x="3724108" y="2783660"/>
                  </a:lnTo>
                  <a:lnTo>
                    <a:pt x="3694144" y="2751368"/>
                  </a:lnTo>
                  <a:lnTo>
                    <a:pt x="3659929" y="2718178"/>
                  </a:lnTo>
                  <a:lnTo>
                    <a:pt x="3624753" y="2687562"/>
                  </a:lnTo>
                  <a:lnTo>
                    <a:pt x="3588680" y="2659358"/>
                  </a:lnTo>
                  <a:lnTo>
                    <a:pt x="3551772" y="2633401"/>
                  </a:lnTo>
                  <a:lnTo>
                    <a:pt x="3514094" y="2609530"/>
                  </a:lnTo>
                  <a:lnTo>
                    <a:pt x="3475708" y="2587582"/>
                  </a:lnTo>
                  <a:lnTo>
                    <a:pt x="3436679" y="2567393"/>
                  </a:lnTo>
                  <a:lnTo>
                    <a:pt x="3397069" y="2548802"/>
                  </a:lnTo>
                  <a:lnTo>
                    <a:pt x="3356942" y="2531643"/>
                  </a:lnTo>
                  <a:lnTo>
                    <a:pt x="3316362" y="2515756"/>
                  </a:lnTo>
                  <a:lnTo>
                    <a:pt x="3275391" y="2500977"/>
                  </a:lnTo>
                  <a:lnTo>
                    <a:pt x="3234094" y="2487143"/>
                  </a:lnTo>
                  <a:lnTo>
                    <a:pt x="3192533" y="2474091"/>
                  </a:lnTo>
                  <a:lnTo>
                    <a:pt x="3150772" y="2461659"/>
                  </a:lnTo>
                  <a:lnTo>
                    <a:pt x="2941191" y="2403085"/>
                  </a:lnTo>
                  <a:lnTo>
                    <a:pt x="2899562" y="2390947"/>
                  </a:lnTo>
                  <a:lnTo>
                    <a:pt x="2858178" y="2378289"/>
                  </a:lnTo>
                  <a:lnTo>
                    <a:pt x="2817102" y="2364946"/>
                  </a:lnTo>
                  <a:lnTo>
                    <a:pt x="2776396" y="2350757"/>
                  </a:lnTo>
                  <a:lnTo>
                    <a:pt x="2736124" y="2335559"/>
                  </a:lnTo>
                  <a:lnTo>
                    <a:pt x="2696351" y="2319187"/>
                  </a:lnTo>
                  <a:lnTo>
                    <a:pt x="2657138" y="2301480"/>
                  </a:lnTo>
                  <a:lnTo>
                    <a:pt x="2618550" y="2282275"/>
                  </a:lnTo>
                  <a:lnTo>
                    <a:pt x="2580651" y="2261409"/>
                  </a:lnTo>
                  <a:lnTo>
                    <a:pt x="2543502" y="2238718"/>
                  </a:lnTo>
                  <a:lnTo>
                    <a:pt x="2507169" y="2214041"/>
                  </a:lnTo>
                  <a:lnTo>
                    <a:pt x="2471713" y="2187213"/>
                  </a:lnTo>
                  <a:lnTo>
                    <a:pt x="2437200" y="2158072"/>
                  </a:lnTo>
                  <a:lnTo>
                    <a:pt x="2403691" y="2126456"/>
                  </a:lnTo>
                  <a:lnTo>
                    <a:pt x="2371251" y="2092201"/>
                  </a:lnTo>
                  <a:lnTo>
                    <a:pt x="2339944" y="2055145"/>
                  </a:lnTo>
                  <a:lnTo>
                    <a:pt x="2309831" y="2015123"/>
                  </a:lnTo>
                  <a:lnTo>
                    <a:pt x="2283421" y="1975815"/>
                  </a:lnTo>
                  <a:lnTo>
                    <a:pt x="2258664" y="1934849"/>
                  </a:lnTo>
                  <a:lnTo>
                    <a:pt x="2235430" y="1892358"/>
                  </a:lnTo>
                  <a:lnTo>
                    <a:pt x="2213584" y="1848470"/>
                  </a:lnTo>
                  <a:lnTo>
                    <a:pt x="2192995" y="1803317"/>
                  </a:lnTo>
                  <a:lnTo>
                    <a:pt x="2173530" y="1757028"/>
                  </a:lnTo>
                  <a:lnTo>
                    <a:pt x="2155056" y="1709733"/>
                  </a:lnTo>
                  <a:lnTo>
                    <a:pt x="2137442" y="1661563"/>
                  </a:lnTo>
                  <a:lnTo>
                    <a:pt x="2120554" y="1612649"/>
                  </a:lnTo>
                  <a:lnTo>
                    <a:pt x="2104261" y="1563119"/>
                  </a:lnTo>
                  <a:lnTo>
                    <a:pt x="2088429" y="1513105"/>
                  </a:lnTo>
                  <a:lnTo>
                    <a:pt x="2072926" y="1462737"/>
                  </a:lnTo>
                  <a:lnTo>
                    <a:pt x="2057621" y="1412145"/>
                  </a:lnTo>
                  <a:lnTo>
                    <a:pt x="2042379" y="1361459"/>
                  </a:lnTo>
                  <a:lnTo>
                    <a:pt x="2027069" y="1310809"/>
                  </a:lnTo>
                  <a:lnTo>
                    <a:pt x="2011558" y="1260325"/>
                  </a:lnTo>
                  <a:lnTo>
                    <a:pt x="1995714" y="1210139"/>
                  </a:lnTo>
                  <a:lnTo>
                    <a:pt x="1979405" y="1160379"/>
                  </a:lnTo>
                  <a:lnTo>
                    <a:pt x="1962497" y="1111177"/>
                  </a:lnTo>
                  <a:lnTo>
                    <a:pt x="1944858" y="1062662"/>
                  </a:lnTo>
                  <a:lnTo>
                    <a:pt x="1924502" y="1010390"/>
                  </a:lnTo>
                  <a:lnTo>
                    <a:pt x="1903007" y="959077"/>
                  </a:lnTo>
                  <a:lnTo>
                    <a:pt x="1880404" y="908753"/>
                  </a:lnTo>
                  <a:lnTo>
                    <a:pt x="1856722" y="859449"/>
                  </a:lnTo>
                  <a:lnTo>
                    <a:pt x="1831992" y="811194"/>
                  </a:lnTo>
                  <a:lnTo>
                    <a:pt x="1806242" y="764019"/>
                  </a:lnTo>
                  <a:lnTo>
                    <a:pt x="1779504" y="717955"/>
                  </a:lnTo>
                  <a:lnTo>
                    <a:pt x="1751806" y="673030"/>
                  </a:lnTo>
                  <a:lnTo>
                    <a:pt x="1723180" y="629276"/>
                  </a:lnTo>
                  <a:lnTo>
                    <a:pt x="1693653" y="586723"/>
                  </a:lnTo>
                  <a:lnTo>
                    <a:pt x="1663258" y="545401"/>
                  </a:lnTo>
                  <a:lnTo>
                    <a:pt x="1632022" y="505340"/>
                  </a:lnTo>
                  <a:lnTo>
                    <a:pt x="1599976" y="466570"/>
                  </a:lnTo>
                  <a:lnTo>
                    <a:pt x="1567150" y="429122"/>
                  </a:lnTo>
                  <a:lnTo>
                    <a:pt x="1533574" y="393025"/>
                  </a:lnTo>
                  <a:lnTo>
                    <a:pt x="1499278" y="358310"/>
                  </a:lnTo>
                  <a:lnTo>
                    <a:pt x="1464291" y="325008"/>
                  </a:lnTo>
                  <a:lnTo>
                    <a:pt x="1428643" y="293148"/>
                  </a:lnTo>
                  <a:lnTo>
                    <a:pt x="1392365" y="262760"/>
                  </a:lnTo>
                  <a:lnTo>
                    <a:pt x="1355485" y="233876"/>
                  </a:lnTo>
                  <a:lnTo>
                    <a:pt x="1318034" y="206524"/>
                  </a:lnTo>
                  <a:lnTo>
                    <a:pt x="1280042" y="180735"/>
                  </a:lnTo>
                  <a:lnTo>
                    <a:pt x="1241538" y="156540"/>
                  </a:lnTo>
                  <a:lnTo>
                    <a:pt x="1202552" y="133969"/>
                  </a:lnTo>
                  <a:lnTo>
                    <a:pt x="1163115" y="113051"/>
                  </a:lnTo>
                  <a:lnTo>
                    <a:pt x="1123256" y="93817"/>
                  </a:lnTo>
                  <a:lnTo>
                    <a:pt x="1083004" y="76298"/>
                  </a:lnTo>
                  <a:lnTo>
                    <a:pt x="1042390" y="60523"/>
                  </a:lnTo>
                  <a:lnTo>
                    <a:pt x="1001444" y="46523"/>
                  </a:lnTo>
                  <a:lnTo>
                    <a:pt x="960195" y="34327"/>
                  </a:lnTo>
                  <a:lnTo>
                    <a:pt x="918673" y="23967"/>
                  </a:lnTo>
                  <a:lnTo>
                    <a:pt x="874057" y="14954"/>
                  </a:lnTo>
                  <a:lnTo>
                    <a:pt x="829277" y="8070"/>
                  </a:lnTo>
                  <a:lnTo>
                    <a:pt x="784377" y="3295"/>
                  </a:lnTo>
                  <a:lnTo>
                    <a:pt x="739400" y="612"/>
                  </a:lnTo>
                  <a:lnTo>
                    <a:pt x="694387"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extLst>
                <a:ext uri="{28A0092B-C50C-407E-A947-70E740481C1C}">
                  <a14:useLocalDpi xmlns:a14="http://schemas.microsoft.com/office/drawing/2010/main" val="0"/>
                </a:ext>
              </a:extLst>
            </a:blip>
            <a:stretch>
              <a:fillRect/>
            </a:stretch>
          </p:blipFill>
          <p:spPr>
            <a:xfrm>
              <a:off x="2882912" y="3051403"/>
              <a:ext cx="7175487" cy="4720996"/>
            </a:xfrm>
            <a:prstGeom prst="rect">
              <a:avLst/>
            </a:prstGeom>
          </p:spPr>
        </p:pic>
        <p:sp>
          <p:nvSpPr>
            <p:cNvPr id="7" name="object 7"/>
            <p:cNvSpPr/>
            <p:nvPr/>
          </p:nvSpPr>
          <p:spPr>
            <a:xfrm>
              <a:off x="1155698" y="30123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66787" y="744791"/>
            <a:ext cx="5342255" cy="2037080"/>
          </a:xfrm>
          <a:prstGeom prst="rect">
            <a:avLst/>
          </a:prstGeom>
        </p:spPr>
        <p:txBody>
          <a:bodyPr vert="horz" wrap="square" lIns="0" tIns="195580" rIns="0" bIns="0" rtlCol="0">
            <a:spAutoFit/>
          </a:bodyPr>
          <a:lstStyle/>
          <a:p>
            <a:pPr marL="12700" marR="5080">
              <a:lnSpc>
                <a:spcPts val="7200"/>
              </a:lnSpc>
              <a:spcBef>
                <a:spcPts val="1540"/>
              </a:spcBef>
            </a:pPr>
            <a:r>
              <a:rPr sz="7200" b="0" spc="455" dirty="0" err="1">
                <a:solidFill>
                  <a:srgbClr val="1D1D1B"/>
                </a:solidFill>
                <a:latin typeface="Trebuchet MS"/>
                <a:cs typeface="Trebuchet MS"/>
              </a:rPr>
              <a:t>Recursos</a:t>
            </a:r>
            <a:r>
              <a:rPr sz="7200" b="0" spc="455" dirty="0">
                <a:solidFill>
                  <a:srgbClr val="1D1D1B"/>
                </a:solidFill>
                <a:latin typeface="Trebuchet MS"/>
                <a:cs typeface="Trebuchet MS"/>
              </a:rPr>
              <a:t> </a:t>
            </a:r>
            <a:r>
              <a:rPr sz="7200" b="0" spc="560" dirty="0" err="1">
                <a:solidFill>
                  <a:srgbClr val="1D1D1B"/>
                </a:solidFill>
                <a:latin typeface="Trebuchet MS"/>
                <a:cs typeface="Trebuchet MS"/>
              </a:rPr>
              <a:t>Multim</a:t>
            </a:r>
            <a:r>
              <a:rPr lang="en-PT" sz="7200" b="0" spc="560" dirty="0">
                <a:solidFill>
                  <a:srgbClr val="1D1D1B"/>
                </a:solidFill>
                <a:latin typeface="Trebuchet MS"/>
                <a:cs typeface="Trebuchet MS"/>
              </a:rPr>
              <a:t>é</a:t>
            </a:r>
            <a:r>
              <a:rPr sz="7200" b="0" spc="560" dirty="0" err="1">
                <a:solidFill>
                  <a:srgbClr val="1D1D1B"/>
                </a:solidFill>
                <a:latin typeface="Trebuchet MS"/>
                <a:cs typeface="Trebuchet MS"/>
              </a:rPr>
              <a:t>dia</a:t>
            </a:r>
            <a:endParaRPr sz="7200" dirty="0">
              <a:latin typeface="Trebuchet MS"/>
              <a:cs typeface="Trebuchet MS"/>
            </a:endParaRPr>
          </a:p>
        </p:txBody>
      </p:sp>
      <p:sp>
        <p:nvSpPr>
          <p:cNvPr id="11" name="object 9">
            <a:extLst>
              <a:ext uri="{FF2B5EF4-FFF2-40B4-BE49-F238E27FC236}">
                <a16:creationId xmlns:a16="http://schemas.microsoft.com/office/drawing/2014/main" id="{D5D76F0E-D5C1-66E9-8DF4-8D20AC44FB20}"/>
              </a:ext>
            </a:extLst>
          </p:cNvPr>
          <p:cNvSpPr txBox="1"/>
          <p:nvPr/>
        </p:nvSpPr>
        <p:spPr>
          <a:xfrm>
            <a:off x="1218256" y="3048000"/>
            <a:ext cx="4098925" cy="1951816"/>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para o </a:t>
            </a:r>
            <a:r>
              <a:rPr sz="2100" b="1" spc="114" dirty="0">
                <a:solidFill>
                  <a:srgbClr val="EEEDF3"/>
                </a:solidFill>
                <a:latin typeface="Trebuchet MS"/>
                <a:cs typeface="Trebuchet MS"/>
              </a:rPr>
              <a:t>MÓDULO </a:t>
            </a:r>
            <a:r>
              <a:rPr lang="pt-PT" sz="2100" b="1" spc="-65" dirty="0">
                <a:solidFill>
                  <a:srgbClr val="EEEDF3"/>
                </a:solidFill>
                <a:latin typeface="Trebuchet MS"/>
                <a:cs typeface="Trebuchet MS"/>
              </a:rPr>
              <a:t>5</a:t>
            </a:r>
            <a:endParaRPr sz="2100" dirty="0">
              <a:latin typeface="Trebuchet MS"/>
              <a:cs typeface="Trebuchet MS"/>
            </a:endParaRPr>
          </a:p>
          <a:p>
            <a:pPr marL="12700" marR="5080">
              <a:lnSpc>
                <a:spcPts val="2100"/>
              </a:lnSpc>
              <a:spcBef>
                <a:spcPts val="2100"/>
              </a:spcBef>
            </a:pPr>
            <a:r>
              <a:rPr lang="en-GB" sz="2100" b="1" i="1" spc="-50" dirty="0" err="1">
                <a:solidFill>
                  <a:srgbClr val="1D1D1B"/>
                </a:solidFill>
                <a:latin typeface="Trebuchet MS"/>
              </a:rPr>
              <a:t>Promove</a:t>
            </a:r>
            <a:r>
              <a:rPr lang="en-GB" sz="2100" b="1" i="1" spc="-50" dirty="0">
                <a:solidFill>
                  <a:srgbClr val="1D1D1B"/>
                </a:solidFill>
                <a:latin typeface="Trebuchet MS"/>
              </a:rPr>
              <a:t> a </a:t>
            </a:r>
            <a:r>
              <a:rPr lang="en-GB" sz="2100" b="1" i="1" spc="-50" dirty="0" err="1">
                <a:solidFill>
                  <a:srgbClr val="1D1D1B"/>
                </a:solidFill>
                <a:latin typeface="Trebuchet MS"/>
              </a:rPr>
              <a:t>tua</a:t>
            </a:r>
            <a:r>
              <a:rPr lang="en-GB" sz="2100" b="1" i="1" spc="-50" dirty="0">
                <a:solidFill>
                  <a:srgbClr val="1D1D1B"/>
                </a:solidFill>
                <a:latin typeface="Trebuchet MS"/>
              </a:rPr>
              <a:t> </a:t>
            </a:r>
            <a:r>
              <a:rPr lang="en-GB" sz="2100" b="1" i="1" spc="-50" dirty="0" err="1">
                <a:solidFill>
                  <a:srgbClr val="1D1D1B"/>
                </a:solidFill>
                <a:latin typeface="Trebuchet MS"/>
              </a:rPr>
              <a:t>ideia</a:t>
            </a:r>
            <a:r>
              <a:rPr lang="en-GB" sz="2100" b="1" i="1" spc="-50" dirty="0">
                <a:solidFill>
                  <a:srgbClr val="1D1D1B"/>
                </a:solidFill>
                <a:latin typeface="Trebuchet MS"/>
              </a:rPr>
              <a:t> com um </a:t>
            </a:r>
            <a:r>
              <a:rPr lang="en-GB" sz="2100" b="1" i="1" spc="-50" dirty="0" err="1">
                <a:solidFill>
                  <a:srgbClr val="1D1D1B"/>
                </a:solidFill>
                <a:latin typeface="Trebuchet MS"/>
              </a:rPr>
              <a:t>pequeno</a:t>
            </a:r>
            <a:r>
              <a:rPr lang="en-GB" sz="2100" b="1" i="1" spc="-50" dirty="0">
                <a:solidFill>
                  <a:srgbClr val="1D1D1B"/>
                </a:solidFill>
                <a:latin typeface="Trebuchet MS"/>
              </a:rPr>
              <a:t> budget: </a:t>
            </a:r>
            <a:r>
              <a:rPr lang="en-GB" sz="2100" b="1" i="1" spc="-50" dirty="0" err="1">
                <a:solidFill>
                  <a:srgbClr val="1D1D1B"/>
                </a:solidFill>
                <a:latin typeface="Trebuchet MS"/>
              </a:rPr>
              <a:t>desenvolvimento</a:t>
            </a:r>
            <a:r>
              <a:rPr lang="en-GB" sz="2100" b="1" i="1" spc="-50" dirty="0">
                <a:solidFill>
                  <a:srgbClr val="1D1D1B"/>
                </a:solidFill>
                <a:latin typeface="Trebuchet MS"/>
              </a:rPr>
              <a:t> de </a:t>
            </a:r>
            <a:r>
              <a:rPr lang="en-GB" sz="2100" b="1" i="1" spc="-50" dirty="0" err="1">
                <a:solidFill>
                  <a:srgbClr val="1D1D1B"/>
                </a:solidFill>
                <a:latin typeface="Trebuchet MS"/>
              </a:rPr>
              <a:t>marca</a:t>
            </a:r>
            <a:r>
              <a:rPr lang="en-GB" sz="2100" b="1" i="1" spc="-50" dirty="0">
                <a:solidFill>
                  <a:srgbClr val="1D1D1B"/>
                </a:solidFill>
                <a:latin typeface="Trebuchet MS"/>
              </a:rPr>
              <a:t>, word of mouth, redes </a:t>
            </a:r>
            <a:r>
              <a:rPr lang="en-GB" sz="2100" b="1" i="1" spc="-50" dirty="0" err="1">
                <a:solidFill>
                  <a:srgbClr val="1D1D1B"/>
                </a:solidFill>
                <a:latin typeface="Trebuchet MS"/>
              </a:rPr>
              <a:t>sociais</a:t>
            </a:r>
            <a:r>
              <a:rPr lang="en-GB" sz="2100" b="1" i="1" spc="-50" dirty="0">
                <a:solidFill>
                  <a:srgbClr val="1D1D1B"/>
                </a:solidFill>
                <a:latin typeface="Trebuchet MS"/>
              </a:rPr>
              <a:t> e marketing de </a:t>
            </a:r>
            <a:r>
              <a:rPr lang="en-GB" sz="2100" b="1" i="1" spc="-50" dirty="0" err="1">
                <a:solidFill>
                  <a:srgbClr val="1D1D1B"/>
                </a:solidFill>
                <a:latin typeface="Trebuchet MS"/>
              </a:rPr>
              <a:t>reputação</a:t>
            </a:r>
            <a:r>
              <a:rPr lang="en-GB" sz="2100" b="1" i="1" spc="-50" dirty="0">
                <a:solidFill>
                  <a:srgbClr val="1D1D1B"/>
                </a:solidFill>
                <a:latin typeface="Trebuchet MS"/>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object 4"/>
            <p:cNvSpPr/>
            <p:nvPr/>
          </p:nvSpPr>
          <p:spPr>
            <a:xfrm>
              <a:off x="984218" y="3208967"/>
              <a:ext cx="8235981" cy="3871618"/>
            </a:xfrm>
            <a:custGeom>
              <a:avLst/>
              <a:gdLst/>
              <a:ahLst/>
              <a:cxnLst/>
              <a:rect l="l" t="t" r="r" b="b"/>
              <a:pathLst>
                <a:path w="7087234" h="4003675">
                  <a:moveTo>
                    <a:pt x="6750202" y="0"/>
                  </a:moveTo>
                  <a:lnTo>
                    <a:pt x="336448" y="0"/>
                  </a:lnTo>
                  <a:lnTo>
                    <a:pt x="286902" y="3665"/>
                  </a:lnTo>
                  <a:lnTo>
                    <a:pt x="239556" y="14306"/>
                  </a:lnTo>
                  <a:lnTo>
                    <a:pt x="194940" y="31394"/>
                  </a:lnTo>
                  <a:lnTo>
                    <a:pt x="153586" y="54396"/>
                  </a:lnTo>
                  <a:lnTo>
                    <a:pt x="116023" y="82782"/>
                  </a:lnTo>
                  <a:lnTo>
                    <a:pt x="82783" y="116021"/>
                  </a:lnTo>
                  <a:lnTo>
                    <a:pt x="54396" y="153582"/>
                  </a:lnTo>
                  <a:lnTo>
                    <a:pt x="31394" y="194935"/>
                  </a:lnTo>
                  <a:lnTo>
                    <a:pt x="14306" y="239549"/>
                  </a:lnTo>
                  <a:lnTo>
                    <a:pt x="3665" y="286893"/>
                  </a:lnTo>
                  <a:lnTo>
                    <a:pt x="0" y="336435"/>
                  </a:lnTo>
                  <a:lnTo>
                    <a:pt x="0" y="3666947"/>
                  </a:lnTo>
                  <a:lnTo>
                    <a:pt x="3665" y="3716489"/>
                  </a:lnTo>
                  <a:lnTo>
                    <a:pt x="14306" y="3763833"/>
                  </a:lnTo>
                  <a:lnTo>
                    <a:pt x="31394" y="3808447"/>
                  </a:lnTo>
                  <a:lnTo>
                    <a:pt x="54396" y="3849800"/>
                  </a:lnTo>
                  <a:lnTo>
                    <a:pt x="82783" y="3887361"/>
                  </a:lnTo>
                  <a:lnTo>
                    <a:pt x="116023" y="3920600"/>
                  </a:lnTo>
                  <a:lnTo>
                    <a:pt x="153586" y="3948986"/>
                  </a:lnTo>
                  <a:lnTo>
                    <a:pt x="194940" y="3971988"/>
                  </a:lnTo>
                  <a:lnTo>
                    <a:pt x="239556" y="3989076"/>
                  </a:lnTo>
                  <a:lnTo>
                    <a:pt x="286902" y="3999717"/>
                  </a:lnTo>
                  <a:lnTo>
                    <a:pt x="336448" y="4003382"/>
                  </a:lnTo>
                  <a:lnTo>
                    <a:pt x="6750202" y="4003382"/>
                  </a:lnTo>
                  <a:lnTo>
                    <a:pt x="6799745" y="3999717"/>
                  </a:lnTo>
                  <a:lnTo>
                    <a:pt x="6847088" y="3989076"/>
                  </a:lnTo>
                  <a:lnTo>
                    <a:pt x="6891702" y="3971988"/>
                  </a:lnTo>
                  <a:lnTo>
                    <a:pt x="6933055" y="3948986"/>
                  </a:lnTo>
                  <a:lnTo>
                    <a:pt x="6970616" y="3920600"/>
                  </a:lnTo>
                  <a:lnTo>
                    <a:pt x="7003855" y="3887361"/>
                  </a:lnTo>
                  <a:lnTo>
                    <a:pt x="7032242" y="3849800"/>
                  </a:lnTo>
                  <a:lnTo>
                    <a:pt x="7055244" y="3808447"/>
                  </a:lnTo>
                  <a:lnTo>
                    <a:pt x="7072331" y="3763833"/>
                  </a:lnTo>
                  <a:lnTo>
                    <a:pt x="7082972" y="3716489"/>
                  </a:lnTo>
                  <a:lnTo>
                    <a:pt x="7086638" y="3666947"/>
                  </a:lnTo>
                  <a:lnTo>
                    <a:pt x="7086638" y="336435"/>
                  </a:lnTo>
                  <a:lnTo>
                    <a:pt x="7082972" y="286893"/>
                  </a:lnTo>
                  <a:lnTo>
                    <a:pt x="7072331" y="239549"/>
                  </a:lnTo>
                  <a:lnTo>
                    <a:pt x="7055244" y="194935"/>
                  </a:lnTo>
                  <a:lnTo>
                    <a:pt x="7032242" y="153582"/>
                  </a:lnTo>
                  <a:lnTo>
                    <a:pt x="7003855" y="116021"/>
                  </a:lnTo>
                  <a:lnTo>
                    <a:pt x="6970616" y="82782"/>
                  </a:lnTo>
                  <a:lnTo>
                    <a:pt x="6933055" y="54396"/>
                  </a:lnTo>
                  <a:lnTo>
                    <a:pt x="6891702" y="31394"/>
                  </a:lnTo>
                  <a:lnTo>
                    <a:pt x="6847088" y="14306"/>
                  </a:lnTo>
                  <a:lnTo>
                    <a:pt x="6799745" y="3665"/>
                  </a:lnTo>
                  <a:lnTo>
                    <a:pt x="6750202" y="0"/>
                  </a:lnTo>
                  <a:close/>
                </a:path>
              </a:pathLst>
            </a:custGeom>
            <a:solidFill>
              <a:srgbClr val="FFFFFF">
                <a:alpha val="92999"/>
              </a:srgbClr>
            </a:solidFill>
          </p:spPr>
          <p:txBody>
            <a:bodyPr wrap="square" lIns="0" tIns="0" rIns="0" bIns="0" rtlCol="0"/>
            <a:lstStyle/>
            <a:p>
              <a:endParaRPr dirty="0"/>
            </a:p>
          </p:txBody>
        </p:sp>
      </p:grpSp>
      <p:sp>
        <p:nvSpPr>
          <p:cNvPr id="7" name="object 7"/>
          <p:cNvSpPr txBox="1"/>
          <p:nvPr/>
        </p:nvSpPr>
        <p:spPr>
          <a:xfrm>
            <a:off x="406078" y="670548"/>
            <a:ext cx="175895" cy="209613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Foto </a:t>
            </a:r>
            <a:r>
              <a:rPr sz="1000" b="1" spc="25" dirty="0">
                <a:solidFill>
                  <a:srgbClr val="FFFFFF"/>
                </a:solidFill>
                <a:latin typeface="Trebuchet MS"/>
                <a:cs typeface="Trebuchet MS"/>
              </a:rPr>
              <a:t>de </a:t>
            </a:r>
            <a:r>
              <a:rPr sz="1000" b="1" dirty="0">
                <a:solidFill>
                  <a:srgbClr val="FFFFFF"/>
                </a:solidFill>
                <a:latin typeface="Trebuchet MS"/>
                <a:cs typeface="Trebuchet MS"/>
              </a:rPr>
              <a:t>Cem </a:t>
            </a:r>
            <a:r>
              <a:rPr sz="1000" b="1" spc="-5" dirty="0">
                <a:solidFill>
                  <a:srgbClr val="FFFFFF"/>
                </a:solidFill>
                <a:latin typeface="Trebuchet MS"/>
                <a:cs typeface="Trebuchet MS"/>
              </a:rPr>
              <a:t>Ersozlu </a:t>
            </a:r>
            <a:r>
              <a:rPr sz="1000" b="1" spc="30" dirty="0">
                <a:solidFill>
                  <a:srgbClr val="FFFFFF"/>
                </a:solidFill>
                <a:latin typeface="Trebuchet MS"/>
                <a:cs typeface="Trebuchet MS"/>
              </a:rPr>
              <a:t>em </a:t>
            </a:r>
            <a:r>
              <a:rPr sz="1000" b="1" spc="15" dirty="0">
                <a:solidFill>
                  <a:srgbClr val="FFFFFF"/>
                </a:solidFill>
                <a:latin typeface="Trebuchet MS"/>
                <a:cs typeface="Trebuchet MS"/>
              </a:rPr>
              <a:t>Unsplash</a:t>
            </a:r>
            <a:endParaRPr sz="1000">
              <a:latin typeface="Trebuchet MS"/>
              <a:cs typeface="Trebuchet MS"/>
            </a:endParaRPr>
          </a:p>
        </p:txBody>
      </p:sp>
      <p:sp>
        <p:nvSpPr>
          <p:cNvPr id="9" name="object 9"/>
          <p:cNvSpPr txBox="1"/>
          <p:nvPr/>
        </p:nvSpPr>
        <p:spPr>
          <a:xfrm>
            <a:off x="1253758" y="3436947"/>
            <a:ext cx="6747242" cy="754053"/>
          </a:xfrm>
          <a:prstGeom prst="rect">
            <a:avLst/>
          </a:prstGeom>
        </p:spPr>
        <p:txBody>
          <a:bodyPr vert="horz" wrap="square" lIns="0" tIns="12700" rIns="0" bIns="0" rtlCol="0">
            <a:spAutoFit/>
          </a:bodyPr>
          <a:lstStyle/>
          <a:p>
            <a:pPr marL="12700">
              <a:lnSpc>
                <a:spcPct val="100000"/>
              </a:lnSpc>
              <a:spcBef>
                <a:spcPts val="100"/>
              </a:spcBef>
            </a:pPr>
            <a:r>
              <a:rPr lang="pt-PT" b="1" spc="20" dirty="0" err="1">
                <a:solidFill>
                  <a:srgbClr val="C00000"/>
                </a:solidFill>
                <a:latin typeface="Trebuchet MS"/>
                <a:cs typeface="Trebuchet MS"/>
              </a:rPr>
              <a:t>Exemplo de Ferramentas e Canais de </a:t>
            </a:r>
            <a:r>
              <a:rPr lang="pt-PT" b="1" spc="20" dirty="0">
                <a:solidFill>
                  <a:srgbClr val="C00000"/>
                </a:solidFill>
                <a:latin typeface="Trebuchet MS"/>
                <a:cs typeface="Trebuchet MS"/>
              </a:rPr>
              <a:t>Comunicação Social: </a:t>
            </a:r>
          </a:p>
          <a:p>
            <a:pPr marL="12700">
              <a:lnSpc>
                <a:spcPct val="100000"/>
              </a:lnSpc>
              <a:spcBef>
                <a:spcPts val="100"/>
              </a:spcBef>
            </a:pPr>
            <a:r>
              <a:rPr lang="pt-PT" sz="1050" b="1" spc="20" dirty="0" err="1">
                <a:solidFill>
                  <a:srgbClr val="D4D5D7"/>
                </a:solidFill>
                <a:latin typeface="Trebuchet MS"/>
                <a:cs typeface="Trebuchet MS"/>
              </a:rPr>
              <a:t>Fonte: </a:t>
            </a:r>
            <a:r>
              <a:rPr lang="pt-PT" sz="1050" b="1" spc="20" dirty="0">
                <a:solidFill>
                  <a:srgbClr val="D4D5D7"/>
                </a:solidFill>
                <a:latin typeface="Trebuchet MS"/>
                <a:cs typeface="Trebuchet MS"/>
                <a:hlinkClick r:id="rId3"/>
              </a:rPr>
              <a:t>https://www.epicopportunities.eu/curriculum-and-open-educational-resources/</a:t>
            </a:r>
            <a:endParaRPr lang="pt-PT" sz="1050" b="1" spc="20" dirty="0">
              <a:solidFill>
                <a:srgbClr val="D4D5D7"/>
              </a:solidFill>
              <a:latin typeface="Trebuchet MS"/>
              <a:cs typeface="Trebuchet MS"/>
            </a:endParaRPr>
          </a:p>
          <a:p>
            <a:pPr marL="12700">
              <a:lnSpc>
                <a:spcPct val="100000"/>
              </a:lnSpc>
              <a:spcBef>
                <a:spcPts val="100"/>
              </a:spcBef>
            </a:pPr>
            <a:r>
              <a:rPr lang="pt-PT" b="1" spc="20" dirty="0">
                <a:solidFill>
                  <a:srgbClr val="C00000"/>
                </a:solidFill>
                <a:latin typeface="Trebuchet MS"/>
                <a:cs typeface="Trebuchet MS"/>
              </a:rPr>
              <a:t> </a:t>
            </a:r>
            <a:endParaRPr lang="pt-PT" sz="1800" dirty="0">
              <a:solidFill>
                <a:srgbClr val="C00000"/>
              </a:solidFill>
              <a:latin typeface="Trebuchet MS"/>
              <a:cs typeface="Trebuchet MS"/>
            </a:endParaRPr>
          </a:p>
        </p:txBody>
      </p:sp>
      <p:sp>
        <p:nvSpPr>
          <p:cNvPr id="13" name="Google Shape;497;p63">
            <a:extLst>
              <a:ext uri="{FF2B5EF4-FFF2-40B4-BE49-F238E27FC236}">
                <a16:creationId xmlns:a16="http://schemas.microsoft.com/office/drawing/2014/main" id="{C5B636AF-9E6A-4414-BBEE-E6CA68451956}"/>
              </a:ext>
            </a:extLst>
          </p:cNvPr>
          <p:cNvSpPr txBox="1">
            <a:spLocks/>
          </p:cNvSpPr>
          <p:nvPr/>
        </p:nvSpPr>
        <p:spPr>
          <a:xfrm>
            <a:off x="1153838" y="4289781"/>
            <a:ext cx="8043324" cy="2790804"/>
          </a:xfrm>
          <a:prstGeom prst="rect">
            <a:avLst/>
          </a:prstGeom>
          <a:noFill/>
          <a:ln>
            <a:noFill/>
          </a:ln>
        </p:spPr>
        <p:txBody>
          <a:bodyPr spcFirstLastPara="1" wrap="square" lIns="75426" tIns="37703" rIns="75426" bIns="37703" numCol="2" anchor="t" anchorCtr="0">
            <a:noAutofit/>
          </a:bodyPr>
          <a:lstStyle>
            <a:lvl1pPr marL="0">
              <a:defRPr sz="2100" b="0" i="0">
                <a:solidFill>
                  <a:srgbClr val="1D1D1B"/>
                </a:solidFill>
                <a:latin typeface="Trebuchet MS"/>
                <a:ea typeface="+mn-ea"/>
                <a:cs typeface="Trebuchet M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Clr>
                <a:srgbClr val="D21924"/>
              </a:buClr>
              <a:buSzPct val="90000"/>
              <a:buFont typeface="Arial" panose="020B0604020202020204" pitchFamily="34" charset="0"/>
              <a:buChar char="•"/>
            </a:pPr>
            <a:r>
              <a:rPr lang="en-IE" sz="2000" kern="0" dirty="0">
                <a:hlinkClick r:id="rId4"/>
              </a:rPr>
              <a:t>Email Marketing</a:t>
            </a:r>
            <a:endParaRPr lang="en-IE" sz="2000" kern="0" dirty="0"/>
          </a:p>
          <a:p>
            <a:pPr marL="342900" indent="-342900">
              <a:buClr>
                <a:srgbClr val="D21924"/>
              </a:buClr>
              <a:buSzPct val="90000"/>
              <a:buFont typeface="Arial" panose="020B0604020202020204" pitchFamily="34" charset="0"/>
              <a:buChar char="•"/>
            </a:pPr>
            <a:r>
              <a:rPr lang="en-IE" sz="2000" kern="0" dirty="0">
                <a:hlinkClick r:id="rId5"/>
              </a:rPr>
              <a:t>Marketing das Mídias Sociais</a:t>
            </a:r>
            <a:endParaRPr lang="en-IE" sz="2000" kern="0" dirty="0"/>
          </a:p>
          <a:p>
            <a:pPr marL="342900" indent="-342900">
              <a:buClr>
                <a:srgbClr val="D21924"/>
              </a:buClr>
              <a:buSzPct val="90000"/>
              <a:buFont typeface="Arial" panose="020B0604020202020204" pitchFamily="34" charset="0"/>
              <a:buChar char="•"/>
            </a:pPr>
            <a:r>
              <a:rPr lang="en-IE" sz="2000" kern="0" dirty="0">
                <a:hlinkClick r:id="rId6"/>
              </a:rPr>
              <a:t>Optimização de motores de busca e App Store (SEO / ASO)</a:t>
            </a:r>
            <a:endParaRPr lang="en-IE" sz="2000" kern="0" dirty="0"/>
          </a:p>
          <a:p>
            <a:pPr marL="342900" indent="-342900">
              <a:buClr>
                <a:srgbClr val="D21924"/>
              </a:buClr>
              <a:buSzPct val="90000"/>
              <a:buFont typeface="Arial" panose="020B0604020202020204" pitchFamily="34" charset="0"/>
              <a:buChar char="•"/>
            </a:pPr>
            <a:r>
              <a:rPr lang="en-IE" sz="2000" kern="0" dirty="0">
                <a:hlinkClick r:id="rId7"/>
              </a:rPr>
              <a:t>Publicidade em Display</a:t>
            </a:r>
            <a:endParaRPr lang="en-IE" sz="2000" kern="0" dirty="0"/>
          </a:p>
          <a:p>
            <a:pPr marL="342900" indent="-342900">
              <a:buClr>
                <a:srgbClr val="D21924"/>
              </a:buClr>
              <a:buSzPct val="90000"/>
              <a:buFont typeface="Arial" panose="020B0604020202020204" pitchFamily="34" charset="0"/>
              <a:buChar char="•"/>
            </a:pPr>
            <a:r>
              <a:rPr lang="en-IE" sz="2000" kern="0" dirty="0">
                <a:hlinkClick r:id="rId8"/>
              </a:rPr>
              <a:t>Publicidade nativa</a:t>
            </a:r>
            <a:endParaRPr lang="en-IE" sz="2000" kern="0" dirty="0"/>
          </a:p>
          <a:p>
            <a:pPr marL="342900" indent="-342900">
              <a:buClr>
                <a:srgbClr val="D21924"/>
              </a:buClr>
              <a:buSzPct val="90000"/>
              <a:buFont typeface="Arial" panose="020B0604020202020204" pitchFamily="34" charset="0"/>
              <a:buChar char="•"/>
            </a:pPr>
            <a:r>
              <a:rPr lang="en-IE" sz="2000" kern="0" dirty="0">
                <a:hlinkClick r:id="rId9"/>
              </a:rPr>
              <a:t>Eventos &amp; Webinars</a:t>
            </a:r>
            <a:endParaRPr lang="en-IE" sz="2000" kern="0" dirty="0"/>
          </a:p>
          <a:p>
            <a:pPr marL="342900" indent="-342900">
              <a:buClr>
                <a:srgbClr val="D21924"/>
              </a:buClr>
              <a:buSzPct val="90000"/>
              <a:buFont typeface="Arial" panose="020B0604020202020204" pitchFamily="34" charset="0"/>
              <a:buChar char="•"/>
            </a:pPr>
            <a:r>
              <a:rPr lang="en-IE" sz="2000" kern="0" dirty="0">
                <a:hlinkClick r:id="rId10"/>
              </a:rPr>
              <a:t>Testes A/B e Optimização de Websites</a:t>
            </a:r>
            <a:endParaRPr lang="en-IE" sz="2000" kern="0" dirty="0"/>
          </a:p>
          <a:p>
            <a:pPr marL="342900" indent="-342900">
              <a:buClr>
                <a:srgbClr val="D21924"/>
              </a:buClr>
              <a:buSzPct val="90000"/>
              <a:buFont typeface="Arial" panose="020B0604020202020204" pitchFamily="34" charset="0"/>
              <a:buChar char="•"/>
            </a:pPr>
            <a:r>
              <a:rPr lang="en-IE" sz="2000" kern="0" dirty="0">
                <a:hlinkClick r:id="rId11"/>
              </a:rPr>
              <a:t>Marketing de conteúdo</a:t>
            </a:r>
            <a:endParaRPr lang="en-IE" sz="2000" kern="0" dirty="0"/>
          </a:p>
          <a:p>
            <a:pPr marL="342900" indent="-342900">
              <a:buClr>
                <a:srgbClr val="D21924"/>
              </a:buClr>
              <a:buSzPct val="90000"/>
              <a:buFont typeface="Arial" panose="020B0604020202020204" pitchFamily="34" charset="0"/>
              <a:buChar char="•"/>
            </a:pPr>
            <a:r>
              <a:rPr lang="en-IE" sz="2000" kern="0" dirty="0">
                <a:hlinkClick r:id="rId12"/>
              </a:rPr>
              <a:t>Automação</a:t>
            </a:r>
            <a:endParaRPr lang="en-IE" sz="2000" kern="0" dirty="0"/>
          </a:p>
          <a:p>
            <a:pPr marL="342900" indent="-342900">
              <a:buClr>
                <a:srgbClr val="D21924"/>
              </a:buClr>
              <a:buSzPct val="90000"/>
              <a:buFont typeface="Arial" panose="020B0604020202020204" pitchFamily="34" charset="0"/>
              <a:buChar char="•"/>
            </a:pPr>
            <a:r>
              <a:rPr lang="en-IE" sz="2000" kern="0" dirty="0">
                <a:hlinkClick r:id="rId13"/>
              </a:rPr>
              <a:t>Gestão da Relação com o Cliente (CRM)</a:t>
            </a:r>
            <a:endParaRPr lang="en-IE" sz="2000" kern="0" dirty="0"/>
          </a:p>
          <a:p>
            <a:pPr marL="342900" indent="-342900">
              <a:buClr>
                <a:srgbClr val="D21924"/>
              </a:buClr>
              <a:buSzPct val="90000"/>
              <a:buFont typeface="Arial" panose="020B0604020202020204" pitchFamily="34" charset="0"/>
              <a:buChar char="•"/>
            </a:pPr>
            <a:r>
              <a:rPr lang="en-IE" sz="2000" kern="0" dirty="0">
                <a:hlinkClick r:id="rId14"/>
              </a:rPr>
              <a:t>Publicidade Pay-per-click (PPC)</a:t>
            </a:r>
            <a:endParaRPr lang="en-IE" sz="2000" kern="0" dirty="0"/>
          </a:p>
          <a:p>
            <a:pPr marL="342900" indent="-342900">
              <a:buClr>
                <a:srgbClr val="D21924"/>
              </a:buClr>
              <a:buSzPct val="90000"/>
              <a:buFont typeface="Arial" panose="020B0604020202020204" pitchFamily="34" charset="0"/>
              <a:buChar char="•"/>
            </a:pPr>
            <a:r>
              <a:rPr lang="en-IE" sz="2000" kern="0" dirty="0">
                <a:hlinkClick r:id="rId15"/>
              </a:rPr>
              <a:t>Marketing de Afiliados</a:t>
            </a:r>
            <a:endParaRPr lang="en-IE" sz="2000" kern="0" dirty="0"/>
          </a:p>
          <a:p>
            <a:pPr>
              <a:buClr>
                <a:srgbClr val="D21924"/>
              </a:buClr>
              <a:buSzPct val="90000"/>
            </a:pPr>
            <a:endParaRPr lang="en-IE" sz="2000" kern="0" dirty="0"/>
          </a:p>
        </p:txBody>
      </p:sp>
      <p:sp>
        <p:nvSpPr>
          <p:cNvPr id="15" name="object 4">
            <a:extLst>
              <a:ext uri="{FF2B5EF4-FFF2-40B4-BE49-F238E27FC236}">
                <a16:creationId xmlns:a16="http://schemas.microsoft.com/office/drawing/2014/main" id="{FE9AADFE-B7B0-4B06-9938-F9CB6A5A4474}"/>
              </a:ext>
            </a:extLst>
          </p:cNvPr>
          <p:cNvSpPr/>
          <p:nvPr/>
        </p:nvSpPr>
        <p:spPr>
          <a:xfrm>
            <a:off x="984218" y="2233242"/>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16" name="object 5">
            <a:extLst>
              <a:ext uri="{FF2B5EF4-FFF2-40B4-BE49-F238E27FC236}">
                <a16:creationId xmlns:a16="http://schemas.microsoft.com/office/drawing/2014/main" id="{9ACC8DE7-6323-486E-8765-76FC68913E47}"/>
              </a:ext>
            </a:extLst>
          </p:cNvPr>
          <p:cNvSpPr txBox="1"/>
          <p:nvPr/>
        </p:nvSpPr>
        <p:spPr>
          <a:xfrm>
            <a:off x="1174721" y="2275475"/>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a:cs typeface="Trebuchet MS"/>
              </a:rPr>
              <a:t>Recursos</a:t>
            </a:r>
            <a:r>
              <a:rPr sz="1800" b="1" spc="-15" dirty="0">
                <a:solidFill>
                  <a:srgbClr val="FFFFFF"/>
                </a:solidFill>
                <a:latin typeface="Trebuchet MS"/>
                <a:cs typeface="Trebuchet MS"/>
              </a:rPr>
              <a:t> </a:t>
            </a:r>
            <a:r>
              <a:rPr sz="1800" b="1" spc="40" dirty="0" err="1">
                <a:solidFill>
                  <a:srgbClr val="FFFFFF"/>
                </a:solidFill>
                <a:latin typeface="Trebuchet MS"/>
                <a:cs typeface="Trebuchet MS"/>
              </a:rPr>
              <a:t>Multim</a:t>
            </a:r>
            <a:r>
              <a:rPr lang="en-PT" sz="1800" b="1" spc="40" dirty="0">
                <a:solidFill>
                  <a:srgbClr val="FFFFFF"/>
                </a:solidFill>
                <a:latin typeface="Trebuchet MS"/>
                <a:cs typeface="Trebuchet MS"/>
              </a:rPr>
              <a:t>é</a:t>
            </a:r>
            <a:r>
              <a:rPr sz="1800" b="1" spc="40" dirty="0" err="1">
                <a:solidFill>
                  <a:srgbClr val="FFFFFF"/>
                </a:solidFill>
                <a:latin typeface="Trebuchet MS"/>
                <a:cs typeface="Trebuchet MS"/>
              </a:rPr>
              <a:t>dia</a:t>
            </a:r>
            <a:endParaRPr sz="1800" dirty="0">
              <a:latin typeface="Trebuchet MS"/>
              <a:cs typeface="Trebuchet MS"/>
            </a:endParaRPr>
          </a:p>
        </p:txBody>
      </p:sp>
    </p:spTree>
    <p:extLst>
      <p:ext uri="{BB962C8B-B14F-4D97-AF65-F5344CB8AC3E}">
        <p14:creationId xmlns:p14="http://schemas.microsoft.com/office/powerpoint/2010/main" val="1299541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02857" y="0"/>
            <a:ext cx="4356100" cy="5297170"/>
          </a:xfrm>
          <a:custGeom>
            <a:avLst/>
            <a:gdLst/>
            <a:ahLst/>
            <a:cxnLst/>
            <a:rect l="l" t="t" r="r" b="b"/>
            <a:pathLst>
              <a:path w="4356100" h="5297170">
                <a:moveTo>
                  <a:pt x="4355542" y="0"/>
                </a:moveTo>
                <a:lnTo>
                  <a:pt x="85721" y="0"/>
                </a:lnTo>
                <a:lnTo>
                  <a:pt x="0" y="911310"/>
                </a:lnTo>
                <a:lnTo>
                  <a:pt x="75627" y="1662892"/>
                </a:lnTo>
                <a:lnTo>
                  <a:pt x="468940" y="1992761"/>
                </a:lnTo>
                <a:lnTo>
                  <a:pt x="1288155" y="2150484"/>
                </a:lnTo>
                <a:lnTo>
                  <a:pt x="1353727" y="2160154"/>
                </a:lnTo>
                <a:lnTo>
                  <a:pt x="1536531" y="2189302"/>
                </a:lnTo>
                <a:lnTo>
                  <a:pt x="1647308" y="2209156"/>
                </a:lnTo>
                <a:lnTo>
                  <a:pt x="1699518" y="2219300"/>
                </a:lnTo>
                <a:lnTo>
                  <a:pt x="1749675" y="2229631"/>
                </a:lnTo>
                <a:lnTo>
                  <a:pt x="1797830" y="2240179"/>
                </a:lnTo>
                <a:lnTo>
                  <a:pt x="1844032" y="2250973"/>
                </a:lnTo>
                <a:lnTo>
                  <a:pt x="1888330" y="2262045"/>
                </a:lnTo>
                <a:lnTo>
                  <a:pt x="1930776" y="2273425"/>
                </a:lnTo>
                <a:lnTo>
                  <a:pt x="1971418" y="2285144"/>
                </a:lnTo>
                <a:lnTo>
                  <a:pt x="2010306" y="2297231"/>
                </a:lnTo>
                <a:lnTo>
                  <a:pt x="2047491" y="2309718"/>
                </a:lnTo>
                <a:lnTo>
                  <a:pt x="2116948" y="2336013"/>
                </a:lnTo>
                <a:lnTo>
                  <a:pt x="2180188" y="2364272"/>
                </a:lnTo>
                <a:lnTo>
                  <a:pt x="2237610" y="2394739"/>
                </a:lnTo>
                <a:lnTo>
                  <a:pt x="2289611" y="2427658"/>
                </a:lnTo>
                <a:lnTo>
                  <a:pt x="2336590" y="2463273"/>
                </a:lnTo>
                <a:lnTo>
                  <a:pt x="2378947" y="2501829"/>
                </a:lnTo>
                <a:lnTo>
                  <a:pt x="2417080" y="2543568"/>
                </a:lnTo>
                <a:lnTo>
                  <a:pt x="2451386" y="2588736"/>
                </a:lnTo>
                <a:lnTo>
                  <a:pt x="2482266" y="2637576"/>
                </a:lnTo>
                <a:lnTo>
                  <a:pt x="2510116" y="2690332"/>
                </a:lnTo>
                <a:lnTo>
                  <a:pt x="2535337" y="2747249"/>
                </a:lnTo>
                <a:lnTo>
                  <a:pt x="2558326" y="2808570"/>
                </a:lnTo>
                <a:lnTo>
                  <a:pt x="2579483" y="2874539"/>
                </a:lnTo>
                <a:lnTo>
                  <a:pt x="2599204" y="2945400"/>
                </a:lnTo>
                <a:lnTo>
                  <a:pt x="2608652" y="2982742"/>
                </a:lnTo>
                <a:lnTo>
                  <a:pt x="2617891" y="3021398"/>
                </a:lnTo>
                <a:lnTo>
                  <a:pt x="2626970" y="3061399"/>
                </a:lnTo>
                <a:lnTo>
                  <a:pt x="2635940" y="3102776"/>
                </a:lnTo>
                <a:lnTo>
                  <a:pt x="2644850" y="3145559"/>
                </a:lnTo>
                <a:lnTo>
                  <a:pt x="2653750" y="3189778"/>
                </a:lnTo>
                <a:lnTo>
                  <a:pt x="2662690" y="3235465"/>
                </a:lnTo>
                <a:lnTo>
                  <a:pt x="2671720" y="3282649"/>
                </a:lnTo>
                <a:lnTo>
                  <a:pt x="2680890" y="3331361"/>
                </a:lnTo>
                <a:lnTo>
                  <a:pt x="2690249" y="3381632"/>
                </a:lnTo>
                <a:lnTo>
                  <a:pt x="2709735" y="3486971"/>
                </a:lnTo>
                <a:lnTo>
                  <a:pt x="2719962" y="3542101"/>
                </a:lnTo>
                <a:lnTo>
                  <a:pt x="2730577" y="3598911"/>
                </a:lnTo>
                <a:lnTo>
                  <a:pt x="2741630" y="3657432"/>
                </a:lnTo>
                <a:lnTo>
                  <a:pt x="2753173" y="3717695"/>
                </a:lnTo>
                <a:lnTo>
                  <a:pt x="2765253" y="3779730"/>
                </a:lnTo>
                <a:lnTo>
                  <a:pt x="2777921" y="3843567"/>
                </a:lnTo>
                <a:lnTo>
                  <a:pt x="2791228" y="3909238"/>
                </a:lnTo>
                <a:lnTo>
                  <a:pt x="2805222" y="3976772"/>
                </a:lnTo>
                <a:lnTo>
                  <a:pt x="2819953" y="4046201"/>
                </a:lnTo>
                <a:lnTo>
                  <a:pt x="3239431" y="4873231"/>
                </a:lnTo>
                <a:lnTo>
                  <a:pt x="3847866" y="5228677"/>
                </a:lnTo>
                <a:lnTo>
                  <a:pt x="4355542" y="5297147"/>
                </a:lnTo>
                <a:lnTo>
                  <a:pt x="4355542" y="0"/>
                </a:lnTo>
                <a:close/>
              </a:path>
            </a:pathLst>
          </a:custGeom>
          <a:solidFill>
            <a:srgbClr val="EEEDF3"/>
          </a:solidFill>
        </p:spPr>
        <p:txBody>
          <a:bodyPr wrap="square" lIns="0" tIns="0" rIns="0" bIns="0" rtlCol="0"/>
          <a:lstStyle/>
          <a:p>
            <a:endParaRPr/>
          </a:p>
        </p:txBody>
      </p:sp>
      <p:sp>
        <p:nvSpPr>
          <p:cNvPr id="3" name="object 3"/>
          <p:cNvSpPr/>
          <p:nvPr/>
        </p:nvSpPr>
        <p:spPr>
          <a:xfrm>
            <a:off x="0" y="4310376"/>
            <a:ext cx="4776470" cy="3462020"/>
          </a:xfrm>
          <a:custGeom>
            <a:avLst/>
            <a:gdLst/>
            <a:ahLst/>
            <a:cxnLst/>
            <a:rect l="l" t="t" r="r" b="b"/>
            <a:pathLst>
              <a:path w="4776470" h="3462020">
                <a:moveTo>
                  <a:pt x="872142" y="0"/>
                </a:moveTo>
                <a:lnTo>
                  <a:pt x="823407" y="581"/>
                </a:lnTo>
                <a:lnTo>
                  <a:pt x="774708" y="2715"/>
                </a:lnTo>
                <a:lnTo>
                  <a:pt x="726083" y="6388"/>
                </a:lnTo>
                <a:lnTo>
                  <a:pt x="677574" y="11587"/>
                </a:lnTo>
                <a:lnTo>
                  <a:pt x="629221" y="18298"/>
                </a:lnTo>
                <a:lnTo>
                  <a:pt x="581064" y="26507"/>
                </a:lnTo>
                <a:lnTo>
                  <a:pt x="533145" y="36202"/>
                </a:lnTo>
                <a:lnTo>
                  <a:pt x="485503" y="47369"/>
                </a:lnTo>
                <a:lnTo>
                  <a:pt x="438179" y="59994"/>
                </a:lnTo>
                <a:lnTo>
                  <a:pt x="391214" y="74063"/>
                </a:lnTo>
                <a:lnTo>
                  <a:pt x="344649" y="89564"/>
                </a:lnTo>
                <a:lnTo>
                  <a:pt x="298523" y="106483"/>
                </a:lnTo>
                <a:lnTo>
                  <a:pt x="252877" y="124806"/>
                </a:lnTo>
                <a:lnTo>
                  <a:pt x="207752" y="144520"/>
                </a:lnTo>
                <a:lnTo>
                  <a:pt x="163188" y="165611"/>
                </a:lnTo>
                <a:lnTo>
                  <a:pt x="119226" y="188066"/>
                </a:lnTo>
                <a:lnTo>
                  <a:pt x="75907" y="211871"/>
                </a:lnTo>
                <a:lnTo>
                  <a:pt x="33270" y="237013"/>
                </a:lnTo>
                <a:lnTo>
                  <a:pt x="0" y="258021"/>
                </a:lnTo>
                <a:lnTo>
                  <a:pt x="0" y="3462023"/>
                </a:lnTo>
                <a:lnTo>
                  <a:pt x="4776188" y="3462023"/>
                </a:lnTo>
                <a:lnTo>
                  <a:pt x="4776127" y="3437597"/>
                </a:lnTo>
                <a:lnTo>
                  <a:pt x="4774695" y="3385869"/>
                </a:lnTo>
                <a:lnTo>
                  <a:pt x="4771899" y="3334234"/>
                </a:lnTo>
                <a:lnTo>
                  <a:pt x="4767685" y="3282720"/>
                </a:lnTo>
                <a:lnTo>
                  <a:pt x="4761994" y="3231357"/>
                </a:lnTo>
                <a:lnTo>
                  <a:pt x="4754771" y="3180171"/>
                </a:lnTo>
                <a:lnTo>
                  <a:pt x="4745956" y="3129193"/>
                </a:lnTo>
                <a:lnTo>
                  <a:pt x="4735439" y="3078459"/>
                </a:lnTo>
                <a:lnTo>
                  <a:pt x="4723145" y="3028072"/>
                </a:lnTo>
                <a:lnTo>
                  <a:pt x="4709077" y="2978144"/>
                </a:lnTo>
                <a:lnTo>
                  <a:pt x="4693237" y="2928791"/>
                </a:lnTo>
                <a:lnTo>
                  <a:pt x="4675627" y="2880126"/>
                </a:lnTo>
                <a:lnTo>
                  <a:pt x="4656250" y="2832264"/>
                </a:lnTo>
                <a:lnTo>
                  <a:pt x="4635107" y="2785319"/>
                </a:lnTo>
                <a:lnTo>
                  <a:pt x="4612202" y="2739407"/>
                </a:lnTo>
                <a:lnTo>
                  <a:pt x="4587536" y="2694640"/>
                </a:lnTo>
                <a:lnTo>
                  <a:pt x="4561112" y="2651134"/>
                </a:lnTo>
                <a:lnTo>
                  <a:pt x="4532933" y="2609002"/>
                </a:lnTo>
                <a:lnTo>
                  <a:pt x="4502999" y="2568360"/>
                </a:lnTo>
                <a:lnTo>
                  <a:pt x="4471315" y="2529321"/>
                </a:lnTo>
                <a:lnTo>
                  <a:pt x="4437881" y="2492000"/>
                </a:lnTo>
                <a:lnTo>
                  <a:pt x="4402701" y="2456511"/>
                </a:lnTo>
                <a:lnTo>
                  <a:pt x="4365777" y="2422969"/>
                </a:lnTo>
                <a:lnTo>
                  <a:pt x="4327110" y="2391488"/>
                </a:lnTo>
                <a:lnTo>
                  <a:pt x="4289624" y="2364101"/>
                </a:lnTo>
                <a:lnTo>
                  <a:pt x="4251136" y="2338728"/>
                </a:lnTo>
                <a:lnTo>
                  <a:pt x="4211708" y="2315251"/>
                </a:lnTo>
                <a:lnTo>
                  <a:pt x="4171404" y="2293547"/>
                </a:lnTo>
                <a:lnTo>
                  <a:pt x="4130285" y="2273496"/>
                </a:lnTo>
                <a:lnTo>
                  <a:pt x="4088415" y="2254979"/>
                </a:lnTo>
                <a:lnTo>
                  <a:pt x="4045855" y="2237875"/>
                </a:lnTo>
                <a:lnTo>
                  <a:pt x="4002668" y="2222063"/>
                </a:lnTo>
                <a:lnTo>
                  <a:pt x="3958916" y="2207424"/>
                </a:lnTo>
                <a:lnTo>
                  <a:pt x="3914661" y="2193836"/>
                </a:lnTo>
                <a:lnTo>
                  <a:pt x="3869967" y="2181179"/>
                </a:lnTo>
                <a:lnTo>
                  <a:pt x="3824895" y="2169333"/>
                </a:lnTo>
                <a:lnTo>
                  <a:pt x="3779509" y="2158178"/>
                </a:lnTo>
                <a:lnTo>
                  <a:pt x="3733869" y="2147592"/>
                </a:lnTo>
                <a:lnTo>
                  <a:pt x="3412558" y="2079345"/>
                </a:lnTo>
                <a:lnTo>
                  <a:pt x="3367144" y="2068987"/>
                </a:lnTo>
                <a:lnTo>
                  <a:pt x="3322038" y="2058115"/>
                </a:lnTo>
                <a:lnTo>
                  <a:pt x="3277304" y="2046609"/>
                </a:lnTo>
                <a:lnTo>
                  <a:pt x="3233004" y="2034349"/>
                </a:lnTo>
                <a:lnTo>
                  <a:pt x="3189199" y="2021215"/>
                </a:lnTo>
                <a:lnTo>
                  <a:pt x="3145954" y="2007085"/>
                </a:lnTo>
                <a:lnTo>
                  <a:pt x="3103329" y="1991840"/>
                </a:lnTo>
                <a:lnTo>
                  <a:pt x="3061388" y="1975360"/>
                </a:lnTo>
                <a:lnTo>
                  <a:pt x="3020192" y="1957523"/>
                </a:lnTo>
                <a:lnTo>
                  <a:pt x="2979805" y="1938210"/>
                </a:lnTo>
                <a:lnTo>
                  <a:pt x="2940289" y="1917299"/>
                </a:lnTo>
                <a:lnTo>
                  <a:pt x="2901705" y="1894672"/>
                </a:lnTo>
                <a:lnTo>
                  <a:pt x="2864117" y="1870206"/>
                </a:lnTo>
                <a:lnTo>
                  <a:pt x="2827587" y="1843783"/>
                </a:lnTo>
                <a:lnTo>
                  <a:pt x="2792177" y="1815281"/>
                </a:lnTo>
                <a:lnTo>
                  <a:pt x="2757950" y="1784580"/>
                </a:lnTo>
                <a:lnTo>
                  <a:pt x="2724967" y="1751560"/>
                </a:lnTo>
                <a:lnTo>
                  <a:pt x="2692848" y="1715554"/>
                </a:lnTo>
                <a:lnTo>
                  <a:pt x="2662840" y="1677958"/>
                </a:lnTo>
                <a:lnTo>
                  <a:pt x="2634766" y="1638906"/>
                </a:lnTo>
                <a:lnTo>
                  <a:pt x="2608446" y="1598529"/>
                </a:lnTo>
                <a:lnTo>
                  <a:pt x="2583702" y="1556960"/>
                </a:lnTo>
                <a:lnTo>
                  <a:pt x="2560354" y="1514329"/>
                </a:lnTo>
                <a:lnTo>
                  <a:pt x="2538224" y="1470771"/>
                </a:lnTo>
                <a:lnTo>
                  <a:pt x="2517134" y="1426415"/>
                </a:lnTo>
                <a:lnTo>
                  <a:pt x="2496903" y="1381394"/>
                </a:lnTo>
                <a:lnTo>
                  <a:pt x="2477355" y="1335841"/>
                </a:lnTo>
                <a:lnTo>
                  <a:pt x="2458309" y="1289888"/>
                </a:lnTo>
                <a:lnTo>
                  <a:pt x="2439586" y="1243665"/>
                </a:lnTo>
                <a:lnTo>
                  <a:pt x="2402398" y="1150942"/>
                </a:lnTo>
                <a:lnTo>
                  <a:pt x="2383575" y="1104706"/>
                </a:lnTo>
                <a:lnTo>
                  <a:pt x="2364360" y="1058728"/>
                </a:lnTo>
                <a:lnTo>
                  <a:pt x="2344575" y="1013142"/>
                </a:lnTo>
                <a:lnTo>
                  <a:pt x="2324040" y="968080"/>
                </a:lnTo>
                <a:lnTo>
                  <a:pt x="2302578" y="923673"/>
                </a:lnTo>
                <a:lnTo>
                  <a:pt x="2279774" y="879646"/>
                </a:lnTo>
                <a:lnTo>
                  <a:pt x="2255732" y="836401"/>
                </a:lnTo>
                <a:lnTo>
                  <a:pt x="2230484" y="793962"/>
                </a:lnTo>
                <a:lnTo>
                  <a:pt x="2204063" y="752352"/>
                </a:lnTo>
                <a:lnTo>
                  <a:pt x="2176498" y="711595"/>
                </a:lnTo>
                <a:lnTo>
                  <a:pt x="2147821" y="671714"/>
                </a:lnTo>
                <a:lnTo>
                  <a:pt x="2118064" y="632735"/>
                </a:lnTo>
                <a:lnTo>
                  <a:pt x="2087259" y="594680"/>
                </a:lnTo>
                <a:lnTo>
                  <a:pt x="2055436" y="557574"/>
                </a:lnTo>
                <a:lnTo>
                  <a:pt x="2022627" y="521441"/>
                </a:lnTo>
                <a:lnTo>
                  <a:pt x="1988863" y="486304"/>
                </a:lnTo>
                <a:lnTo>
                  <a:pt x="1954176" y="452187"/>
                </a:lnTo>
                <a:lnTo>
                  <a:pt x="1918597" y="419114"/>
                </a:lnTo>
                <a:lnTo>
                  <a:pt x="1882158" y="387109"/>
                </a:lnTo>
                <a:lnTo>
                  <a:pt x="1844890" y="356195"/>
                </a:lnTo>
                <a:lnTo>
                  <a:pt x="1806824" y="326398"/>
                </a:lnTo>
                <a:lnTo>
                  <a:pt x="1767992" y="297740"/>
                </a:lnTo>
                <a:lnTo>
                  <a:pt x="1728425" y="270246"/>
                </a:lnTo>
                <a:lnTo>
                  <a:pt x="1688155" y="243939"/>
                </a:lnTo>
                <a:lnTo>
                  <a:pt x="1647212" y="218843"/>
                </a:lnTo>
                <a:lnTo>
                  <a:pt x="1605629" y="194982"/>
                </a:lnTo>
                <a:lnTo>
                  <a:pt x="1563437" y="172380"/>
                </a:lnTo>
                <a:lnTo>
                  <a:pt x="1520667" y="151061"/>
                </a:lnTo>
                <a:lnTo>
                  <a:pt x="1477350" y="131049"/>
                </a:lnTo>
                <a:lnTo>
                  <a:pt x="1433518" y="112367"/>
                </a:lnTo>
                <a:lnTo>
                  <a:pt x="1389203" y="95039"/>
                </a:lnTo>
                <a:lnTo>
                  <a:pt x="1344435" y="79090"/>
                </a:lnTo>
                <a:lnTo>
                  <a:pt x="1299247" y="64543"/>
                </a:lnTo>
                <a:lnTo>
                  <a:pt x="1253669" y="51423"/>
                </a:lnTo>
                <a:lnTo>
                  <a:pt x="1207733" y="39752"/>
                </a:lnTo>
                <a:lnTo>
                  <a:pt x="1161470" y="29555"/>
                </a:lnTo>
                <a:lnTo>
                  <a:pt x="1114912" y="20855"/>
                </a:lnTo>
                <a:lnTo>
                  <a:pt x="1066613" y="13471"/>
                </a:lnTo>
                <a:lnTo>
                  <a:pt x="1018146" y="7707"/>
                </a:lnTo>
                <a:lnTo>
                  <a:pt x="969551" y="3549"/>
                </a:lnTo>
                <a:lnTo>
                  <a:pt x="920870" y="984"/>
                </a:lnTo>
                <a:lnTo>
                  <a:pt x="872142" y="0"/>
                </a:lnTo>
                <a:close/>
              </a:path>
            </a:pathLst>
          </a:custGeom>
          <a:solidFill>
            <a:srgbClr val="EEEDF3"/>
          </a:solidFill>
        </p:spPr>
        <p:txBody>
          <a:bodyPr wrap="square" lIns="0" tIns="0" rIns="0" bIns="0" rtlCol="0"/>
          <a:lstStyle/>
          <a:p>
            <a:endParaRPr/>
          </a:p>
        </p:txBody>
      </p:sp>
      <p:sp>
        <p:nvSpPr>
          <p:cNvPr id="4" name="object 4"/>
          <p:cNvSpPr/>
          <p:nvPr/>
        </p:nvSpPr>
        <p:spPr>
          <a:xfrm>
            <a:off x="5397211" y="197706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5" name="object 5"/>
          <p:cNvSpPr txBox="1"/>
          <p:nvPr/>
        </p:nvSpPr>
        <p:spPr>
          <a:xfrm>
            <a:off x="5587714" y="2019300"/>
            <a:ext cx="2717456" cy="299720"/>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a:cs typeface="Trebuchet MS"/>
              </a:rPr>
              <a:t>Recursos</a:t>
            </a:r>
            <a:r>
              <a:rPr sz="1800" b="1" spc="-15" dirty="0">
                <a:solidFill>
                  <a:srgbClr val="FFFFFF"/>
                </a:solidFill>
                <a:latin typeface="Trebuchet MS"/>
                <a:cs typeface="Trebuchet MS"/>
              </a:rPr>
              <a:t> </a:t>
            </a:r>
            <a:r>
              <a:rPr sz="1800" b="1" spc="40" dirty="0" err="1">
                <a:solidFill>
                  <a:srgbClr val="FFFFFF"/>
                </a:solidFill>
                <a:latin typeface="Trebuchet MS"/>
                <a:cs typeface="Trebuchet MS"/>
              </a:rPr>
              <a:t>Multim</a:t>
            </a:r>
            <a:r>
              <a:rPr lang="en-PT" sz="1800" b="1" spc="40" dirty="0">
                <a:solidFill>
                  <a:srgbClr val="FFFFFF"/>
                </a:solidFill>
                <a:latin typeface="Trebuchet MS"/>
                <a:cs typeface="Trebuchet MS"/>
              </a:rPr>
              <a:t>é</a:t>
            </a:r>
            <a:r>
              <a:rPr sz="1800" b="1" spc="40" dirty="0" err="1">
                <a:solidFill>
                  <a:srgbClr val="FFFFFF"/>
                </a:solidFill>
                <a:latin typeface="Trebuchet MS"/>
                <a:cs typeface="Trebuchet MS"/>
              </a:rPr>
              <a:t>dia</a:t>
            </a:r>
            <a:endParaRPr sz="1800" dirty="0">
              <a:latin typeface="Trebuchet MS"/>
              <a:cs typeface="Trebuchet MS"/>
            </a:endParaRPr>
          </a:p>
        </p:txBody>
      </p:sp>
      <p:pic>
        <p:nvPicPr>
          <p:cNvPr id="6" name="object 6"/>
          <p:cNvPicPr/>
          <p:nvPr/>
        </p:nvPicPr>
        <p:blipFill>
          <a:blip r:embed="rId2" cstate="print">
            <a:extLst>
              <a:ext uri="{28A0092B-C50C-407E-A947-70E740481C1C}">
                <a14:useLocalDpi xmlns:a14="http://schemas.microsoft.com/office/drawing/2010/main" val="0"/>
              </a:ext>
            </a:extLst>
          </a:blip>
          <a:stretch>
            <a:fillRect/>
          </a:stretch>
        </p:blipFill>
        <p:spPr>
          <a:xfrm>
            <a:off x="0" y="0"/>
            <a:ext cx="4776355" cy="5867247"/>
          </a:xfrm>
          <a:prstGeom prst="rect">
            <a:avLst/>
          </a:prstGeom>
        </p:spPr>
      </p:pic>
      <p:sp>
        <p:nvSpPr>
          <p:cNvPr id="7" name="object 7"/>
          <p:cNvSpPr txBox="1">
            <a:spLocks noGrp="1"/>
          </p:cNvSpPr>
          <p:nvPr>
            <p:ph type="title"/>
          </p:nvPr>
        </p:nvSpPr>
        <p:spPr>
          <a:xfrm>
            <a:off x="5384514" y="2575923"/>
            <a:ext cx="3759200" cy="695960"/>
          </a:xfrm>
          <a:prstGeom prst="rect">
            <a:avLst/>
          </a:prstGeom>
        </p:spPr>
        <p:txBody>
          <a:bodyPr vert="horz" wrap="square" lIns="0" tIns="73660" rIns="0" bIns="0" rtlCol="0">
            <a:spAutoFit/>
          </a:bodyPr>
          <a:lstStyle/>
          <a:p>
            <a:pPr marL="12700" marR="5080">
              <a:lnSpc>
                <a:spcPts val="2400"/>
              </a:lnSpc>
              <a:spcBef>
                <a:spcPts val="580"/>
              </a:spcBef>
            </a:pPr>
            <a:r>
              <a:rPr sz="2400" b="0" spc="150" dirty="0" err="1">
                <a:solidFill>
                  <a:srgbClr val="1D1D1B"/>
                </a:solidFill>
                <a:latin typeface="Trebuchet MS"/>
                <a:cs typeface="Trebuchet MS"/>
              </a:rPr>
              <a:t>Recursos</a:t>
            </a:r>
            <a:r>
              <a:rPr sz="2400" b="0" spc="150" dirty="0">
                <a:solidFill>
                  <a:srgbClr val="1D1D1B"/>
                </a:solidFill>
                <a:latin typeface="Trebuchet MS"/>
                <a:cs typeface="Trebuchet MS"/>
              </a:rPr>
              <a:t> </a:t>
            </a:r>
            <a:r>
              <a:rPr sz="2400" b="0" spc="155" dirty="0" err="1">
                <a:solidFill>
                  <a:srgbClr val="1D1D1B"/>
                </a:solidFill>
                <a:latin typeface="Trebuchet MS"/>
                <a:cs typeface="Trebuchet MS"/>
              </a:rPr>
              <a:t>Educacionais</a:t>
            </a:r>
            <a:r>
              <a:rPr lang="pt-PT" sz="2400" b="0" spc="155" dirty="0">
                <a:solidFill>
                  <a:srgbClr val="1D1D1B"/>
                </a:solidFill>
                <a:latin typeface="Trebuchet MS"/>
                <a:cs typeface="Trebuchet MS"/>
              </a:rPr>
              <a:t> de </a:t>
            </a:r>
            <a:r>
              <a:rPr sz="2400" b="0" spc="145" dirty="0" err="1">
                <a:solidFill>
                  <a:srgbClr val="1D1D1B"/>
                </a:solidFill>
                <a:latin typeface="Trebuchet MS"/>
                <a:cs typeface="Trebuchet MS"/>
              </a:rPr>
              <a:t>Cultura</a:t>
            </a:r>
            <a:r>
              <a:rPr sz="2400" b="0" spc="145" dirty="0">
                <a:solidFill>
                  <a:srgbClr val="1D1D1B"/>
                </a:solidFill>
                <a:latin typeface="Trebuchet MS"/>
                <a:cs typeface="Trebuchet MS"/>
              </a:rPr>
              <a:t> </a:t>
            </a:r>
            <a:r>
              <a:rPr sz="2400" b="0" spc="195" dirty="0">
                <a:solidFill>
                  <a:srgbClr val="1D1D1B"/>
                </a:solidFill>
                <a:latin typeface="Trebuchet MS"/>
                <a:cs typeface="Trebuchet MS"/>
              </a:rPr>
              <a:t>Pop</a:t>
            </a:r>
            <a:endParaRPr sz="2400" dirty="0">
              <a:latin typeface="Trebuchet MS"/>
              <a:cs typeface="Trebuchet MS"/>
            </a:endParaRPr>
          </a:p>
        </p:txBody>
      </p:sp>
      <p:sp>
        <p:nvSpPr>
          <p:cNvPr id="8" name="object 8"/>
          <p:cNvSpPr txBox="1"/>
          <p:nvPr/>
        </p:nvSpPr>
        <p:spPr>
          <a:xfrm>
            <a:off x="5384514" y="3505565"/>
            <a:ext cx="3665854" cy="4326826"/>
          </a:xfrm>
          <a:prstGeom prst="rect">
            <a:avLst/>
          </a:prstGeom>
        </p:spPr>
        <p:txBody>
          <a:bodyPr vert="horz" wrap="square" lIns="0" tIns="12700" rIns="0" bIns="0" rtlCol="0">
            <a:spAutoFit/>
          </a:bodyPr>
          <a:lstStyle/>
          <a:p>
            <a:pPr marL="12700" marR="107314">
              <a:lnSpc>
                <a:spcPct val="100000"/>
              </a:lnSpc>
              <a:spcBef>
                <a:spcPts val="100"/>
              </a:spcBef>
            </a:pPr>
            <a:r>
              <a:rPr sz="1800" spc="-70" dirty="0">
                <a:solidFill>
                  <a:srgbClr val="1D1D1B"/>
                </a:solidFill>
                <a:latin typeface="Trebuchet MS"/>
                <a:cs typeface="Trebuchet MS"/>
              </a:rPr>
              <a:t>Os </a:t>
            </a:r>
            <a:r>
              <a:rPr sz="1800" spc="-40" dirty="0">
                <a:solidFill>
                  <a:srgbClr val="1D1D1B"/>
                </a:solidFill>
                <a:latin typeface="Trebuchet MS"/>
                <a:cs typeface="Trebuchet MS"/>
              </a:rPr>
              <a:t>EPIC </a:t>
            </a:r>
            <a:r>
              <a:rPr sz="1800" spc="-15" dirty="0">
                <a:solidFill>
                  <a:srgbClr val="1D1D1B"/>
                </a:solidFill>
                <a:latin typeface="Trebuchet MS"/>
                <a:cs typeface="Trebuchet MS"/>
              </a:rPr>
              <a:t>OERs </a:t>
            </a:r>
            <a:r>
              <a:rPr sz="1800" spc="-75" dirty="0">
                <a:solidFill>
                  <a:srgbClr val="1D1D1B"/>
                </a:solidFill>
                <a:latin typeface="Trebuchet MS"/>
                <a:cs typeface="Trebuchet MS"/>
              </a:rPr>
              <a:t>colocam a </a:t>
            </a:r>
            <a:r>
              <a:rPr sz="1800" spc="-35" dirty="0">
                <a:solidFill>
                  <a:srgbClr val="1D1D1B"/>
                </a:solidFill>
                <a:latin typeface="Trebuchet MS"/>
                <a:cs typeface="Trebuchet MS"/>
              </a:rPr>
              <a:t>Cultura </a:t>
            </a:r>
            <a:r>
              <a:rPr sz="1800" spc="-25" dirty="0">
                <a:solidFill>
                  <a:srgbClr val="1D1D1B"/>
                </a:solidFill>
                <a:latin typeface="Trebuchet MS"/>
                <a:cs typeface="Trebuchet MS"/>
              </a:rPr>
              <a:t>Pop </a:t>
            </a:r>
            <a:r>
              <a:rPr sz="1800" spc="-45" dirty="0">
                <a:solidFill>
                  <a:srgbClr val="1D1D1B"/>
                </a:solidFill>
                <a:latin typeface="Trebuchet MS"/>
                <a:cs typeface="Trebuchet MS"/>
              </a:rPr>
              <a:t>no </a:t>
            </a:r>
            <a:r>
              <a:rPr sz="1800" spc="-70" dirty="0">
                <a:solidFill>
                  <a:srgbClr val="1D1D1B"/>
                </a:solidFill>
                <a:latin typeface="Trebuchet MS"/>
                <a:cs typeface="Trebuchet MS"/>
              </a:rPr>
              <a:t>centro </a:t>
            </a:r>
            <a:r>
              <a:rPr sz="1800" spc="-20" dirty="0">
                <a:solidFill>
                  <a:srgbClr val="1D1D1B"/>
                </a:solidFill>
                <a:latin typeface="Trebuchet MS"/>
                <a:cs typeface="Trebuchet MS"/>
              </a:rPr>
              <a:t>de </a:t>
            </a:r>
            <a:r>
              <a:rPr sz="1800" spc="-15" dirty="0">
                <a:solidFill>
                  <a:srgbClr val="1D1D1B"/>
                </a:solidFill>
                <a:latin typeface="Trebuchet MS"/>
                <a:cs typeface="Trebuchet MS"/>
              </a:rPr>
              <a:t>uma </a:t>
            </a:r>
            <a:r>
              <a:rPr sz="1800" spc="-35" dirty="0">
                <a:solidFill>
                  <a:srgbClr val="1D1D1B"/>
                </a:solidFill>
                <a:latin typeface="Trebuchet MS"/>
                <a:cs typeface="Trebuchet MS"/>
              </a:rPr>
              <a:t>abordagem </a:t>
            </a:r>
            <a:r>
              <a:rPr sz="1800" spc="-55" dirty="0" err="1">
                <a:solidFill>
                  <a:srgbClr val="1D1D1B"/>
                </a:solidFill>
                <a:latin typeface="Trebuchet MS"/>
                <a:cs typeface="Trebuchet MS"/>
              </a:rPr>
              <a:t>inovadora</a:t>
            </a:r>
            <a:r>
              <a:rPr sz="1800" spc="-55" dirty="0">
                <a:solidFill>
                  <a:srgbClr val="1D1D1B"/>
                </a:solidFill>
                <a:latin typeface="Trebuchet MS"/>
                <a:cs typeface="Trebuchet MS"/>
              </a:rPr>
              <a:t> </a:t>
            </a:r>
            <a:r>
              <a:rPr sz="1800" spc="-15" dirty="0">
                <a:solidFill>
                  <a:srgbClr val="1D1D1B"/>
                </a:solidFill>
                <a:latin typeface="Trebuchet MS"/>
                <a:cs typeface="Trebuchet MS"/>
              </a:rPr>
              <a:t>para </a:t>
            </a:r>
            <a:r>
              <a:rPr sz="1800" spc="-40" dirty="0">
                <a:solidFill>
                  <a:srgbClr val="1D1D1B"/>
                </a:solidFill>
                <a:latin typeface="Trebuchet MS"/>
                <a:cs typeface="Trebuchet MS"/>
              </a:rPr>
              <a:t>equipar </a:t>
            </a:r>
            <a:r>
              <a:rPr sz="1800" spc="-45" dirty="0">
                <a:solidFill>
                  <a:srgbClr val="1D1D1B"/>
                </a:solidFill>
                <a:latin typeface="Trebuchet MS"/>
                <a:cs typeface="Trebuchet MS"/>
              </a:rPr>
              <a:t>os </a:t>
            </a:r>
            <a:r>
              <a:rPr sz="1800" spc="15" dirty="0" err="1">
                <a:solidFill>
                  <a:srgbClr val="1D1D1B"/>
                </a:solidFill>
                <a:latin typeface="Trebuchet MS"/>
                <a:cs typeface="Trebuchet MS"/>
              </a:rPr>
              <a:t>jovens</a:t>
            </a:r>
            <a:r>
              <a:rPr sz="1800" spc="15" dirty="0">
                <a:solidFill>
                  <a:srgbClr val="1D1D1B"/>
                </a:solidFill>
                <a:latin typeface="Trebuchet MS"/>
                <a:cs typeface="Trebuchet MS"/>
              </a:rPr>
              <a:t> </a:t>
            </a:r>
            <a:r>
              <a:rPr sz="1800" spc="-40" dirty="0">
                <a:solidFill>
                  <a:srgbClr val="1D1D1B"/>
                </a:solidFill>
                <a:latin typeface="Trebuchet MS"/>
                <a:cs typeface="Trebuchet MS"/>
              </a:rPr>
              <a:t>NEETS </a:t>
            </a:r>
            <a:r>
              <a:rPr sz="1800" spc="-75" dirty="0">
                <a:solidFill>
                  <a:srgbClr val="1D1D1B"/>
                </a:solidFill>
                <a:latin typeface="Trebuchet MS"/>
                <a:cs typeface="Trebuchet MS"/>
              </a:rPr>
              <a:t>(</a:t>
            </a:r>
            <a:r>
              <a:rPr lang="en-GB" spc="-75" dirty="0">
                <a:solidFill>
                  <a:srgbClr val="1D1D1B"/>
                </a:solidFill>
                <a:latin typeface="Trebuchet MS"/>
                <a:cs typeface="Trebuchet MS"/>
              </a:rPr>
              <a:t>neither </a:t>
            </a:r>
            <a:r>
              <a:rPr lang="en-GB" spc="-50" dirty="0">
                <a:solidFill>
                  <a:srgbClr val="1D1D1B"/>
                </a:solidFill>
                <a:latin typeface="Trebuchet MS"/>
                <a:cs typeface="Trebuchet MS"/>
              </a:rPr>
              <a:t>in </a:t>
            </a:r>
            <a:r>
              <a:rPr lang="en-GB" spc="-530" dirty="0">
                <a:solidFill>
                  <a:srgbClr val="1D1D1B"/>
                </a:solidFill>
                <a:latin typeface="Trebuchet MS"/>
                <a:cs typeface="Trebuchet MS"/>
              </a:rPr>
              <a:t> </a:t>
            </a:r>
            <a:r>
              <a:rPr lang="en-GB" spc="-50" dirty="0">
                <a:solidFill>
                  <a:srgbClr val="1D1D1B"/>
                </a:solidFill>
                <a:latin typeface="Trebuchet MS"/>
                <a:cs typeface="Trebuchet MS"/>
              </a:rPr>
              <a:t>education,</a:t>
            </a:r>
            <a:r>
              <a:rPr lang="en-GB" spc="-65" dirty="0">
                <a:solidFill>
                  <a:srgbClr val="1D1D1B"/>
                </a:solidFill>
                <a:latin typeface="Trebuchet MS"/>
                <a:cs typeface="Trebuchet MS"/>
              </a:rPr>
              <a:t> </a:t>
            </a:r>
            <a:r>
              <a:rPr lang="en-GB" spc="-55" dirty="0">
                <a:solidFill>
                  <a:srgbClr val="1D1D1B"/>
                </a:solidFill>
                <a:latin typeface="Trebuchet MS"/>
                <a:cs typeface="Trebuchet MS"/>
              </a:rPr>
              <a:t>training,</a:t>
            </a:r>
            <a:r>
              <a:rPr lang="en-GB" spc="-60" dirty="0">
                <a:solidFill>
                  <a:srgbClr val="1D1D1B"/>
                </a:solidFill>
                <a:latin typeface="Trebuchet MS"/>
                <a:cs typeface="Trebuchet MS"/>
              </a:rPr>
              <a:t> </a:t>
            </a:r>
            <a:r>
              <a:rPr lang="en-GB" spc="-35" dirty="0">
                <a:solidFill>
                  <a:srgbClr val="1D1D1B"/>
                </a:solidFill>
                <a:latin typeface="Trebuchet MS"/>
                <a:cs typeface="Trebuchet MS"/>
              </a:rPr>
              <a:t>or</a:t>
            </a:r>
            <a:r>
              <a:rPr lang="en-GB" spc="-65" dirty="0">
                <a:solidFill>
                  <a:srgbClr val="1D1D1B"/>
                </a:solidFill>
                <a:latin typeface="Trebuchet MS"/>
                <a:cs typeface="Trebuchet MS"/>
              </a:rPr>
              <a:t> </a:t>
            </a:r>
            <a:r>
              <a:rPr lang="en-GB" spc="-50" dirty="0">
                <a:solidFill>
                  <a:srgbClr val="1D1D1B"/>
                </a:solidFill>
                <a:latin typeface="Trebuchet MS"/>
                <a:cs typeface="Trebuchet MS"/>
              </a:rPr>
              <a:t>employment</a:t>
            </a:r>
            <a:r>
              <a:rPr sz="1800" spc="-50" dirty="0">
                <a:solidFill>
                  <a:srgbClr val="1D1D1B"/>
                </a:solidFill>
                <a:latin typeface="Trebuchet MS"/>
                <a:cs typeface="Trebuchet MS"/>
              </a:rPr>
              <a:t>) </a:t>
            </a:r>
            <a:r>
              <a:rPr sz="1800" spc="-25" dirty="0">
                <a:solidFill>
                  <a:srgbClr val="1D1D1B"/>
                </a:solidFill>
                <a:latin typeface="Trebuchet MS"/>
                <a:cs typeface="Trebuchet MS"/>
              </a:rPr>
              <a:t>com uma </a:t>
            </a:r>
            <a:r>
              <a:rPr lang="pt-PT" sz="1800" spc="-45" dirty="0">
                <a:solidFill>
                  <a:srgbClr val="1D1D1B"/>
                </a:solidFill>
                <a:latin typeface="Trebuchet MS"/>
                <a:cs typeface="Trebuchet MS"/>
              </a:rPr>
              <a:t>educação </a:t>
            </a:r>
            <a:r>
              <a:rPr sz="1800" spc="-65" dirty="0">
                <a:solidFill>
                  <a:srgbClr val="1D1D1B"/>
                </a:solidFill>
                <a:latin typeface="Trebuchet MS"/>
                <a:cs typeface="Trebuchet MS"/>
              </a:rPr>
              <a:t>empresarial </a:t>
            </a:r>
            <a:r>
              <a:rPr sz="1800" spc="-60" dirty="0">
                <a:solidFill>
                  <a:srgbClr val="1D1D1B"/>
                </a:solidFill>
                <a:latin typeface="Trebuchet MS"/>
                <a:cs typeface="Trebuchet MS"/>
              </a:rPr>
              <a:t>emocionante, </a:t>
            </a:r>
            <a:r>
              <a:rPr lang="pt-PT" sz="1800" spc="-60" dirty="0">
                <a:solidFill>
                  <a:srgbClr val="1D1D1B"/>
                </a:solidFill>
                <a:latin typeface="Trebuchet MS"/>
                <a:cs typeface="Trebuchet MS"/>
              </a:rPr>
              <a:t>com </a:t>
            </a:r>
            <a:r>
              <a:rPr sz="1800" spc="-90" dirty="0" err="1">
                <a:solidFill>
                  <a:srgbClr val="1D1D1B"/>
                </a:solidFill>
                <a:latin typeface="Trebuchet MS"/>
                <a:cs typeface="Trebuchet MS"/>
              </a:rPr>
              <a:t>competências</a:t>
            </a:r>
            <a:r>
              <a:rPr sz="1800" spc="-90" dirty="0">
                <a:solidFill>
                  <a:srgbClr val="1D1D1B"/>
                </a:solidFill>
                <a:latin typeface="Trebuchet MS"/>
                <a:cs typeface="Trebuchet MS"/>
              </a:rPr>
              <a:t>, </a:t>
            </a:r>
            <a:r>
              <a:rPr sz="1800" spc="-55" dirty="0">
                <a:solidFill>
                  <a:srgbClr val="1D1D1B"/>
                </a:solidFill>
                <a:latin typeface="Trebuchet MS"/>
                <a:cs typeface="Trebuchet MS"/>
              </a:rPr>
              <a:t>ferramentas, </a:t>
            </a:r>
            <a:r>
              <a:rPr sz="1800" spc="-15" dirty="0">
                <a:solidFill>
                  <a:srgbClr val="1D1D1B"/>
                </a:solidFill>
                <a:latin typeface="Trebuchet MS"/>
                <a:cs typeface="Trebuchet MS"/>
              </a:rPr>
              <a:t>e </a:t>
            </a:r>
            <a:r>
              <a:rPr sz="1800" spc="-25" dirty="0">
                <a:solidFill>
                  <a:srgbClr val="1D1D1B"/>
                </a:solidFill>
                <a:latin typeface="Trebuchet MS"/>
                <a:cs typeface="Trebuchet MS"/>
              </a:rPr>
              <a:t>apoio de </a:t>
            </a:r>
            <a:r>
              <a:rPr sz="1800" spc="-40" dirty="0">
                <a:solidFill>
                  <a:srgbClr val="1D1D1B"/>
                </a:solidFill>
                <a:latin typeface="Trebuchet MS"/>
                <a:cs typeface="Trebuchet MS"/>
              </a:rPr>
              <a:t>que necessitam </a:t>
            </a:r>
            <a:r>
              <a:rPr sz="1800" spc="-15" dirty="0">
                <a:solidFill>
                  <a:srgbClr val="1D1D1B"/>
                </a:solidFill>
                <a:latin typeface="Trebuchet MS"/>
                <a:cs typeface="Trebuchet MS"/>
              </a:rPr>
              <a:t>para </a:t>
            </a:r>
            <a:r>
              <a:rPr sz="1800" spc="-50" dirty="0">
                <a:solidFill>
                  <a:srgbClr val="1D1D1B"/>
                </a:solidFill>
                <a:latin typeface="Trebuchet MS"/>
                <a:cs typeface="Trebuchet MS"/>
              </a:rPr>
              <a:t>desenvolver um </a:t>
            </a:r>
            <a:r>
              <a:rPr lang="pt-PT" sz="1800" spc="-40" dirty="0">
                <a:solidFill>
                  <a:srgbClr val="1D1D1B"/>
                </a:solidFill>
                <a:latin typeface="Trebuchet MS"/>
                <a:cs typeface="Trebuchet MS"/>
              </a:rPr>
              <a:t>negócio na área da </a:t>
            </a:r>
            <a:r>
              <a:rPr lang="pt-PT" sz="1800" spc="-25" dirty="0">
                <a:solidFill>
                  <a:srgbClr val="1D1D1B"/>
                </a:solidFill>
                <a:latin typeface="Trebuchet MS"/>
                <a:cs typeface="Trebuchet MS"/>
              </a:rPr>
              <a:t>cultura pop.</a:t>
            </a:r>
            <a:endParaRPr sz="1800" dirty="0">
              <a:latin typeface="Trebuchet MS"/>
              <a:cs typeface="Trebuchet MS"/>
            </a:endParaRPr>
          </a:p>
          <a:p>
            <a:pPr marL="12700" marR="5080">
              <a:lnSpc>
                <a:spcPct val="100000"/>
              </a:lnSpc>
              <a:spcBef>
                <a:spcPts val="1680"/>
              </a:spcBef>
            </a:pPr>
            <a:r>
              <a:rPr lang="en-GB" b="1" spc="-10" dirty="0">
                <a:solidFill>
                  <a:srgbClr val="1D1D1B"/>
                </a:solidFill>
                <a:latin typeface="Trebuchet MS"/>
                <a:hlinkClick r:id="rId3"/>
              </a:rPr>
              <a:t>https://www.epicopportunities.eu/curriculum-and-open-educational-resources/</a:t>
            </a:r>
            <a:endParaRPr lang="en-GB" b="1" spc="-10" dirty="0">
              <a:solidFill>
                <a:srgbClr val="1D1D1B"/>
              </a:solidFill>
              <a:latin typeface="Trebuchet MS"/>
            </a:endParaRPr>
          </a:p>
          <a:p>
            <a:pPr marL="12700" marR="5080">
              <a:lnSpc>
                <a:spcPct val="100000"/>
              </a:lnSpc>
              <a:spcBef>
                <a:spcPts val="1680"/>
              </a:spcBef>
            </a:pPr>
            <a:endParaRPr lang="en-GB" b="1" spc="-10" dirty="0">
              <a:solidFill>
                <a:srgbClr val="1D1D1B"/>
              </a:solidFill>
              <a:latin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1B4061-2FBD-0744-0E44-A51EF13A7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6000" cy="3429000"/>
          </a:xfrm>
          <a:prstGeom prst="rect">
            <a:avLst/>
          </a:prstGeom>
        </p:spPr>
      </p:pic>
      <p:grpSp>
        <p:nvGrpSpPr>
          <p:cNvPr id="2" name="object 2"/>
          <p:cNvGrpSpPr/>
          <p:nvPr/>
        </p:nvGrpSpPr>
        <p:grpSpPr>
          <a:xfrm>
            <a:off x="1055462" y="812102"/>
            <a:ext cx="9002938" cy="6960298"/>
            <a:chOff x="2373589" y="1831146"/>
            <a:chExt cx="7685405" cy="5941695"/>
          </a:xfrm>
        </p:grpSpPr>
        <p:sp>
          <p:nvSpPr>
            <p:cNvPr id="4" name="object 4"/>
            <p:cNvSpPr/>
            <p:nvPr/>
          </p:nvSpPr>
          <p:spPr>
            <a:xfrm>
              <a:off x="2373589" y="1831146"/>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a:p>
          </p:txBody>
        </p:sp>
        <p:sp>
          <p:nvSpPr>
            <p:cNvPr id="5" name="object 5"/>
            <p:cNvSpPr/>
            <p:nvPr/>
          </p:nvSpPr>
          <p:spPr>
            <a:xfrm>
              <a:off x="6574170" y="3241611"/>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grpSp>
      <p:sp>
        <p:nvSpPr>
          <p:cNvPr id="6" name="object 6"/>
          <p:cNvSpPr txBox="1"/>
          <p:nvPr/>
        </p:nvSpPr>
        <p:spPr>
          <a:xfrm>
            <a:off x="5670287" y="2541628"/>
            <a:ext cx="3703415" cy="5070619"/>
          </a:xfrm>
          <a:prstGeom prst="rect">
            <a:avLst/>
          </a:prstGeom>
        </p:spPr>
        <p:txBody>
          <a:bodyPr vert="horz" wrap="square" lIns="0" tIns="12700" rIns="0" bIns="0" rtlCol="0">
            <a:spAutoFit/>
          </a:bodyPr>
          <a:lstStyle/>
          <a:p>
            <a:pPr marL="633095">
              <a:lnSpc>
                <a:spcPct val="100000"/>
              </a:lnSpc>
              <a:spcBef>
                <a:spcPts val="100"/>
              </a:spcBef>
            </a:pPr>
            <a:r>
              <a:rPr sz="1800" b="1" spc="-15" dirty="0" err="1">
                <a:solidFill>
                  <a:srgbClr val="FFFFFF"/>
                </a:solidFill>
                <a:latin typeface="Trebuchet MS"/>
                <a:cs typeface="Trebuchet MS"/>
              </a:rPr>
              <a:t>Recursos</a:t>
            </a:r>
            <a:r>
              <a:rPr sz="1800" b="1" spc="-15" dirty="0">
                <a:solidFill>
                  <a:srgbClr val="FFFFFF"/>
                </a:solidFill>
                <a:latin typeface="Trebuchet MS"/>
                <a:cs typeface="Trebuchet MS"/>
              </a:rPr>
              <a:t> </a:t>
            </a:r>
            <a:r>
              <a:rPr sz="1800" b="1" spc="40" dirty="0" err="1">
                <a:solidFill>
                  <a:srgbClr val="FFFFFF"/>
                </a:solidFill>
                <a:latin typeface="Trebuchet MS"/>
                <a:cs typeface="Trebuchet MS"/>
              </a:rPr>
              <a:t>Multim</a:t>
            </a:r>
            <a:r>
              <a:rPr lang="en-PT" sz="1800" b="1" spc="40" dirty="0">
                <a:solidFill>
                  <a:srgbClr val="FFFFFF"/>
                </a:solidFill>
                <a:latin typeface="Trebuchet MS"/>
                <a:cs typeface="Trebuchet MS"/>
              </a:rPr>
              <a:t>é</a:t>
            </a:r>
            <a:r>
              <a:rPr sz="1800" b="1" spc="40" dirty="0" err="1">
                <a:solidFill>
                  <a:srgbClr val="FFFFFF"/>
                </a:solidFill>
                <a:latin typeface="Trebuchet MS"/>
                <a:cs typeface="Trebuchet MS"/>
              </a:rPr>
              <a:t>dia</a:t>
            </a:r>
            <a:endParaRPr sz="1800" dirty="0">
              <a:latin typeface="Trebuchet MS"/>
              <a:cs typeface="Trebuchet MS"/>
            </a:endParaRPr>
          </a:p>
          <a:p>
            <a:pPr>
              <a:lnSpc>
                <a:spcPct val="100000"/>
              </a:lnSpc>
              <a:spcBef>
                <a:spcPts val="15"/>
              </a:spcBef>
            </a:pPr>
            <a:endParaRPr sz="1900" dirty="0">
              <a:latin typeface="Trebuchet MS"/>
              <a:cs typeface="Trebuchet MS"/>
            </a:endParaRPr>
          </a:p>
          <a:p>
            <a:pPr marL="412115" marR="5080" indent="183515" algn="r"/>
            <a:r>
              <a:rPr lang="en-GB" sz="2400" spc="140" dirty="0">
                <a:solidFill>
                  <a:srgbClr val="1D1D1B"/>
                </a:solidFill>
                <a:latin typeface="Trebuchet MS"/>
              </a:rPr>
              <a:t>Marketing </a:t>
            </a:r>
            <a:r>
              <a:rPr lang="en-GB" sz="2400" spc="140" dirty="0" err="1">
                <a:solidFill>
                  <a:srgbClr val="1D1D1B"/>
                </a:solidFill>
                <a:latin typeface="Trebuchet MS"/>
              </a:rPr>
              <a:t>Criativo</a:t>
            </a:r>
            <a:r>
              <a:rPr lang="en-GB" sz="2400" spc="140" dirty="0">
                <a:solidFill>
                  <a:srgbClr val="1D1D1B"/>
                </a:solidFill>
                <a:latin typeface="Trebuchet MS"/>
              </a:rPr>
              <a:t> </a:t>
            </a:r>
            <a:r>
              <a:rPr lang="en-GB" sz="2400" spc="140" dirty="0" err="1">
                <a:solidFill>
                  <a:srgbClr val="1D1D1B"/>
                </a:solidFill>
                <a:latin typeface="Trebuchet MS"/>
              </a:rPr>
              <a:t>sobre</a:t>
            </a:r>
            <a:r>
              <a:rPr lang="en-GB" sz="2400" spc="140" dirty="0">
                <a:solidFill>
                  <a:srgbClr val="1D1D1B"/>
                </a:solidFill>
                <a:latin typeface="Trebuchet MS"/>
              </a:rPr>
              <a:t> um budget </a:t>
            </a:r>
            <a:r>
              <a:rPr lang="en-GB" sz="2400" spc="140" dirty="0" err="1">
                <a:solidFill>
                  <a:srgbClr val="1D1D1B"/>
                </a:solidFill>
                <a:latin typeface="Trebuchet MS"/>
              </a:rPr>
              <a:t>curto</a:t>
            </a:r>
            <a:r>
              <a:rPr lang="en-GB" sz="2400" spc="140" dirty="0">
                <a:solidFill>
                  <a:srgbClr val="1D1D1B"/>
                </a:solidFill>
                <a:latin typeface="Trebuchet MS"/>
              </a:rPr>
              <a:t> </a:t>
            </a:r>
            <a:r>
              <a:rPr lang="en-GB" sz="2400" spc="140" dirty="0" err="1">
                <a:solidFill>
                  <a:srgbClr val="1D1D1B"/>
                </a:solidFill>
                <a:latin typeface="Trebuchet MS"/>
              </a:rPr>
              <a:t>apresentado</a:t>
            </a:r>
            <a:r>
              <a:rPr lang="en-GB" sz="2400" spc="140" dirty="0">
                <a:solidFill>
                  <a:srgbClr val="1D1D1B"/>
                </a:solidFill>
                <a:latin typeface="Trebuchet MS"/>
              </a:rPr>
              <a:t> pela Spectrum Business e SCORE</a:t>
            </a:r>
          </a:p>
          <a:p>
            <a:pPr marL="412115" marR="5080" indent="183515">
              <a:lnSpc>
                <a:spcPct val="100000"/>
              </a:lnSpc>
            </a:pPr>
            <a:endParaRPr sz="2400" dirty="0">
              <a:latin typeface="Trebuchet MS"/>
              <a:cs typeface="Trebuchet MS"/>
            </a:endParaRPr>
          </a:p>
          <a:p>
            <a:pPr marL="25400" marR="5080" indent="137795" algn="r">
              <a:lnSpc>
                <a:spcPct val="100000"/>
              </a:lnSpc>
              <a:spcBef>
                <a:spcPts val="1320"/>
              </a:spcBef>
            </a:pPr>
            <a:r>
              <a:rPr sz="1800" spc="-70" dirty="0">
                <a:solidFill>
                  <a:srgbClr val="1D1D1B"/>
                </a:solidFill>
                <a:latin typeface="Trebuchet MS"/>
                <a:cs typeface="Trebuchet MS"/>
              </a:rPr>
              <a:t>Este </a:t>
            </a:r>
            <a:r>
              <a:rPr lang="en-US" spc="-40" dirty="0">
                <a:solidFill>
                  <a:srgbClr val="1D1D1B"/>
                </a:solidFill>
                <a:latin typeface="Trebuchet MS"/>
              </a:rPr>
              <a:t>webinar </a:t>
            </a:r>
            <a:r>
              <a:rPr lang="en-US" spc="-40" dirty="0" err="1">
                <a:solidFill>
                  <a:srgbClr val="1D1D1B"/>
                </a:solidFill>
                <a:latin typeface="Trebuchet MS"/>
              </a:rPr>
              <a:t>aprofundado</a:t>
            </a:r>
            <a:r>
              <a:rPr lang="en-US" spc="-40" dirty="0">
                <a:solidFill>
                  <a:srgbClr val="1D1D1B"/>
                </a:solidFill>
                <a:latin typeface="Trebuchet MS"/>
              </a:rPr>
              <a:t> </a:t>
            </a:r>
            <a:r>
              <a:rPr lang="en-US" spc="-40" dirty="0" err="1">
                <a:solidFill>
                  <a:srgbClr val="1D1D1B"/>
                </a:solidFill>
                <a:latin typeface="Trebuchet MS"/>
              </a:rPr>
              <a:t>oferece</a:t>
            </a:r>
            <a:r>
              <a:rPr lang="en-US" spc="-40" dirty="0">
                <a:solidFill>
                  <a:srgbClr val="1D1D1B"/>
                </a:solidFill>
                <a:latin typeface="Trebuchet MS"/>
              </a:rPr>
              <a:t> </a:t>
            </a:r>
            <a:r>
              <a:rPr lang="en-US" spc="-40" dirty="0" err="1">
                <a:solidFill>
                  <a:srgbClr val="1D1D1B"/>
                </a:solidFill>
                <a:latin typeface="Trebuchet MS"/>
              </a:rPr>
              <a:t>novas</a:t>
            </a:r>
            <a:r>
              <a:rPr lang="en-US" spc="-40" dirty="0">
                <a:solidFill>
                  <a:srgbClr val="1D1D1B"/>
                </a:solidFill>
                <a:latin typeface="Trebuchet MS"/>
              </a:rPr>
              <a:t> </a:t>
            </a:r>
            <a:r>
              <a:rPr lang="en-US" spc="-40" dirty="0" err="1">
                <a:solidFill>
                  <a:srgbClr val="1D1D1B"/>
                </a:solidFill>
                <a:latin typeface="Trebuchet MS"/>
              </a:rPr>
              <a:t>ideias</a:t>
            </a:r>
            <a:r>
              <a:rPr lang="en-US" spc="-40" dirty="0">
                <a:solidFill>
                  <a:srgbClr val="1D1D1B"/>
                </a:solidFill>
                <a:latin typeface="Trebuchet MS"/>
              </a:rPr>
              <a:t> e insights para o </a:t>
            </a:r>
            <a:r>
              <a:rPr lang="en-US" spc="-40" dirty="0" err="1">
                <a:solidFill>
                  <a:srgbClr val="1D1D1B"/>
                </a:solidFill>
                <a:latin typeface="Trebuchet MS"/>
              </a:rPr>
              <a:t>ajudar</a:t>
            </a:r>
            <a:r>
              <a:rPr lang="en-US" spc="-40" dirty="0">
                <a:solidFill>
                  <a:srgbClr val="1D1D1B"/>
                </a:solidFill>
                <a:latin typeface="Trebuchet MS"/>
              </a:rPr>
              <a:t> a </a:t>
            </a:r>
            <a:r>
              <a:rPr lang="en-US" spc="-40" dirty="0" err="1">
                <a:solidFill>
                  <a:srgbClr val="1D1D1B"/>
                </a:solidFill>
                <a:latin typeface="Trebuchet MS"/>
              </a:rPr>
              <a:t>tirar</a:t>
            </a:r>
            <a:r>
              <a:rPr lang="en-US" spc="-40" dirty="0">
                <a:solidFill>
                  <a:srgbClr val="1D1D1B"/>
                </a:solidFill>
                <a:latin typeface="Trebuchet MS"/>
              </a:rPr>
              <a:t> o </a:t>
            </a:r>
            <a:r>
              <a:rPr lang="en-US" spc="-40" dirty="0" err="1">
                <a:solidFill>
                  <a:srgbClr val="1D1D1B"/>
                </a:solidFill>
                <a:latin typeface="Trebuchet MS"/>
              </a:rPr>
              <a:t>máximo</a:t>
            </a:r>
            <a:r>
              <a:rPr lang="en-US" spc="-40" dirty="0">
                <a:solidFill>
                  <a:srgbClr val="1D1D1B"/>
                </a:solidFill>
                <a:latin typeface="Trebuchet MS"/>
              </a:rPr>
              <a:t> </a:t>
            </a:r>
            <a:r>
              <a:rPr lang="en-US" spc="-40" dirty="0" err="1">
                <a:solidFill>
                  <a:srgbClr val="1D1D1B"/>
                </a:solidFill>
                <a:latin typeface="Trebuchet MS"/>
              </a:rPr>
              <a:t>partido</a:t>
            </a:r>
            <a:r>
              <a:rPr lang="en-US" spc="-40" dirty="0">
                <a:solidFill>
                  <a:srgbClr val="1D1D1B"/>
                </a:solidFill>
                <a:latin typeface="Trebuchet MS"/>
              </a:rPr>
              <a:t> do </a:t>
            </a:r>
            <a:r>
              <a:rPr lang="en-US" spc="-40" dirty="0" err="1">
                <a:solidFill>
                  <a:srgbClr val="1D1D1B"/>
                </a:solidFill>
                <a:latin typeface="Trebuchet MS"/>
              </a:rPr>
              <a:t>seu</a:t>
            </a:r>
            <a:r>
              <a:rPr lang="en-US" spc="-40" dirty="0">
                <a:solidFill>
                  <a:srgbClr val="1D1D1B"/>
                </a:solidFill>
                <a:latin typeface="Trebuchet MS"/>
              </a:rPr>
              <a:t> budget para o marketing.</a:t>
            </a:r>
          </a:p>
          <a:p>
            <a:pPr marL="25400" marR="5080" indent="137795" algn="r">
              <a:lnSpc>
                <a:spcPct val="100000"/>
              </a:lnSpc>
              <a:spcBef>
                <a:spcPts val="1320"/>
              </a:spcBef>
            </a:pPr>
            <a:endParaRPr lang="en-US" spc="-40" dirty="0">
              <a:solidFill>
                <a:srgbClr val="1D1D1B"/>
              </a:solidFill>
              <a:latin typeface="Trebuchet MS"/>
            </a:endParaRPr>
          </a:p>
          <a:p>
            <a:pPr marL="119380" marR="5080" indent="-107314" algn="r">
              <a:lnSpc>
                <a:spcPct val="100000"/>
              </a:lnSpc>
            </a:pPr>
            <a:r>
              <a:rPr lang="en-US" b="1" spc="-20" dirty="0">
                <a:solidFill>
                  <a:srgbClr val="1D1D1B"/>
                </a:solidFill>
                <a:latin typeface="Trebuchet MS"/>
                <a:cs typeface="Trebuchet MS"/>
                <a:hlinkClick r:id="rId3"/>
              </a:rPr>
              <a:t>https://youtu.be/d_M5uRR3h88</a:t>
            </a:r>
            <a:endParaRPr lang="en-US" b="1" spc="-20" dirty="0">
              <a:solidFill>
                <a:srgbClr val="1D1D1B"/>
              </a:solidFill>
              <a:latin typeface="Trebuchet MS"/>
              <a:cs typeface="Trebuchet MS"/>
            </a:endParaRPr>
          </a:p>
          <a:p>
            <a:pPr marL="119380" marR="5080" indent="-107314" algn="r">
              <a:lnSpc>
                <a:spcPct val="100000"/>
              </a:lnSpc>
            </a:pPr>
            <a:endParaRPr lang="en-US" sz="1800" dirty="0">
              <a:latin typeface="Trebuchet MS"/>
              <a:cs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lstStyle/>
          <a:p>
            <a:endParaRPr/>
          </a:p>
        </p:txBody>
      </p:sp>
      <p:sp>
        <p:nvSpPr>
          <p:cNvPr id="3" name="object 3"/>
          <p:cNvSpPr/>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5392600" y="2232283"/>
            <a:ext cx="4665980" cy="5540375"/>
            <a:chOff x="5392600" y="2232283"/>
            <a:chExt cx="4665980" cy="5540375"/>
          </a:xfrm>
        </p:grpSpPr>
        <p:sp>
          <p:nvSpPr>
            <p:cNvPr id="5" name="object 5"/>
            <p:cNvSpPr/>
            <p:nvPr/>
          </p:nvSpPr>
          <p:spPr>
            <a:xfrm>
              <a:off x="5392600" y="2232283"/>
              <a:ext cx="4665980" cy="5540375"/>
            </a:xfrm>
            <a:custGeom>
              <a:avLst/>
              <a:gdLst/>
              <a:ahLst/>
              <a:cxnLst/>
              <a:rect l="l" t="t" r="r" b="b"/>
              <a:pathLst>
                <a:path w="4665980" h="5540375">
                  <a:moveTo>
                    <a:pt x="3769046" y="0"/>
                  </a:moveTo>
                  <a:lnTo>
                    <a:pt x="3724088" y="749"/>
                  </a:lnTo>
                  <a:lnTo>
                    <a:pt x="3679235" y="3202"/>
                  </a:lnTo>
                  <a:lnTo>
                    <a:pt x="3634517" y="7368"/>
                  </a:lnTo>
                  <a:lnTo>
                    <a:pt x="3589964" y="13258"/>
                  </a:lnTo>
                  <a:lnTo>
                    <a:pt x="3545606" y="20882"/>
                  </a:lnTo>
                  <a:lnTo>
                    <a:pt x="3501475" y="30253"/>
                  </a:lnTo>
                  <a:lnTo>
                    <a:pt x="3457599" y="41379"/>
                  </a:lnTo>
                  <a:lnTo>
                    <a:pt x="3414010" y="54272"/>
                  </a:lnTo>
                  <a:lnTo>
                    <a:pt x="3374163" y="67706"/>
                  </a:lnTo>
                  <a:lnTo>
                    <a:pt x="3334653" y="82611"/>
                  </a:lnTo>
                  <a:lnTo>
                    <a:pt x="3295495" y="98965"/>
                  </a:lnTo>
                  <a:lnTo>
                    <a:pt x="3256709" y="116747"/>
                  </a:lnTo>
                  <a:lnTo>
                    <a:pt x="3218312" y="135935"/>
                  </a:lnTo>
                  <a:lnTo>
                    <a:pt x="3180321" y="156507"/>
                  </a:lnTo>
                  <a:lnTo>
                    <a:pt x="3142755" y="178443"/>
                  </a:lnTo>
                  <a:lnTo>
                    <a:pt x="3105631" y="201721"/>
                  </a:lnTo>
                  <a:lnTo>
                    <a:pt x="3068967" y="226319"/>
                  </a:lnTo>
                  <a:lnTo>
                    <a:pt x="3032782" y="252216"/>
                  </a:lnTo>
                  <a:lnTo>
                    <a:pt x="2997092" y="279389"/>
                  </a:lnTo>
                  <a:lnTo>
                    <a:pt x="2961916" y="307819"/>
                  </a:lnTo>
                  <a:lnTo>
                    <a:pt x="2927271" y="337482"/>
                  </a:lnTo>
                  <a:lnTo>
                    <a:pt x="2893175" y="368358"/>
                  </a:lnTo>
                  <a:lnTo>
                    <a:pt x="2859646" y="400425"/>
                  </a:lnTo>
                  <a:lnTo>
                    <a:pt x="2826702" y="433662"/>
                  </a:lnTo>
                  <a:lnTo>
                    <a:pt x="2794361" y="468047"/>
                  </a:lnTo>
                  <a:lnTo>
                    <a:pt x="2762640" y="503558"/>
                  </a:lnTo>
                  <a:lnTo>
                    <a:pt x="2731558" y="540174"/>
                  </a:lnTo>
                  <a:lnTo>
                    <a:pt x="2701131" y="577874"/>
                  </a:lnTo>
                  <a:lnTo>
                    <a:pt x="2671379" y="616635"/>
                  </a:lnTo>
                  <a:lnTo>
                    <a:pt x="2642318" y="656438"/>
                  </a:lnTo>
                  <a:lnTo>
                    <a:pt x="2613966" y="697259"/>
                  </a:lnTo>
                  <a:lnTo>
                    <a:pt x="2586342" y="739077"/>
                  </a:lnTo>
                  <a:lnTo>
                    <a:pt x="2559463" y="781871"/>
                  </a:lnTo>
                  <a:lnTo>
                    <a:pt x="2533347" y="825620"/>
                  </a:lnTo>
                  <a:lnTo>
                    <a:pt x="2508012" y="870301"/>
                  </a:lnTo>
                  <a:lnTo>
                    <a:pt x="2483475" y="915894"/>
                  </a:lnTo>
                  <a:lnTo>
                    <a:pt x="2459754" y="962377"/>
                  </a:lnTo>
                  <a:lnTo>
                    <a:pt x="2436868" y="1009728"/>
                  </a:lnTo>
                  <a:lnTo>
                    <a:pt x="2414834" y="1057925"/>
                  </a:lnTo>
                  <a:lnTo>
                    <a:pt x="2393669" y="1106948"/>
                  </a:lnTo>
                  <a:lnTo>
                    <a:pt x="2373392" y="1156775"/>
                  </a:lnTo>
                  <a:lnTo>
                    <a:pt x="2354021" y="1207384"/>
                  </a:lnTo>
                  <a:lnTo>
                    <a:pt x="2335572" y="1258753"/>
                  </a:lnTo>
                  <a:lnTo>
                    <a:pt x="2318065" y="1310862"/>
                  </a:lnTo>
                  <a:lnTo>
                    <a:pt x="2301517" y="1363688"/>
                  </a:lnTo>
                  <a:lnTo>
                    <a:pt x="2285945" y="1417211"/>
                  </a:lnTo>
                  <a:lnTo>
                    <a:pt x="2272794" y="1465692"/>
                  </a:lnTo>
                  <a:lnTo>
                    <a:pt x="2260271" y="1514679"/>
                  </a:lnTo>
                  <a:lnTo>
                    <a:pt x="2248286" y="1564099"/>
                  </a:lnTo>
                  <a:lnTo>
                    <a:pt x="2236752" y="1613878"/>
                  </a:lnTo>
                  <a:lnTo>
                    <a:pt x="2225582" y="1663940"/>
                  </a:lnTo>
                  <a:lnTo>
                    <a:pt x="2214686" y="1714212"/>
                  </a:lnTo>
                  <a:lnTo>
                    <a:pt x="2203977" y="1764620"/>
                  </a:lnTo>
                  <a:lnTo>
                    <a:pt x="2182767" y="1865543"/>
                  </a:lnTo>
                  <a:lnTo>
                    <a:pt x="2172090" y="1915910"/>
                  </a:lnTo>
                  <a:lnTo>
                    <a:pt x="2161248" y="1966115"/>
                  </a:lnTo>
                  <a:lnTo>
                    <a:pt x="2150153" y="2016084"/>
                  </a:lnTo>
                  <a:lnTo>
                    <a:pt x="2138716" y="2065743"/>
                  </a:lnTo>
                  <a:lnTo>
                    <a:pt x="2126850" y="2115016"/>
                  </a:lnTo>
                  <a:lnTo>
                    <a:pt x="2114467" y="2163830"/>
                  </a:lnTo>
                  <a:lnTo>
                    <a:pt x="2101477" y="2212111"/>
                  </a:lnTo>
                  <a:lnTo>
                    <a:pt x="2087795" y="2259783"/>
                  </a:lnTo>
                  <a:lnTo>
                    <a:pt x="2073331" y="2306774"/>
                  </a:lnTo>
                  <a:lnTo>
                    <a:pt x="2057997" y="2353008"/>
                  </a:lnTo>
                  <a:lnTo>
                    <a:pt x="2041706" y="2398411"/>
                  </a:lnTo>
                  <a:lnTo>
                    <a:pt x="2024369" y="2442909"/>
                  </a:lnTo>
                  <a:lnTo>
                    <a:pt x="2005898" y="2486428"/>
                  </a:lnTo>
                  <a:lnTo>
                    <a:pt x="1986206" y="2528892"/>
                  </a:lnTo>
                  <a:lnTo>
                    <a:pt x="1965204" y="2570229"/>
                  </a:lnTo>
                  <a:lnTo>
                    <a:pt x="1942804" y="2610363"/>
                  </a:lnTo>
                  <a:lnTo>
                    <a:pt x="1916628" y="2652835"/>
                  </a:lnTo>
                  <a:lnTo>
                    <a:pt x="1889284" y="2692952"/>
                  </a:lnTo>
                  <a:lnTo>
                    <a:pt x="1860821" y="2730818"/>
                  </a:lnTo>
                  <a:lnTo>
                    <a:pt x="1831290" y="2766538"/>
                  </a:lnTo>
                  <a:lnTo>
                    <a:pt x="1800742" y="2800217"/>
                  </a:lnTo>
                  <a:lnTo>
                    <a:pt x="1769227" y="2831960"/>
                  </a:lnTo>
                  <a:lnTo>
                    <a:pt x="1736795" y="2861873"/>
                  </a:lnTo>
                  <a:lnTo>
                    <a:pt x="1703498" y="2890060"/>
                  </a:lnTo>
                  <a:lnTo>
                    <a:pt x="1669386" y="2916626"/>
                  </a:lnTo>
                  <a:lnTo>
                    <a:pt x="1634509" y="2941676"/>
                  </a:lnTo>
                  <a:lnTo>
                    <a:pt x="1598918" y="2965315"/>
                  </a:lnTo>
                  <a:lnTo>
                    <a:pt x="1562663" y="2987649"/>
                  </a:lnTo>
                  <a:lnTo>
                    <a:pt x="1525796" y="3008781"/>
                  </a:lnTo>
                  <a:lnTo>
                    <a:pt x="1488366" y="3028818"/>
                  </a:lnTo>
                  <a:lnTo>
                    <a:pt x="1450425" y="3047864"/>
                  </a:lnTo>
                  <a:lnTo>
                    <a:pt x="1412023" y="3066024"/>
                  </a:lnTo>
                  <a:lnTo>
                    <a:pt x="1373210" y="3083402"/>
                  </a:lnTo>
                  <a:lnTo>
                    <a:pt x="1334036" y="3100105"/>
                  </a:lnTo>
                  <a:lnTo>
                    <a:pt x="1294554" y="3116237"/>
                  </a:lnTo>
                  <a:lnTo>
                    <a:pt x="1254812" y="3131903"/>
                  </a:lnTo>
                  <a:lnTo>
                    <a:pt x="973621" y="3237337"/>
                  </a:lnTo>
                  <a:lnTo>
                    <a:pt x="933629" y="3253054"/>
                  </a:lnTo>
                  <a:lnTo>
                    <a:pt x="893834" y="3269251"/>
                  </a:lnTo>
                  <a:lnTo>
                    <a:pt x="854285" y="3286031"/>
                  </a:lnTo>
                  <a:lnTo>
                    <a:pt x="815033" y="3303501"/>
                  </a:lnTo>
                  <a:lnTo>
                    <a:pt x="776129" y="3321764"/>
                  </a:lnTo>
                  <a:lnTo>
                    <a:pt x="737624" y="3340926"/>
                  </a:lnTo>
                  <a:lnTo>
                    <a:pt x="699568" y="3361092"/>
                  </a:lnTo>
                  <a:lnTo>
                    <a:pt x="662012" y="3382366"/>
                  </a:lnTo>
                  <a:lnTo>
                    <a:pt x="625006" y="3404855"/>
                  </a:lnTo>
                  <a:lnTo>
                    <a:pt x="588601" y="3428662"/>
                  </a:lnTo>
                  <a:lnTo>
                    <a:pt x="552847" y="3453893"/>
                  </a:lnTo>
                  <a:lnTo>
                    <a:pt x="517795" y="3480652"/>
                  </a:lnTo>
                  <a:lnTo>
                    <a:pt x="483495" y="3509046"/>
                  </a:lnTo>
                  <a:lnTo>
                    <a:pt x="449999" y="3539178"/>
                  </a:lnTo>
                  <a:lnTo>
                    <a:pt x="417356" y="3571154"/>
                  </a:lnTo>
                  <a:lnTo>
                    <a:pt x="385617" y="3605079"/>
                  </a:lnTo>
                  <a:lnTo>
                    <a:pt x="354834" y="3641057"/>
                  </a:lnTo>
                  <a:lnTo>
                    <a:pt x="327667" y="3675742"/>
                  </a:lnTo>
                  <a:lnTo>
                    <a:pt x="301618" y="3711943"/>
                  </a:lnTo>
                  <a:lnTo>
                    <a:pt x="276682" y="3749595"/>
                  </a:lnTo>
                  <a:lnTo>
                    <a:pt x="252855" y="3788634"/>
                  </a:lnTo>
                  <a:lnTo>
                    <a:pt x="230132" y="3828995"/>
                  </a:lnTo>
                  <a:lnTo>
                    <a:pt x="208509" y="3870613"/>
                  </a:lnTo>
                  <a:lnTo>
                    <a:pt x="187983" y="3913423"/>
                  </a:lnTo>
                  <a:lnTo>
                    <a:pt x="168547" y="3957362"/>
                  </a:lnTo>
                  <a:lnTo>
                    <a:pt x="150199" y="4002364"/>
                  </a:lnTo>
                  <a:lnTo>
                    <a:pt x="132934" y="4048365"/>
                  </a:lnTo>
                  <a:lnTo>
                    <a:pt x="116747" y="4095300"/>
                  </a:lnTo>
                  <a:lnTo>
                    <a:pt x="101635" y="4143105"/>
                  </a:lnTo>
                  <a:lnTo>
                    <a:pt x="87592" y="4191714"/>
                  </a:lnTo>
                  <a:lnTo>
                    <a:pt x="74614" y="4241064"/>
                  </a:lnTo>
                  <a:lnTo>
                    <a:pt x="62698" y="4291089"/>
                  </a:lnTo>
                  <a:lnTo>
                    <a:pt x="51839" y="4341725"/>
                  </a:lnTo>
                  <a:lnTo>
                    <a:pt x="42032" y="4392908"/>
                  </a:lnTo>
                  <a:lnTo>
                    <a:pt x="33273" y="4444572"/>
                  </a:lnTo>
                  <a:lnTo>
                    <a:pt x="25558" y="4496653"/>
                  </a:lnTo>
                  <a:lnTo>
                    <a:pt x="18883" y="4549087"/>
                  </a:lnTo>
                  <a:lnTo>
                    <a:pt x="13243" y="4601809"/>
                  </a:lnTo>
                  <a:lnTo>
                    <a:pt x="8633" y="4654754"/>
                  </a:lnTo>
                  <a:lnTo>
                    <a:pt x="5050" y="4707857"/>
                  </a:lnTo>
                  <a:lnTo>
                    <a:pt x="2537" y="4758847"/>
                  </a:lnTo>
                  <a:lnTo>
                    <a:pt x="872" y="4809918"/>
                  </a:lnTo>
                  <a:lnTo>
                    <a:pt x="34" y="4861060"/>
                  </a:lnTo>
                  <a:lnTo>
                    <a:pt x="0" y="4912258"/>
                  </a:lnTo>
                  <a:lnTo>
                    <a:pt x="747" y="4963502"/>
                  </a:lnTo>
                  <a:lnTo>
                    <a:pt x="2254" y="5014778"/>
                  </a:lnTo>
                  <a:lnTo>
                    <a:pt x="4500" y="5066074"/>
                  </a:lnTo>
                  <a:lnTo>
                    <a:pt x="7460" y="5117378"/>
                  </a:lnTo>
                  <a:lnTo>
                    <a:pt x="11114" y="5168678"/>
                  </a:lnTo>
                  <a:lnTo>
                    <a:pt x="15439" y="5219960"/>
                  </a:lnTo>
                  <a:lnTo>
                    <a:pt x="20413" y="5271213"/>
                  </a:lnTo>
                  <a:lnTo>
                    <a:pt x="26013" y="5322424"/>
                  </a:lnTo>
                  <a:lnTo>
                    <a:pt x="32219" y="5373581"/>
                  </a:lnTo>
                  <a:lnTo>
                    <a:pt x="39006" y="5424672"/>
                  </a:lnTo>
                  <a:lnTo>
                    <a:pt x="46354" y="5475683"/>
                  </a:lnTo>
                  <a:lnTo>
                    <a:pt x="54241" y="5526603"/>
                  </a:lnTo>
                  <a:lnTo>
                    <a:pt x="56475" y="5540116"/>
                  </a:lnTo>
                  <a:lnTo>
                    <a:pt x="4665799" y="5540116"/>
                  </a:lnTo>
                  <a:lnTo>
                    <a:pt x="4665799" y="344060"/>
                  </a:lnTo>
                  <a:lnTo>
                    <a:pt x="4643564" y="326051"/>
                  </a:lnTo>
                  <a:lnTo>
                    <a:pt x="4602870" y="294998"/>
                  </a:lnTo>
                  <a:lnTo>
                    <a:pt x="4561675" y="265434"/>
                  </a:lnTo>
                  <a:lnTo>
                    <a:pt x="4520009" y="237369"/>
                  </a:lnTo>
                  <a:lnTo>
                    <a:pt x="4477903" y="210814"/>
                  </a:lnTo>
                  <a:lnTo>
                    <a:pt x="4435388" y="185779"/>
                  </a:lnTo>
                  <a:lnTo>
                    <a:pt x="4392493" y="162275"/>
                  </a:lnTo>
                  <a:lnTo>
                    <a:pt x="4349248" y="140313"/>
                  </a:lnTo>
                  <a:lnTo>
                    <a:pt x="4305684" y="119904"/>
                  </a:lnTo>
                  <a:lnTo>
                    <a:pt x="4261832" y="101059"/>
                  </a:lnTo>
                  <a:lnTo>
                    <a:pt x="4217720" y="83787"/>
                  </a:lnTo>
                  <a:lnTo>
                    <a:pt x="4173381" y="68100"/>
                  </a:lnTo>
                  <a:lnTo>
                    <a:pt x="4128843" y="54008"/>
                  </a:lnTo>
                  <a:lnTo>
                    <a:pt x="4084138" y="41523"/>
                  </a:lnTo>
                  <a:lnTo>
                    <a:pt x="4039295" y="30655"/>
                  </a:lnTo>
                  <a:lnTo>
                    <a:pt x="3994345" y="21414"/>
                  </a:lnTo>
                  <a:lnTo>
                    <a:pt x="3949318" y="13812"/>
                  </a:lnTo>
                  <a:lnTo>
                    <a:pt x="3904244" y="7858"/>
                  </a:lnTo>
                  <a:lnTo>
                    <a:pt x="3859154" y="3565"/>
                  </a:lnTo>
                  <a:lnTo>
                    <a:pt x="3814078" y="941"/>
                  </a:lnTo>
                  <a:lnTo>
                    <a:pt x="3769046" y="0"/>
                  </a:lnTo>
                  <a:close/>
                </a:path>
              </a:pathLst>
            </a:custGeom>
            <a:solidFill>
              <a:srgbClr val="EEEDF3"/>
            </a:solidFill>
          </p:spPr>
          <p:txBody>
            <a:bodyPr wrap="square" lIns="0" tIns="0" rIns="0" bIns="0" rtlCol="0"/>
            <a:lstStyle/>
            <a:p>
              <a:endParaRPr/>
            </a:p>
          </p:txBody>
        </p:sp>
        <p:sp>
          <p:nvSpPr>
            <p:cNvPr id="6" name="object 6"/>
            <p:cNvSpPr/>
            <p:nvPr/>
          </p:nvSpPr>
          <p:spPr>
            <a:xfrm>
              <a:off x="6013093" y="4546297"/>
              <a:ext cx="3537585" cy="2580640"/>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lstStyle/>
            <a:p>
              <a:endParaRPr/>
            </a:p>
          </p:txBody>
        </p:sp>
      </p:grpSp>
      <p:sp>
        <p:nvSpPr>
          <p:cNvPr id="7" name="object 7"/>
          <p:cNvSpPr txBox="1">
            <a:spLocks noGrp="1"/>
          </p:cNvSpPr>
          <p:nvPr>
            <p:ph type="title"/>
          </p:nvPr>
        </p:nvSpPr>
        <p:spPr>
          <a:xfrm>
            <a:off x="1148296" y="1907252"/>
            <a:ext cx="3166405" cy="751488"/>
          </a:xfrm>
          <a:prstGeom prst="rect">
            <a:avLst/>
          </a:prstGeom>
        </p:spPr>
        <p:txBody>
          <a:bodyPr vert="horz" wrap="square" lIns="0" tIns="12700" rIns="0" bIns="0" rtlCol="0">
            <a:spAutoFit/>
          </a:bodyPr>
          <a:lstStyle/>
          <a:p>
            <a:pPr marL="12700" marR="5080">
              <a:lnSpc>
                <a:spcPct val="100000"/>
              </a:lnSpc>
              <a:spcBef>
                <a:spcPts val="100"/>
              </a:spcBef>
            </a:pPr>
            <a:r>
              <a:rPr sz="2400" b="0" spc="235" dirty="0">
                <a:solidFill>
                  <a:srgbClr val="1D1D1B"/>
                </a:solidFill>
                <a:latin typeface="Trebuchet MS"/>
                <a:cs typeface="Trebuchet MS"/>
              </a:rPr>
              <a:t>EMINENTE </a:t>
            </a:r>
            <a:r>
              <a:rPr lang="pt-PT" sz="2400" b="0" spc="130" dirty="0">
                <a:solidFill>
                  <a:srgbClr val="1D1D1B"/>
                </a:solidFill>
                <a:latin typeface="Trebuchet MS"/>
                <a:cs typeface="Trebuchet MS"/>
              </a:rPr>
              <a:t>Recursos Educacionais</a:t>
            </a:r>
            <a:endParaRPr sz="2400" dirty="0">
              <a:latin typeface="Trebuchet MS"/>
              <a:cs typeface="Trebuchet MS"/>
            </a:endParaRPr>
          </a:p>
        </p:txBody>
      </p:sp>
      <p:sp>
        <p:nvSpPr>
          <p:cNvPr id="8" name="object 8"/>
          <p:cNvSpPr txBox="1"/>
          <p:nvPr/>
        </p:nvSpPr>
        <p:spPr>
          <a:xfrm>
            <a:off x="1119210" y="2705021"/>
            <a:ext cx="3078480" cy="665480"/>
          </a:xfrm>
          <a:prstGeom prst="rect">
            <a:avLst/>
          </a:prstGeom>
        </p:spPr>
        <p:txBody>
          <a:bodyPr vert="horz" wrap="square" lIns="0" tIns="12700" rIns="0" bIns="0" rtlCol="0">
            <a:spAutoFit/>
          </a:bodyPr>
          <a:lstStyle/>
          <a:p>
            <a:pPr marL="12700" marR="5080">
              <a:lnSpc>
                <a:spcPct val="100000"/>
              </a:lnSpc>
              <a:spcBef>
                <a:spcPts val="100"/>
              </a:spcBef>
            </a:pPr>
            <a:r>
              <a:rPr sz="2100" spc="-20" dirty="0">
                <a:solidFill>
                  <a:srgbClr val="1D1D1B"/>
                </a:solidFill>
                <a:latin typeface="Trebuchet MS"/>
                <a:cs typeface="Trebuchet MS"/>
              </a:rPr>
              <a:t>apoio às </a:t>
            </a:r>
            <a:r>
              <a:rPr sz="2100" spc="-80" dirty="0">
                <a:solidFill>
                  <a:srgbClr val="1D1D1B"/>
                </a:solidFill>
                <a:latin typeface="Trebuchet MS"/>
                <a:cs typeface="Trebuchet MS"/>
              </a:rPr>
              <a:t>mulheres </a:t>
            </a:r>
            <a:r>
              <a:rPr sz="2100" spc="-65" dirty="0" err="1">
                <a:solidFill>
                  <a:srgbClr val="1D1D1B"/>
                </a:solidFill>
                <a:latin typeface="Trebuchet MS"/>
                <a:cs typeface="Trebuchet MS"/>
              </a:rPr>
              <a:t>empresárias</a:t>
            </a:r>
            <a:r>
              <a:rPr sz="2100" spc="-65" dirty="0">
                <a:solidFill>
                  <a:srgbClr val="1D1D1B"/>
                </a:solidFill>
                <a:latin typeface="Trebuchet MS"/>
                <a:cs typeface="Trebuchet MS"/>
              </a:rPr>
              <a:t> </a:t>
            </a:r>
            <a:r>
              <a:rPr sz="2100" spc="-35" dirty="0" err="1">
                <a:solidFill>
                  <a:srgbClr val="1D1D1B"/>
                </a:solidFill>
                <a:latin typeface="Trebuchet MS"/>
                <a:cs typeface="Trebuchet MS"/>
              </a:rPr>
              <a:t>migrantes</a:t>
            </a:r>
            <a:endParaRPr sz="2100" dirty="0">
              <a:latin typeface="Trebuchet MS"/>
              <a:cs typeface="Trebuchet MS"/>
            </a:endParaRPr>
          </a:p>
        </p:txBody>
      </p:sp>
      <p:sp>
        <p:nvSpPr>
          <p:cNvPr id="9" name="object 9"/>
          <p:cNvSpPr txBox="1"/>
          <p:nvPr/>
        </p:nvSpPr>
        <p:spPr>
          <a:xfrm>
            <a:off x="1176995" y="3697640"/>
            <a:ext cx="3020695" cy="1945639"/>
          </a:xfrm>
          <a:prstGeom prst="rect">
            <a:avLst/>
          </a:prstGeom>
        </p:spPr>
        <p:txBody>
          <a:bodyPr vert="horz" wrap="square" lIns="0" tIns="12700" rIns="0" bIns="0" rtlCol="0">
            <a:spAutoFit/>
          </a:bodyPr>
          <a:lstStyle/>
          <a:p>
            <a:pPr marL="12700" marR="5080">
              <a:lnSpc>
                <a:spcPct val="100000"/>
              </a:lnSpc>
              <a:spcBef>
                <a:spcPts val="100"/>
              </a:spcBef>
            </a:pPr>
            <a:r>
              <a:rPr sz="1800" spc="-70" dirty="0">
                <a:solidFill>
                  <a:srgbClr val="1D1D1B"/>
                </a:solidFill>
                <a:latin typeface="Trebuchet MS"/>
                <a:cs typeface="Trebuchet MS"/>
              </a:rPr>
              <a:t>Este </a:t>
            </a:r>
            <a:r>
              <a:rPr sz="1800" spc="-85" dirty="0" err="1">
                <a:solidFill>
                  <a:srgbClr val="1D1D1B"/>
                </a:solidFill>
                <a:latin typeface="Trebuchet MS"/>
                <a:cs typeface="Trebuchet MS"/>
              </a:rPr>
              <a:t>projeto</a:t>
            </a:r>
            <a:r>
              <a:rPr sz="1800" spc="-85" dirty="0">
                <a:solidFill>
                  <a:srgbClr val="1D1D1B"/>
                </a:solidFill>
                <a:latin typeface="Trebuchet MS"/>
                <a:cs typeface="Trebuchet MS"/>
              </a:rPr>
              <a:t> </a:t>
            </a:r>
            <a:r>
              <a:rPr sz="1800" spc="-15" dirty="0">
                <a:solidFill>
                  <a:srgbClr val="1D1D1B"/>
                </a:solidFill>
                <a:latin typeface="Trebuchet MS"/>
                <a:cs typeface="Trebuchet MS"/>
              </a:rPr>
              <a:t>visa </a:t>
            </a:r>
            <a:r>
              <a:rPr sz="1800" spc="-85" dirty="0">
                <a:solidFill>
                  <a:srgbClr val="1D1D1B"/>
                </a:solidFill>
                <a:latin typeface="Trebuchet MS"/>
                <a:cs typeface="Trebuchet MS"/>
              </a:rPr>
              <a:t>facilitar </a:t>
            </a:r>
            <a:r>
              <a:rPr sz="1800" spc="-45" dirty="0">
                <a:solidFill>
                  <a:srgbClr val="1D1D1B"/>
                </a:solidFill>
                <a:latin typeface="Trebuchet MS"/>
                <a:cs typeface="Trebuchet MS"/>
              </a:rPr>
              <a:t>o </a:t>
            </a:r>
            <a:r>
              <a:rPr sz="1800" spc="-70" dirty="0">
                <a:solidFill>
                  <a:srgbClr val="1D1D1B"/>
                </a:solidFill>
                <a:latin typeface="Trebuchet MS"/>
                <a:cs typeface="Trebuchet MS"/>
              </a:rPr>
              <a:t>aumento </a:t>
            </a:r>
            <a:r>
              <a:rPr sz="1800" spc="-20" dirty="0">
                <a:solidFill>
                  <a:srgbClr val="1D1D1B"/>
                </a:solidFill>
                <a:latin typeface="Trebuchet MS"/>
                <a:cs typeface="Trebuchet MS"/>
              </a:rPr>
              <a:t>das </a:t>
            </a:r>
            <a:r>
              <a:rPr sz="1800" spc="-70" dirty="0">
                <a:solidFill>
                  <a:srgbClr val="1D1D1B"/>
                </a:solidFill>
                <a:latin typeface="Trebuchet MS"/>
                <a:cs typeface="Trebuchet MS"/>
              </a:rPr>
              <a:t>mulheres </a:t>
            </a:r>
            <a:r>
              <a:rPr sz="1800" spc="-55" dirty="0">
                <a:solidFill>
                  <a:srgbClr val="1D1D1B"/>
                </a:solidFill>
                <a:latin typeface="Trebuchet MS"/>
                <a:cs typeface="Trebuchet MS"/>
              </a:rPr>
              <a:t>empresárias </a:t>
            </a:r>
            <a:r>
              <a:rPr sz="1800" spc="-30" dirty="0">
                <a:solidFill>
                  <a:srgbClr val="1D1D1B"/>
                </a:solidFill>
                <a:latin typeface="Trebuchet MS"/>
                <a:cs typeface="Trebuchet MS"/>
              </a:rPr>
              <a:t>migrantes</a:t>
            </a:r>
            <a:r>
              <a:rPr sz="1800" spc="-50" dirty="0">
                <a:solidFill>
                  <a:srgbClr val="1D1D1B"/>
                </a:solidFill>
                <a:latin typeface="Trebuchet MS"/>
                <a:cs typeface="Trebuchet MS"/>
              </a:rPr>
              <a:t>, </a:t>
            </a:r>
            <a:r>
              <a:rPr sz="1800" spc="-30" dirty="0">
                <a:solidFill>
                  <a:srgbClr val="1D1D1B"/>
                </a:solidFill>
                <a:latin typeface="Trebuchet MS"/>
                <a:cs typeface="Trebuchet MS"/>
              </a:rPr>
              <a:t>transformando o </a:t>
            </a:r>
            <a:r>
              <a:rPr sz="1800" spc="-65" dirty="0" err="1">
                <a:solidFill>
                  <a:srgbClr val="1D1D1B"/>
                </a:solidFill>
                <a:latin typeface="Trebuchet MS"/>
                <a:cs typeface="Trebuchet MS"/>
              </a:rPr>
              <a:t>acesso</a:t>
            </a:r>
            <a:r>
              <a:rPr sz="1800" spc="-65" dirty="0">
                <a:solidFill>
                  <a:srgbClr val="1D1D1B"/>
                </a:solidFill>
                <a:latin typeface="Trebuchet MS"/>
                <a:cs typeface="Trebuchet MS"/>
              </a:rPr>
              <a:t> </a:t>
            </a:r>
            <a:r>
              <a:rPr sz="1800" spc="-15" dirty="0">
                <a:solidFill>
                  <a:srgbClr val="1D1D1B"/>
                </a:solidFill>
                <a:latin typeface="Trebuchet MS"/>
                <a:cs typeface="Trebuchet MS"/>
              </a:rPr>
              <a:t>e </a:t>
            </a:r>
            <a:r>
              <a:rPr sz="1800" spc="-45" dirty="0">
                <a:solidFill>
                  <a:srgbClr val="1D1D1B"/>
                </a:solidFill>
                <a:latin typeface="Trebuchet MS"/>
                <a:cs typeface="Trebuchet MS"/>
              </a:rPr>
              <a:t>a </a:t>
            </a:r>
            <a:r>
              <a:rPr sz="1800" spc="-65" dirty="0">
                <a:solidFill>
                  <a:srgbClr val="1D1D1B"/>
                </a:solidFill>
                <a:latin typeface="Trebuchet MS"/>
                <a:cs typeface="Trebuchet MS"/>
              </a:rPr>
              <a:t>qualidade </a:t>
            </a:r>
            <a:r>
              <a:rPr sz="1800" spc="-45" dirty="0">
                <a:solidFill>
                  <a:srgbClr val="1D1D1B"/>
                </a:solidFill>
                <a:latin typeface="Trebuchet MS"/>
                <a:cs typeface="Trebuchet MS"/>
              </a:rPr>
              <a:t>da </a:t>
            </a:r>
            <a:r>
              <a:rPr sz="1800" spc="-40" dirty="0">
                <a:solidFill>
                  <a:srgbClr val="1D1D1B"/>
                </a:solidFill>
                <a:latin typeface="Trebuchet MS"/>
                <a:cs typeface="Trebuchet MS"/>
              </a:rPr>
              <a:t>formação </a:t>
            </a:r>
            <a:r>
              <a:rPr sz="1800" spc="-95" dirty="0">
                <a:solidFill>
                  <a:srgbClr val="1D1D1B"/>
                </a:solidFill>
                <a:latin typeface="Trebuchet MS"/>
                <a:cs typeface="Trebuchet MS"/>
              </a:rPr>
              <a:t>que recebem </a:t>
            </a:r>
            <a:r>
              <a:rPr sz="1800" spc="-40" dirty="0">
                <a:solidFill>
                  <a:srgbClr val="1D1D1B"/>
                </a:solidFill>
                <a:latin typeface="Trebuchet MS"/>
                <a:cs typeface="Trebuchet MS"/>
              </a:rPr>
              <a:t>das </a:t>
            </a:r>
            <a:r>
              <a:rPr sz="1800" spc="-45" dirty="0">
                <a:solidFill>
                  <a:srgbClr val="1D1D1B"/>
                </a:solidFill>
                <a:latin typeface="Trebuchet MS"/>
                <a:cs typeface="Trebuchet MS"/>
              </a:rPr>
              <a:t>instituições de </a:t>
            </a:r>
            <a:r>
              <a:rPr lang="pt-PT" spc="-60" dirty="0">
                <a:solidFill>
                  <a:srgbClr val="1D1D1B"/>
                </a:solidFill>
                <a:latin typeface="Trebuchet MS"/>
                <a:cs typeface="Trebuchet MS"/>
              </a:rPr>
              <a:t>formação</a:t>
            </a:r>
            <a:r>
              <a:rPr sz="1800" spc="-60" dirty="0">
                <a:solidFill>
                  <a:srgbClr val="1D1D1B"/>
                </a:solidFill>
                <a:latin typeface="Trebuchet MS"/>
                <a:cs typeface="Trebuchet MS"/>
              </a:rPr>
              <a:t> </a:t>
            </a:r>
            <a:r>
              <a:rPr sz="1800" spc="-55" dirty="0">
                <a:solidFill>
                  <a:srgbClr val="1D1D1B"/>
                </a:solidFill>
                <a:latin typeface="Trebuchet MS"/>
                <a:cs typeface="Trebuchet MS"/>
              </a:rPr>
              <a:t>empresarial</a:t>
            </a:r>
            <a:r>
              <a:rPr sz="1800" spc="-165" dirty="0">
                <a:solidFill>
                  <a:srgbClr val="1D1D1B"/>
                </a:solidFill>
                <a:latin typeface="Trebuchet MS"/>
                <a:cs typeface="Trebuchet MS"/>
              </a:rPr>
              <a:t>.</a:t>
            </a:r>
            <a:endParaRPr sz="1800" dirty="0">
              <a:latin typeface="Trebuchet MS"/>
              <a:cs typeface="Trebuchet MS"/>
            </a:endParaRPr>
          </a:p>
        </p:txBody>
      </p:sp>
      <p:grpSp>
        <p:nvGrpSpPr>
          <p:cNvPr id="11" name="object 11"/>
          <p:cNvGrpSpPr/>
          <p:nvPr/>
        </p:nvGrpSpPr>
        <p:grpSpPr>
          <a:xfrm>
            <a:off x="1189691" y="0"/>
            <a:ext cx="8869045" cy="4154170"/>
            <a:chOff x="1189691" y="0"/>
            <a:chExt cx="8869045" cy="4154170"/>
          </a:xfrm>
        </p:grpSpPr>
        <p:pic>
          <p:nvPicPr>
            <p:cNvPr id="12" name="object 12"/>
            <p:cNvPicPr/>
            <p:nvPr/>
          </p:nvPicPr>
          <p:blipFill>
            <a:blip r:embed="rId2" cstate="print">
              <a:extLst>
                <a:ext uri="{28A0092B-C50C-407E-A947-70E740481C1C}">
                  <a14:useLocalDpi xmlns:a14="http://schemas.microsoft.com/office/drawing/2010/main" val="0"/>
                </a:ext>
              </a:extLst>
            </a:blip>
            <a:stretch>
              <a:fillRect/>
            </a:stretch>
          </p:blipFill>
          <p:spPr>
            <a:xfrm>
              <a:off x="3774135" y="0"/>
              <a:ext cx="6284264" cy="4154030"/>
            </a:xfrm>
            <a:prstGeom prst="rect">
              <a:avLst/>
            </a:prstGeom>
          </p:spPr>
        </p:pic>
        <p:sp>
          <p:nvSpPr>
            <p:cNvPr id="13" name="object 13"/>
            <p:cNvSpPr/>
            <p:nvPr/>
          </p:nvSpPr>
          <p:spPr>
            <a:xfrm>
              <a:off x="1189691" y="110234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grpSp>
      <p:sp>
        <p:nvSpPr>
          <p:cNvPr id="14" name="object 14"/>
          <p:cNvSpPr txBox="1"/>
          <p:nvPr/>
        </p:nvSpPr>
        <p:spPr>
          <a:xfrm>
            <a:off x="6354722" y="4572000"/>
            <a:ext cx="2854325" cy="2505814"/>
          </a:xfrm>
          <a:prstGeom prst="rect">
            <a:avLst/>
          </a:prstGeom>
        </p:spPr>
        <p:txBody>
          <a:bodyPr vert="horz" wrap="square" lIns="0" tIns="12700" rIns="0" bIns="0" rtlCol="0">
            <a:spAutoFit/>
          </a:bodyPr>
          <a:lstStyle/>
          <a:p>
            <a:pPr marL="12700" marR="5080">
              <a:lnSpc>
                <a:spcPct val="100000"/>
              </a:lnSpc>
              <a:spcBef>
                <a:spcPts val="100"/>
              </a:spcBef>
            </a:pPr>
            <a:r>
              <a:rPr sz="1800" spc="-70" dirty="0">
                <a:solidFill>
                  <a:srgbClr val="FFFFFF"/>
                </a:solidFill>
                <a:latin typeface="Trebuchet MS"/>
                <a:cs typeface="Trebuchet MS"/>
              </a:rPr>
              <a:t>Este </a:t>
            </a:r>
            <a:r>
              <a:rPr sz="1800" spc="-45" dirty="0">
                <a:solidFill>
                  <a:srgbClr val="FFFFFF"/>
                </a:solidFill>
                <a:latin typeface="Trebuchet MS"/>
                <a:cs typeface="Trebuchet MS"/>
              </a:rPr>
              <a:t>curso </a:t>
            </a:r>
            <a:r>
              <a:rPr sz="1800" spc="-15" dirty="0">
                <a:solidFill>
                  <a:srgbClr val="FFFFFF"/>
                </a:solidFill>
                <a:latin typeface="Trebuchet MS"/>
                <a:cs typeface="Trebuchet MS"/>
              </a:rPr>
              <a:t>visa </a:t>
            </a:r>
            <a:r>
              <a:rPr sz="1800" spc="-55" dirty="0">
                <a:solidFill>
                  <a:srgbClr val="FFFFFF"/>
                </a:solidFill>
                <a:latin typeface="Trebuchet MS"/>
                <a:cs typeface="Trebuchet MS"/>
              </a:rPr>
              <a:t>melhorar o </a:t>
            </a:r>
            <a:r>
              <a:rPr sz="1800" spc="-65" dirty="0">
                <a:solidFill>
                  <a:srgbClr val="FFFFFF"/>
                </a:solidFill>
                <a:latin typeface="Trebuchet MS"/>
                <a:cs typeface="Trebuchet MS"/>
              </a:rPr>
              <a:t>acesso </a:t>
            </a:r>
            <a:r>
              <a:rPr sz="1800" spc="-15" dirty="0">
                <a:solidFill>
                  <a:srgbClr val="FFFFFF"/>
                </a:solidFill>
                <a:latin typeface="Trebuchet MS"/>
                <a:cs typeface="Trebuchet MS"/>
              </a:rPr>
              <a:t>e </a:t>
            </a:r>
            <a:r>
              <a:rPr sz="1800" spc="-45" dirty="0">
                <a:solidFill>
                  <a:srgbClr val="FFFFFF"/>
                </a:solidFill>
                <a:latin typeface="Trebuchet MS"/>
                <a:cs typeface="Trebuchet MS"/>
              </a:rPr>
              <a:t>a </a:t>
            </a:r>
            <a:r>
              <a:rPr sz="1800" spc="-65" dirty="0">
                <a:solidFill>
                  <a:srgbClr val="FFFFFF"/>
                </a:solidFill>
                <a:latin typeface="Trebuchet MS"/>
                <a:cs typeface="Trebuchet MS"/>
              </a:rPr>
              <a:t>qualidade </a:t>
            </a:r>
            <a:r>
              <a:rPr sz="1800" spc="-20" dirty="0">
                <a:solidFill>
                  <a:srgbClr val="FFFFFF"/>
                </a:solidFill>
                <a:latin typeface="Trebuchet MS"/>
                <a:cs typeface="Trebuchet MS"/>
              </a:rPr>
              <a:t>da </a:t>
            </a:r>
            <a:r>
              <a:rPr sz="1800" spc="-40" dirty="0">
                <a:solidFill>
                  <a:srgbClr val="FFFFFF"/>
                </a:solidFill>
                <a:latin typeface="Trebuchet MS"/>
                <a:cs typeface="Trebuchet MS"/>
              </a:rPr>
              <a:t>formação </a:t>
            </a:r>
            <a:r>
              <a:rPr sz="1800" spc="-45" dirty="0">
                <a:solidFill>
                  <a:srgbClr val="FFFFFF"/>
                </a:solidFill>
                <a:latin typeface="Trebuchet MS"/>
                <a:cs typeface="Trebuchet MS"/>
              </a:rPr>
              <a:t>de educadores de </a:t>
            </a:r>
            <a:r>
              <a:rPr sz="1800" spc="-55" dirty="0">
                <a:solidFill>
                  <a:srgbClr val="FFFFFF"/>
                </a:solidFill>
                <a:latin typeface="Trebuchet MS"/>
                <a:cs typeface="Trebuchet MS"/>
              </a:rPr>
              <a:t>empreendedorismo </a:t>
            </a:r>
            <a:r>
              <a:rPr sz="1800" spc="-45" dirty="0">
                <a:solidFill>
                  <a:srgbClr val="FFFFFF"/>
                </a:solidFill>
                <a:latin typeface="Trebuchet MS"/>
                <a:cs typeface="Trebuchet MS"/>
              </a:rPr>
              <a:t>no </a:t>
            </a:r>
            <a:r>
              <a:rPr sz="1800" spc="-55" dirty="0">
                <a:solidFill>
                  <a:srgbClr val="FFFFFF"/>
                </a:solidFill>
                <a:latin typeface="Trebuchet MS"/>
                <a:cs typeface="Trebuchet MS"/>
              </a:rPr>
              <a:t>contexto </a:t>
            </a:r>
            <a:r>
              <a:rPr sz="1800" spc="-20" dirty="0">
                <a:solidFill>
                  <a:srgbClr val="FFFFFF"/>
                </a:solidFill>
                <a:latin typeface="Trebuchet MS"/>
                <a:cs typeface="Trebuchet MS"/>
              </a:rPr>
              <a:t>da </a:t>
            </a:r>
            <a:r>
              <a:rPr sz="1800" spc="-45" dirty="0">
                <a:solidFill>
                  <a:srgbClr val="FFFFFF"/>
                </a:solidFill>
                <a:latin typeface="Trebuchet MS"/>
                <a:cs typeface="Trebuchet MS"/>
              </a:rPr>
              <a:t>inclusão </a:t>
            </a:r>
            <a:r>
              <a:rPr sz="1800" spc="-15" dirty="0">
                <a:solidFill>
                  <a:srgbClr val="FFFFFF"/>
                </a:solidFill>
                <a:latin typeface="Trebuchet MS"/>
                <a:cs typeface="Trebuchet MS"/>
              </a:rPr>
              <a:t>e </a:t>
            </a:r>
            <a:r>
              <a:rPr sz="1800" spc="-240" dirty="0" err="1">
                <a:solidFill>
                  <a:srgbClr val="FFFFFF"/>
                </a:solidFill>
                <a:latin typeface="Trebuchet MS"/>
                <a:cs typeface="Trebuchet MS"/>
              </a:rPr>
              <a:t>diversidade</a:t>
            </a:r>
            <a:r>
              <a:rPr sz="1800" spc="-165" dirty="0">
                <a:solidFill>
                  <a:srgbClr val="FFFFFF"/>
                </a:solidFill>
                <a:latin typeface="Trebuchet MS"/>
                <a:cs typeface="Trebuchet MS"/>
              </a:rPr>
              <a:t>, </a:t>
            </a:r>
            <a:r>
              <a:rPr sz="1800" dirty="0">
                <a:solidFill>
                  <a:srgbClr val="FFFFFF"/>
                </a:solidFill>
                <a:latin typeface="Trebuchet MS"/>
                <a:cs typeface="Trebuchet MS"/>
              </a:rPr>
              <a:t>de modo </a:t>
            </a:r>
            <a:r>
              <a:rPr sz="1800" spc="-15" dirty="0">
                <a:solidFill>
                  <a:srgbClr val="FFFFFF"/>
                </a:solidFill>
                <a:latin typeface="Trebuchet MS"/>
                <a:cs typeface="Trebuchet MS"/>
              </a:rPr>
              <a:t>a </a:t>
            </a:r>
            <a:r>
              <a:rPr sz="1800" spc="-30" dirty="0">
                <a:solidFill>
                  <a:srgbClr val="FFFFFF"/>
                </a:solidFill>
                <a:latin typeface="Trebuchet MS"/>
                <a:cs typeface="Trebuchet MS"/>
              </a:rPr>
              <a:t>desbloquear </a:t>
            </a:r>
            <a:r>
              <a:rPr sz="1800" spc="-45" dirty="0">
                <a:solidFill>
                  <a:srgbClr val="FFFFFF"/>
                </a:solidFill>
                <a:latin typeface="Trebuchet MS"/>
                <a:cs typeface="Trebuchet MS"/>
              </a:rPr>
              <a:t>o </a:t>
            </a:r>
            <a:r>
              <a:rPr sz="1800" spc="-50" dirty="0">
                <a:solidFill>
                  <a:srgbClr val="FFFFFF"/>
                </a:solidFill>
                <a:latin typeface="Trebuchet MS"/>
                <a:cs typeface="Trebuchet MS"/>
              </a:rPr>
              <a:t>potencial </a:t>
            </a:r>
            <a:r>
              <a:rPr sz="1800" spc="-20" dirty="0">
                <a:solidFill>
                  <a:srgbClr val="FFFFFF"/>
                </a:solidFill>
                <a:latin typeface="Trebuchet MS"/>
                <a:cs typeface="Trebuchet MS"/>
              </a:rPr>
              <a:t>das </a:t>
            </a:r>
            <a:r>
              <a:rPr sz="1800" spc="-25" dirty="0">
                <a:solidFill>
                  <a:srgbClr val="FFFFFF"/>
                </a:solidFill>
                <a:latin typeface="Trebuchet MS"/>
                <a:cs typeface="Trebuchet MS"/>
              </a:rPr>
              <a:t>mulheres </a:t>
            </a:r>
            <a:r>
              <a:rPr sz="1800" spc="-30" dirty="0">
                <a:solidFill>
                  <a:srgbClr val="FFFFFF"/>
                </a:solidFill>
                <a:latin typeface="Trebuchet MS"/>
                <a:cs typeface="Trebuchet MS"/>
              </a:rPr>
              <a:t>migrantes </a:t>
            </a:r>
            <a:r>
              <a:rPr sz="1800" spc="-75" dirty="0">
                <a:solidFill>
                  <a:srgbClr val="FFFFFF"/>
                </a:solidFill>
                <a:latin typeface="Trebuchet MS"/>
                <a:cs typeface="Trebuchet MS"/>
              </a:rPr>
              <a:t>e </a:t>
            </a:r>
            <a:r>
              <a:rPr sz="1800" spc="-50" dirty="0">
                <a:solidFill>
                  <a:srgbClr val="FFFFFF"/>
                </a:solidFill>
                <a:latin typeface="Trebuchet MS"/>
                <a:cs typeface="Trebuchet MS"/>
              </a:rPr>
              <a:t>refugiadas.</a:t>
            </a:r>
            <a:endParaRPr sz="1800" dirty="0">
              <a:latin typeface="Trebuchet MS"/>
              <a:cs typeface="Trebuchet MS"/>
            </a:endParaRPr>
          </a:p>
        </p:txBody>
      </p:sp>
      <p:sp>
        <p:nvSpPr>
          <p:cNvPr id="15" name="object 15"/>
          <p:cNvSpPr txBox="1"/>
          <p:nvPr/>
        </p:nvSpPr>
        <p:spPr>
          <a:xfrm>
            <a:off x="1380195" y="1144581"/>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a:cs typeface="Trebuchet MS"/>
              </a:rPr>
              <a:t>Recursos</a:t>
            </a:r>
            <a:r>
              <a:rPr sz="1800" b="1" spc="-15" dirty="0">
                <a:solidFill>
                  <a:srgbClr val="FFFFFF"/>
                </a:solidFill>
                <a:latin typeface="Trebuchet MS"/>
                <a:cs typeface="Trebuchet MS"/>
              </a:rPr>
              <a:t> </a:t>
            </a:r>
            <a:r>
              <a:rPr sz="1800" b="1" spc="40" dirty="0" err="1">
                <a:solidFill>
                  <a:srgbClr val="FFFFFF"/>
                </a:solidFill>
                <a:latin typeface="Trebuchet MS"/>
                <a:cs typeface="Trebuchet MS"/>
              </a:rPr>
              <a:t>Multim</a:t>
            </a:r>
            <a:r>
              <a:rPr lang="en-PT" sz="1800" b="1" spc="40" dirty="0">
                <a:solidFill>
                  <a:srgbClr val="FFFFFF"/>
                </a:solidFill>
                <a:latin typeface="Trebuchet MS"/>
                <a:cs typeface="Trebuchet MS"/>
              </a:rPr>
              <a:t>é</a:t>
            </a:r>
            <a:r>
              <a:rPr sz="1800" b="1" spc="40" dirty="0" err="1">
                <a:solidFill>
                  <a:srgbClr val="FFFFFF"/>
                </a:solidFill>
                <a:latin typeface="Trebuchet MS"/>
                <a:cs typeface="Trebuchet MS"/>
              </a:rPr>
              <a:t>dia</a:t>
            </a:r>
            <a:endParaRPr sz="1800" dirty="0">
              <a:latin typeface="Trebuchet MS"/>
              <a:cs typeface="Trebuchet MS"/>
            </a:endParaRPr>
          </a:p>
        </p:txBody>
      </p:sp>
      <p:sp>
        <p:nvSpPr>
          <p:cNvPr id="16" name="object 10">
            <a:extLst>
              <a:ext uri="{FF2B5EF4-FFF2-40B4-BE49-F238E27FC236}">
                <a16:creationId xmlns:a16="http://schemas.microsoft.com/office/drawing/2014/main" id="{AFE39C8A-3743-88DC-0507-59E33EFCC975}"/>
              </a:ext>
            </a:extLst>
          </p:cNvPr>
          <p:cNvSpPr txBox="1"/>
          <p:nvPr/>
        </p:nvSpPr>
        <p:spPr>
          <a:xfrm>
            <a:off x="1176995" y="5892200"/>
            <a:ext cx="2896235" cy="1122680"/>
          </a:xfrm>
          <a:prstGeom prst="rect">
            <a:avLst/>
          </a:prstGeom>
        </p:spPr>
        <p:txBody>
          <a:bodyPr vert="horz" wrap="square" lIns="0" tIns="12700" rIns="0" bIns="0" rtlCol="0">
            <a:spAutoFit/>
          </a:bodyPr>
          <a:lstStyle/>
          <a:p>
            <a:pPr marL="12700" marR="5080">
              <a:lnSpc>
                <a:spcPct val="100000"/>
              </a:lnSpc>
              <a:spcBef>
                <a:spcPts val="100"/>
              </a:spcBef>
            </a:pPr>
            <a:r>
              <a:rPr sz="1800" b="1" spc="45" dirty="0">
                <a:solidFill>
                  <a:srgbClr val="1D1D1B"/>
                </a:solidFill>
                <a:latin typeface="Trebuchet MS"/>
                <a:cs typeface="Trebuchet MS"/>
              </a:rPr>
              <a:t>https://ww</a:t>
            </a:r>
            <a:r>
              <a:rPr sz="1800" b="1" spc="-25" dirty="0">
                <a:solidFill>
                  <a:srgbClr val="1D1D1B"/>
                </a:solidFill>
                <a:latin typeface="Trebuchet MS"/>
                <a:cs typeface="Trebuchet MS"/>
              </a:rPr>
              <a:t>w</a:t>
            </a:r>
            <a:r>
              <a:rPr sz="1800" b="1" spc="-15" dirty="0">
                <a:solidFill>
                  <a:srgbClr val="1D1D1B"/>
                </a:solidFill>
                <a:latin typeface="Trebuchet MS"/>
                <a:cs typeface="Trebuchet MS"/>
              </a:rPr>
              <a:t>.eminentp</a:t>
            </a:r>
            <a:r>
              <a:rPr sz="1800" b="1" spc="-35" dirty="0">
                <a:solidFill>
                  <a:srgbClr val="1D1D1B"/>
                </a:solidFill>
                <a:latin typeface="Trebuchet MS"/>
                <a:cs typeface="Trebuchet MS"/>
              </a:rPr>
              <a:t>r</a:t>
            </a:r>
            <a:r>
              <a:rPr sz="1800" b="1" spc="-40" dirty="0">
                <a:solidFill>
                  <a:srgbClr val="1D1D1B"/>
                </a:solidFill>
                <a:latin typeface="Trebuchet MS"/>
                <a:cs typeface="Trebuchet MS"/>
              </a:rPr>
              <a:t>oj</a:t>
            </a:r>
            <a:r>
              <a:rPr sz="1800" b="1" spc="-55" dirty="0">
                <a:solidFill>
                  <a:srgbClr val="1D1D1B"/>
                </a:solidFill>
                <a:latin typeface="Trebuchet MS"/>
                <a:cs typeface="Trebuchet MS"/>
              </a:rPr>
              <a:t>-  </a:t>
            </a:r>
            <a:r>
              <a:rPr sz="1800" b="1" spc="-40" dirty="0">
                <a:solidFill>
                  <a:srgbClr val="1D1D1B"/>
                </a:solidFill>
                <a:latin typeface="Trebuchet MS"/>
                <a:cs typeface="Trebuchet MS"/>
              </a:rPr>
              <a:t>ect.eu/course-curricu-</a:t>
            </a:r>
            <a:endParaRPr sz="1800" dirty="0">
              <a:latin typeface="Trebuchet MS"/>
              <a:cs typeface="Trebuchet MS"/>
            </a:endParaRPr>
          </a:p>
          <a:p>
            <a:pPr marL="12700" marR="1144270">
              <a:lnSpc>
                <a:spcPct val="100000"/>
              </a:lnSpc>
            </a:pPr>
            <a:r>
              <a:rPr sz="1800" b="1" spc="-5" dirty="0">
                <a:solidFill>
                  <a:srgbClr val="1D1D1B"/>
                </a:solidFill>
                <a:latin typeface="Trebuchet MS"/>
                <a:cs typeface="Trebuchet MS"/>
              </a:rPr>
              <a:t>lum-and-class- </a:t>
            </a:r>
            <a:r>
              <a:rPr sz="1800" b="1" dirty="0">
                <a:solidFill>
                  <a:srgbClr val="1D1D1B"/>
                </a:solidFill>
                <a:latin typeface="Trebuchet MS"/>
                <a:cs typeface="Trebuchet MS"/>
              </a:rPr>
              <a:t> </a:t>
            </a:r>
            <a:r>
              <a:rPr sz="1800" b="1" spc="-90" dirty="0">
                <a:solidFill>
                  <a:srgbClr val="1D1D1B"/>
                </a:solidFill>
                <a:latin typeface="Trebuchet MS"/>
                <a:cs typeface="Trebuchet MS"/>
              </a:rPr>
              <a:t>r</a:t>
            </a:r>
            <a:r>
              <a:rPr sz="1800" b="1" spc="10" dirty="0">
                <a:solidFill>
                  <a:srgbClr val="1D1D1B"/>
                </a:solidFill>
                <a:latin typeface="Trebuchet MS"/>
                <a:cs typeface="Trebuchet MS"/>
              </a:rPr>
              <a:t>oom-materials/</a:t>
            </a:r>
            <a:endParaRPr sz="1800" dirty="0">
              <a:latin typeface="Trebuchet MS"/>
              <a:cs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4">
            <a:extLst>
              <a:ext uri="{FF2B5EF4-FFF2-40B4-BE49-F238E27FC236}">
                <a16:creationId xmlns:a16="http://schemas.microsoft.com/office/drawing/2014/main" id="{FC6D297C-1900-4D4A-BC4C-CFB6B26D4EBD}"/>
              </a:ext>
            </a:extLst>
          </p:cNvPr>
          <p:cNvSpPr/>
          <p:nvPr/>
        </p:nvSpPr>
        <p:spPr>
          <a:xfrm>
            <a:off x="1055462" y="812102"/>
            <a:ext cx="9002938" cy="6960298"/>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a:p>
        </p:txBody>
      </p:sp>
      <p:sp>
        <p:nvSpPr>
          <p:cNvPr id="3" name="object 3"/>
          <p:cNvSpPr txBox="1">
            <a:spLocks noGrp="1"/>
          </p:cNvSpPr>
          <p:nvPr>
            <p:ph type="title"/>
          </p:nvPr>
        </p:nvSpPr>
        <p:spPr>
          <a:xfrm>
            <a:off x="1028700" y="1953163"/>
            <a:ext cx="3399790" cy="746615"/>
          </a:xfrm>
          <a:prstGeom prst="rect">
            <a:avLst/>
          </a:prstGeom>
        </p:spPr>
        <p:txBody>
          <a:bodyPr vert="horz" wrap="square" lIns="0" tIns="15240" rIns="0" bIns="0" rtlCol="0">
            <a:spAutoFit/>
          </a:bodyPr>
          <a:lstStyle/>
          <a:p>
            <a:pPr marL="12700" marR="5080">
              <a:lnSpc>
                <a:spcPct val="99200"/>
              </a:lnSpc>
              <a:spcBef>
                <a:spcPts val="120"/>
              </a:spcBef>
            </a:pPr>
            <a:r>
              <a:rPr lang="pt-PT" sz="2400" b="0" spc="220" dirty="0">
                <a:solidFill>
                  <a:srgbClr val="1D1D1B"/>
                </a:solidFill>
                <a:latin typeface="Trebuchet MS"/>
                <a:cs typeface="Trebuchet MS"/>
              </a:rPr>
              <a:t>Comunique o seu projeto de culinária</a:t>
            </a:r>
            <a:endParaRPr sz="2100" dirty="0">
              <a:latin typeface="Trebuchet MS"/>
              <a:cs typeface="Trebuchet MS"/>
            </a:endParaRPr>
          </a:p>
        </p:txBody>
      </p:sp>
      <p:sp>
        <p:nvSpPr>
          <p:cNvPr id="4" name="object 4"/>
          <p:cNvSpPr txBox="1"/>
          <p:nvPr/>
        </p:nvSpPr>
        <p:spPr>
          <a:xfrm>
            <a:off x="1028700" y="3105829"/>
            <a:ext cx="4485321" cy="2929007"/>
          </a:xfrm>
          <a:prstGeom prst="rect">
            <a:avLst/>
          </a:prstGeom>
        </p:spPr>
        <p:txBody>
          <a:bodyPr vert="horz" wrap="square" lIns="0" tIns="149860" rIns="0" bIns="0" rtlCol="0">
            <a:spAutoFit/>
          </a:bodyPr>
          <a:lstStyle/>
          <a:p>
            <a:pPr marL="12700" marR="30480">
              <a:lnSpc>
                <a:spcPct val="100000"/>
              </a:lnSpc>
              <a:spcBef>
                <a:spcPts val="100"/>
              </a:spcBef>
            </a:pPr>
            <a:r>
              <a:rPr lang="en-US" spc="-70" dirty="0">
                <a:solidFill>
                  <a:srgbClr val="1D1D1B"/>
                </a:solidFill>
                <a:latin typeface="Trebuchet MS"/>
                <a:cs typeface="Trebuchet MS"/>
              </a:rPr>
              <a:t>Aqui </a:t>
            </a:r>
            <a:r>
              <a:rPr lang="en-US" spc="-45" dirty="0">
                <a:solidFill>
                  <a:srgbClr val="1D1D1B"/>
                </a:solidFill>
                <a:latin typeface="Trebuchet MS"/>
                <a:cs typeface="Trebuchet MS"/>
              </a:rPr>
              <a:t>encontrará </a:t>
            </a:r>
            <a:r>
              <a:rPr lang="en-US" spc="-15" dirty="0">
                <a:solidFill>
                  <a:srgbClr val="1D1D1B"/>
                </a:solidFill>
                <a:latin typeface="Trebuchet MS"/>
                <a:cs typeface="Trebuchet MS"/>
              </a:rPr>
              <a:t>um </a:t>
            </a:r>
            <a:r>
              <a:rPr lang="en-US" spc="-60" dirty="0">
                <a:solidFill>
                  <a:srgbClr val="1D1D1B"/>
                </a:solidFill>
                <a:latin typeface="Trebuchet MS"/>
                <a:cs typeface="Trebuchet MS"/>
              </a:rPr>
              <a:t>módulo sobre Comunicação </a:t>
            </a:r>
            <a:r>
              <a:rPr lang="en-US" spc="-25" dirty="0">
                <a:solidFill>
                  <a:srgbClr val="1D1D1B"/>
                </a:solidFill>
                <a:latin typeface="Trebuchet MS"/>
                <a:cs typeface="Trebuchet MS"/>
              </a:rPr>
              <a:t>utilizado </a:t>
            </a:r>
            <a:r>
              <a:rPr lang="en-US" spc="-35" dirty="0">
                <a:solidFill>
                  <a:srgbClr val="1D1D1B"/>
                </a:solidFill>
                <a:latin typeface="Trebuchet MS"/>
                <a:cs typeface="Trebuchet MS"/>
              </a:rPr>
              <a:t>noutro </a:t>
            </a:r>
            <a:r>
              <a:rPr lang="en-US" spc="-85" dirty="0">
                <a:solidFill>
                  <a:srgbClr val="1D1D1B"/>
                </a:solidFill>
                <a:latin typeface="Trebuchet MS"/>
                <a:cs typeface="Trebuchet MS"/>
              </a:rPr>
              <a:t>projecto </a:t>
            </a:r>
            <a:r>
              <a:rPr lang="en-US" spc="70" dirty="0">
                <a:solidFill>
                  <a:srgbClr val="1D1D1B"/>
                </a:solidFill>
                <a:latin typeface="Trebuchet MS"/>
                <a:cs typeface="Trebuchet MS"/>
              </a:rPr>
              <a:t>ERASMUS+ </a:t>
            </a:r>
            <a:r>
              <a:rPr lang="en-US" spc="-25" dirty="0">
                <a:solidFill>
                  <a:srgbClr val="1D1D1B"/>
                </a:solidFill>
                <a:latin typeface="Trebuchet MS"/>
                <a:cs typeface="Trebuchet MS"/>
              </a:rPr>
              <a:t>com muito bom conteúdo e </a:t>
            </a:r>
            <a:r>
              <a:rPr lang="en-US" spc="-25" dirty="0">
                <a:solidFill>
                  <a:srgbClr val="1D1D1B"/>
                </a:solidFill>
                <a:latin typeface="Trebuchet MS"/>
              </a:rPr>
              <a:t>informação para explorar.</a:t>
            </a:r>
          </a:p>
          <a:p>
            <a:pPr>
              <a:lnSpc>
                <a:spcPct val="100000"/>
              </a:lnSpc>
              <a:spcBef>
                <a:spcPts val="10"/>
              </a:spcBef>
            </a:pPr>
            <a:endParaRPr lang="en-US" spc="-25" dirty="0">
              <a:solidFill>
                <a:srgbClr val="1D1D1B"/>
              </a:solidFill>
              <a:latin typeface="Trebuchet MS"/>
            </a:endParaRPr>
          </a:p>
          <a:p>
            <a:pPr marL="12700" marR="331470">
              <a:lnSpc>
                <a:spcPct val="100000"/>
              </a:lnSpc>
            </a:pPr>
            <a:r>
              <a:rPr lang="en-US" spc="-25" dirty="0">
                <a:solidFill>
                  <a:srgbClr val="1D1D1B"/>
                </a:solidFill>
                <a:latin typeface="Trebuchet MS"/>
              </a:rPr>
              <a:t>Este módulo está disponível em inglês, </a:t>
            </a:r>
            <a:r>
              <a:rPr lang="en-US" spc="-25" dirty="0">
                <a:solidFill>
                  <a:srgbClr val="1D1D1B"/>
                </a:solidFill>
                <a:latin typeface="Trebuchet MS"/>
                <a:hlinkClick r:id="rId2">
                  <a:extLst>
                    <a:ext uri="{A12FA001-AC4F-418D-AE19-62706E023703}">
                      <ahyp:hlinkClr xmlns:ahyp="http://schemas.microsoft.com/office/drawing/2018/hyperlinkcolor" val="tx"/>
                    </a:ext>
                  </a:extLst>
                </a:hlinkClick>
              </a:rPr>
              <a:t>francês</a:t>
            </a:r>
            <a:r>
              <a:rPr lang="en-US" spc="-25" dirty="0">
                <a:solidFill>
                  <a:srgbClr val="1D1D1B"/>
                </a:solidFill>
                <a:latin typeface="Trebuchet MS"/>
              </a:rPr>
              <a:t>, </a:t>
            </a:r>
            <a:r>
              <a:rPr lang="en-US" spc="-25" dirty="0">
                <a:solidFill>
                  <a:srgbClr val="1D1D1B"/>
                </a:solidFill>
                <a:latin typeface="Trebuchet MS"/>
                <a:hlinkClick r:id="rId3">
                  <a:extLst>
                    <a:ext uri="{A12FA001-AC4F-418D-AE19-62706E023703}">
                      <ahyp:hlinkClr xmlns:ahyp="http://schemas.microsoft.com/office/drawing/2018/hyperlinkcolor" val="tx"/>
                    </a:ext>
                  </a:extLst>
                </a:hlinkClick>
              </a:rPr>
              <a:t>alemão </a:t>
            </a:r>
            <a:r>
              <a:rPr lang="en-US" spc="-25" dirty="0">
                <a:solidFill>
                  <a:srgbClr val="1D1D1B"/>
                </a:solidFill>
                <a:latin typeface="Trebuchet MS"/>
              </a:rPr>
              <a:t>e </a:t>
            </a:r>
            <a:r>
              <a:rPr lang="en-US" spc="-25" dirty="0">
                <a:solidFill>
                  <a:srgbClr val="1D1D1B"/>
                </a:solidFill>
                <a:latin typeface="Trebuchet MS"/>
                <a:hlinkClick r:id="rId4">
                  <a:extLst>
                    <a:ext uri="{A12FA001-AC4F-418D-AE19-62706E023703}">
                      <ahyp:hlinkClr xmlns:ahyp="http://schemas.microsoft.com/office/drawing/2018/hyperlinkcolor" val="tx"/>
                    </a:ext>
                  </a:extLst>
                </a:hlinkClick>
              </a:rPr>
              <a:t>português.</a:t>
            </a:r>
          </a:p>
          <a:p>
            <a:pPr marL="12700" marR="331470">
              <a:lnSpc>
                <a:spcPct val="100000"/>
              </a:lnSpc>
            </a:pPr>
            <a:endParaRPr lang="en-US" sz="1850" dirty="0">
              <a:latin typeface="Trebuchet MS"/>
              <a:cs typeface="Trebuchet MS"/>
            </a:endParaRPr>
          </a:p>
          <a:p>
            <a:pPr marL="12700" marR="218440">
              <a:lnSpc>
                <a:spcPct val="100000"/>
              </a:lnSpc>
            </a:pPr>
            <a:r>
              <a:rPr lang="en-US" b="1" spc="-5" dirty="0">
                <a:solidFill>
                  <a:srgbClr val="1D1D1B"/>
                </a:solidFill>
                <a:latin typeface="Trebuchet MS"/>
                <a:cs typeface="Trebuchet MS"/>
                <a:hlinkClick r:id="rId5"/>
              </a:rPr>
              <a:t>https://kuskusproject.eu/en/kus-kus-pro/communication/</a:t>
            </a:r>
            <a:endParaRPr lang="en-US" b="1" spc="-5" dirty="0">
              <a:solidFill>
                <a:srgbClr val="1D1D1B"/>
              </a:solidFill>
              <a:latin typeface="Trebuchet MS"/>
              <a:cs typeface="Trebuchet MS"/>
            </a:endParaRPr>
          </a:p>
        </p:txBody>
      </p:sp>
      <p:sp>
        <p:nvSpPr>
          <p:cNvPr id="5" name="object 5"/>
          <p:cNvSpPr/>
          <p:nvPr/>
        </p:nvSpPr>
        <p:spPr>
          <a:xfrm>
            <a:off x="1041400" y="10134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1055687"/>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a:cs typeface="Trebuchet MS"/>
              </a:rPr>
              <a:t>Recursos</a:t>
            </a:r>
            <a:r>
              <a:rPr sz="1800" b="1" spc="-15" dirty="0">
                <a:solidFill>
                  <a:srgbClr val="FFFFFF"/>
                </a:solidFill>
                <a:latin typeface="Trebuchet MS"/>
                <a:cs typeface="Trebuchet MS"/>
              </a:rPr>
              <a:t> </a:t>
            </a:r>
            <a:r>
              <a:rPr sz="1800" b="1" spc="40" dirty="0" err="1">
                <a:solidFill>
                  <a:srgbClr val="FFFFFF"/>
                </a:solidFill>
                <a:latin typeface="Trebuchet MS"/>
                <a:cs typeface="Trebuchet MS"/>
              </a:rPr>
              <a:t>Multim</a:t>
            </a:r>
            <a:r>
              <a:rPr lang="en-PT" sz="1800" b="1" spc="40" dirty="0">
                <a:solidFill>
                  <a:srgbClr val="FFFFFF"/>
                </a:solidFill>
                <a:latin typeface="Trebuchet MS"/>
                <a:cs typeface="Trebuchet MS"/>
              </a:rPr>
              <a:t>é</a:t>
            </a:r>
            <a:r>
              <a:rPr sz="1800" b="1" spc="40" dirty="0" err="1">
                <a:solidFill>
                  <a:srgbClr val="FFFFFF"/>
                </a:solidFill>
                <a:latin typeface="Trebuchet MS"/>
                <a:cs typeface="Trebuchet MS"/>
              </a:rPr>
              <a:t>dia</a:t>
            </a:r>
            <a:endParaRPr sz="1800" dirty="0">
              <a:latin typeface="Trebuchet MS"/>
              <a:cs typeface="Trebuchet MS"/>
            </a:endParaRPr>
          </a:p>
        </p:txBody>
      </p:sp>
      <p:pic>
        <p:nvPicPr>
          <p:cNvPr id="2050" name="Picture 2" descr="Kus Kus Project">
            <a:extLst>
              <a:ext uri="{FF2B5EF4-FFF2-40B4-BE49-F238E27FC236}">
                <a16:creationId xmlns:a16="http://schemas.microsoft.com/office/drawing/2014/main" id="{2B43F642-5DEE-E109-D421-EFC4F6F5D33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5946327" y="0"/>
            <a:ext cx="4126135" cy="36872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extLst>
                <a:ext uri="{28A0092B-C50C-407E-A947-70E740481C1C}">
                  <a14:useLocalDpi xmlns:a14="http://schemas.microsoft.com/office/drawing/2010/main" val="0"/>
                </a:ext>
              </a:extLst>
            </a:blip>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lstStyle/>
            <a:p>
              <a:endParaRPr/>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lstStyle/>
            <a:p>
              <a:endParaRPr/>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lstStyle/>
            <a:p>
              <a:endParaRPr/>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print">
              <a:extLst>
                <a:ext uri="{28A0092B-C50C-407E-A947-70E740481C1C}">
                  <a14:useLocalDpi xmlns:a14="http://schemas.microsoft.com/office/drawing/2010/main" val="0"/>
                </a:ext>
              </a:extLst>
            </a:blip>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lstStyle/>
            <a:p>
              <a:endParaRPr/>
            </a:p>
          </p:txBody>
        </p:sp>
        <p:pic>
          <p:nvPicPr>
            <p:cNvPr id="11" name="object 11"/>
            <p:cNvPicPr/>
            <p:nvPr/>
          </p:nvPicPr>
          <p:blipFill>
            <a:blip r:embed="rId4" cstate="print">
              <a:extLst>
                <a:ext uri="{28A0092B-C50C-407E-A947-70E740481C1C}">
                  <a14:useLocalDpi xmlns:a14="http://schemas.microsoft.com/office/drawing/2010/main" val="0"/>
                </a:ext>
              </a:extLst>
            </a:blip>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lstStyle/>
            <a:p>
              <a:endParaRPr/>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lstStyle/>
            <a:p>
              <a:endParaRPr/>
            </a:p>
          </p:txBody>
        </p:sp>
        <p:pic>
          <p:nvPicPr>
            <p:cNvPr id="14" name="object 14"/>
            <p:cNvPicPr/>
            <p:nvPr/>
          </p:nvPicPr>
          <p:blipFill>
            <a:blip r:embed="rId5" cstate="print">
              <a:extLst>
                <a:ext uri="{28A0092B-C50C-407E-A947-70E740481C1C}">
                  <a14:useLocalDpi xmlns:a14="http://schemas.microsoft.com/office/drawing/2010/main" val="0"/>
                </a:ext>
              </a:extLst>
            </a:blip>
            <a:stretch>
              <a:fillRect/>
            </a:stretch>
          </p:blipFill>
          <p:spPr>
            <a:xfrm>
              <a:off x="8248105" y="440234"/>
              <a:ext cx="1400112" cy="1261512"/>
            </a:xfrm>
            <a:prstGeom prst="rect">
              <a:avLst/>
            </a:prstGeom>
          </p:spPr>
        </p:pic>
        <p:pic>
          <p:nvPicPr>
            <p:cNvPr id="15" name="object 15"/>
            <p:cNvPicPr/>
            <p:nvPr/>
          </p:nvPicPr>
          <p:blipFill>
            <a:blip r:embed="rId6" cstate="print">
              <a:extLst>
                <a:ext uri="{28A0092B-C50C-407E-A947-70E740481C1C}">
                  <a14:useLocalDpi xmlns:a14="http://schemas.microsoft.com/office/drawing/2010/main" val="0"/>
                </a:ext>
              </a:extLst>
            </a:blip>
            <a:stretch>
              <a:fillRect/>
            </a:stretch>
          </p:blipFill>
          <p:spPr>
            <a:xfrm>
              <a:off x="7152119" y="1637068"/>
              <a:ext cx="1521894" cy="1507791"/>
            </a:xfrm>
            <a:prstGeom prst="rect">
              <a:avLst/>
            </a:prstGeom>
          </p:spPr>
        </p:pic>
        <p:pic>
          <p:nvPicPr>
            <p:cNvPr id="16" name="object 16"/>
            <p:cNvPicPr/>
            <p:nvPr/>
          </p:nvPicPr>
          <p:blipFill>
            <a:blip r:embed="rId7" cstate="print">
              <a:extLst>
                <a:ext uri="{28A0092B-C50C-407E-A947-70E740481C1C}">
                  <a14:useLocalDpi xmlns:a14="http://schemas.microsoft.com/office/drawing/2010/main" val="0"/>
                </a:ext>
              </a:extLst>
            </a:blip>
            <a:stretch>
              <a:fillRect/>
            </a:stretch>
          </p:blipFill>
          <p:spPr>
            <a:xfrm>
              <a:off x="8178914" y="4517681"/>
              <a:ext cx="331812" cy="145572"/>
            </a:xfrm>
            <a:prstGeom prst="rect">
              <a:avLst/>
            </a:prstGeom>
          </p:spPr>
        </p:pic>
        <p:pic>
          <p:nvPicPr>
            <p:cNvPr id="17" name="object 17"/>
            <p:cNvPicPr/>
            <p:nvPr/>
          </p:nvPicPr>
          <p:blipFill>
            <a:blip r:embed="rId8" cstate="print">
              <a:extLst>
                <a:ext uri="{28A0092B-C50C-407E-A947-70E740481C1C}">
                  <a14:useLocalDpi xmlns:a14="http://schemas.microsoft.com/office/drawing/2010/main" val="0"/>
                </a:ext>
              </a:extLst>
            </a:blip>
            <a:stretch>
              <a:fillRect/>
            </a:stretch>
          </p:blipFill>
          <p:spPr>
            <a:xfrm>
              <a:off x="8387664" y="4436579"/>
              <a:ext cx="92697" cy="112536"/>
            </a:xfrm>
            <a:prstGeom prst="rect">
              <a:avLst/>
            </a:prstGeom>
          </p:spPr>
        </p:pic>
        <p:pic>
          <p:nvPicPr>
            <p:cNvPr id="18" name="object 18"/>
            <p:cNvPicPr/>
            <p:nvPr/>
          </p:nvPicPr>
          <p:blipFill>
            <a:blip r:embed="rId9" cstate="print">
              <a:extLst>
                <a:ext uri="{28A0092B-C50C-407E-A947-70E740481C1C}">
                  <a14:useLocalDpi xmlns:a14="http://schemas.microsoft.com/office/drawing/2010/main" val="0"/>
                </a:ext>
              </a:extLst>
            </a:blip>
            <a:stretch>
              <a:fillRect/>
            </a:stretch>
          </p:blipFill>
          <p:spPr>
            <a:xfrm>
              <a:off x="8977473" y="4435969"/>
              <a:ext cx="188954" cy="227267"/>
            </a:xfrm>
            <a:prstGeom prst="rect">
              <a:avLst/>
            </a:prstGeom>
          </p:spPr>
        </p:pic>
        <p:pic>
          <p:nvPicPr>
            <p:cNvPr id="19" name="object 19"/>
            <p:cNvPicPr/>
            <p:nvPr/>
          </p:nvPicPr>
          <p:blipFill>
            <a:blip r:embed="rId10" cstate="print">
              <a:extLst>
                <a:ext uri="{28A0092B-C50C-407E-A947-70E740481C1C}">
                  <a14:useLocalDpi xmlns:a14="http://schemas.microsoft.com/office/drawing/2010/main" val="0"/>
                </a:ext>
              </a:extLst>
            </a:blip>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lstStyle/>
            <a:p>
              <a:endParaRPr/>
            </a:p>
          </p:txBody>
        </p:sp>
        <p:pic>
          <p:nvPicPr>
            <p:cNvPr id="21" name="object 21"/>
            <p:cNvPicPr/>
            <p:nvPr/>
          </p:nvPicPr>
          <p:blipFill>
            <a:blip r:embed="rId11" cstate="print">
              <a:extLst>
                <a:ext uri="{28A0092B-C50C-407E-A947-70E740481C1C}">
                  <a14:useLocalDpi xmlns:a14="http://schemas.microsoft.com/office/drawing/2010/main" val="0"/>
                </a:ext>
              </a:extLst>
            </a:blip>
            <a:stretch>
              <a:fillRect/>
            </a:stretch>
          </p:blipFill>
          <p:spPr>
            <a:xfrm>
              <a:off x="8304682" y="3013570"/>
              <a:ext cx="107772" cy="101828"/>
            </a:xfrm>
            <a:prstGeom prst="rect">
              <a:avLst/>
            </a:prstGeom>
          </p:spPr>
        </p:pic>
        <p:pic>
          <p:nvPicPr>
            <p:cNvPr id="22" name="object 22"/>
            <p:cNvPicPr/>
            <p:nvPr/>
          </p:nvPicPr>
          <p:blipFill>
            <a:blip r:embed="rId12" cstate="print">
              <a:extLst>
                <a:ext uri="{28A0092B-C50C-407E-A947-70E740481C1C}">
                  <a14:useLocalDpi xmlns:a14="http://schemas.microsoft.com/office/drawing/2010/main" val="0"/>
                </a:ext>
              </a:extLst>
            </a:blip>
            <a:stretch>
              <a:fillRect/>
            </a:stretch>
          </p:blipFill>
          <p:spPr>
            <a:xfrm>
              <a:off x="8611310" y="3036023"/>
              <a:ext cx="107772" cy="40131"/>
            </a:xfrm>
            <a:prstGeom prst="rect">
              <a:avLst/>
            </a:prstGeom>
          </p:spPr>
        </p:pic>
        <p:pic>
          <p:nvPicPr>
            <p:cNvPr id="23" name="object 23"/>
            <p:cNvPicPr/>
            <p:nvPr/>
          </p:nvPicPr>
          <p:blipFill>
            <a:blip r:embed="rId13" cstate="print">
              <a:extLst>
                <a:ext uri="{28A0092B-C50C-407E-A947-70E740481C1C}">
                  <a14:useLocalDpi xmlns:a14="http://schemas.microsoft.com/office/drawing/2010/main" val="0"/>
                </a:ext>
              </a:extLst>
            </a:blip>
            <a:stretch>
              <a:fillRect/>
            </a:stretch>
          </p:blipFill>
          <p:spPr>
            <a:xfrm>
              <a:off x="8309402" y="2891079"/>
              <a:ext cx="373518" cy="160489"/>
            </a:xfrm>
            <a:prstGeom prst="rect">
              <a:avLst/>
            </a:prstGeom>
          </p:spPr>
        </p:pic>
        <p:pic>
          <p:nvPicPr>
            <p:cNvPr id="24" name="object 24"/>
            <p:cNvPicPr/>
            <p:nvPr/>
          </p:nvPicPr>
          <p:blipFill>
            <a:blip r:embed="rId14" cstate="print">
              <a:extLst>
                <a:ext uri="{28A0092B-C50C-407E-A947-70E740481C1C}">
                  <a14:useLocalDpi xmlns:a14="http://schemas.microsoft.com/office/drawing/2010/main" val="0"/>
                </a:ext>
              </a:extLst>
            </a:blip>
            <a:stretch>
              <a:fillRect/>
            </a:stretch>
          </p:blipFill>
          <p:spPr>
            <a:xfrm>
              <a:off x="8314975" y="2936915"/>
              <a:ext cx="108620" cy="82613"/>
            </a:xfrm>
            <a:prstGeom prst="rect">
              <a:avLst/>
            </a:prstGeom>
          </p:spPr>
        </p:pic>
        <p:pic>
          <p:nvPicPr>
            <p:cNvPr id="25" name="object 25"/>
            <p:cNvPicPr/>
            <p:nvPr/>
          </p:nvPicPr>
          <p:blipFill>
            <a:blip r:embed="rId15" cstate="print">
              <a:extLst>
                <a:ext uri="{28A0092B-C50C-407E-A947-70E740481C1C}">
                  <a14:useLocalDpi xmlns:a14="http://schemas.microsoft.com/office/drawing/2010/main" val="0"/>
                </a:ext>
              </a:extLst>
            </a:blip>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lstStyle/>
            <a:p>
              <a:endParaRPr/>
            </a:p>
          </p:txBody>
        </p:sp>
        <p:pic>
          <p:nvPicPr>
            <p:cNvPr id="27" name="object 27"/>
            <p:cNvPicPr/>
            <p:nvPr/>
          </p:nvPicPr>
          <p:blipFill>
            <a:blip r:embed="rId16" cstate="print">
              <a:extLst>
                <a:ext uri="{28A0092B-C50C-407E-A947-70E740481C1C}">
                  <a14:useLocalDpi xmlns:a14="http://schemas.microsoft.com/office/drawing/2010/main" val="0"/>
                </a:ext>
              </a:extLst>
            </a:blip>
            <a:stretch>
              <a:fillRect/>
            </a:stretch>
          </p:blipFill>
          <p:spPr>
            <a:xfrm>
              <a:off x="8468374" y="3297212"/>
              <a:ext cx="172400" cy="158902"/>
            </a:xfrm>
            <a:prstGeom prst="rect">
              <a:avLst/>
            </a:prstGeom>
          </p:spPr>
        </p:pic>
        <p:pic>
          <p:nvPicPr>
            <p:cNvPr id="28" name="object 28"/>
            <p:cNvPicPr/>
            <p:nvPr/>
          </p:nvPicPr>
          <p:blipFill>
            <a:blip r:embed="rId17" cstate="print">
              <a:extLst>
                <a:ext uri="{28A0092B-C50C-407E-A947-70E740481C1C}">
                  <a14:useLocalDpi xmlns:a14="http://schemas.microsoft.com/office/drawing/2010/main" val="0"/>
                </a:ext>
              </a:extLst>
            </a:blip>
            <a:stretch>
              <a:fillRect/>
            </a:stretch>
          </p:blipFill>
          <p:spPr>
            <a:xfrm>
              <a:off x="8340382" y="2131453"/>
              <a:ext cx="375729" cy="926295"/>
            </a:xfrm>
            <a:prstGeom prst="rect">
              <a:avLst/>
            </a:prstGeom>
          </p:spPr>
        </p:pic>
        <p:pic>
          <p:nvPicPr>
            <p:cNvPr id="29" name="object 29"/>
            <p:cNvPicPr/>
            <p:nvPr/>
          </p:nvPicPr>
          <p:blipFill>
            <a:blip r:embed="rId18" cstate="print">
              <a:extLst>
                <a:ext uri="{28A0092B-C50C-407E-A947-70E740481C1C}">
                  <a14:useLocalDpi xmlns:a14="http://schemas.microsoft.com/office/drawing/2010/main" val="0"/>
                </a:ext>
              </a:extLst>
            </a:blip>
            <a:stretch>
              <a:fillRect/>
            </a:stretch>
          </p:blipFill>
          <p:spPr>
            <a:xfrm>
              <a:off x="6282278" y="4408957"/>
              <a:ext cx="215510" cy="253971"/>
            </a:xfrm>
            <a:prstGeom prst="rect">
              <a:avLst/>
            </a:prstGeom>
          </p:spPr>
        </p:pic>
        <p:pic>
          <p:nvPicPr>
            <p:cNvPr id="30" name="object 30"/>
            <p:cNvPicPr/>
            <p:nvPr/>
          </p:nvPicPr>
          <p:blipFill>
            <a:blip r:embed="rId19" cstate="print">
              <a:extLst>
                <a:ext uri="{28A0092B-C50C-407E-A947-70E740481C1C}">
                  <a14:useLocalDpi xmlns:a14="http://schemas.microsoft.com/office/drawing/2010/main" val="0"/>
                </a:ext>
              </a:extLst>
            </a:blip>
            <a:stretch>
              <a:fillRect/>
            </a:stretch>
          </p:blipFill>
          <p:spPr>
            <a:xfrm>
              <a:off x="6610629" y="4491151"/>
              <a:ext cx="312068" cy="163258"/>
            </a:xfrm>
            <a:prstGeom prst="rect">
              <a:avLst/>
            </a:prstGeom>
          </p:spPr>
        </p:pic>
        <p:pic>
          <p:nvPicPr>
            <p:cNvPr id="31" name="object 31"/>
            <p:cNvPicPr/>
            <p:nvPr/>
          </p:nvPicPr>
          <p:blipFill>
            <a:blip r:embed="rId20" cstate="print">
              <a:extLst>
                <a:ext uri="{28A0092B-C50C-407E-A947-70E740481C1C}">
                  <a14:useLocalDpi xmlns:a14="http://schemas.microsoft.com/office/drawing/2010/main" val="0"/>
                </a:ext>
              </a:extLst>
            </a:blip>
            <a:stretch>
              <a:fillRect/>
            </a:stretch>
          </p:blipFill>
          <p:spPr>
            <a:xfrm>
              <a:off x="6175774" y="1859076"/>
              <a:ext cx="567574" cy="2653792"/>
            </a:xfrm>
            <a:prstGeom prst="rect">
              <a:avLst/>
            </a:prstGeom>
          </p:spPr>
        </p:pic>
        <p:pic>
          <p:nvPicPr>
            <p:cNvPr id="32" name="object 32"/>
            <p:cNvPicPr/>
            <p:nvPr/>
          </p:nvPicPr>
          <p:blipFill>
            <a:blip r:embed="rId21" cstate="print">
              <a:extLst>
                <a:ext uri="{28A0092B-C50C-407E-A947-70E740481C1C}">
                  <a14:useLocalDpi xmlns:a14="http://schemas.microsoft.com/office/drawing/2010/main" val="0"/>
                </a:ext>
              </a:extLst>
            </a:blip>
            <a:stretch>
              <a:fillRect/>
            </a:stretch>
          </p:blipFill>
          <p:spPr>
            <a:xfrm>
              <a:off x="6424653" y="1623554"/>
              <a:ext cx="347658" cy="405455"/>
            </a:xfrm>
            <a:prstGeom prst="rect">
              <a:avLst/>
            </a:prstGeom>
          </p:spPr>
        </p:pic>
        <p:pic>
          <p:nvPicPr>
            <p:cNvPr id="33" name="object 33"/>
            <p:cNvPicPr/>
            <p:nvPr/>
          </p:nvPicPr>
          <p:blipFill>
            <a:blip r:embed="rId22" cstate="print">
              <a:extLst>
                <a:ext uri="{28A0092B-C50C-407E-A947-70E740481C1C}">
                  <a14:useLocalDpi xmlns:a14="http://schemas.microsoft.com/office/drawing/2010/main" val="0"/>
                </a:ext>
              </a:extLst>
            </a:blip>
            <a:stretch>
              <a:fillRect/>
            </a:stretch>
          </p:blipFill>
          <p:spPr>
            <a:xfrm>
              <a:off x="6515386" y="1860143"/>
              <a:ext cx="61664" cy="87033"/>
            </a:xfrm>
            <a:prstGeom prst="rect">
              <a:avLst/>
            </a:prstGeom>
          </p:spPr>
        </p:pic>
        <p:pic>
          <p:nvPicPr>
            <p:cNvPr id="34" name="object 34"/>
            <p:cNvPicPr/>
            <p:nvPr/>
          </p:nvPicPr>
          <p:blipFill>
            <a:blip r:embed="rId23" cstate="print">
              <a:extLst>
                <a:ext uri="{28A0092B-C50C-407E-A947-70E740481C1C}">
                  <a14:useLocalDpi xmlns:a14="http://schemas.microsoft.com/office/drawing/2010/main" val="0"/>
                </a:ext>
              </a:extLst>
            </a:blip>
            <a:stretch>
              <a:fillRect/>
            </a:stretch>
          </p:blipFill>
          <p:spPr>
            <a:xfrm>
              <a:off x="6700608" y="2193391"/>
              <a:ext cx="546443" cy="281927"/>
            </a:xfrm>
            <a:prstGeom prst="rect">
              <a:avLst/>
            </a:prstGeom>
          </p:spPr>
        </p:pic>
        <p:pic>
          <p:nvPicPr>
            <p:cNvPr id="35" name="object 35"/>
            <p:cNvPicPr/>
            <p:nvPr/>
          </p:nvPicPr>
          <p:blipFill>
            <a:blip r:embed="rId24" cstate="print">
              <a:extLst>
                <a:ext uri="{28A0092B-C50C-407E-A947-70E740481C1C}">
                  <a14:useLocalDpi xmlns:a14="http://schemas.microsoft.com/office/drawing/2010/main" val="0"/>
                </a:ext>
              </a:extLst>
            </a:blip>
            <a:stretch>
              <a:fillRect/>
            </a:stretch>
          </p:blipFill>
          <p:spPr>
            <a:xfrm>
              <a:off x="7202767" y="2159762"/>
              <a:ext cx="273888" cy="96887"/>
            </a:xfrm>
            <a:prstGeom prst="rect">
              <a:avLst/>
            </a:prstGeom>
          </p:spPr>
        </p:pic>
        <p:pic>
          <p:nvPicPr>
            <p:cNvPr id="36" name="object 36"/>
            <p:cNvPicPr/>
            <p:nvPr/>
          </p:nvPicPr>
          <p:blipFill>
            <a:blip r:embed="rId25" cstate="print">
              <a:extLst>
                <a:ext uri="{28A0092B-C50C-407E-A947-70E740481C1C}">
                  <a14:useLocalDpi xmlns:a14="http://schemas.microsoft.com/office/drawing/2010/main" val="0"/>
                </a:ext>
              </a:extLst>
            </a:blip>
            <a:stretch>
              <a:fillRect/>
            </a:stretch>
          </p:blipFill>
          <p:spPr>
            <a:xfrm>
              <a:off x="6365722" y="2113660"/>
              <a:ext cx="978446" cy="598613"/>
            </a:xfrm>
            <a:prstGeom prst="rect">
              <a:avLst/>
            </a:prstGeom>
          </p:spPr>
        </p:pic>
      </p:grpSp>
      <p:sp>
        <p:nvSpPr>
          <p:cNvPr id="37" name="object 37"/>
          <p:cNvSpPr txBox="1"/>
          <p:nvPr/>
        </p:nvSpPr>
        <p:spPr>
          <a:xfrm>
            <a:off x="1061733" y="1687983"/>
            <a:ext cx="4255135" cy="1470915"/>
          </a:xfrm>
          <a:prstGeom prst="rect">
            <a:avLst/>
          </a:prstGeom>
        </p:spPr>
        <p:txBody>
          <a:bodyPr vert="horz" wrap="square" lIns="0" tIns="59690" rIns="0" bIns="0" rtlCol="0">
            <a:spAutoFit/>
          </a:bodyPr>
          <a:lstStyle/>
          <a:p>
            <a:pPr marL="12700" marR="5080">
              <a:lnSpc>
                <a:spcPts val="2160"/>
              </a:lnSpc>
              <a:spcBef>
                <a:spcPts val="470"/>
              </a:spcBef>
              <a:tabLst>
                <a:tab pos="1487805" algn="l"/>
              </a:tabLst>
            </a:pPr>
            <a:r>
              <a:rPr sz="2100" b="1" spc="114" dirty="0">
                <a:solidFill>
                  <a:srgbClr val="1D1D1B"/>
                </a:solidFill>
                <a:latin typeface="Trebuchet MS"/>
                <a:cs typeface="Trebuchet MS"/>
              </a:rPr>
              <a:t>O MÓDULO </a:t>
            </a:r>
            <a:r>
              <a:rPr sz="2100" b="1" spc="-65" dirty="0">
                <a:solidFill>
                  <a:srgbClr val="1D1D1B"/>
                </a:solidFill>
                <a:latin typeface="Trebuchet MS"/>
                <a:cs typeface="Trebuchet MS"/>
              </a:rPr>
              <a:t>5 </a:t>
            </a:r>
            <a:r>
              <a:rPr lang="pt-PT" sz="2100" b="1" spc="-65" dirty="0">
                <a:solidFill>
                  <a:srgbClr val="1D1D1B"/>
                </a:solidFill>
                <a:latin typeface="Trebuchet MS"/>
                <a:cs typeface="Trebuchet MS"/>
              </a:rPr>
              <a:t>foca as </a:t>
            </a:r>
            <a:r>
              <a:rPr lang="pt-PT" sz="2100" spc="20" dirty="0">
                <a:solidFill>
                  <a:srgbClr val="1D1D1B"/>
                </a:solidFill>
                <a:latin typeface="Trebuchet MS"/>
                <a:cs typeface="Trebuchet MS"/>
              </a:rPr>
              <a:t>várias formas de comunicar o seu negócio e na importância de desenvolver a sua marca, desde o principio.</a:t>
            </a:r>
            <a:endParaRPr sz="1800" dirty="0">
              <a:latin typeface="Trebuchet MS"/>
              <a:cs typeface="Trebuchet MS"/>
            </a:endParaRPr>
          </a:p>
        </p:txBody>
      </p:sp>
      <p:sp>
        <p:nvSpPr>
          <p:cNvPr id="38" name="object 38"/>
          <p:cNvSpPr txBox="1"/>
          <p:nvPr/>
        </p:nvSpPr>
        <p:spPr>
          <a:xfrm>
            <a:off x="1061737" y="3646323"/>
            <a:ext cx="4133215" cy="843821"/>
          </a:xfrm>
          <a:prstGeom prst="rect">
            <a:avLst/>
          </a:prstGeom>
        </p:spPr>
        <p:txBody>
          <a:bodyPr vert="horz" wrap="square" lIns="0" tIns="12700" rIns="0" bIns="0" rtlCol="0">
            <a:spAutoFit/>
          </a:bodyPr>
          <a:lstStyle/>
          <a:p>
            <a:pPr marL="12700" marR="5080">
              <a:lnSpc>
                <a:spcPct val="100000"/>
              </a:lnSpc>
              <a:spcBef>
                <a:spcPts val="100"/>
              </a:spcBef>
            </a:pPr>
            <a:r>
              <a:rPr sz="1800" spc="-40" dirty="0">
                <a:solidFill>
                  <a:srgbClr val="1D1D1B"/>
                </a:solidFill>
                <a:latin typeface="Trebuchet MS"/>
                <a:cs typeface="Trebuchet MS"/>
              </a:rPr>
              <a:t>Reunimos </a:t>
            </a:r>
            <a:r>
              <a:rPr sz="1800" spc="-50" dirty="0">
                <a:solidFill>
                  <a:srgbClr val="1D1D1B"/>
                </a:solidFill>
                <a:latin typeface="Trebuchet MS"/>
                <a:cs typeface="Trebuchet MS"/>
              </a:rPr>
              <a:t>uma </a:t>
            </a:r>
            <a:r>
              <a:rPr sz="1800" spc="-65" dirty="0">
                <a:solidFill>
                  <a:srgbClr val="1D1D1B"/>
                </a:solidFill>
                <a:latin typeface="Trebuchet MS"/>
                <a:cs typeface="Trebuchet MS"/>
              </a:rPr>
              <a:t>selecção </a:t>
            </a:r>
            <a:r>
              <a:rPr sz="1800" spc="-20" dirty="0">
                <a:solidFill>
                  <a:srgbClr val="1D1D1B"/>
                </a:solidFill>
                <a:latin typeface="Trebuchet MS"/>
                <a:cs typeface="Trebuchet MS"/>
              </a:rPr>
              <a:t>de </a:t>
            </a:r>
            <a:r>
              <a:rPr sz="1800" spc="-45" dirty="0">
                <a:solidFill>
                  <a:srgbClr val="1D1D1B"/>
                </a:solidFill>
                <a:latin typeface="Trebuchet MS"/>
                <a:cs typeface="Trebuchet MS"/>
              </a:rPr>
              <a:t>fontes </a:t>
            </a:r>
            <a:r>
              <a:rPr sz="1800" spc="-65" dirty="0">
                <a:solidFill>
                  <a:srgbClr val="1D1D1B"/>
                </a:solidFill>
                <a:latin typeface="Trebuchet MS"/>
                <a:cs typeface="Trebuchet MS"/>
              </a:rPr>
              <a:t>que reflectem </a:t>
            </a:r>
            <a:r>
              <a:rPr sz="1800" spc="25" dirty="0">
                <a:solidFill>
                  <a:srgbClr val="1D1D1B"/>
                </a:solidFill>
                <a:latin typeface="Trebuchet MS"/>
                <a:cs typeface="Trebuchet MS"/>
              </a:rPr>
              <a:t>sobre </a:t>
            </a:r>
            <a:r>
              <a:rPr sz="1800" spc="-45" dirty="0">
                <a:solidFill>
                  <a:srgbClr val="1D1D1B"/>
                </a:solidFill>
                <a:latin typeface="Trebuchet MS"/>
                <a:cs typeface="Trebuchet MS"/>
              </a:rPr>
              <a:t>o </a:t>
            </a:r>
            <a:r>
              <a:rPr lang="pt-PT" sz="1800" spc="-20" dirty="0" err="1">
                <a:solidFill>
                  <a:srgbClr val="1D1D1B"/>
                </a:solidFill>
                <a:latin typeface="Trebuchet MS"/>
                <a:cs typeface="Trebuchet MS"/>
              </a:rPr>
              <a:t>desenvolvimento da marca e as ferramentas dos </a:t>
            </a:r>
            <a:r>
              <a:rPr lang="pt-PT" sz="1800" spc="-20" dirty="0">
                <a:solidFill>
                  <a:srgbClr val="1D1D1B"/>
                </a:solidFill>
                <a:latin typeface="Trebuchet MS"/>
                <a:cs typeface="Trebuchet MS"/>
              </a:rPr>
              <a:t>meios de comunicação social.</a:t>
            </a:r>
            <a:endParaRPr sz="1800" dirty="0">
              <a:latin typeface="Trebuchet MS"/>
              <a:cs typeface="Trebuchet MS"/>
            </a:endParaRPr>
          </a:p>
        </p:txBody>
      </p:sp>
      <p:sp>
        <p:nvSpPr>
          <p:cNvPr id="39" name="object 39"/>
          <p:cNvSpPr txBox="1"/>
          <p:nvPr/>
        </p:nvSpPr>
        <p:spPr>
          <a:xfrm>
            <a:off x="5743928" y="5228282"/>
            <a:ext cx="3704872" cy="1120820"/>
          </a:xfrm>
          <a:prstGeom prst="rect">
            <a:avLst/>
          </a:prstGeom>
        </p:spPr>
        <p:txBody>
          <a:bodyPr vert="horz" wrap="square" lIns="0" tIns="12700" rIns="0" bIns="0" rtlCol="0">
            <a:spAutoFit/>
          </a:bodyPr>
          <a:lstStyle/>
          <a:p>
            <a:pPr marL="12700" marR="5080">
              <a:lnSpc>
                <a:spcPct val="100000"/>
              </a:lnSpc>
              <a:spcBef>
                <a:spcPts val="100"/>
              </a:spcBef>
            </a:pPr>
            <a:r>
              <a:rPr sz="1800" spc="-80" dirty="0">
                <a:solidFill>
                  <a:srgbClr val="1D1D1B"/>
                </a:solidFill>
                <a:latin typeface="Trebuchet MS"/>
                <a:cs typeface="Trebuchet MS"/>
              </a:rPr>
              <a:t>irá </a:t>
            </a:r>
            <a:r>
              <a:rPr sz="1800" spc="-15" dirty="0">
                <a:solidFill>
                  <a:srgbClr val="1D1D1B"/>
                </a:solidFill>
                <a:latin typeface="Trebuchet MS"/>
                <a:cs typeface="Trebuchet MS"/>
              </a:rPr>
              <a:t>ajudá-lo </a:t>
            </a:r>
            <a:r>
              <a:rPr sz="1800" spc="-50" dirty="0">
                <a:solidFill>
                  <a:srgbClr val="1D1D1B"/>
                </a:solidFill>
                <a:latin typeface="Trebuchet MS"/>
                <a:cs typeface="Trebuchet MS"/>
              </a:rPr>
              <a:t>a </a:t>
            </a:r>
            <a:r>
              <a:rPr sz="1800" spc="-30" dirty="0">
                <a:solidFill>
                  <a:srgbClr val="1D1D1B"/>
                </a:solidFill>
                <a:latin typeface="Trebuchet MS"/>
                <a:cs typeface="Trebuchet MS"/>
              </a:rPr>
              <a:t>compreender </a:t>
            </a:r>
            <a:r>
              <a:rPr sz="1800" spc="-45" dirty="0">
                <a:solidFill>
                  <a:srgbClr val="1D1D1B"/>
                </a:solidFill>
                <a:latin typeface="Trebuchet MS"/>
                <a:cs typeface="Trebuchet MS"/>
              </a:rPr>
              <a:t>o </a:t>
            </a:r>
            <a:r>
              <a:rPr sz="1800" spc="-20" dirty="0">
                <a:solidFill>
                  <a:srgbClr val="1D1D1B"/>
                </a:solidFill>
                <a:latin typeface="Trebuchet MS"/>
                <a:cs typeface="Trebuchet MS"/>
              </a:rPr>
              <a:t>poder de </a:t>
            </a:r>
            <a:r>
              <a:rPr lang="pt-PT" sz="1800" spc="-20" dirty="0">
                <a:solidFill>
                  <a:srgbClr val="1D1D1B"/>
                </a:solidFill>
                <a:latin typeface="Trebuchet MS"/>
                <a:cs typeface="Trebuchet MS"/>
              </a:rPr>
              <a:t>uma </a:t>
            </a:r>
            <a:r>
              <a:rPr lang="pt-PT" sz="1800" spc="-20" dirty="0" err="1">
                <a:solidFill>
                  <a:srgbClr val="1D1D1B"/>
                </a:solidFill>
                <a:latin typeface="Trebuchet MS"/>
                <a:cs typeface="Trebuchet MS"/>
              </a:rPr>
              <a:t>marca e como </a:t>
            </a:r>
            <a:r>
              <a:rPr lang="pt-PT" spc="-20" dirty="0" err="1">
                <a:solidFill>
                  <a:srgbClr val="1D1D1B"/>
                </a:solidFill>
                <a:latin typeface="Trebuchet MS"/>
                <a:cs typeface="Trebuchet MS"/>
              </a:rPr>
              <a:t>tudo o que </a:t>
            </a:r>
            <a:r>
              <a:rPr lang="pt-PT" spc="-20" dirty="0">
                <a:solidFill>
                  <a:srgbClr val="1D1D1B"/>
                </a:solidFill>
                <a:latin typeface="Trebuchet MS"/>
                <a:cs typeface="Trebuchet MS"/>
              </a:rPr>
              <a:t>faz pode </a:t>
            </a:r>
            <a:r>
              <a:rPr lang="pt-PT" spc="-20" dirty="0" err="1">
                <a:solidFill>
                  <a:srgbClr val="1D1D1B"/>
                </a:solidFill>
                <a:latin typeface="Trebuchet MS"/>
                <a:cs typeface="Trebuchet MS"/>
              </a:rPr>
              <a:t>afectar a sua marca </a:t>
            </a:r>
            <a:r>
              <a:rPr lang="pt-PT" spc="-20" dirty="0">
                <a:solidFill>
                  <a:srgbClr val="1D1D1B"/>
                </a:solidFill>
                <a:latin typeface="Trebuchet MS"/>
                <a:cs typeface="Trebuchet MS"/>
              </a:rPr>
              <a:t>de forma positiva </a:t>
            </a:r>
            <a:r>
              <a:rPr lang="pt-PT" spc="-20" dirty="0" err="1">
                <a:solidFill>
                  <a:srgbClr val="1D1D1B"/>
                </a:solidFill>
                <a:latin typeface="Trebuchet MS"/>
                <a:cs typeface="Trebuchet MS"/>
              </a:rPr>
              <a:t>e </a:t>
            </a:r>
            <a:r>
              <a:rPr lang="pt-PT" spc="-20" dirty="0">
                <a:solidFill>
                  <a:srgbClr val="1D1D1B"/>
                </a:solidFill>
                <a:latin typeface="Trebuchet MS"/>
                <a:cs typeface="Trebuchet MS"/>
              </a:rPr>
              <a:t>de uma </a:t>
            </a:r>
            <a:r>
              <a:rPr lang="pt-PT" spc="-20" dirty="0" err="1">
                <a:solidFill>
                  <a:srgbClr val="1D1D1B"/>
                </a:solidFill>
                <a:latin typeface="Trebuchet MS"/>
                <a:cs typeface="Trebuchet MS"/>
              </a:rPr>
              <a:t>forma não tão </a:t>
            </a:r>
            <a:r>
              <a:rPr lang="pt-PT" spc="-20" dirty="0">
                <a:solidFill>
                  <a:srgbClr val="1D1D1B"/>
                </a:solidFill>
                <a:latin typeface="Trebuchet MS"/>
                <a:cs typeface="Trebuchet MS"/>
              </a:rPr>
              <a:t>positiva.</a:t>
            </a:r>
            <a:endParaRPr sz="1800" dirty="0">
              <a:latin typeface="Trebuchet MS"/>
              <a:cs typeface="Trebuchet MS"/>
            </a:endParaRPr>
          </a:p>
        </p:txBody>
      </p:sp>
      <p:sp>
        <p:nvSpPr>
          <p:cNvPr id="40" name="object 40"/>
          <p:cNvSpPr/>
          <p:nvPr/>
        </p:nvSpPr>
        <p:spPr>
          <a:xfrm>
            <a:off x="1013736" y="986815"/>
            <a:ext cx="2454910" cy="43815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lstStyle/>
          <a:p>
            <a:endParaRPr/>
          </a:p>
        </p:txBody>
      </p:sp>
      <p:sp>
        <p:nvSpPr>
          <p:cNvPr id="41" name="object 41"/>
          <p:cNvSpPr txBox="1"/>
          <p:nvPr/>
        </p:nvSpPr>
        <p:spPr>
          <a:xfrm>
            <a:off x="1278862" y="1028073"/>
            <a:ext cx="1976755" cy="299720"/>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rgbClr val="FFFFFF"/>
                </a:solidFill>
                <a:latin typeface="Trebuchet MS"/>
                <a:cs typeface="Trebuchet MS"/>
              </a:rPr>
              <a:t>Resultado da </a:t>
            </a:r>
            <a:r>
              <a:rPr sz="1800" b="1" spc="10" dirty="0">
                <a:solidFill>
                  <a:srgbClr val="FFFFFF"/>
                </a:solidFill>
                <a:latin typeface="Trebuchet MS"/>
                <a:cs typeface="Trebuchet MS"/>
              </a:rPr>
              <a:t>aprendizagem</a:t>
            </a:r>
            <a:endParaRPr sz="1800">
              <a:latin typeface="Trebuchet MS"/>
              <a:cs typeface="Trebuchet MS"/>
            </a:endParaRPr>
          </a:p>
        </p:txBody>
      </p:sp>
      <p:sp>
        <p:nvSpPr>
          <p:cNvPr id="42" name="object 42"/>
          <p:cNvSpPr/>
          <p:nvPr/>
        </p:nvSpPr>
        <p:spPr>
          <a:xfrm>
            <a:off x="5756631" y="4521292"/>
            <a:ext cx="3456940" cy="438150"/>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lstStyle/>
          <a:p>
            <a:endParaRPr/>
          </a:p>
        </p:txBody>
      </p:sp>
      <p:sp>
        <p:nvSpPr>
          <p:cNvPr id="43" name="object 43"/>
          <p:cNvSpPr txBox="1"/>
          <p:nvPr/>
        </p:nvSpPr>
        <p:spPr>
          <a:xfrm>
            <a:off x="6000386" y="4562550"/>
            <a:ext cx="3355717" cy="299720"/>
          </a:xfrm>
          <a:prstGeom prst="rect">
            <a:avLst/>
          </a:prstGeom>
        </p:spPr>
        <p:txBody>
          <a:bodyPr vert="horz" wrap="square" lIns="0" tIns="12700" rIns="0" bIns="0" rtlCol="0">
            <a:spAutoFit/>
          </a:bodyPr>
          <a:lstStyle/>
          <a:p>
            <a:pPr marL="12700">
              <a:lnSpc>
                <a:spcPct val="100000"/>
              </a:lnSpc>
              <a:spcBef>
                <a:spcPts val="100"/>
              </a:spcBef>
            </a:pPr>
            <a:r>
              <a:rPr lang="pt-PT" b="1" spc="30" dirty="0">
                <a:solidFill>
                  <a:srgbClr val="FFFFFF"/>
                </a:solidFill>
                <a:latin typeface="Trebuchet MS"/>
                <a:cs typeface="Trebuchet MS"/>
              </a:rPr>
              <a:t>C</a:t>
            </a:r>
            <a:r>
              <a:rPr sz="1800" b="1" spc="30" dirty="0" err="1">
                <a:solidFill>
                  <a:srgbClr val="FFFFFF"/>
                </a:solidFill>
                <a:latin typeface="Trebuchet MS"/>
                <a:cs typeface="Trebuchet MS"/>
              </a:rPr>
              <a:t>ompletar</a:t>
            </a:r>
            <a:r>
              <a:rPr sz="1800" b="1" spc="30" dirty="0">
                <a:solidFill>
                  <a:srgbClr val="FFFFFF"/>
                </a:solidFill>
                <a:latin typeface="Trebuchet MS"/>
                <a:cs typeface="Trebuchet MS"/>
              </a:rPr>
              <a:t> </a:t>
            </a:r>
            <a:r>
              <a:rPr sz="1800" b="1" spc="10" dirty="0">
                <a:solidFill>
                  <a:srgbClr val="FFFFFF"/>
                </a:solidFill>
                <a:latin typeface="Trebuchet MS"/>
                <a:cs typeface="Trebuchet MS"/>
              </a:rPr>
              <a:t>este </a:t>
            </a:r>
            <a:r>
              <a:rPr sz="1800" b="1" spc="-40" dirty="0">
                <a:solidFill>
                  <a:srgbClr val="FFFFFF"/>
                </a:solidFill>
                <a:latin typeface="Trebuchet MS"/>
                <a:cs typeface="Trebuchet MS"/>
              </a:rPr>
              <a:t>módulo...</a:t>
            </a:r>
            <a:endParaRPr sz="1800" dirty="0">
              <a:latin typeface="Trebuchet MS"/>
              <a:cs typeface="Trebuchet MS"/>
            </a:endParaRPr>
          </a:p>
        </p:txBody>
      </p:sp>
      <p:grpSp>
        <p:nvGrpSpPr>
          <p:cNvPr id="44" name="object 44"/>
          <p:cNvGrpSpPr/>
          <p:nvPr/>
        </p:nvGrpSpPr>
        <p:grpSpPr>
          <a:xfrm>
            <a:off x="1054026" y="4999799"/>
            <a:ext cx="2781935" cy="2773045"/>
            <a:chOff x="1054026" y="4999799"/>
            <a:chExt cx="2781935" cy="2773045"/>
          </a:xfrm>
        </p:grpSpPr>
        <p:sp>
          <p:nvSpPr>
            <p:cNvPr id="45" name="object 45"/>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46" name="object 46"/>
            <p:cNvPicPr/>
            <p:nvPr/>
          </p:nvPicPr>
          <p:blipFill>
            <a:blip r:embed="rId26" cstate="print">
              <a:extLst>
                <a:ext uri="{28A0092B-C50C-407E-A947-70E740481C1C}">
                  <a14:useLocalDpi xmlns:a14="http://schemas.microsoft.com/office/drawing/2010/main" val="0"/>
                </a:ext>
              </a:extLst>
            </a:blip>
            <a:stretch>
              <a:fillRect/>
            </a:stretch>
          </p:blipFill>
          <p:spPr>
            <a:xfrm>
              <a:off x="1054026" y="5069116"/>
              <a:ext cx="1242052" cy="1209942"/>
            </a:xfrm>
            <a:prstGeom prst="rect">
              <a:avLst/>
            </a:prstGeom>
          </p:spPr>
        </p:pic>
        <p:pic>
          <p:nvPicPr>
            <p:cNvPr id="47" name="object 47"/>
            <p:cNvPicPr/>
            <p:nvPr/>
          </p:nvPicPr>
          <p:blipFill>
            <a:blip r:embed="rId27" cstate="print">
              <a:extLst>
                <a:ext uri="{28A0092B-C50C-407E-A947-70E740481C1C}">
                  <a14:useLocalDpi xmlns:a14="http://schemas.microsoft.com/office/drawing/2010/main" val="0"/>
                </a:ext>
              </a:extLst>
            </a:blip>
            <a:stretch>
              <a:fillRect/>
            </a:stretch>
          </p:blipFill>
          <p:spPr>
            <a:xfrm>
              <a:off x="1143326" y="5837936"/>
              <a:ext cx="1770481" cy="1934464"/>
            </a:xfrm>
            <a:prstGeom prst="rect">
              <a:avLst/>
            </a:prstGeom>
          </p:spPr>
        </p:pic>
        <p:pic>
          <p:nvPicPr>
            <p:cNvPr id="48" name="object 48"/>
            <p:cNvPicPr/>
            <p:nvPr/>
          </p:nvPicPr>
          <p:blipFill>
            <a:blip r:embed="rId28" cstate="print">
              <a:extLst>
                <a:ext uri="{28A0092B-C50C-407E-A947-70E740481C1C}">
                  <a14:useLocalDpi xmlns:a14="http://schemas.microsoft.com/office/drawing/2010/main" val="0"/>
                </a:ext>
              </a:extLst>
            </a:blip>
            <a:stretch>
              <a:fillRect/>
            </a:stretch>
          </p:blipFill>
          <p:spPr>
            <a:xfrm>
              <a:off x="3057410" y="7679385"/>
              <a:ext cx="97830" cy="93014"/>
            </a:xfrm>
            <a:prstGeom prst="rect">
              <a:avLst/>
            </a:prstGeom>
          </p:spPr>
        </p:pic>
        <p:pic>
          <p:nvPicPr>
            <p:cNvPr id="49" name="object 49"/>
            <p:cNvPicPr/>
            <p:nvPr/>
          </p:nvPicPr>
          <p:blipFill>
            <a:blip r:embed="rId29" cstate="print">
              <a:extLst>
                <a:ext uri="{28A0092B-C50C-407E-A947-70E740481C1C}">
                  <a14:useLocalDpi xmlns:a14="http://schemas.microsoft.com/office/drawing/2010/main" val="0"/>
                </a:ext>
              </a:extLst>
            </a:blip>
            <a:stretch>
              <a:fillRect/>
            </a:stretch>
          </p:blipFill>
          <p:spPr>
            <a:xfrm>
              <a:off x="1797340" y="7603959"/>
              <a:ext cx="1966514" cy="168440"/>
            </a:xfrm>
            <a:prstGeom prst="rect">
              <a:avLst/>
            </a:prstGeom>
          </p:spPr>
        </p:pic>
        <p:sp>
          <p:nvSpPr>
            <p:cNvPr id="50" name="object 50"/>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51" name="object 51"/>
            <p:cNvPicPr/>
            <p:nvPr/>
          </p:nvPicPr>
          <p:blipFill>
            <a:blip r:embed="rId30" cstate="print">
              <a:extLst>
                <a:ext uri="{28A0092B-C50C-407E-A947-70E740481C1C}">
                  <a14:useLocalDpi xmlns:a14="http://schemas.microsoft.com/office/drawing/2010/main" val="0"/>
                </a:ext>
              </a:extLst>
            </a:blip>
            <a:stretch>
              <a:fillRect/>
            </a:stretch>
          </p:blipFill>
          <p:spPr>
            <a:xfrm>
              <a:off x="2774407" y="6093394"/>
              <a:ext cx="241622" cy="192849"/>
            </a:xfrm>
            <a:prstGeom prst="rect">
              <a:avLst/>
            </a:prstGeom>
          </p:spPr>
        </p:pic>
        <p:pic>
          <p:nvPicPr>
            <p:cNvPr id="52" name="object 52"/>
            <p:cNvPicPr/>
            <p:nvPr/>
          </p:nvPicPr>
          <p:blipFill>
            <a:blip r:embed="rId31" cstate="print">
              <a:extLst>
                <a:ext uri="{28A0092B-C50C-407E-A947-70E740481C1C}">
                  <a14:useLocalDpi xmlns:a14="http://schemas.microsoft.com/office/drawing/2010/main" val="0"/>
                </a:ext>
              </a:extLst>
            </a:blip>
            <a:stretch>
              <a:fillRect/>
            </a:stretch>
          </p:blipFill>
          <p:spPr>
            <a:xfrm>
              <a:off x="2920834" y="4999799"/>
              <a:ext cx="578150" cy="896492"/>
            </a:xfrm>
            <a:prstGeom prst="rect">
              <a:avLst/>
            </a:prstGeom>
          </p:spPr>
        </p:pic>
        <p:pic>
          <p:nvPicPr>
            <p:cNvPr id="53" name="object 53"/>
            <p:cNvPicPr/>
            <p:nvPr/>
          </p:nvPicPr>
          <p:blipFill>
            <a:blip r:embed="rId32" cstate="print">
              <a:extLst>
                <a:ext uri="{28A0092B-C50C-407E-A947-70E740481C1C}">
                  <a14:useLocalDpi xmlns:a14="http://schemas.microsoft.com/office/drawing/2010/main" val="0"/>
                </a:ext>
              </a:extLst>
            </a:blip>
            <a:stretch>
              <a:fillRect/>
            </a:stretch>
          </p:blipFill>
          <p:spPr>
            <a:xfrm>
              <a:off x="3133537" y="5292415"/>
              <a:ext cx="153936" cy="84289"/>
            </a:xfrm>
            <a:prstGeom prst="rect">
              <a:avLst/>
            </a:prstGeom>
          </p:spPr>
        </p:pic>
        <p:sp>
          <p:nvSpPr>
            <p:cNvPr id="54" name="object 54"/>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55" name="object 55"/>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56" name="object 56"/>
            <p:cNvPicPr/>
            <p:nvPr/>
          </p:nvPicPr>
          <p:blipFill>
            <a:blip r:embed="rId33" cstate="print">
              <a:extLst>
                <a:ext uri="{28A0092B-C50C-407E-A947-70E740481C1C}">
                  <a14:useLocalDpi xmlns:a14="http://schemas.microsoft.com/office/drawing/2010/main" val="0"/>
                </a:ext>
              </a:extLst>
            </a:blip>
            <a:stretch>
              <a:fillRect/>
            </a:stretch>
          </p:blipFill>
          <p:spPr>
            <a:xfrm>
              <a:off x="3392811" y="6598772"/>
              <a:ext cx="249936" cy="72172"/>
            </a:xfrm>
            <a:prstGeom prst="rect">
              <a:avLst/>
            </a:prstGeom>
          </p:spPr>
        </p:pic>
        <p:sp>
          <p:nvSpPr>
            <p:cNvPr id="57" name="object 57"/>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58" name="object 58"/>
            <p:cNvPicPr/>
            <p:nvPr/>
          </p:nvPicPr>
          <p:blipFill>
            <a:blip r:embed="rId34" cstate="print">
              <a:extLst>
                <a:ext uri="{28A0092B-C50C-407E-A947-70E740481C1C}">
                  <a14:useLocalDpi xmlns:a14="http://schemas.microsoft.com/office/drawing/2010/main" val="0"/>
                </a:ext>
              </a:extLst>
            </a:blip>
            <a:stretch>
              <a:fillRect/>
            </a:stretch>
          </p:blipFill>
          <p:spPr>
            <a:xfrm>
              <a:off x="3342405" y="6780491"/>
              <a:ext cx="179831" cy="119112"/>
            </a:xfrm>
            <a:prstGeom prst="rect">
              <a:avLst/>
            </a:prstGeom>
          </p:spPr>
        </p:pic>
        <p:sp>
          <p:nvSpPr>
            <p:cNvPr id="59" name="object 59"/>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60" name="object 60"/>
            <p:cNvPicPr/>
            <p:nvPr/>
          </p:nvPicPr>
          <p:blipFill>
            <a:blip r:embed="rId35" cstate="print">
              <a:extLst>
                <a:ext uri="{28A0092B-C50C-407E-A947-70E740481C1C}">
                  <a14:useLocalDpi xmlns:a14="http://schemas.microsoft.com/office/drawing/2010/main" val="0"/>
                </a:ext>
              </a:extLst>
            </a:blip>
            <a:stretch>
              <a:fillRect/>
            </a:stretch>
          </p:blipFill>
          <p:spPr>
            <a:xfrm>
              <a:off x="3114729" y="6754989"/>
              <a:ext cx="225302" cy="286281"/>
            </a:xfrm>
            <a:prstGeom prst="rect">
              <a:avLst/>
            </a:prstGeom>
          </p:spPr>
        </p:pic>
        <p:sp>
          <p:nvSpPr>
            <p:cNvPr id="61" name="object 61"/>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62" name="object 62"/>
            <p:cNvPicPr/>
            <p:nvPr/>
          </p:nvPicPr>
          <p:blipFill>
            <a:blip r:embed="rId36" cstate="print">
              <a:extLst>
                <a:ext uri="{28A0092B-C50C-407E-A947-70E740481C1C}">
                  <a14:useLocalDpi xmlns:a14="http://schemas.microsoft.com/office/drawing/2010/main" val="0"/>
                </a:ext>
              </a:extLst>
            </a:blip>
            <a:stretch>
              <a:fillRect/>
            </a:stretch>
          </p:blipFill>
          <p:spPr>
            <a:xfrm>
              <a:off x="3323797" y="6887413"/>
              <a:ext cx="140094" cy="131071"/>
            </a:xfrm>
            <a:prstGeom prst="rect">
              <a:avLst/>
            </a:prstGeom>
          </p:spPr>
        </p:pic>
        <p:sp>
          <p:nvSpPr>
            <p:cNvPr id="63" name="object 63"/>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64" name="object 64"/>
            <p:cNvPicPr/>
            <p:nvPr/>
          </p:nvPicPr>
          <p:blipFill>
            <a:blip r:embed="rId37" cstate="print">
              <a:extLst>
                <a:ext uri="{28A0092B-C50C-407E-A947-70E740481C1C}">
                  <a14:useLocalDpi xmlns:a14="http://schemas.microsoft.com/office/drawing/2010/main" val="0"/>
                </a:ext>
              </a:extLst>
            </a:blip>
            <a:stretch>
              <a:fillRect/>
            </a:stretch>
          </p:blipFill>
          <p:spPr>
            <a:xfrm>
              <a:off x="3365284" y="7335481"/>
              <a:ext cx="194132" cy="272656"/>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1079500"/>
            </a:xfrm>
            <a:prstGeom prst="rect">
              <a:avLst/>
            </a:prstGeom>
          </p:spPr>
        </p:pic>
        <p:pic>
          <p:nvPicPr>
            <p:cNvPr id="4" name="object 4"/>
            <p:cNvPicPr/>
            <p:nvPr/>
          </p:nvPicPr>
          <p:blipFill>
            <a:blip r:embed="rId3" cstate="print">
              <a:extLst>
                <a:ext uri="{28A0092B-C50C-407E-A947-70E740481C1C}">
                  <a14:useLocalDpi xmlns:a14="http://schemas.microsoft.com/office/drawing/2010/main" val="0"/>
                </a:ext>
              </a:extLst>
            </a:blip>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8" y="795684"/>
            <a:ext cx="7284541" cy="2044149"/>
          </a:xfrm>
          <a:prstGeom prst="rect">
            <a:avLst/>
          </a:prstGeom>
        </p:spPr>
        <p:txBody>
          <a:bodyPr vert="horz" wrap="square" lIns="0" tIns="195580" rIns="0" bIns="0" rtlCol="0">
            <a:spAutoFit/>
          </a:bodyPr>
          <a:lstStyle/>
          <a:p>
            <a:pPr marL="12700" marR="5080">
              <a:lnSpc>
                <a:spcPts val="7200"/>
              </a:lnSpc>
              <a:spcBef>
                <a:spcPts val="1540"/>
              </a:spcBef>
            </a:pPr>
            <a:r>
              <a:rPr lang="pt-PT" sz="7200" b="0" spc="550" dirty="0">
                <a:solidFill>
                  <a:srgbClr val="1D1D1B"/>
                </a:solidFill>
                <a:latin typeface="Trebuchet MS"/>
                <a:cs typeface="Trebuchet MS"/>
              </a:rPr>
              <a:t>Casos de </a:t>
            </a:r>
            <a:br>
              <a:rPr lang="pt-PT" sz="7200" b="0" spc="550" dirty="0">
                <a:solidFill>
                  <a:srgbClr val="1D1D1B"/>
                </a:solidFill>
                <a:latin typeface="Trebuchet MS"/>
                <a:cs typeface="Trebuchet MS"/>
              </a:rPr>
            </a:br>
            <a:r>
              <a:rPr lang="pt-PT" sz="7200" b="0" spc="550" dirty="0">
                <a:solidFill>
                  <a:srgbClr val="1D1D1B"/>
                </a:solidFill>
                <a:latin typeface="Trebuchet MS"/>
                <a:cs typeface="Trebuchet MS"/>
              </a:rPr>
              <a:t>Estudo</a:t>
            </a:r>
            <a:endParaRPr sz="7200" dirty="0">
              <a:latin typeface="Trebuchet MS"/>
              <a:cs typeface="Trebuchet MS"/>
            </a:endParaRPr>
          </a:p>
        </p:txBody>
      </p:sp>
      <p:grpSp>
        <p:nvGrpSpPr>
          <p:cNvPr id="6" name="object 6"/>
          <p:cNvGrpSpPr/>
          <p:nvPr/>
        </p:nvGrpSpPr>
        <p:grpSpPr>
          <a:xfrm>
            <a:off x="267058" y="2730506"/>
            <a:ext cx="5355333" cy="5041972"/>
            <a:chOff x="267058" y="2730506"/>
            <a:chExt cx="5355333" cy="5041972"/>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extLst>
                <a:ext uri="{28A0092B-C50C-407E-A947-70E740481C1C}">
                  <a14:useLocalDpi xmlns:a14="http://schemas.microsoft.com/office/drawing/2010/main" val="0"/>
                </a:ext>
              </a:extLst>
            </a:blip>
            <a:stretch>
              <a:fillRect/>
            </a:stretch>
          </p:blipFill>
          <p:spPr>
            <a:xfrm>
              <a:off x="267058" y="2818841"/>
              <a:ext cx="5355333" cy="4953558"/>
            </a:xfrm>
            <a:prstGeom prst="rect">
              <a:avLst/>
            </a:prstGeom>
          </p:spPr>
        </p:pic>
        <p:sp>
          <p:nvSpPr>
            <p:cNvPr id="9" name="object 9"/>
            <p:cNvSpPr/>
            <p:nvPr/>
          </p:nvSpPr>
          <p:spPr>
            <a:xfrm>
              <a:off x="368653" y="2920443"/>
              <a:ext cx="4973320" cy="4852035"/>
            </a:xfrm>
            <a:custGeom>
              <a:avLst/>
              <a:gdLst/>
              <a:ahLst/>
              <a:cxnLst/>
              <a:rect l="l" t="t" r="r" b="b"/>
              <a:pathLst>
                <a:path w="4973320" h="4852034">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06165" y="4851956"/>
                  </a:lnTo>
                  <a:lnTo>
                    <a:pt x="3162330" y="4851956"/>
                  </a:lnTo>
                  <a:lnTo>
                    <a:pt x="3470402" y="4776876"/>
                  </a:lnTo>
                  <a:lnTo>
                    <a:pt x="3464921" y="4442383"/>
                  </a:lnTo>
                  <a:close/>
                </a:path>
                <a:path w="4973320" h="48520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52034">
                  <a:moveTo>
                    <a:pt x="4468519" y="3958234"/>
                  </a:moveTo>
                  <a:lnTo>
                    <a:pt x="3897579" y="3958234"/>
                  </a:lnTo>
                  <a:lnTo>
                    <a:pt x="4371822" y="4117238"/>
                  </a:lnTo>
                  <a:lnTo>
                    <a:pt x="4468519" y="3958234"/>
                  </a:lnTo>
                  <a:close/>
                </a:path>
                <a:path w="4973320" h="48520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520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52034">
                  <a:moveTo>
                    <a:pt x="4776965" y="1502384"/>
                  </a:moveTo>
                  <a:lnTo>
                    <a:pt x="4277017" y="1510525"/>
                  </a:lnTo>
                  <a:lnTo>
                    <a:pt x="4778948" y="1510525"/>
                  </a:lnTo>
                  <a:lnTo>
                    <a:pt x="4776965" y="1502384"/>
                  </a:lnTo>
                  <a:close/>
                </a:path>
                <a:path w="4973320" h="48520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520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2560" y="3063207"/>
              <a:ext cx="262364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F1B807E-F05B-E7C1-DF54-2DC1E784609E}"/>
              </a:ext>
            </a:extLst>
          </p:cNvPr>
          <p:cNvSpPr txBox="1"/>
          <p:nvPr/>
        </p:nvSpPr>
        <p:spPr>
          <a:xfrm>
            <a:off x="1243048" y="3077384"/>
            <a:ext cx="4098925" cy="1951816"/>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para o </a:t>
            </a:r>
            <a:r>
              <a:rPr sz="2100" b="1" spc="114" dirty="0">
                <a:solidFill>
                  <a:srgbClr val="EEEDF3"/>
                </a:solidFill>
                <a:latin typeface="Trebuchet MS"/>
                <a:cs typeface="Trebuchet MS"/>
              </a:rPr>
              <a:t>MÓDULO </a:t>
            </a:r>
            <a:r>
              <a:rPr lang="pt-PT" sz="2100" b="1" spc="-65" dirty="0">
                <a:solidFill>
                  <a:srgbClr val="EEEDF3"/>
                </a:solidFill>
                <a:latin typeface="Trebuchet MS"/>
                <a:cs typeface="Trebuchet MS"/>
              </a:rPr>
              <a:t>5</a:t>
            </a:r>
            <a:endParaRPr sz="2100" dirty="0">
              <a:latin typeface="Trebuchet MS"/>
              <a:cs typeface="Trebuchet MS"/>
            </a:endParaRPr>
          </a:p>
          <a:p>
            <a:pPr marL="12700" marR="5080">
              <a:lnSpc>
                <a:spcPts val="2100"/>
              </a:lnSpc>
              <a:spcBef>
                <a:spcPts val="2100"/>
              </a:spcBef>
            </a:pPr>
            <a:r>
              <a:rPr lang="en-GB" sz="2100" b="1" i="1" spc="-50" dirty="0" err="1">
                <a:solidFill>
                  <a:srgbClr val="1D1D1B"/>
                </a:solidFill>
                <a:highlight>
                  <a:srgbClr val="D4D5D7"/>
                </a:highlight>
                <a:latin typeface="Trebuchet MS"/>
              </a:rPr>
              <a:t>Promove</a:t>
            </a:r>
            <a:r>
              <a:rPr lang="en-GB" sz="2100" b="1" i="1" spc="-50" dirty="0">
                <a:solidFill>
                  <a:srgbClr val="1D1D1B"/>
                </a:solidFill>
                <a:highlight>
                  <a:srgbClr val="D4D5D7"/>
                </a:highlight>
                <a:latin typeface="Trebuchet MS"/>
              </a:rPr>
              <a:t> a </a:t>
            </a:r>
            <a:r>
              <a:rPr lang="en-GB" sz="2100" b="1" i="1" spc="-50" dirty="0" err="1">
                <a:solidFill>
                  <a:srgbClr val="1D1D1B"/>
                </a:solidFill>
                <a:highlight>
                  <a:srgbClr val="D4D5D7"/>
                </a:highlight>
                <a:latin typeface="Trebuchet MS"/>
              </a:rPr>
              <a:t>tua</a:t>
            </a:r>
            <a:r>
              <a:rPr lang="en-GB" sz="2100" b="1" i="1" spc="-50" dirty="0">
                <a:solidFill>
                  <a:srgbClr val="1D1D1B"/>
                </a:solidFill>
                <a:highlight>
                  <a:srgbClr val="D4D5D7"/>
                </a:highlight>
                <a:latin typeface="Trebuchet MS"/>
              </a:rPr>
              <a:t> </a:t>
            </a:r>
            <a:r>
              <a:rPr lang="en-GB" sz="2100" b="1" i="1" spc="-50" dirty="0" err="1">
                <a:solidFill>
                  <a:srgbClr val="1D1D1B"/>
                </a:solidFill>
                <a:highlight>
                  <a:srgbClr val="D4D5D7"/>
                </a:highlight>
                <a:latin typeface="Trebuchet MS"/>
              </a:rPr>
              <a:t>ideia</a:t>
            </a:r>
            <a:r>
              <a:rPr lang="en-GB" sz="2100" b="1" i="1" spc="-50" dirty="0">
                <a:solidFill>
                  <a:srgbClr val="1D1D1B"/>
                </a:solidFill>
                <a:highlight>
                  <a:srgbClr val="D4D5D7"/>
                </a:highlight>
                <a:latin typeface="Trebuchet MS"/>
              </a:rPr>
              <a:t> com um </a:t>
            </a:r>
            <a:r>
              <a:rPr lang="en-GB" sz="2100" b="1" i="1" spc="-50" dirty="0" err="1">
                <a:solidFill>
                  <a:srgbClr val="1D1D1B"/>
                </a:solidFill>
                <a:highlight>
                  <a:srgbClr val="D4D5D7"/>
                </a:highlight>
                <a:latin typeface="Trebuchet MS"/>
              </a:rPr>
              <a:t>pequeno</a:t>
            </a:r>
            <a:r>
              <a:rPr lang="en-GB" sz="2100" b="1" i="1" spc="-50" dirty="0">
                <a:solidFill>
                  <a:srgbClr val="1D1D1B"/>
                </a:solidFill>
                <a:highlight>
                  <a:srgbClr val="D4D5D7"/>
                </a:highlight>
                <a:latin typeface="Trebuchet MS"/>
              </a:rPr>
              <a:t> budget: </a:t>
            </a:r>
            <a:r>
              <a:rPr lang="en-GB" sz="2100" b="1" i="1" spc="-50" dirty="0" err="1">
                <a:solidFill>
                  <a:srgbClr val="1D1D1B"/>
                </a:solidFill>
                <a:highlight>
                  <a:srgbClr val="D4D5D7"/>
                </a:highlight>
                <a:latin typeface="Trebuchet MS"/>
              </a:rPr>
              <a:t>desenvolvimento</a:t>
            </a:r>
            <a:r>
              <a:rPr lang="en-GB" sz="2100" b="1" i="1" spc="-50" dirty="0">
                <a:solidFill>
                  <a:srgbClr val="1D1D1B"/>
                </a:solidFill>
                <a:highlight>
                  <a:srgbClr val="D4D5D7"/>
                </a:highlight>
                <a:latin typeface="Trebuchet MS"/>
              </a:rPr>
              <a:t> de </a:t>
            </a:r>
            <a:r>
              <a:rPr lang="en-GB" sz="2100" b="1" i="1" spc="-50" dirty="0" err="1">
                <a:solidFill>
                  <a:srgbClr val="1D1D1B"/>
                </a:solidFill>
                <a:highlight>
                  <a:srgbClr val="D4D5D7"/>
                </a:highlight>
                <a:latin typeface="Trebuchet MS"/>
              </a:rPr>
              <a:t>marca</a:t>
            </a:r>
            <a:r>
              <a:rPr lang="en-GB" sz="2100" b="1" i="1" spc="-50" dirty="0">
                <a:solidFill>
                  <a:srgbClr val="1D1D1B"/>
                </a:solidFill>
                <a:highlight>
                  <a:srgbClr val="D4D5D7"/>
                </a:highlight>
                <a:latin typeface="Trebuchet MS"/>
              </a:rPr>
              <a:t>, word of mouth, redes </a:t>
            </a:r>
            <a:r>
              <a:rPr lang="en-GB" sz="2100" b="1" i="1" spc="-50" dirty="0" err="1">
                <a:solidFill>
                  <a:srgbClr val="1D1D1B"/>
                </a:solidFill>
                <a:highlight>
                  <a:srgbClr val="D4D5D7"/>
                </a:highlight>
                <a:latin typeface="Trebuchet MS"/>
              </a:rPr>
              <a:t>sociais</a:t>
            </a:r>
            <a:r>
              <a:rPr lang="en-GB" sz="2100" b="1" i="1" spc="-50" dirty="0">
                <a:solidFill>
                  <a:srgbClr val="1D1D1B"/>
                </a:solidFill>
                <a:highlight>
                  <a:srgbClr val="D4D5D7"/>
                </a:highlight>
                <a:latin typeface="Trebuchet MS"/>
              </a:rPr>
              <a:t> e marketing de </a:t>
            </a:r>
            <a:r>
              <a:rPr lang="en-GB" sz="2100" b="1" i="1" spc="-50" dirty="0" err="1">
                <a:solidFill>
                  <a:srgbClr val="1D1D1B"/>
                </a:solidFill>
                <a:highlight>
                  <a:srgbClr val="D4D5D7"/>
                </a:highlight>
                <a:latin typeface="Trebuchet MS"/>
              </a:rPr>
              <a:t>reputação</a:t>
            </a:r>
            <a:r>
              <a:rPr lang="en-GB" sz="2100" b="1" i="1" spc="-50" dirty="0">
                <a:solidFill>
                  <a:srgbClr val="1D1D1B"/>
                </a:solidFill>
                <a:highlight>
                  <a:srgbClr val="D4D5D7"/>
                </a:highlight>
                <a:latin typeface="Trebuchet MS"/>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44A84671-E288-48DB-B38E-27FC37242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7772400"/>
          </a:xfrm>
          <a:prstGeom prst="rect">
            <a:avLst/>
          </a:prstGeom>
        </p:spPr>
      </p:pic>
      <p:sp>
        <p:nvSpPr>
          <p:cNvPr id="6" name="object 6"/>
          <p:cNvSpPr/>
          <p:nvPr/>
        </p:nvSpPr>
        <p:spPr>
          <a:xfrm>
            <a:off x="5559116" y="569495"/>
            <a:ext cx="4499610" cy="5182235"/>
          </a:xfrm>
          <a:custGeom>
            <a:avLst/>
            <a:gdLst/>
            <a:ahLst/>
            <a:cxnLst/>
            <a:rect l="l" t="t" r="r" b="b"/>
            <a:pathLst>
              <a:path w="4499609" h="5182235">
                <a:moveTo>
                  <a:pt x="1438444" y="0"/>
                </a:moveTo>
                <a:lnTo>
                  <a:pt x="1337403" y="381"/>
                </a:lnTo>
                <a:lnTo>
                  <a:pt x="1236356" y="1610"/>
                </a:lnTo>
                <a:lnTo>
                  <a:pt x="1135304" y="3710"/>
                </a:lnTo>
                <a:lnTo>
                  <a:pt x="1034246" y="6704"/>
                </a:lnTo>
                <a:lnTo>
                  <a:pt x="933185" y="10614"/>
                </a:lnTo>
                <a:lnTo>
                  <a:pt x="883114" y="13036"/>
                </a:lnTo>
                <a:lnTo>
                  <a:pt x="832723" y="16160"/>
                </a:lnTo>
                <a:lnTo>
                  <a:pt x="782238" y="20253"/>
                </a:lnTo>
                <a:lnTo>
                  <a:pt x="731888" y="25581"/>
                </a:lnTo>
                <a:lnTo>
                  <a:pt x="681898" y="32412"/>
                </a:lnTo>
                <a:lnTo>
                  <a:pt x="632498" y="41012"/>
                </a:lnTo>
                <a:lnTo>
                  <a:pt x="583913" y="51648"/>
                </a:lnTo>
                <a:lnTo>
                  <a:pt x="536371" y="64586"/>
                </a:lnTo>
                <a:lnTo>
                  <a:pt x="490100" y="80095"/>
                </a:lnTo>
                <a:lnTo>
                  <a:pt x="445326" y="98440"/>
                </a:lnTo>
                <a:lnTo>
                  <a:pt x="402277" y="119888"/>
                </a:lnTo>
                <a:lnTo>
                  <a:pt x="361181" y="144706"/>
                </a:lnTo>
                <a:lnTo>
                  <a:pt x="322264" y="173162"/>
                </a:lnTo>
                <a:lnTo>
                  <a:pt x="284344" y="206836"/>
                </a:lnTo>
                <a:lnTo>
                  <a:pt x="250358" y="243363"/>
                </a:lnTo>
                <a:lnTo>
                  <a:pt x="220023" y="282460"/>
                </a:lnTo>
                <a:lnTo>
                  <a:pt x="193057" y="323842"/>
                </a:lnTo>
                <a:lnTo>
                  <a:pt x="169178" y="367226"/>
                </a:lnTo>
                <a:lnTo>
                  <a:pt x="148102" y="412329"/>
                </a:lnTo>
                <a:lnTo>
                  <a:pt x="129547" y="458866"/>
                </a:lnTo>
                <a:lnTo>
                  <a:pt x="113231" y="506555"/>
                </a:lnTo>
                <a:lnTo>
                  <a:pt x="98871" y="555112"/>
                </a:lnTo>
                <a:lnTo>
                  <a:pt x="86183" y="604253"/>
                </a:lnTo>
                <a:lnTo>
                  <a:pt x="74887" y="653694"/>
                </a:lnTo>
                <a:lnTo>
                  <a:pt x="64699" y="703153"/>
                </a:lnTo>
                <a:lnTo>
                  <a:pt x="55336" y="752345"/>
                </a:lnTo>
                <a:lnTo>
                  <a:pt x="46571" y="800511"/>
                </a:lnTo>
                <a:lnTo>
                  <a:pt x="38137" y="848818"/>
                </a:lnTo>
                <a:lnTo>
                  <a:pt x="30181" y="897248"/>
                </a:lnTo>
                <a:lnTo>
                  <a:pt x="22846" y="945781"/>
                </a:lnTo>
                <a:lnTo>
                  <a:pt x="16277" y="994397"/>
                </a:lnTo>
                <a:lnTo>
                  <a:pt x="10620" y="1043075"/>
                </a:lnTo>
                <a:lnTo>
                  <a:pt x="6018" y="1091797"/>
                </a:lnTo>
                <a:lnTo>
                  <a:pt x="2618" y="1140542"/>
                </a:lnTo>
                <a:lnTo>
                  <a:pt x="563" y="1189291"/>
                </a:lnTo>
                <a:lnTo>
                  <a:pt x="0" y="1238023"/>
                </a:lnTo>
                <a:lnTo>
                  <a:pt x="1071" y="1286719"/>
                </a:lnTo>
                <a:lnTo>
                  <a:pt x="3923" y="1335359"/>
                </a:lnTo>
                <a:lnTo>
                  <a:pt x="8700" y="1383923"/>
                </a:lnTo>
                <a:lnTo>
                  <a:pt x="15547" y="1432392"/>
                </a:lnTo>
                <a:lnTo>
                  <a:pt x="24651" y="1481197"/>
                </a:lnTo>
                <a:lnTo>
                  <a:pt x="35786" y="1529427"/>
                </a:lnTo>
                <a:lnTo>
                  <a:pt x="48808" y="1577123"/>
                </a:lnTo>
                <a:lnTo>
                  <a:pt x="63574" y="1624328"/>
                </a:lnTo>
                <a:lnTo>
                  <a:pt x="79941" y="1671085"/>
                </a:lnTo>
                <a:lnTo>
                  <a:pt x="97767" y="1717435"/>
                </a:lnTo>
                <a:lnTo>
                  <a:pt x="116908" y="1763421"/>
                </a:lnTo>
                <a:lnTo>
                  <a:pt x="137221" y="1809084"/>
                </a:lnTo>
                <a:lnTo>
                  <a:pt x="158564" y="1854467"/>
                </a:lnTo>
                <a:lnTo>
                  <a:pt x="180794" y="1899613"/>
                </a:lnTo>
                <a:lnTo>
                  <a:pt x="203767" y="1944562"/>
                </a:lnTo>
                <a:lnTo>
                  <a:pt x="227341" y="1989359"/>
                </a:lnTo>
                <a:lnTo>
                  <a:pt x="251373" y="2034043"/>
                </a:lnTo>
                <a:lnTo>
                  <a:pt x="349219" y="2212514"/>
                </a:lnTo>
                <a:lnTo>
                  <a:pt x="373396" y="2257275"/>
                </a:lnTo>
                <a:lnTo>
                  <a:pt x="397173" y="2302178"/>
                </a:lnTo>
                <a:lnTo>
                  <a:pt x="420407" y="2347265"/>
                </a:lnTo>
                <a:lnTo>
                  <a:pt x="442956" y="2392578"/>
                </a:lnTo>
                <a:lnTo>
                  <a:pt x="464675" y="2438160"/>
                </a:lnTo>
                <a:lnTo>
                  <a:pt x="485424" y="2484052"/>
                </a:lnTo>
                <a:lnTo>
                  <a:pt x="505058" y="2530296"/>
                </a:lnTo>
                <a:lnTo>
                  <a:pt x="523434" y="2576936"/>
                </a:lnTo>
                <a:lnTo>
                  <a:pt x="540410" y="2624013"/>
                </a:lnTo>
                <a:lnTo>
                  <a:pt x="555843" y="2671569"/>
                </a:lnTo>
                <a:lnTo>
                  <a:pt x="569698" y="2719839"/>
                </a:lnTo>
                <a:lnTo>
                  <a:pt x="582022" y="2768466"/>
                </a:lnTo>
                <a:lnTo>
                  <a:pt x="593026" y="2817398"/>
                </a:lnTo>
                <a:lnTo>
                  <a:pt x="602924" y="2866583"/>
                </a:lnTo>
                <a:lnTo>
                  <a:pt x="611928" y="2915967"/>
                </a:lnTo>
                <a:lnTo>
                  <a:pt x="620251" y="2965500"/>
                </a:lnTo>
                <a:lnTo>
                  <a:pt x="628105" y="3015128"/>
                </a:lnTo>
                <a:lnTo>
                  <a:pt x="650987" y="3164064"/>
                </a:lnTo>
                <a:lnTo>
                  <a:pt x="659095" y="3213552"/>
                </a:lnTo>
                <a:lnTo>
                  <a:pt x="667800" y="3262874"/>
                </a:lnTo>
                <a:lnTo>
                  <a:pt x="677312" y="3311979"/>
                </a:lnTo>
                <a:lnTo>
                  <a:pt x="687845" y="3360813"/>
                </a:lnTo>
                <a:lnTo>
                  <a:pt x="699612" y="3409324"/>
                </a:lnTo>
                <a:lnTo>
                  <a:pt x="712826" y="3457461"/>
                </a:lnTo>
                <a:lnTo>
                  <a:pt x="727698" y="3505171"/>
                </a:lnTo>
                <a:lnTo>
                  <a:pt x="744443" y="3552402"/>
                </a:lnTo>
                <a:lnTo>
                  <a:pt x="763272" y="3599101"/>
                </a:lnTo>
                <a:lnTo>
                  <a:pt x="783361" y="3643118"/>
                </a:lnTo>
                <a:lnTo>
                  <a:pt x="805361" y="3686215"/>
                </a:lnTo>
                <a:lnTo>
                  <a:pt x="829195" y="3728386"/>
                </a:lnTo>
                <a:lnTo>
                  <a:pt x="854786" y="3769623"/>
                </a:lnTo>
                <a:lnTo>
                  <a:pt x="882055" y="3809916"/>
                </a:lnTo>
                <a:lnTo>
                  <a:pt x="910925" y="3849259"/>
                </a:lnTo>
                <a:lnTo>
                  <a:pt x="941318" y="3887644"/>
                </a:lnTo>
                <a:lnTo>
                  <a:pt x="973157" y="3925063"/>
                </a:lnTo>
                <a:lnTo>
                  <a:pt x="1006364" y="3961507"/>
                </a:lnTo>
                <a:lnTo>
                  <a:pt x="1040861" y="3996968"/>
                </a:lnTo>
                <a:lnTo>
                  <a:pt x="1076571" y="4031440"/>
                </a:lnTo>
                <a:lnTo>
                  <a:pt x="1113417" y="4064913"/>
                </a:lnTo>
                <a:lnTo>
                  <a:pt x="1151319" y="4097381"/>
                </a:lnTo>
                <a:lnTo>
                  <a:pt x="1190201" y="4128834"/>
                </a:lnTo>
                <a:lnTo>
                  <a:pt x="1229985" y="4159266"/>
                </a:lnTo>
                <a:lnTo>
                  <a:pt x="1270594" y="4188668"/>
                </a:lnTo>
                <a:lnTo>
                  <a:pt x="1311950" y="4217032"/>
                </a:lnTo>
                <a:lnTo>
                  <a:pt x="1353974" y="4244350"/>
                </a:lnTo>
                <a:lnTo>
                  <a:pt x="1396603" y="4270665"/>
                </a:lnTo>
                <a:lnTo>
                  <a:pt x="1439796" y="4296058"/>
                </a:lnTo>
                <a:lnTo>
                  <a:pt x="1483521" y="4320572"/>
                </a:lnTo>
                <a:lnTo>
                  <a:pt x="1527747" y="4344251"/>
                </a:lnTo>
                <a:lnTo>
                  <a:pt x="1572440" y="4367136"/>
                </a:lnTo>
                <a:lnTo>
                  <a:pt x="1617569" y="4389272"/>
                </a:lnTo>
                <a:lnTo>
                  <a:pt x="1663102" y="4410701"/>
                </a:lnTo>
                <a:lnTo>
                  <a:pt x="1709005" y="4431467"/>
                </a:lnTo>
                <a:lnTo>
                  <a:pt x="1755247" y="4451612"/>
                </a:lnTo>
                <a:lnTo>
                  <a:pt x="1801795" y="4471180"/>
                </a:lnTo>
                <a:lnTo>
                  <a:pt x="1848618" y="4490214"/>
                </a:lnTo>
                <a:lnTo>
                  <a:pt x="1895682" y="4508757"/>
                </a:lnTo>
                <a:lnTo>
                  <a:pt x="1942956" y="4526852"/>
                </a:lnTo>
                <a:lnTo>
                  <a:pt x="1990407" y="4544542"/>
                </a:lnTo>
                <a:lnTo>
                  <a:pt x="2038004" y="4561871"/>
                </a:lnTo>
                <a:lnTo>
                  <a:pt x="2085713" y="4578881"/>
                </a:lnTo>
                <a:lnTo>
                  <a:pt x="2181341" y="4612117"/>
                </a:lnTo>
                <a:lnTo>
                  <a:pt x="2277773" y="4644740"/>
                </a:lnTo>
                <a:lnTo>
                  <a:pt x="2374466" y="4676604"/>
                </a:lnTo>
                <a:lnTo>
                  <a:pt x="2471414" y="4707717"/>
                </a:lnTo>
                <a:lnTo>
                  <a:pt x="2568609" y="4738083"/>
                </a:lnTo>
                <a:lnTo>
                  <a:pt x="2666046" y="4767710"/>
                </a:lnTo>
                <a:lnTo>
                  <a:pt x="2763718" y="4796603"/>
                </a:lnTo>
                <a:lnTo>
                  <a:pt x="2861617" y="4824769"/>
                </a:lnTo>
                <a:lnTo>
                  <a:pt x="2959738" y="4852215"/>
                </a:lnTo>
                <a:lnTo>
                  <a:pt x="3058072" y="4878946"/>
                </a:lnTo>
                <a:lnTo>
                  <a:pt x="3156614" y="4904969"/>
                </a:lnTo>
                <a:lnTo>
                  <a:pt x="3255357" y="4930290"/>
                </a:lnTo>
                <a:lnTo>
                  <a:pt x="3354295" y="4954916"/>
                </a:lnTo>
                <a:lnTo>
                  <a:pt x="3453419" y="4978852"/>
                </a:lnTo>
                <a:lnTo>
                  <a:pt x="3552724" y="5002106"/>
                </a:lnTo>
                <a:lnTo>
                  <a:pt x="3652203" y="5024683"/>
                </a:lnTo>
                <a:lnTo>
                  <a:pt x="3751849" y="5046590"/>
                </a:lnTo>
                <a:lnTo>
                  <a:pt x="3851656" y="5067832"/>
                </a:lnTo>
                <a:lnTo>
                  <a:pt x="3951616" y="5088418"/>
                </a:lnTo>
                <a:lnTo>
                  <a:pt x="4051723" y="5108351"/>
                </a:lnTo>
                <a:lnTo>
                  <a:pt x="4151970" y="5127640"/>
                </a:lnTo>
                <a:lnTo>
                  <a:pt x="4252351" y="5146290"/>
                </a:lnTo>
                <a:lnTo>
                  <a:pt x="4352858" y="5164307"/>
                </a:lnTo>
                <a:lnTo>
                  <a:pt x="4453485" y="5181699"/>
                </a:lnTo>
                <a:lnTo>
                  <a:pt x="4499283" y="4686761"/>
                </a:lnTo>
                <a:lnTo>
                  <a:pt x="4499283" y="272448"/>
                </a:lnTo>
                <a:lnTo>
                  <a:pt x="4160717" y="224962"/>
                </a:lnTo>
                <a:lnTo>
                  <a:pt x="3909363" y="191131"/>
                </a:lnTo>
                <a:lnTo>
                  <a:pt x="3708146" y="165190"/>
                </a:lnTo>
                <a:lnTo>
                  <a:pt x="3506816" y="140451"/>
                </a:lnTo>
                <a:lnTo>
                  <a:pt x="3355749" y="122798"/>
                </a:lnTo>
                <a:lnTo>
                  <a:pt x="3204627" y="106003"/>
                </a:lnTo>
                <a:lnTo>
                  <a:pt x="3053452" y="90147"/>
                </a:lnTo>
                <a:lnTo>
                  <a:pt x="2902227" y="75307"/>
                </a:lnTo>
                <a:lnTo>
                  <a:pt x="2750956" y="61561"/>
                </a:lnTo>
                <a:lnTo>
                  <a:pt x="2650084" y="53045"/>
                </a:lnTo>
                <a:lnTo>
                  <a:pt x="2549193" y="45073"/>
                </a:lnTo>
                <a:lnTo>
                  <a:pt x="2448286" y="37670"/>
                </a:lnTo>
                <a:lnTo>
                  <a:pt x="2347361" y="30857"/>
                </a:lnTo>
                <a:lnTo>
                  <a:pt x="2246421" y="24660"/>
                </a:lnTo>
                <a:lnTo>
                  <a:pt x="2145466" y="19100"/>
                </a:lnTo>
                <a:lnTo>
                  <a:pt x="2044497" y="14202"/>
                </a:lnTo>
                <a:lnTo>
                  <a:pt x="1943515" y="9988"/>
                </a:lnTo>
                <a:lnTo>
                  <a:pt x="1842521" y="6482"/>
                </a:lnTo>
                <a:lnTo>
                  <a:pt x="1741516" y="3706"/>
                </a:lnTo>
                <a:lnTo>
                  <a:pt x="1640501" y="1685"/>
                </a:lnTo>
                <a:lnTo>
                  <a:pt x="1539477" y="442"/>
                </a:lnTo>
                <a:lnTo>
                  <a:pt x="1438444" y="0"/>
                </a:lnTo>
                <a:close/>
              </a:path>
            </a:pathLst>
          </a:custGeom>
          <a:solidFill>
            <a:srgbClr val="EEEDF3">
              <a:alpha val="89999"/>
            </a:srgbClr>
          </a:solidFill>
        </p:spPr>
        <p:txBody>
          <a:bodyPr wrap="square" lIns="0" tIns="0" rIns="0" bIns="0" rtlCol="0"/>
          <a:lstStyle/>
          <a:p>
            <a:endParaRPr/>
          </a:p>
        </p:txBody>
      </p:sp>
      <p:sp>
        <p:nvSpPr>
          <p:cNvPr id="7" name="object 7"/>
          <p:cNvSpPr txBox="1">
            <a:spLocks noGrp="1"/>
          </p:cNvSpPr>
          <p:nvPr>
            <p:ph type="title"/>
          </p:nvPr>
        </p:nvSpPr>
        <p:spPr>
          <a:xfrm>
            <a:off x="6365981" y="1180537"/>
            <a:ext cx="3112135" cy="382156"/>
          </a:xfrm>
          <a:prstGeom prst="rect">
            <a:avLst/>
          </a:prstGeom>
        </p:spPr>
        <p:txBody>
          <a:bodyPr vert="horz" wrap="square" lIns="0" tIns="12700" rIns="0" bIns="0" rtlCol="0">
            <a:spAutoFit/>
          </a:bodyPr>
          <a:lstStyle/>
          <a:p>
            <a:pPr marR="5080" algn="r">
              <a:lnSpc>
                <a:spcPct val="100000"/>
              </a:lnSpc>
              <a:spcBef>
                <a:spcPts val="100"/>
              </a:spcBef>
            </a:pPr>
            <a:r>
              <a:rPr lang="pt-PT" sz="2400" b="0" spc="165" err="1">
                <a:solidFill>
                  <a:srgbClr val="020304"/>
                </a:solidFill>
                <a:latin typeface="Trebuchet MS"/>
                <a:cs typeface="Trebuchet MS"/>
              </a:rPr>
              <a:t>A </a:t>
            </a:r>
            <a:r>
              <a:rPr lang="pt-PT" sz="2400" b="0" spc="165">
                <a:solidFill>
                  <a:srgbClr val="020304"/>
                </a:solidFill>
                <a:latin typeface="Trebuchet MS"/>
                <a:cs typeface="Trebuchet MS"/>
              </a:rPr>
              <a:t>Coca-Cola </a:t>
            </a:r>
            <a:endParaRPr lang="pt-PT" sz="2400">
              <a:latin typeface="Trebuchet MS"/>
              <a:cs typeface="Trebuchet MS"/>
            </a:endParaRPr>
          </a:p>
        </p:txBody>
      </p:sp>
      <p:sp>
        <p:nvSpPr>
          <p:cNvPr id="8" name="object 8"/>
          <p:cNvSpPr txBox="1"/>
          <p:nvPr/>
        </p:nvSpPr>
        <p:spPr>
          <a:xfrm>
            <a:off x="6306609" y="1809812"/>
            <a:ext cx="3230880" cy="2536592"/>
          </a:xfrm>
          <a:prstGeom prst="rect">
            <a:avLst/>
          </a:prstGeom>
        </p:spPr>
        <p:txBody>
          <a:bodyPr vert="horz" wrap="square" lIns="0" tIns="12700" rIns="0" bIns="0" rtlCol="0">
            <a:spAutoFit/>
          </a:bodyPr>
          <a:lstStyle/>
          <a:p>
            <a:pPr marL="12700" marR="5080" indent="215900" algn="r">
              <a:lnSpc>
                <a:spcPct val="100000"/>
              </a:lnSpc>
              <a:spcBef>
                <a:spcPts val="100"/>
              </a:spcBef>
            </a:pPr>
            <a:r>
              <a:rPr lang="en-US" spc="-80">
                <a:solidFill>
                  <a:srgbClr val="020304"/>
                </a:solidFill>
                <a:latin typeface="Trebuchet MS"/>
              </a:rPr>
              <a:t>A Coca-Cola Company foi listada como a marca mais valiosa do mundo com 94% da população mundial a reconhecer o logótipo da marca Coca-Cola vermelha e branca.</a:t>
            </a:r>
          </a:p>
          <a:p>
            <a:pPr>
              <a:lnSpc>
                <a:spcPct val="100000"/>
              </a:lnSpc>
              <a:spcBef>
                <a:spcPts val="45"/>
              </a:spcBef>
            </a:pPr>
            <a:endParaRPr lang="en-US" spc="-80">
              <a:solidFill>
                <a:srgbClr val="020304"/>
              </a:solidFill>
              <a:latin typeface="Trebuchet MS"/>
            </a:endParaRPr>
          </a:p>
          <a:p>
            <a:pPr marL="1122045" marR="5080" indent="-631190">
              <a:lnSpc>
                <a:spcPct val="100000"/>
              </a:lnSpc>
            </a:pPr>
            <a:r>
              <a:rPr lang="en-US" sz="1400" b="1" spc="145">
                <a:solidFill>
                  <a:srgbClr val="020304"/>
                </a:solidFill>
                <a:latin typeface="Trebuchet MS"/>
                <a:cs typeface="Trebuchet MS"/>
                <a:hlinkClick r:id="rId3"/>
              </a:rPr>
              <a:t>https://www.feedough.com/coca-cola-marketing-study/</a:t>
            </a:r>
            <a:endParaRPr lang="en-US" sz="1400" b="1" spc="145">
              <a:solidFill>
                <a:srgbClr val="020304"/>
              </a:solidFill>
              <a:latin typeface="Trebuchet MS"/>
              <a:cs typeface="Trebuchet MS"/>
            </a:endParaRPr>
          </a:p>
          <a:p>
            <a:pPr marL="1122045" marR="5080" indent="-631190">
              <a:lnSpc>
                <a:spcPct val="100000"/>
              </a:lnSpc>
            </a:pPr>
            <a:endParaRPr sz="1400">
              <a:latin typeface="Trebuchet MS"/>
              <a:cs typeface="Trebuchet MS"/>
            </a:endParaRPr>
          </a:p>
        </p:txBody>
      </p:sp>
      <p:sp>
        <p:nvSpPr>
          <p:cNvPr id="9" name="object 9"/>
          <p:cNvSpPr/>
          <p:nvPr/>
        </p:nvSpPr>
        <p:spPr>
          <a:xfrm>
            <a:off x="4079655" y="1034935"/>
            <a:ext cx="2152019" cy="702310"/>
          </a:xfrm>
          <a:custGeom>
            <a:avLst/>
            <a:gdLst/>
            <a:ahLst/>
            <a:cxnLst/>
            <a:rect l="l" t="t" r="r" b="b"/>
            <a:pathLst>
              <a:path w="1820545" h="702310">
                <a:moveTo>
                  <a:pt x="1820252" y="367779"/>
                </a:moveTo>
                <a:lnTo>
                  <a:pt x="1802739" y="319011"/>
                </a:lnTo>
                <a:lnTo>
                  <a:pt x="1533004" y="22110"/>
                </a:lnTo>
                <a:lnTo>
                  <a:pt x="1486141" y="0"/>
                </a:lnTo>
                <a:lnTo>
                  <a:pt x="1460449" y="3733"/>
                </a:lnTo>
                <a:lnTo>
                  <a:pt x="1437360" y="17513"/>
                </a:lnTo>
                <a:lnTo>
                  <a:pt x="1419542" y="33718"/>
                </a:lnTo>
                <a:lnTo>
                  <a:pt x="1421193" y="82600"/>
                </a:lnTo>
                <a:lnTo>
                  <a:pt x="1418767" y="131876"/>
                </a:lnTo>
                <a:lnTo>
                  <a:pt x="219062" y="131889"/>
                </a:lnTo>
                <a:lnTo>
                  <a:pt x="168986" y="137706"/>
                </a:lnTo>
                <a:lnTo>
                  <a:pt x="122936" y="154241"/>
                </a:lnTo>
                <a:lnTo>
                  <a:pt x="82257" y="180174"/>
                </a:lnTo>
                <a:lnTo>
                  <a:pt x="48272" y="214147"/>
                </a:lnTo>
                <a:lnTo>
                  <a:pt x="22352" y="254838"/>
                </a:lnTo>
                <a:lnTo>
                  <a:pt x="5803" y="300875"/>
                </a:lnTo>
                <a:lnTo>
                  <a:pt x="0" y="350951"/>
                </a:lnTo>
                <a:lnTo>
                  <a:pt x="5803" y="401027"/>
                </a:lnTo>
                <a:lnTo>
                  <a:pt x="22352" y="447065"/>
                </a:lnTo>
                <a:lnTo>
                  <a:pt x="48272" y="487756"/>
                </a:lnTo>
                <a:lnTo>
                  <a:pt x="82257" y="521728"/>
                </a:lnTo>
                <a:lnTo>
                  <a:pt x="122936" y="547662"/>
                </a:lnTo>
                <a:lnTo>
                  <a:pt x="168986" y="564197"/>
                </a:lnTo>
                <a:lnTo>
                  <a:pt x="219062" y="570014"/>
                </a:lnTo>
                <a:lnTo>
                  <a:pt x="1388579" y="570014"/>
                </a:lnTo>
                <a:lnTo>
                  <a:pt x="1387944" y="612051"/>
                </a:lnTo>
                <a:lnTo>
                  <a:pt x="1386878" y="659180"/>
                </a:lnTo>
                <a:lnTo>
                  <a:pt x="1405610" y="679792"/>
                </a:lnTo>
                <a:lnTo>
                  <a:pt x="1427264" y="695718"/>
                </a:lnTo>
                <a:lnTo>
                  <a:pt x="1452473" y="701890"/>
                </a:lnTo>
                <a:lnTo>
                  <a:pt x="1478165" y="698157"/>
                </a:lnTo>
                <a:lnTo>
                  <a:pt x="1501241" y="684377"/>
                </a:lnTo>
                <a:lnTo>
                  <a:pt x="1798154" y="414655"/>
                </a:lnTo>
                <a:lnTo>
                  <a:pt x="1814080" y="392988"/>
                </a:lnTo>
                <a:lnTo>
                  <a:pt x="1820252" y="367779"/>
                </a:lnTo>
                <a:close/>
              </a:path>
            </a:pathLst>
          </a:custGeom>
          <a:solidFill>
            <a:srgbClr val="D21924"/>
          </a:solidFill>
        </p:spPr>
        <p:txBody>
          <a:bodyPr wrap="square" lIns="0" tIns="0" rIns="0" bIns="0" rtlCol="0"/>
          <a:lstStyle/>
          <a:p>
            <a:endParaRPr/>
          </a:p>
        </p:txBody>
      </p:sp>
      <p:sp>
        <p:nvSpPr>
          <p:cNvPr id="10" name="object 10"/>
          <p:cNvSpPr txBox="1"/>
          <p:nvPr/>
        </p:nvSpPr>
        <p:spPr>
          <a:xfrm>
            <a:off x="4220629" y="1221755"/>
            <a:ext cx="2103971" cy="289823"/>
          </a:xfrm>
          <a:prstGeom prst="rect">
            <a:avLst/>
          </a:prstGeom>
        </p:spPr>
        <p:txBody>
          <a:bodyPr vert="horz" wrap="square" lIns="0" tIns="12700" rIns="0" bIns="0" rtlCol="0">
            <a:spAutoFit/>
          </a:bodyPr>
          <a:lstStyle/>
          <a:p>
            <a:pPr marL="12700">
              <a:lnSpc>
                <a:spcPct val="100000"/>
              </a:lnSpc>
              <a:spcBef>
                <a:spcPts val="100"/>
              </a:spcBef>
            </a:pPr>
            <a:r>
              <a:rPr lang="pt-PT" sz="1800" b="1" spc="45" dirty="0">
                <a:solidFill>
                  <a:srgbClr val="FFFFFF"/>
                </a:solidFill>
                <a:latin typeface="Trebuchet MS"/>
                <a:cs typeface="Trebuchet MS"/>
              </a:rPr>
              <a:t>Caso de estudo</a:t>
            </a:r>
            <a:r>
              <a:rPr sz="1800" b="1" spc="-55" dirty="0">
                <a:solidFill>
                  <a:srgbClr val="FFFFFF"/>
                </a:solidFill>
                <a:latin typeface="Trebuchet MS"/>
                <a:cs typeface="Trebuchet MS"/>
              </a:rPr>
              <a:t>1</a:t>
            </a:r>
            <a:endParaRPr sz="1800" dirty="0">
              <a:latin typeface="Trebuchet MS"/>
              <a:cs typeface="Trebuchet MS"/>
            </a:endParaRPr>
          </a:p>
        </p:txBody>
      </p:sp>
      <p:sp>
        <p:nvSpPr>
          <p:cNvPr id="14" name="object 10">
            <a:extLst>
              <a:ext uri="{FF2B5EF4-FFF2-40B4-BE49-F238E27FC236}">
                <a16:creationId xmlns:a16="http://schemas.microsoft.com/office/drawing/2014/main" id="{4C304BD9-1D9A-4126-B7B3-3794F91A66EA}"/>
              </a:ext>
            </a:extLst>
          </p:cNvPr>
          <p:cNvSpPr txBox="1"/>
          <p:nvPr/>
        </p:nvSpPr>
        <p:spPr>
          <a:xfrm>
            <a:off x="7772400" y="5484305"/>
            <a:ext cx="153888" cy="2166620"/>
          </a:xfrm>
          <a:prstGeom prst="rect">
            <a:avLst/>
          </a:prstGeom>
        </p:spPr>
        <p:txBody>
          <a:bodyPr vert="vert270" wrap="square" lIns="0" tIns="4445" rIns="0" bIns="0" rtlCol="0">
            <a:spAutoFit/>
          </a:bodyPr>
          <a:lstStyle/>
          <a:p>
            <a:pPr marL="12700">
              <a:lnSpc>
                <a:spcPct val="100000"/>
              </a:lnSpc>
              <a:spcBef>
                <a:spcPts val="35"/>
              </a:spcBef>
            </a:pPr>
            <a:r>
              <a:rPr lang="pt-PT" sz="1000" b="1" spc="15" dirty="0" err="1">
                <a:solidFill>
                  <a:srgbClr val="5E5D5D"/>
                </a:solidFill>
                <a:latin typeface="Trebuchet MS"/>
                <a:cs typeface="Trebuchet MS"/>
              </a:rPr>
              <a:t>Direitos fotográficos </a:t>
            </a:r>
            <a:r>
              <a:rPr lang="pt-PT" sz="1000" b="1" spc="15" dirty="0">
                <a:solidFill>
                  <a:srgbClr val="5E5D5D"/>
                </a:solidFill>
                <a:latin typeface="Trebuchet MS"/>
                <a:cs typeface="Trebuchet MS"/>
              </a:rPr>
              <a:t>à Coca-cola</a:t>
            </a:r>
            <a:endParaRPr sz="1000" dirty="0">
              <a:latin typeface="Trebuchet MS"/>
              <a:cs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Lisboa - work of Bordalo II | Bordalo II is an artist, born … | Flickr">
            <a:extLst>
              <a:ext uri="{FF2B5EF4-FFF2-40B4-BE49-F238E27FC236}">
                <a16:creationId xmlns:a16="http://schemas.microsoft.com/office/drawing/2014/main" id="{0761BCD9-61A2-03D1-5E2A-E0B99482E5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964"/>
            <a:ext cx="10058400" cy="7773364"/>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4"/>
          <p:cNvSpPr/>
          <p:nvPr/>
        </p:nvSpPr>
        <p:spPr>
          <a:xfrm>
            <a:off x="5448578" y="1106705"/>
            <a:ext cx="3924300" cy="6253480"/>
          </a:xfrm>
          <a:custGeom>
            <a:avLst/>
            <a:gdLst/>
            <a:ahLst/>
            <a:cxnLst/>
            <a:rect l="l" t="t" r="r" b="b"/>
            <a:pathLst>
              <a:path w="3924300" h="6253480">
                <a:moveTo>
                  <a:pt x="3473602" y="0"/>
                </a:moveTo>
                <a:lnTo>
                  <a:pt x="450494" y="0"/>
                </a:lnTo>
                <a:lnTo>
                  <a:pt x="401586" y="2656"/>
                </a:lnTo>
                <a:lnTo>
                  <a:pt x="354160" y="10438"/>
                </a:lnTo>
                <a:lnTo>
                  <a:pt x="308496" y="23066"/>
                </a:lnTo>
                <a:lnTo>
                  <a:pt x="264875" y="40258"/>
                </a:lnTo>
                <a:lnTo>
                  <a:pt x="223576" y="61736"/>
                </a:lnTo>
                <a:lnTo>
                  <a:pt x="184880" y="87218"/>
                </a:lnTo>
                <a:lnTo>
                  <a:pt x="149068" y="116425"/>
                </a:lnTo>
                <a:lnTo>
                  <a:pt x="116419" y="149075"/>
                </a:lnTo>
                <a:lnTo>
                  <a:pt x="87214" y="184888"/>
                </a:lnTo>
                <a:lnTo>
                  <a:pt x="61733" y="223585"/>
                </a:lnTo>
                <a:lnTo>
                  <a:pt x="40256" y="264885"/>
                </a:lnTo>
                <a:lnTo>
                  <a:pt x="23064" y="308507"/>
                </a:lnTo>
                <a:lnTo>
                  <a:pt x="10437" y="354172"/>
                </a:lnTo>
                <a:lnTo>
                  <a:pt x="2656" y="401599"/>
                </a:lnTo>
                <a:lnTo>
                  <a:pt x="0" y="450507"/>
                </a:lnTo>
                <a:lnTo>
                  <a:pt x="0" y="5802972"/>
                </a:lnTo>
                <a:lnTo>
                  <a:pt x="2656" y="5851878"/>
                </a:lnTo>
                <a:lnTo>
                  <a:pt x="10437" y="5899302"/>
                </a:lnTo>
                <a:lnTo>
                  <a:pt x="23064" y="5944965"/>
                </a:lnTo>
                <a:lnTo>
                  <a:pt x="40256" y="5988586"/>
                </a:lnTo>
                <a:lnTo>
                  <a:pt x="61733" y="6029885"/>
                </a:lnTo>
                <a:lnTo>
                  <a:pt x="87214" y="6068581"/>
                </a:lnTo>
                <a:lnTo>
                  <a:pt x="116419" y="6104394"/>
                </a:lnTo>
                <a:lnTo>
                  <a:pt x="149068" y="6137043"/>
                </a:lnTo>
                <a:lnTo>
                  <a:pt x="184880" y="6166249"/>
                </a:lnTo>
                <a:lnTo>
                  <a:pt x="223576" y="6191731"/>
                </a:lnTo>
                <a:lnTo>
                  <a:pt x="264875" y="6213208"/>
                </a:lnTo>
                <a:lnTo>
                  <a:pt x="308496" y="6230401"/>
                </a:lnTo>
                <a:lnTo>
                  <a:pt x="354160" y="6243028"/>
                </a:lnTo>
                <a:lnTo>
                  <a:pt x="401586" y="6250810"/>
                </a:lnTo>
                <a:lnTo>
                  <a:pt x="450494" y="6253467"/>
                </a:lnTo>
                <a:lnTo>
                  <a:pt x="3473602" y="6253467"/>
                </a:lnTo>
                <a:lnTo>
                  <a:pt x="3522510" y="6250810"/>
                </a:lnTo>
                <a:lnTo>
                  <a:pt x="3569936" y="6243028"/>
                </a:lnTo>
                <a:lnTo>
                  <a:pt x="3615600" y="6230401"/>
                </a:lnTo>
                <a:lnTo>
                  <a:pt x="3659221" y="6213208"/>
                </a:lnTo>
                <a:lnTo>
                  <a:pt x="3700520" y="6191731"/>
                </a:lnTo>
                <a:lnTo>
                  <a:pt x="3739216" y="6166249"/>
                </a:lnTo>
                <a:lnTo>
                  <a:pt x="3775028" y="6137043"/>
                </a:lnTo>
                <a:lnTo>
                  <a:pt x="3807677" y="6104394"/>
                </a:lnTo>
                <a:lnTo>
                  <a:pt x="3836882" y="6068581"/>
                </a:lnTo>
                <a:lnTo>
                  <a:pt x="3862363" y="6029885"/>
                </a:lnTo>
                <a:lnTo>
                  <a:pt x="3883840" y="5988586"/>
                </a:lnTo>
                <a:lnTo>
                  <a:pt x="3901031" y="5944965"/>
                </a:lnTo>
                <a:lnTo>
                  <a:pt x="3913658" y="5899302"/>
                </a:lnTo>
                <a:lnTo>
                  <a:pt x="3921440" y="5851878"/>
                </a:lnTo>
                <a:lnTo>
                  <a:pt x="3924096" y="5802972"/>
                </a:lnTo>
                <a:lnTo>
                  <a:pt x="3924096" y="450507"/>
                </a:lnTo>
                <a:lnTo>
                  <a:pt x="3921440" y="401599"/>
                </a:lnTo>
                <a:lnTo>
                  <a:pt x="3913658" y="354172"/>
                </a:lnTo>
                <a:lnTo>
                  <a:pt x="3901031" y="308507"/>
                </a:lnTo>
                <a:lnTo>
                  <a:pt x="3883840" y="264885"/>
                </a:lnTo>
                <a:lnTo>
                  <a:pt x="3862363" y="223585"/>
                </a:lnTo>
                <a:lnTo>
                  <a:pt x="3836882" y="184888"/>
                </a:lnTo>
                <a:lnTo>
                  <a:pt x="3807677" y="149075"/>
                </a:lnTo>
                <a:lnTo>
                  <a:pt x="3775028" y="116425"/>
                </a:lnTo>
                <a:lnTo>
                  <a:pt x="3739216" y="87218"/>
                </a:lnTo>
                <a:lnTo>
                  <a:pt x="3700520" y="61736"/>
                </a:lnTo>
                <a:lnTo>
                  <a:pt x="3659221" y="40258"/>
                </a:lnTo>
                <a:lnTo>
                  <a:pt x="3615600" y="23066"/>
                </a:lnTo>
                <a:lnTo>
                  <a:pt x="3569936" y="10438"/>
                </a:lnTo>
                <a:lnTo>
                  <a:pt x="3522510" y="2656"/>
                </a:lnTo>
                <a:lnTo>
                  <a:pt x="3473602" y="0"/>
                </a:lnTo>
                <a:close/>
              </a:path>
            </a:pathLst>
          </a:custGeom>
          <a:solidFill>
            <a:srgbClr val="FFFFFF">
              <a:alpha val="92999"/>
            </a:srgbClr>
          </a:solidFill>
        </p:spPr>
        <p:txBody>
          <a:bodyPr wrap="square" lIns="0" tIns="0" rIns="0" bIns="0" rtlCol="0"/>
          <a:lstStyle/>
          <a:p>
            <a:endParaRPr/>
          </a:p>
        </p:txBody>
      </p:sp>
      <p:sp>
        <p:nvSpPr>
          <p:cNvPr id="5" name="object 5"/>
          <p:cNvSpPr txBox="1">
            <a:spLocks noGrp="1"/>
          </p:cNvSpPr>
          <p:nvPr>
            <p:ph type="title"/>
          </p:nvPr>
        </p:nvSpPr>
        <p:spPr>
          <a:xfrm>
            <a:off x="5842000" y="1416050"/>
            <a:ext cx="3014345" cy="391160"/>
          </a:xfrm>
          <a:prstGeom prst="rect">
            <a:avLst/>
          </a:prstGeom>
        </p:spPr>
        <p:txBody>
          <a:bodyPr vert="horz" wrap="square" lIns="0" tIns="12700" rIns="0" bIns="0" rtlCol="0">
            <a:spAutoFit/>
          </a:bodyPr>
          <a:lstStyle/>
          <a:p>
            <a:pPr marL="12700">
              <a:lnSpc>
                <a:spcPct val="100000"/>
              </a:lnSpc>
              <a:spcBef>
                <a:spcPts val="100"/>
              </a:spcBef>
            </a:pPr>
            <a:r>
              <a:rPr lang="pt-PT" sz="2400" b="0" spc="150">
                <a:solidFill>
                  <a:srgbClr val="1D1D1B"/>
                </a:solidFill>
                <a:latin typeface="Trebuchet MS"/>
                <a:cs typeface="Trebuchet MS"/>
              </a:rPr>
              <a:t>Bordalo II</a:t>
            </a:r>
            <a:endParaRPr sz="2400">
              <a:latin typeface="Trebuchet MS"/>
              <a:cs typeface="Trebuchet MS"/>
            </a:endParaRPr>
          </a:p>
        </p:txBody>
      </p:sp>
      <p:sp>
        <p:nvSpPr>
          <p:cNvPr id="6" name="object 6"/>
          <p:cNvSpPr txBox="1"/>
          <p:nvPr/>
        </p:nvSpPr>
        <p:spPr>
          <a:xfrm>
            <a:off x="5842000" y="2137382"/>
            <a:ext cx="3362456" cy="4578176"/>
          </a:xfrm>
          <a:prstGeom prst="rect">
            <a:avLst/>
          </a:prstGeom>
        </p:spPr>
        <p:txBody>
          <a:bodyPr vert="horz" wrap="square" lIns="0" tIns="12700" rIns="0" bIns="0" rtlCol="0">
            <a:spAutoFit/>
          </a:bodyPr>
          <a:lstStyle/>
          <a:p>
            <a:pPr marL="12700" marR="125730">
              <a:lnSpc>
                <a:spcPct val="100000"/>
              </a:lnSpc>
              <a:spcBef>
                <a:spcPts val="100"/>
              </a:spcBef>
            </a:pPr>
            <a:r>
              <a:rPr lang="en-US" b="1" i="1" spc="-55" dirty="0" err="1">
                <a:solidFill>
                  <a:srgbClr val="D21924"/>
                </a:solidFill>
                <a:latin typeface="Trebuchet MS"/>
              </a:rPr>
              <a:t>Bordalo </a:t>
            </a:r>
            <a:r>
              <a:rPr lang="en-US" b="1" i="1" spc="-55" dirty="0">
                <a:solidFill>
                  <a:srgbClr val="D21924"/>
                </a:solidFill>
                <a:latin typeface="Trebuchet MS"/>
              </a:rPr>
              <a:t>utiliza "lixo" na construção de peças de pequena e grande escala que ele espalhou pelo mundo e que, acima de tudo, pretende ser o veículo de um manifesto universal.</a:t>
            </a:r>
          </a:p>
          <a:p>
            <a:pPr marL="12700" marR="125730">
              <a:lnSpc>
                <a:spcPct val="100000"/>
              </a:lnSpc>
              <a:spcBef>
                <a:spcPts val="100"/>
              </a:spcBef>
            </a:pPr>
            <a:endParaRPr lang="en-US" b="1" i="1" spc="-55" dirty="0">
              <a:solidFill>
                <a:srgbClr val="D21924"/>
              </a:solidFill>
              <a:latin typeface="Trebuchet MS"/>
            </a:endParaRPr>
          </a:p>
          <a:p>
            <a:pPr marL="12700" marR="5080">
              <a:lnSpc>
                <a:spcPct val="100000"/>
              </a:lnSpc>
              <a:spcBef>
                <a:spcPts val="1200"/>
              </a:spcBef>
              <a:tabLst>
                <a:tab pos="191135" algn="l"/>
              </a:tabLst>
            </a:pPr>
            <a:r>
              <a:rPr lang="en-US" spc="-40" dirty="0">
                <a:solidFill>
                  <a:srgbClr val="1D1D1B"/>
                </a:solidFill>
                <a:latin typeface="Trebuchet MS"/>
              </a:rPr>
              <a:t>A utilização de uma técnica com um forte impacto social, tornou-se a característica chave para promover o seu trabalho junto do público.</a:t>
            </a:r>
          </a:p>
          <a:p>
            <a:pPr marL="12700" marR="5080">
              <a:lnSpc>
                <a:spcPct val="100000"/>
              </a:lnSpc>
              <a:spcBef>
                <a:spcPts val="1200"/>
              </a:spcBef>
              <a:tabLst>
                <a:tab pos="191135" algn="l"/>
              </a:tabLst>
            </a:pPr>
            <a:br>
              <a:rPr lang="en-US" spc="-40" dirty="0">
                <a:solidFill>
                  <a:srgbClr val="1D1D1B"/>
                </a:solidFill>
                <a:latin typeface="Trebuchet MS"/>
              </a:rPr>
            </a:br>
            <a:r>
              <a:rPr lang="en-US" spc="130" dirty="0">
                <a:solidFill>
                  <a:srgbClr val="1D1D1B"/>
                </a:solidFill>
                <a:latin typeface="Trebuchet MS"/>
                <a:cs typeface="Trebuchet MS"/>
                <a:hlinkClick r:id="rId3"/>
              </a:rPr>
              <a:t>https://www.bordaloii.com</a:t>
            </a:r>
            <a:endParaRPr lang="en-US" spc="130" dirty="0">
              <a:solidFill>
                <a:srgbClr val="1D1D1B"/>
              </a:solidFill>
              <a:latin typeface="Trebuchet MS"/>
              <a:cs typeface="Trebuchet MS"/>
            </a:endParaRPr>
          </a:p>
          <a:p>
            <a:pPr marL="12700">
              <a:lnSpc>
                <a:spcPct val="100000"/>
              </a:lnSpc>
              <a:spcBef>
                <a:spcPts val="720"/>
              </a:spcBef>
            </a:pPr>
            <a:endParaRPr sz="1800" dirty="0">
              <a:latin typeface="Trebuchet MS"/>
              <a:cs typeface="Trebuchet MS"/>
            </a:endParaRPr>
          </a:p>
        </p:txBody>
      </p:sp>
      <p:sp>
        <p:nvSpPr>
          <p:cNvPr id="7" name="object 7"/>
          <p:cNvSpPr/>
          <p:nvPr/>
        </p:nvSpPr>
        <p:spPr>
          <a:xfrm>
            <a:off x="3429000" y="1314576"/>
            <a:ext cx="2159368" cy="702310"/>
          </a:xfrm>
          <a:custGeom>
            <a:avLst/>
            <a:gdLst/>
            <a:ahLst/>
            <a:cxnLst/>
            <a:rect l="l" t="t" r="r" b="b"/>
            <a:pathLst>
              <a:path w="1820545" h="702310">
                <a:moveTo>
                  <a:pt x="1820252" y="367766"/>
                </a:moveTo>
                <a:lnTo>
                  <a:pt x="1802739" y="318998"/>
                </a:lnTo>
                <a:lnTo>
                  <a:pt x="1533004" y="22098"/>
                </a:lnTo>
                <a:lnTo>
                  <a:pt x="1486141" y="0"/>
                </a:lnTo>
                <a:lnTo>
                  <a:pt x="1460449" y="3721"/>
                </a:lnTo>
                <a:lnTo>
                  <a:pt x="1437360" y="17500"/>
                </a:lnTo>
                <a:lnTo>
                  <a:pt x="1419542" y="33705"/>
                </a:lnTo>
                <a:lnTo>
                  <a:pt x="1421206" y="82588"/>
                </a:lnTo>
                <a:lnTo>
                  <a:pt x="1418767" y="131864"/>
                </a:lnTo>
                <a:lnTo>
                  <a:pt x="219062" y="131876"/>
                </a:lnTo>
                <a:lnTo>
                  <a:pt x="168986" y="137693"/>
                </a:lnTo>
                <a:lnTo>
                  <a:pt x="122936" y="154228"/>
                </a:lnTo>
                <a:lnTo>
                  <a:pt x="82257" y="180162"/>
                </a:lnTo>
                <a:lnTo>
                  <a:pt x="48285" y="214134"/>
                </a:lnTo>
                <a:lnTo>
                  <a:pt x="22352" y="254825"/>
                </a:lnTo>
                <a:lnTo>
                  <a:pt x="5803" y="300875"/>
                </a:lnTo>
                <a:lnTo>
                  <a:pt x="0" y="350939"/>
                </a:lnTo>
                <a:lnTo>
                  <a:pt x="5803" y="401015"/>
                </a:lnTo>
                <a:lnTo>
                  <a:pt x="22352" y="447065"/>
                </a:lnTo>
                <a:lnTo>
                  <a:pt x="48285" y="487743"/>
                </a:lnTo>
                <a:lnTo>
                  <a:pt x="82257" y="521716"/>
                </a:lnTo>
                <a:lnTo>
                  <a:pt x="122936" y="547649"/>
                </a:lnTo>
                <a:lnTo>
                  <a:pt x="168986" y="564197"/>
                </a:lnTo>
                <a:lnTo>
                  <a:pt x="219062" y="570001"/>
                </a:lnTo>
                <a:lnTo>
                  <a:pt x="1388579" y="570001"/>
                </a:lnTo>
                <a:lnTo>
                  <a:pt x="1387944" y="612038"/>
                </a:lnTo>
                <a:lnTo>
                  <a:pt x="1386878" y="659168"/>
                </a:lnTo>
                <a:lnTo>
                  <a:pt x="1405610" y="679780"/>
                </a:lnTo>
                <a:lnTo>
                  <a:pt x="1427264" y="695706"/>
                </a:lnTo>
                <a:lnTo>
                  <a:pt x="1452473" y="701878"/>
                </a:lnTo>
                <a:lnTo>
                  <a:pt x="1478165" y="698157"/>
                </a:lnTo>
                <a:lnTo>
                  <a:pt x="1501241" y="684364"/>
                </a:lnTo>
                <a:lnTo>
                  <a:pt x="1798154" y="414642"/>
                </a:lnTo>
                <a:lnTo>
                  <a:pt x="1814080" y="392988"/>
                </a:lnTo>
                <a:lnTo>
                  <a:pt x="1820252" y="367766"/>
                </a:lnTo>
                <a:close/>
              </a:path>
            </a:pathLst>
          </a:custGeom>
          <a:solidFill>
            <a:srgbClr val="D21924"/>
          </a:solidFill>
        </p:spPr>
        <p:txBody>
          <a:bodyPr wrap="square" lIns="0" tIns="0" rIns="0" bIns="0" rtlCol="0"/>
          <a:lstStyle/>
          <a:p>
            <a:endParaRPr/>
          </a:p>
        </p:txBody>
      </p:sp>
      <p:sp>
        <p:nvSpPr>
          <p:cNvPr id="8" name="object 8"/>
          <p:cNvSpPr txBox="1"/>
          <p:nvPr/>
        </p:nvSpPr>
        <p:spPr>
          <a:xfrm>
            <a:off x="3505201" y="1501378"/>
            <a:ext cx="1932681" cy="299720"/>
          </a:xfrm>
          <a:prstGeom prst="rect">
            <a:avLst/>
          </a:prstGeom>
        </p:spPr>
        <p:txBody>
          <a:bodyPr vert="horz" wrap="square" lIns="0" tIns="12700" rIns="0" bIns="0" rtlCol="0">
            <a:spAutoFit/>
          </a:bodyPr>
          <a:lstStyle/>
          <a:p>
            <a:pPr marL="12700">
              <a:lnSpc>
                <a:spcPct val="100000"/>
              </a:lnSpc>
              <a:spcBef>
                <a:spcPts val="100"/>
              </a:spcBef>
            </a:pPr>
            <a:r>
              <a:rPr sz="1800" b="1" spc="45" dirty="0">
                <a:solidFill>
                  <a:srgbClr val="FFFFFF"/>
                </a:solidFill>
                <a:latin typeface="Trebuchet MS"/>
                <a:cs typeface="Trebuchet MS"/>
              </a:rPr>
              <a:t>Estudo de </a:t>
            </a:r>
            <a:r>
              <a:rPr sz="1800" b="1" spc="5" dirty="0">
                <a:solidFill>
                  <a:srgbClr val="FFFFFF"/>
                </a:solidFill>
                <a:latin typeface="Trebuchet MS"/>
                <a:cs typeface="Trebuchet MS"/>
              </a:rPr>
              <a:t>Caso </a:t>
            </a:r>
            <a:r>
              <a:rPr sz="1800" b="1" spc="-55" dirty="0">
                <a:solidFill>
                  <a:srgbClr val="FFFFFF"/>
                </a:solidFill>
                <a:latin typeface="Trebuchet MS"/>
                <a:cs typeface="Trebuchet MS"/>
              </a:rPr>
              <a:t>2</a:t>
            </a:r>
            <a:endParaRPr sz="1800" dirty="0">
              <a:latin typeface="Trebuchet MS"/>
              <a:cs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35393" y="0"/>
            <a:ext cx="9323070" cy="4555490"/>
            <a:chOff x="735393" y="0"/>
            <a:chExt cx="9323070" cy="455549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6474828" y="0"/>
              <a:ext cx="3583571" cy="4555045"/>
            </a:xfrm>
            <a:prstGeom prst="rect">
              <a:avLst/>
            </a:prstGeom>
          </p:spPr>
        </p:pic>
        <p:pic>
          <p:nvPicPr>
            <p:cNvPr id="4" name="object 4"/>
            <p:cNvPicPr/>
            <p:nvPr/>
          </p:nvPicPr>
          <p:blipFill>
            <a:blip r:embed="rId3" cstate="print">
              <a:extLst>
                <a:ext uri="{28A0092B-C50C-407E-A947-70E740481C1C}">
                  <a14:useLocalDpi xmlns:a14="http://schemas.microsoft.com/office/drawing/2010/main" val="0"/>
                </a:ext>
              </a:extLst>
            </a:blip>
            <a:stretch>
              <a:fillRect/>
            </a:stretch>
          </p:blipFill>
          <p:spPr>
            <a:xfrm>
              <a:off x="735393" y="12064"/>
              <a:ext cx="6391935" cy="4063999"/>
            </a:xfrm>
            <a:prstGeom prst="rect">
              <a:avLst/>
            </a:prstGeom>
          </p:spPr>
        </p:pic>
      </p:grpSp>
      <p:sp>
        <p:nvSpPr>
          <p:cNvPr id="5" name="object 5"/>
          <p:cNvSpPr txBox="1"/>
          <p:nvPr/>
        </p:nvSpPr>
        <p:spPr>
          <a:xfrm>
            <a:off x="1179028" y="3974753"/>
            <a:ext cx="3773972" cy="764312"/>
          </a:xfrm>
          <a:prstGeom prst="rect">
            <a:avLst/>
          </a:prstGeom>
        </p:spPr>
        <p:txBody>
          <a:bodyPr vert="horz" wrap="square" lIns="0" tIns="12700" rIns="0" bIns="0" rtlCol="0">
            <a:spAutoFit/>
          </a:bodyPr>
          <a:lstStyle/>
          <a:p>
            <a:pPr marL="12700">
              <a:lnSpc>
                <a:spcPct val="100000"/>
              </a:lnSpc>
              <a:spcBef>
                <a:spcPts val="100"/>
              </a:spcBef>
            </a:pPr>
            <a:r>
              <a:rPr lang="pt-PT" sz="2400" spc="50" dirty="0">
                <a:solidFill>
                  <a:srgbClr val="1D1D1B"/>
                </a:solidFill>
                <a:latin typeface="Trebuchet MS"/>
                <a:cs typeface="Trebuchet MS"/>
              </a:rPr>
              <a:t>Contratar um </a:t>
            </a:r>
          </a:p>
          <a:p>
            <a:pPr marL="12700">
              <a:lnSpc>
                <a:spcPct val="100000"/>
              </a:lnSpc>
              <a:spcBef>
                <a:spcPts val="100"/>
              </a:spcBef>
            </a:pPr>
            <a:r>
              <a:rPr lang="pt-PT" sz="2400" spc="50" dirty="0" err="1">
                <a:solidFill>
                  <a:srgbClr val="1D1D1B"/>
                </a:solidFill>
                <a:latin typeface="Trebuchet MS"/>
                <a:cs typeface="Trebuchet MS"/>
              </a:rPr>
              <a:t>artista nunca foi tão fácil</a:t>
            </a:r>
            <a:endParaRPr sz="2400" dirty="0">
              <a:latin typeface="Trebuchet MS"/>
              <a:cs typeface="Trebuchet MS"/>
            </a:endParaRPr>
          </a:p>
        </p:txBody>
      </p:sp>
      <p:sp>
        <p:nvSpPr>
          <p:cNvPr id="6" name="object 6"/>
          <p:cNvSpPr txBox="1"/>
          <p:nvPr/>
        </p:nvSpPr>
        <p:spPr>
          <a:xfrm>
            <a:off x="1179028" y="5056795"/>
            <a:ext cx="3665220" cy="843821"/>
          </a:xfrm>
          <a:prstGeom prst="rect">
            <a:avLst/>
          </a:prstGeom>
        </p:spPr>
        <p:txBody>
          <a:bodyPr vert="horz" wrap="square" lIns="0" tIns="12700" rIns="0" bIns="0" rtlCol="0">
            <a:spAutoFit/>
          </a:bodyPr>
          <a:lstStyle/>
          <a:p>
            <a:pPr marL="12700" marR="5080" algn="just">
              <a:lnSpc>
                <a:spcPct val="100000"/>
              </a:lnSpc>
              <a:spcBef>
                <a:spcPts val="100"/>
              </a:spcBef>
            </a:pPr>
            <a:r>
              <a:rPr lang="pt-PT" spc="-40" dirty="0">
                <a:solidFill>
                  <a:srgbClr val="1D1D1B"/>
                </a:solidFill>
                <a:latin typeface="Trebuchet MS"/>
                <a:cs typeface="Trebuchet MS"/>
              </a:rPr>
              <a:t>BOOK A STREET ARTIST </a:t>
            </a:r>
            <a:r>
              <a:rPr lang="pt-PT" spc="-40" dirty="0" err="1">
                <a:solidFill>
                  <a:srgbClr val="1D1D1B"/>
                </a:solidFill>
                <a:latin typeface="Trebuchet MS"/>
                <a:cs typeface="Trebuchet MS"/>
              </a:rPr>
              <a:t>encontrou o que os seus clientes </a:t>
            </a:r>
            <a:r>
              <a:rPr lang="pt-PT" spc="-40" dirty="0">
                <a:solidFill>
                  <a:srgbClr val="1D1D1B"/>
                </a:solidFill>
                <a:latin typeface="Trebuchet MS"/>
                <a:cs typeface="Trebuchet MS"/>
              </a:rPr>
              <a:t>procuravam </a:t>
            </a:r>
            <a:r>
              <a:rPr lang="pt-PT" spc="-40" dirty="0" err="1">
                <a:solidFill>
                  <a:srgbClr val="1D1D1B"/>
                </a:solidFill>
                <a:latin typeface="Trebuchet MS"/>
                <a:cs typeface="Trebuchet MS"/>
              </a:rPr>
              <a:t>e criou </a:t>
            </a:r>
            <a:r>
              <a:rPr lang="pt-PT" spc="-40" dirty="0">
                <a:solidFill>
                  <a:srgbClr val="1D1D1B"/>
                </a:solidFill>
                <a:latin typeface="Trebuchet MS"/>
                <a:cs typeface="Trebuchet MS"/>
              </a:rPr>
              <a:t>uma </a:t>
            </a:r>
            <a:r>
              <a:rPr lang="pt-PT" spc="-40" dirty="0" err="1">
                <a:solidFill>
                  <a:srgbClr val="1D1D1B"/>
                </a:solidFill>
                <a:latin typeface="Trebuchet MS"/>
                <a:cs typeface="Trebuchet MS"/>
              </a:rPr>
              <a:t>marca à sua volta.</a:t>
            </a:r>
            <a:endParaRPr sz="1800" dirty="0">
              <a:latin typeface="Trebuchet MS"/>
              <a:cs typeface="Trebuchet MS"/>
            </a:endParaRPr>
          </a:p>
        </p:txBody>
      </p:sp>
      <p:sp>
        <p:nvSpPr>
          <p:cNvPr id="7" name="object 7"/>
          <p:cNvSpPr txBox="1"/>
          <p:nvPr/>
        </p:nvSpPr>
        <p:spPr>
          <a:xfrm>
            <a:off x="1179028" y="6154075"/>
            <a:ext cx="3170555" cy="566822"/>
          </a:xfrm>
          <a:prstGeom prst="rect">
            <a:avLst/>
          </a:prstGeom>
        </p:spPr>
        <p:txBody>
          <a:bodyPr vert="horz" wrap="square" lIns="0" tIns="12700" rIns="0" bIns="0" rtlCol="0">
            <a:spAutoFit/>
          </a:bodyPr>
          <a:lstStyle/>
          <a:p>
            <a:pPr marL="12700" marR="5080">
              <a:lnSpc>
                <a:spcPct val="100000"/>
              </a:lnSpc>
              <a:spcBef>
                <a:spcPts val="100"/>
              </a:spcBef>
            </a:pPr>
            <a:r>
              <a:rPr lang="en-GB" b="1" spc="-5" dirty="0">
                <a:solidFill>
                  <a:srgbClr val="1D1D1B"/>
                </a:solidFill>
                <a:latin typeface="Trebuchet MS"/>
                <a:cs typeface="Trebuchet MS"/>
                <a:hlinkClick r:id="rId4"/>
              </a:rPr>
              <a:t>https://www.bookastreetartist.com</a:t>
            </a:r>
            <a:endParaRPr lang="en-GB" b="1" spc="-5" dirty="0">
              <a:solidFill>
                <a:srgbClr val="1D1D1B"/>
              </a:solidFill>
              <a:latin typeface="Trebuchet MS"/>
              <a:cs typeface="Trebuchet MS"/>
            </a:endParaRPr>
          </a:p>
        </p:txBody>
      </p:sp>
      <p:sp>
        <p:nvSpPr>
          <p:cNvPr id="8" name="object 8"/>
          <p:cNvSpPr/>
          <p:nvPr/>
        </p:nvSpPr>
        <p:spPr>
          <a:xfrm>
            <a:off x="1191727" y="3233802"/>
            <a:ext cx="2391846" cy="438150"/>
          </a:xfrm>
          <a:custGeom>
            <a:avLst/>
            <a:gdLst/>
            <a:ahLst/>
            <a:cxnLst/>
            <a:rect l="l" t="t" r="r" b="b"/>
            <a:pathLst>
              <a:path w="1814830" h="438150">
                <a:moveTo>
                  <a:pt x="1615440" y="0"/>
                </a:moveTo>
                <a:lnTo>
                  <a:pt x="199250" y="0"/>
                </a:lnTo>
                <a:lnTo>
                  <a:pt x="153707" y="5286"/>
                </a:lnTo>
                <a:lnTo>
                  <a:pt x="111823" y="20331"/>
                </a:lnTo>
                <a:lnTo>
                  <a:pt x="74820" y="43916"/>
                </a:lnTo>
                <a:lnTo>
                  <a:pt x="43916" y="74820"/>
                </a:lnTo>
                <a:lnTo>
                  <a:pt x="20331" y="111823"/>
                </a:lnTo>
                <a:lnTo>
                  <a:pt x="5286" y="153707"/>
                </a:lnTo>
                <a:lnTo>
                  <a:pt x="0" y="199250"/>
                </a:lnTo>
                <a:lnTo>
                  <a:pt x="0" y="238874"/>
                </a:lnTo>
                <a:lnTo>
                  <a:pt x="5286" y="284417"/>
                </a:lnTo>
                <a:lnTo>
                  <a:pt x="20331" y="326300"/>
                </a:lnTo>
                <a:lnTo>
                  <a:pt x="43916" y="363304"/>
                </a:lnTo>
                <a:lnTo>
                  <a:pt x="74820" y="394208"/>
                </a:lnTo>
                <a:lnTo>
                  <a:pt x="111823" y="417793"/>
                </a:lnTo>
                <a:lnTo>
                  <a:pt x="153707" y="432838"/>
                </a:lnTo>
                <a:lnTo>
                  <a:pt x="199250" y="438124"/>
                </a:lnTo>
                <a:lnTo>
                  <a:pt x="1615440" y="438124"/>
                </a:lnTo>
                <a:lnTo>
                  <a:pt x="1660983" y="432838"/>
                </a:lnTo>
                <a:lnTo>
                  <a:pt x="1702866" y="417793"/>
                </a:lnTo>
                <a:lnTo>
                  <a:pt x="1739870" y="394208"/>
                </a:lnTo>
                <a:lnTo>
                  <a:pt x="1770774" y="363304"/>
                </a:lnTo>
                <a:lnTo>
                  <a:pt x="1794358" y="326300"/>
                </a:lnTo>
                <a:lnTo>
                  <a:pt x="1809404" y="284417"/>
                </a:lnTo>
                <a:lnTo>
                  <a:pt x="1814690" y="238874"/>
                </a:lnTo>
                <a:lnTo>
                  <a:pt x="1814690" y="199250"/>
                </a:lnTo>
                <a:lnTo>
                  <a:pt x="1809404" y="153707"/>
                </a:lnTo>
                <a:lnTo>
                  <a:pt x="1794358" y="111823"/>
                </a:lnTo>
                <a:lnTo>
                  <a:pt x="1770774" y="74820"/>
                </a:lnTo>
                <a:lnTo>
                  <a:pt x="1739870" y="43916"/>
                </a:lnTo>
                <a:lnTo>
                  <a:pt x="1702866" y="20331"/>
                </a:lnTo>
                <a:lnTo>
                  <a:pt x="1660983" y="5286"/>
                </a:lnTo>
                <a:lnTo>
                  <a:pt x="1615440" y="0"/>
                </a:lnTo>
                <a:close/>
              </a:path>
            </a:pathLst>
          </a:custGeom>
          <a:solidFill>
            <a:srgbClr val="D21924"/>
          </a:solidFill>
        </p:spPr>
        <p:txBody>
          <a:bodyPr wrap="square" lIns="0" tIns="0" rIns="0" bIns="0" rtlCol="0"/>
          <a:lstStyle/>
          <a:p>
            <a:endParaRPr/>
          </a:p>
        </p:txBody>
      </p:sp>
      <p:sp>
        <p:nvSpPr>
          <p:cNvPr id="9" name="object 9"/>
          <p:cNvSpPr txBox="1"/>
          <p:nvPr/>
        </p:nvSpPr>
        <p:spPr>
          <a:xfrm>
            <a:off x="1420321" y="3276036"/>
            <a:ext cx="2042569" cy="299720"/>
          </a:xfrm>
          <a:prstGeom prst="rect">
            <a:avLst/>
          </a:prstGeom>
        </p:spPr>
        <p:txBody>
          <a:bodyPr vert="horz" wrap="square" lIns="0" tIns="12700" rIns="0" bIns="0" rtlCol="0">
            <a:spAutoFit/>
          </a:bodyPr>
          <a:lstStyle/>
          <a:p>
            <a:pPr marL="12700">
              <a:lnSpc>
                <a:spcPct val="100000"/>
              </a:lnSpc>
              <a:spcBef>
                <a:spcPts val="100"/>
              </a:spcBef>
            </a:pPr>
            <a:r>
              <a:rPr sz="1800" b="1" spc="45" dirty="0">
                <a:solidFill>
                  <a:srgbClr val="FFFFFF"/>
                </a:solidFill>
                <a:latin typeface="Trebuchet MS"/>
                <a:cs typeface="Trebuchet MS"/>
              </a:rPr>
              <a:t>Estudo de </a:t>
            </a:r>
            <a:r>
              <a:rPr sz="1800" b="1" spc="5" dirty="0">
                <a:solidFill>
                  <a:srgbClr val="FFFFFF"/>
                </a:solidFill>
                <a:latin typeface="Trebuchet MS"/>
                <a:cs typeface="Trebuchet MS"/>
              </a:rPr>
              <a:t>caso </a:t>
            </a:r>
            <a:r>
              <a:rPr sz="1800" b="1" spc="-55" dirty="0">
                <a:solidFill>
                  <a:srgbClr val="FFFFFF"/>
                </a:solidFill>
                <a:latin typeface="Trebuchet MS"/>
                <a:cs typeface="Trebuchet MS"/>
              </a:rPr>
              <a:t>3</a:t>
            </a:r>
            <a:endParaRPr sz="1800" dirty="0">
              <a:latin typeface="Trebuchet MS"/>
              <a:cs typeface="Trebuchet MS"/>
            </a:endParaRPr>
          </a:p>
        </p:txBody>
      </p:sp>
      <p:sp>
        <p:nvSpPr>
          <p:cNvPr id="10" name="object 10"/>
          <p:cNvSpPr txBox="1"/>
          <p:nvPr/>
        </p:nvSpPr>
        <p:spPr>
          <a:xfrm>
            <a:off x="6983913" y="4762668"/>
            <a:ext cx="2565400" cy="2782813"/>
          </a:xfrm>
          <a:prstGeom prst="rect">
            <a:avLst/>
          </a:prstGeom>
        </p:spPr>
        <p:txBody>
          <a:bodyPr vert="horz" wrap="square" lIns="0" tIns="12700" rIns="0" bIns="0" rtlCol="0">
            <a:spAutoFit/>
          </a:bodyPr>
          <a:lstStyle/>
          <a:p>
            <a:pPr marL="35560" marR="5080" indent="-23495" algn="r">
              <a:lnSpc>
                <a:spcPct val="100000"/>
              </a:lnSpc>
              <a:spcBef>
                <a:spcPts val="100"/>
              </a:spcBef>
            </a:pPr>
            <a:r>
              <a:rPr lang="en-US" b="1" i="1" spc="-5" dirty="0">
                <a:solidFill>
                  <a:srgbClr val="D21924"/>
                </a:solidFill>
                <a:latin typeface="Trebuchet MS"/>
              </a:rPr>
              <a:t>"Observando e falando com artistas nas ruas da </a:t>
            </a:r>
            <a:r>
              <a:rPr lang="en-US" b="1" i="1" spc="-5" dirty="0" err="1">
                <a:solidFill>
                  <a:srgbClr val="D21924"/>
                </a:solidFill>
                <a:latin typeface="Trebuchet MS"/>
              </a:rPr>
              <a:t>Baixa </a:t>
            </a:r>
            <a:r>
              <a:rPr lang="en-US" b="1" i="1" spc="-5" dirty="0">
                <a:solidFill>
                  <a:srgbClr val="D21924"/>
                </a:solidFill>
                <a:latin typeface="Trebuchet MS"/>
              </a:rPr>
              <a:t>e do </a:t>
            </a:r>
            <a:r>
              <a:rPr lang="en-US" b="1" i="1" spc="-5" dirty="0" err="1">
                <a:solidFill>
                  <a:srgbClr val="D21924"/>
                </a:solidFill>
                <a:latin typeface="Trebuchet MS"/>
              </a:rPr>
              <a:t>Chiado </a:t>
            </a:r>
            <a:r>
              <a:rPr lang="en-US" b="1" i="1" spc="-5" dirty="0">
                <a:solidFill>
                  <a:srgbClr val="D21924"/>
                </a:solidFill>
                <a:latin typeface="Trebuchet MS"/>
              </a:rPr>
              <a:t>percebemos duas coisas: muitos artistas são inacreditavelmente talentosos e, ao mesmo tempo, ignorados e subvalorizados".</a:t>
            </a:r>
            <a:endParaRPr b="1" i="1" spc="-5" dirty="0">
              <a:solidFill>
                <a:srgbClr val="D21924"/>
              </a:solidFill>
              <a:latin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1049248"/>
            </a:xfrm>
            <a:prstGeom prst="rect">
              <a:avLst/>
            </a:prstGeom>
          </p:spPr>
        </p:pic>
        <p:pic>
          <p:nvPicPr>
            <p:cNvPr id="4" name="object 4"/>
            <p:cNvPicPr/>
            <p:nvPr/>
          </p:nvPicPr>
          <p:blipFill>
            <a:blip r:embed="rId3" cstate="print">
              <a:extLst>
                <a:ext uri="{28A0092B-C50C-407E-A947-70E740481C1C}">
                  <a14:useLocalDpi xmlns:a14="http://schemas.microsoft.com/office/drawing/2010/main" val="0"/>
                </a:ext>
              </a:extLst>
            </a:blip>
            <a:stretch>
              <a:fillRect/>
            </a:stretch>
          </p:blipFill>
          <p:spPr>
            <a:xfrm>
              <a:off x="0" y="973061"/>
              <a:ext cx="10058400" cy="6799338"/>
            </a:xfrm>
            <a:prstGeom prst="rect">
              <a:avLst/>
            </a:prstGeom>
          </p:spPr>
        </p:pic>
      </p:grpSp>
      <p:sp>
        <p:nvSpPr>
          <p:cNvPr id="5" name="object 5"/>
          <p:cNvSpPr txBox="1">
            <a:spLocks noGrp="1"/>
          </p:cNvSpPr>
          <p:nvPr>
            <p:ph type="title"/>
          </p:nvPr>
        </p:nvSpPr>
        <p:spPr>
          <a:xfrm>
            <a:off x="1174179" y="765435"/>
            <a:ext cx="7055421" cy="2037080"/>
          </a:xfrm>
          <a:prstGeom prst="rect">
            <a:avLst/>
          </a:prstGeom>
        </p:spPr>
        <p:txBody>
          <a:bodyPr vert="horz" wrap="square" lIns="0" tIns="195580" rIns="0" bIns="0" rtlCol="0">
            <a:spAutoFit/>
          </a:bodyPr>
          <a:lstStyle/>
          <a:p>
            <a:pPr marL="12700" marR="5080">
              <a:lnSpc>
                <a:spcPts val="7200"/>
              </a:lnSpc>
              <a:spcBef>
                <a:spcPts val="1540"/>
              </a:spcBef>
            </a:pPr>
            <a:r>
              <a:rPr sz="7200" b="0" spc="440" dirty="0" err="1">
                <a:solidFill>
                  <a:srgbClr val="1D1D1B"/>
                </a:solidFill>
                <a:latin typeface="Trebuchet MS"/>
                <a:cs typeface="Trebuchet MS"/>
              </a:rPr>
              <a:t>Atividades</a:t>
            </a:r>
            <a:r>
              <a:rPr sz="7200" b="0" spc="440" dirty="0">
                <a:solidFill>
                  <a:srgbClr val="1D1D1B"/>
                </a:solidFill>
                <a:latin typeface="Trebuchet MS"/>
                <a:cs typeface="Trebuchet MS"/>
              </a:rPr>
              <a:t> de </a:t>
            </a:r>
            <a:r>
              <a:rPr sz="7200" b="0" spc="535" dirty="0">
                <a:solidFill>
                  <a:srgbClr val="1D1D1B"/>
                </a:solidFill>
                <a:latin typeface="Trebuchet MS"/>
                <a:cs typeface="Trebuchet MS"/>
              </a:rPr>
              <a:t>Aprendizagem</a:t>
            </a:r>
            <a:endParaRPr sz="7200" dirty="0">
              <a:latin typeface="Trebuchet MS"/>
              <a:cs typeface="Trebuchet MS"/>
            </a:endParaRPr>
          </a:p>
        </p:txBody>
      </p:sp>
      <p:grpSp>
        <p:nvGrpSpPr>
          <p:cNvPr id="6" name="object 6"/>
          <p:cNvGrpSpPr/>
          <p:nvPr/>
        </p:nvGrpSpPr>
        <p:grpSpPr>
          <a:xfrm>
            <a:off x="267581" y="2700258"/>
            <a:ext cx="5355330" cy="5072454"/>
            <a:chOff x="267581" y="2700258"/>
            <a:chExt cx="5355330" cy="5072454"/>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extLst>
                <a:ext uri="{28A0092B-C50C-407E-A947-70E740481C1C}">
                  <a14:useLocalDpi xmlns:a14="http://schemas.microsoft.com/office/drawing/2010/main" val="0"/>
                </a:ext>
              </a:extLst>
            </a:blip>
            <a:stretch>
              <a:fillRect/>
            </a:stretch>
          </p:blipFill>
          <p:spPr>
            <a:xfrm>
              <a:off x="267581" y="2788594"/>
              <a:ext cx="5355330" cy="4983805"/>
            </a:xfrm>
            <a:prstGeom prst="rect">
              <a:avLst/>
            </a:prstGeom>
          </p:spPr>
        </p:pic>
        <p:sp>
          <p:nvSpPr>
            <p:cNvPr id="9" name="object 9"/>
            <p:cNvSpPr/>
            <p:nvPr/>
          </p:nvSpPr>
          <p:spPr>
            <a:xfrm>
              <a:off x="369177" y="2890197"/>
              <a:ext cx="4973320" cy="4882515"/>
            </a:xfrm>
            <a:custGeom>
              <a:avLst/>
              <a:gdLst/>
              <a:ahLst/>
              <a:cxnLst/>
              <a:rect l="l" t="t" r="r" b="b"/>
              <a:pathLst>
                <a:path w="4973320" h="48825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21219" y="4882202"/>
                  </a:lnTo>
                  <a:lnTo>
                    <a:pt x="3038222" y="4882202"/>
                  </a:lnTo>
                  <a:lnTo>
                    <a:pt x="3470402" y="4776876"/>
                  </a:lnTo>
                  <a:lnTo>
                    <a:pt x="3464921" y="4442383"/>
                  </a:lnTo>
                  <a:close/>
                </a:path>
                <a:path w="4973320" h="48825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82515">
                  <a:moveTo>
                    <a:pt x="4468519" y="3958234"/>
                  </a:moveTo>
                  <a:lnTo>
                    <a:pt x="3897579" y="3958234"/>
                  </a:lnTo>
                  <a:lnTo>
                    <a:pt x="4371822" y="4117238"/>
                  </a:lnTo>
                  <a:lnTo>
                    <a:pt x="4468519" y="3958234"/>
                  </a:lnTo>
                  <a:close/>
                </a:path>
                <a:path w="4973320" h="48825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825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82515">
                  <a:moveTo>
                    <a:pt x="4776965" y="1502384"/>
                  </a:moveTo>
                  <a:lnTo>
                    <a:pt x="4277017" y="1510525"/>
                  </a:lnTo>
                  <a:lnTo>
                    <a:pt x="4778948" y="1510525"/>
                  </a:lnTo>
                  <a:lnTo>
                    <a:pt x="4776965" y="1502384"/>
                  </a:lnTo>
                  <a:close/>
                </a:path>
                <a:path w="4973320" h="48825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82515">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95400" y="3067050"/>
              <a:ext cx="2470717"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43572" y="3099393"/>
            <a:ext cx="4098925" cy="1951816"/>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para o </a:t>
            </a:r>
            <a:r>
              <a:rPr sz="2100" b="1" spc="114" dirty="0">
                <a:solidFill>
                  <a:srgbClr val="EEEDF3"/>
                </a:solidFill>
                <a:latin typeface="Trebuchet MS"/>
                <a:cs typeface="Trebuchet MS"/>
              </a:rPr>
              <a:t>MÓDULO5</a:t>
            </a:r>
            <a:endParaRPr sz="2100" dirty="0">
              <a:latin typeface="Trebuchet MS"/>
              <a:cs typeface="Trebuchet MS"/>
            </a:endParaRPr>
          </a:p>
          <a:p>
            <a:pPr marL="12700" marR="5080">
              <a:lnSpc>
                <a:spcPts val="2100"/>
              </a:lnSpc>
              <a:spcBef>
                <a:spcPts val="2100"/>
              </a:spcBef>
            </a:pPr>
            <a:r>
              <a:rPr lang="en-GB" sz="2100" b="1" i="1" spc="-50" dirty="0" err="1">
                <a:solidFill>
                  <a:srgbClr val="1D1D1B"/>
                </a:solidFill>
                <a:highlight>
                  <a:srgbClr val="C0C0C0"/>
                </a:highlight>
                <a:latin typeface="Trebuchet MS"/>
              </a:rPr>
              <a:t>Promove</a:t>
            </a:r>
            <a:r>
              <a:rPr lang="en-GB" sz="2100" b="1" i="1" spc="-50" dirty="0">
                <a:solidFill>
                  <a:srgbClr val="1D1D1B"/>
                </a:solidFill>
                <a:highlight>
                  <a:srgbClr val="C0C0C0"/>
                </a:highlight>
                <a:latin typeface="Trebuchet MS"/>
              </a:rPr>
              <a:t> a </a:t>
            </a:r>
            <a:r>
              <a:rPr lang="en-GB" sz="2100" b="1" i="1" spc="-50" dirty="0" err="1">
                <a:solidFill>
                  <a:srgbClr val="1D1D1B"/>
                </a:solidFill>
                <a:highlight>
                  <a:srgbClr val="C0C0C0"/>
                </a:highlight>
                <a:latin typeface="Trebuchet MS"/>
              </a:rPr>
              <a:t>tua</a:t>
            </a:r>
            <a:r>
              <a:rPr lang="en-GB" sz="2100" b="1" i="1" spc="-50" dirty="0">
                <a:solidFill>
                  <a:srgbClr val="1D1D1B"/>
                </a:solidFill>
                <a:highlight>
                  <a:srgbClr val="C0C0C0"/>
                </a:highlight>
                <a:latin typeface="Trebuchet MS"/>
              </a:rPr>
              <a:t> </a:t>
            </a:r>
            <a:r>
              <a:rPr lang="en-GB" sz="2100" b="1" i="1" spc="-50" dirty="0" err="1">
                <a:solidFill>
                  <a:srgbClr val="1D1D1B"/>
                </a:solidFill>
                <a:highlight>
                  <a:srgbClr val="C0C0C0"/>
                </a:highlight>
                <a:latin typeface="Trebuchet MS"/>
              </a:rPr>
              <a:t>ideia</a:t>
            </a:r>
            <a:r>
              <a:rPr lang="en-GB" sz="2100" b="1" i="1" spc="-50" dirty="0">
                <a:solidFill>
                  <a:srgbClr val="1D1D1B"/>
                </a:solidFill>
                <a:highlight>
                  <a:srgbClr val="C0C0C0"/>
                </a:highlight>
                <a:latin typeface="Trebuchet MS"/>
              </a:rPr>
              <a:t> com um </a:t>
            </a:r>
            <a:r>
              <a:rPr lang="en-GB" sz="2100" b="1" i="1" spc="-50" dirty="0" err="1">
                <a:solidFill>
                  <a:srgbClr val="1D1D1B"/>
                </a:solidFill>
                <a:highlight>
                  <a:srgbClr val="C0C0C0"/>
                </a:highlight>
                <a:latin typeface="Trebuchet MS"/>
              </a:rPr>
              <a:t>pequeno</a:t>
            </a:r>
            <a:r>
              <a:rPr lang="en-GB" sz="2100" b="1" i="1" spc="-50" dirty="0">
                <a:solidFill>
                  <a:srgbClr val="1D1D1B"/>
                </a:solidFill>
                <a:highlight>
                  <a:srgbClr val="C0C0C0"/>
                </a:highlight>
                <a:latin typeface="Trebuchet MS"/>
              </a:rPr>
              <a:t> budget: </a:t>
            </a:r>
            <a:r>
              <a:rPr lang="en-GB" sz="2100" b="1" i="1" spc="-50" dirty="0" err="1">
                <a:solidFill>
                  <a:srgbClr val="1D1D1B"/>
                </a:solidFill>
                <a:highlight>
                  <a:srgbClr val="C0C0C0"/>
                </a:highlight>
                <a:latin typeface="Trebuchet MS"/>
              </a:rPr>
              <a:t>desenvolvimento</a:t>
            </a:r>
            <a:r>
              <a:rPr lang="en-GB" sz="2100" b="1" i="1" spc="-50" dirty="0">
                <a:solidFill>
                  <a:srgbClr val="1D1D1B"/>
                </a:solidFill>
                <a:highlight>
                  <a:srgbClr val="C0C0C0"/>
                </a:highlight>
                <a:latin typeface="Trebuchet MS"/>
              </a:rPr>
              <a:t> de </a:t>
            </a:r>
            <a:r>
              <a:rPr lang="en-GB" sz="2100" b="1" i="1" spc="-50" dirty="0" err="1">
                <a:solidFill>
                  <a:srgbClr val="1D1D1B"/>
                </a:solidFill>
                <a:highlight>
                  <a:srgbClr val="C0C0C0"/>
                </a:highlight>
                <a:latin typeface="Trebuchet MS"/>
              </a:rPr>
              <a:t>marca</a:t>
            </a:r>
            <a:r>
              <a:rPr lang="en-GB" sz="2100" b="1" i="1" spc="-50" dirty="0">
                <a:solidFill>
                  <a:srgbClr val="1D1D1B"/>
                </a:solidFill>
                <a:highlight>
                  <a:srgbClr val="C0C0C0"/>
                </a:highlight>
                <a:latin typeface="Trebuchet MS"/>
              </a:rPr>
              <a:t>, word of mouth, redes </a:t>
            </a:r>
            <a:r>
              <a:rPr lang="en-GB" sz="2100" b="1" i="1" spc="-50" dirty="0" err="1">
                <a:solidFill>
                  <a:srgbClr val="1D1D1B"/>
                </a:solidFill>
                <a:highlight>
                  <a:srgbClr val="C0C0C0"/>
                </a:highlight>
                <a:latin typeface="Trebuchet MS"/>
              </a:rPr>
              <a:t>sociais</a:t>
            </a:r>
            <a:r>
              <a:rPr lang="en-GB" sz="2100" b="1" i="1" spc="-50" dirty="0">
                <a:solidFill>
                  <a:srgbClr val="1D1D1B"/>
                </a:solidFill>
                <a:highlight>
                  <a:srgbClr val="C0C0C0"/>
                </a:highlight>
                <a:latin typeface="Trebuchet MS"/>
              </a:rPr>
              <a:t> e marketing de </a:t>
            </a:r>
            <a:r>
              <a:rPr lang="en-GB" sz="2100" b="1" i="1" spc="-50" dirty="0" err="1">
                <a:solidFill>
                  <a:srgbClr val="1D1D1B"/>
                </a:solidFill>
                <a:highlight>
                  <a:srgbClr val="C0C0C0"/>
                </a:highlight>
                <a:latin typeface="Trebuchet MS"/>
              </a:rPr>
              <a:t>reputação</a:t>
            </a:r>
            <a:r>
              <a:rPr lang="en-GB" sz="2100" b="1" i="1" spc="-50" dirty="0">
                <a:solidFill>
                  <a:srgbClr val="1D1D1B"/>
                </a:solidFill>
                <a:highlight>
                  <a:srgbClr val="C0C0C0"/>
                </a:highlight>
                <a:latin typeface="Trebuchet MS"/>
              </a:rPr>
              <a:t>.</a:t>
            </a:r>
          </a:p>
        </p:txBody>
      </p:sp>
      <p:sp>
        <p:nvSpPr>
          <p:cNvPr id="12" name="object 12"/>
          <p:cNvSpPr txBox="1"/>
          <p:nvPr/>
        </p:nvSpPr>
        <p:spPr>
          <a:xfrm>
            <a:off x="7388461" y="7366000"/>
            <a:ext cx="2066925"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1D1D1B"/>
                </a:solidFill>
                <a:latin typeface="Trebuchet MS"/>
                <a:cs typeface="Trebuchet MS"/>
              </a:rPr>
              <a:t>Foto </a:t>
            </a:r>
            <a:r>
              <a:rPr sz="1000" spc="-25" dirty="0">
                <a:solidFill>
                  <a:srgbClr val="1D1D1B"/>
                </a:solidFill>
                <a:latin typeface="Trebuchet MS"/>
                <a:cs typeface="Trebuchet MS"/>
              </a:rPr>
              <a:t>de </a:t>
            </a:r>
            <a:r>
              <a:rPr sz="1000" spc="-30" dirty="0">
                <a:solidFill>
                  <a:srgbClr val="1D1D1B"/>
                </a:solidFill>
                <a:latin typeface="Trebuchet MS"/>
                <a:cs typeface="Trebuchet MS"/>
              </a:rPr>
              <a:t>Jason </a:t>
            </a:r>
            <a:r>
              <a:rPr sz="1000" dirty="0">
                <a:solidFill>
                  <a:srgbClr val="1D1D1B"/>
                </a:solidFill>
                <a:latin typeface="Trebuchet MS"/>
                <a:cs typeface="Trebuchet MS"/>
              </a:rPr>
              <a:t>Goodman </a:t>
            </a:r>
            <a:r>
              <a:rPr sz="1000" spc="10" dirty="0">
                <a:solidFill>
                  <a:srgbClr val="1D1D1B"/>
                </a:solidFill>
                <a:latin typeface="Trebuchet MS"/>
                <a:cs typeface="Trebuchet MS"/>
              </a:rPr>
              <a:t>em </a:t>
            </a:r>
            <a:r>
              <a:rPr sz="1000" spc="-15" dirty="0">
                <a:solidFill>
                  <a:srgbClr val="1D1D1B"/>
                </a:solidFill>
                <a:latin typeface="Trebuchet MS"/>
                <a:cs typeface="Trebuchet MS"/>
              </a:rPr>
              <a:t>Unsplash</a:t>
            </a:r>
            <a:endParaRPr sz="1000">
              <a:latin typeface="Trebuchet MS"/>
              <a:cs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4892275" y="5546293"/>
            <a:ext cx="4740998" cy="2226106"/>
          </a:xfrm>
          <a:prstGeom prst="rect">
            <a:avLst/>
          </a:prstGeom>
        </p:spPr>
      </p:pic>
      <p:sp>
        <p:nvSpPr>
          <p:cNvPr id="4" name="object 4"/>
          <p:cNvSpPr/>
          <p:nvPr/>
        </p:nvSpPr>
        <p:spPr>
          <a:xfrm>
            <a:off x="8786533" y="1104899"/>
            <a:ext cx="589915" cy="262890"/>
          </a:xfrm>
          <a:custGeom>
            <a:avLst/>
            <a:gdLst/>
            <a:ahLst/>
            <a:cxnLst/>
            <a:rect l="l" t="t" r="r" b="b"/>
            <a:pathLst>
              <a:path w="589915" h="262890">
                <a:moveTo>
                  <a:pt x="589305" y="0"/>
                </a:moveTo>
                <a:lnTo>
                  <a:pt x="0" y="0"/>
                </a:lnTo>
                <a:lnTo>
                  <a:pt x="0" y="11430"/>
                </a:lnTo>
                <a:lnTo>
                  <a:pt x="0" y="250190"/>
                </a:lnTo>
                <a:lnTo>
                  <a:pt x="0" y="262890"/>
                </a:lnTo>
                <a:lnTo>
                  <a:pt x="589305" y="262890"/>
                </a:lnTo>
                <a:lnTo>
                  <a:pt x="589305" y="250444"/>
                </a:lnTo>
                <a:lnTo>
                  <a:pt x="589305" y="250190"/>
                </a:lnTo>
                <a:lnTo>
                  <a:pt x="589305" y="11696"/>
                </a:lnTo>
                <a:lnTo>
                  <a:pt x="577049" y="11696"/>
                </a:lnTo>
                <a:lnTo>
                  <a:pt x="577049" y="250190"/>
                </a:lnTo>
                <a:lnTo>
                  <a:pt x="12255" y="250190"/>
                </a:lnTo>
                <a:lnTo>
                  <a:pt x="12255" y="11430"/>
                </a:lnTo>
                <a:lnTo>
                  <a:pt x="589305" y="11430"/>
                </a:lnTo>
                <a:lnTo>
                  <a:pt x="589305" y="0"/>
                </a:lnTo>
                <a:close/>
              </a:path>
            </a:pathLst>
          </a:custGeom>
          <a:solidFill>
            <a:srgbClr val="D21924"/>
          </a:solidFill>
        </p:spPr>
        <p:txBody>
          <a:bodyPr wrap="square" lIns="0" tIns="0" rIns="0" bIns="0" rtlCol="0"/>
          <a:lstStyle/>
          <a:p>
            <a:endParaRPr/>
          </a:p>
        </p:txBody>
      </p:sp>
      <p:sp>
        <p:nvSpPr>
          <p:cNvPr id="5" name="object 5"/>
          <p:cNvSpPr/>
          <p:nvPr/>
        </p:nvSpPr>
        <p:spPr>
          <a:xfrm>
            <a:off x="8403145" y="1356359"/>
            <a:ext cx="589915" cy="262890"/>
          </a:xfrm>
          <a:custGeom>
            <a:avLst/>
            <a:gdLst/>
            <a:ahLst/>
            <a:cxnLst/>
            <a:rect l="l" t="t" r="r" b="b"/>
            <a:pathLst>
              <a:path w="589915" h="262890">
                <a:moveTo>
                  <a:pt x="589318" y="0"/>
                </a:moveTo>
                <a:lnTo>
                  <a:pt x="0" y="0"/>
                </a:lnTo>
                <a:lnTo>
                  <a:pt x="0" y="11430"/>
                </a:lnTo>
                <a:lnTo>
                  <a:pt x="0" y="250190"/>
                </a:lnTo>
                <a:lnTo>
                  <a:pt x="0" y="262890"/>
                </a:lnTo>
                <a:lnTo>
                  <a:pt x="589318" y="262890"/>
                </a:lnTo>
                <a:lnTo>
                  <a:pt x="589318" y="250748"/>
                </a:lnTo>
                <a:lnTo>
                  <a:pt x="589318" y="250190"/>
                </a:lnTo>
                <a:lnTo>
                  <a:pt x="589318" y="11988"/>
                </a:lnTo>
                <a:lnTo>
                  <a:pt x="577062" y="11988"/>
                </a:lnTo>
                <a:lnTo>
                  <a:pt x="577062" y="250190"/>
                </a:lnTo>
                <a:lnTo>
                  <a:pt x="12268" y="250190"/>
                </a:lnTo>
                <a:lnTo>
                  <a:pt x="12268" y="11430"/>
                </a:lnTo>
                <a:lnTo>
                  <a:pt x="589318" y="11430"/>
                </a:lnTo>
                <a:lnTo>
                  <a:pt x="589318" y="0"/>
                </a:lnTo>
                <a:close/>
              </a:path>
            </a:pathLst>
          </a:custGeom>
          <a:solidFill>
            <a:srgbClr val="D21924"/>
          </a:solidFill>
        </p:spPr>
        <p:txBody>
          <a:bodyPr wrap="square" lIns="0" tIns="0" rIns="0" bIns="0" rtlCol="0"/>
          <a:lstStyle/>
          <a:p>
            <a:endParaRPr/>
          </a:p>
        </p:txBody>
      </p:sp>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cstate="print">
              <a:extLst>
                <a:ext uri="{28A0092B-C50C-407E-A947-70E740481C1C}">
                  <a14:useLocalDpi xmlns:a14="http://schemas.microsoft.com/office/drawing/2010/main" val="0"/>
                </a:ext>
              </a:extLst>
            </a:blip>
            <a:stretch>
              <a:fillRect/>
            </a:stretch>
          </p:blipFill>
          <p:spPr>
            <a:xfrm>
              <a:off x="5949682" y="5232599"/>
              <a:ext cx="167978" cy="167978"/>
            </a:xfrm>
            <a:prstGeom prst="rect">
              <a:avLst/>
            </a:prstGeom>
          </p:spPr>
        </p:pic>
        <p:pic>
          <p:nvPicPr>
            <p:cNvPr id="8" name="object 8"/>
            <p:cNvPicPr/>
            <p:nvPr/>
          </p:nvPicPr>
          <p:blipFill>
            <a:blip r:embed="rId4" cstate="print">
              <a:extLst>
                <a:ext uri="{28A0092B-C50C-407E-A947-70E740481C1C}">
                  <a14:useLocalDpi xmlns:a14="http://schemas.microsoft.com/office/drawing/2010/main" val="0"/>
                </a:ext>
              </a:extLst>
            </a:blip>
            <a:stretch>
              <a:fillRect/>
            </a:stretch>
          </p:blipFill>
          <p:spPr>
            <a:xfrm>
              <a:off x="6063325" y="5436682"/>
              <a:ext cx="95148" cy="94475"/>
            </a:xfrm>
            <a:prstGeom prst="rect">
              <a:avLst/>
            </a:prstGeom>
          </p:spPr>
        </p:pic>
        <p:pic>
          <p:nvPicPr>
            <p:cNvPr id="9" name="object 9"/>
            <p:cNvPicPr/>
            <p:nvPr/>
          </p:nvPicPr>
          <p:blipFill>
            <a:blip r:embed="rId5" cstate="print">
              <a:extLst>
                <a:ext uri="{28A0092B-C50C-407E-A947-70E740481C1C}">
                  <a14:useLocalDpi xmlns:a14="http://schemas.microsoft.com/office/drawing/2010/main" val="0"/>
                </a:ext>
              </a:extLst>
            </a:blip>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a:p>
          </p:txBody>
        </p:sp>
        <p:pic>
          <p:nvPicPr>
            <p:cNvPr id="11" name="object 11"/>
            <p:cNvPicPr/>
            <p:nvPr/>
          </p:nvPicPr>
          <p:blipFill>
            <a:blip r:embed="rId6" cstate="print">
              <a:extLst>
                <a:ext uri="{28A0092B-C50C-407E-A947-70E740481C1C}">
                  <a14:useLocalDpi xmlns:a14="http://schemas.microsoft.com/office/drawing/2010/main" val="0"/>
                </a:ext>
              </a:extLst>
            </a:blip>
            <a:stretch>
              <a:fillRect/>
            </a:stretch>
          </p:blipFill>
          <p:spPr>
            <a:xfrm>
              <a:off x="5651221" y="4843950"/>
              <a:ext cx="84785" cy="84785"/>
            </a:xfrm>
            <a:prstGeom prst="rect">
              <a:avLst/>
            </a:prstGeom>
          </p:spPr>
        </p:pic>
        <p:pic>
          <p:nvPicPr>
            <p:cNvPr id="12" name="object 12"/>
            <p:cNvPicPr/>
            <p:nvPr/>
          </p:nvPicPr>
          <p:blipFill>
            <a:blip r:embed="rId7" cstate="print">
              <a:extLst>
                <a:ext uri="{28A0092B-C50C-407E-A947-70E740481C1C}">
                  <a14:useLocalDpi xmlns:a14="http://schemas.microsoft.com/office/drawing/2010/main" val="0"/>
                </a:ext>
              </a:extLst>
            </a:blip>
            <a:stretch>
              <a:fillRect/>
            </a:stretch>
          </p:blipFill>
          <p:spPr>
            <a:xfrm>
              <a:off x="5780410" y="4843950"/>
              <a:ext cx="84785" cy="84785"/>
            </a:xfrm>
            <a:prstGeom prst="rect">
              <a:avLst/>
            </a:prstGeom>
          </p:spPr>
        </p:pic>
        <p:pic>
          <p:nvPicPr>
            <p:cNvPr id="13" name="object 13"/>
            <p:cNvPicPr/>
            <p:nvPr/>
          </p:nvPicPr>
          <p:blipFill>
            <a:blip r:embed="rId7" cstate="print">
              <a:extLst>
                <a:ext uri="{28A0092B-C50C-407E-A947-70E740481C1C}">
                  <a14:useLocalDpi xmlns:a14="http://schemas.microsoft.com/office/drawing/2010/main" val="0"/>
                </a:ext>
              </a:extLst>
            </a:blip>
            <a:stretch>
              <a:fillRect/>
            </a:stretch>
          </p:blipFill>
          <p:spPr>
            <a:xfrm>
              <a:off x="5909599" y="4843950"/>
              <a:ext cx="84785" cy="84785"/>
            </a:xfrm>
            <a:prstGeom prst="rect">
              <a:avLst/>
            </a:prstGeom>
          </p:spPr>
        </p:pic>
      </p:grpSp>
      <p:sp>
        <p:nvSpPr>
          <p:cNvPr id="14" name="object 14"/>
          <p:cNvSpPr txBox="1">
            <a:spLocks noGrp="1"/>
          </p:cNvSpPr>
          <p:nvPr>
            <p:ph type="title"/>
          </p:nvPr>
        </p:nvSpPr>
        <p:spPr>
          <a:xfrm>
            <a:off x="1344066" y="1898017"/>
            <a:ext cx="6394327" cy="382156"/>
          </a:xfrm>
          <a:prstGeom prst="rect">
            <a:avLst/>
          </a:prstGeom>
        </p:spPr>
        <p:txBody>
          <a:bodyPr vert="horz" wrap="square" lIns="0" tIns="12700" rIns="0" bIns="0" rtlCol="0">
            <a:spAutoFit/>
          </a:bodyPr>
          <a:lstStyle/>
          <a:p>
            <a:pPr marL="12700">
              <a:spcBef>
                <a:spcPts val="100"/>
              </a:spcBef>
            </a:pPr>
            <a:r>
              <a:rPr sz="2400" b="0" spc="15" dirty="0">
                <a:solidFill>
                  <a:srgbClr val="1D1D1B"/>
                </a:solidFill>
                <a:latin typeface="Trebuchet MS"/>
                <a:cs typeface="Trebuchet MS"/>
              </a:rPr>
              <a:t>1.</a:t>
            </a:r>
            <a:r>
              <a:rPr lang="en-GB" sz="2400" b="0" spc="180" dirty="0">
                <a:solidFill>
                  <a:srgbClr val="1D1D1B"/>
                </a:solidFill>
                <a:latin typeface="Trebuchet MS"/>
              </a:rPr>
              <a:t>O Jogo de ‘</a:t>
            </a:r>
            <a:r>
              <a:rPr lang="en-GB" sz="2400" b="0" spc="180" dirty="0" err="1">
                <a:solidFill>
                  <a:srgbClr val="1D1D1B"/>
                </a:solidFill>
                <a:latin typeface="Trebuchet MS"/>
              </a:rPr>
              <a:t>Conquistar</a:t>
            </a:r>
            <a:r>
              <a:rPr lang="en-GB" sz="2400" b="0" spc="180" dirty="0">
                <a:solidFill>
                  <a:srgbClr val="1D1D1B"/>
                </a:solidFill>
                <a:latin typeface="Trebuchet MS"/>
              </a:rPr>
              <a:t> o </a:t>
            </a:r>
            <a:r>
              <a:rPr lang="en-GB" sz="2400" b="0" spc="180" dirty="0" err="1">
                <a:solidFill>
                  <a:srgbClr val="1D1D1B"/>
                </a:solidFill>
                <a:latin typeface="Trebuchet MS"/>
              </a:rPr>
              <a:t>mundo</a:t>
            </a:r>
            <a:r>
              <a:rPr lang="en-GB" sz="2400" b="0" spc="180" dirty="0">
                <a:solidFill>
                  <a:srgbClr val="1D1D1B"/>
                </a:solidFill>
                <a:latin typeface="Trebuchet MS"/>
              </a:rPr>
              <a:t>'.</a:t>
            </a:r>
          </a:p>
        </p:txBody>
      </p:sp>
      <p:sp>
        <p:nvSpPr>
          <p:cNvPr id="15" name="object 15"/>
          <p:cNvSpPr txBox="1">
            <a:spLocks noGrp="1"/>
          </p:cNvSpPr>
          <p:nvPr>
            <p:ph sz="half" idx="2"/>
          </p:nvPr>
        </p:nvSpPr>
        <p:spPr>
          <a:xfrm>
            <a:off x="1264285" y="2689062"/>
            <a:ext cx="8255788" cy="2292935"/>
          </a:xfrm>
          <a:prstGeom prst="rect">
            <a:avLst/>
          </a:prstGeom>
        </p:spPr>
        <p:txBody>
          <a:bodyPr vert="horz" wrap="square" lIns="0" tIns="12700" rIns="0" bIns="0" rtlCol="0">
            <a:spAutoFit/>
          </a:bodyPr>
          <a:lstStyle/>
          <a:p>
            <a:pPr marL="12700" marR="118745">
              <a:lnSpc>
                <a:spcPct val="100000"/>
              </a:lnSpc>
              <a:spcBef>
                <a:spcPts val="100"/>
              </a:spcBef>
              <a:tabLst>
                <a:tab pos="2374900" algn="l"/>
              </a:tabLst>
            </a:pPr>
            <a:r>
              <a:rPr lang="en-US" b="1" i="1" dirty="0"/>
              <a:t>Se </a:t>
            </a:r>
            <a:r>
              <a:rPr lang="en-US" b="1" i="1" dirty="0" err="1"/>
              <a:t>pudesse</a:t>
            </a:r>
            <a:r>
              <a:rPr lang="en-US" b="1" i="1" dirty="0"/>
              <a:t> </a:t>
            </a:r>
            <a:r>
              <a:rPr lang="en-US" b="1" i="1" dirty="0" err="1"/>
              <a:t>criar</a:t>
            </a:r>
            <a:r>
              <a:rPr lang="en-US" b="1" i="1" dirty="0"/>
              <a:t> </a:t>
            </a:r>
            <a:r>
              <a:rPr lang="en-US" b="1" i="1" dirty="0" err="1"/>
              <a:t>uma</a:t>
            </a:r>
            <a:r>
              <a:rPr lang="en-US" b="1" i="1" dirty="0"/>
              <a:t> </a:t>
            </a:r>
            <a:r>
              <a:rPr lang="en-US" b="1" i="1" dirty="0" err="1"/>
              <a:t>estratégia</a:t>
            </a:r>
            <a:r>
              <a:rPr lang="en-US" b="1" i="1" dirty="0"/>
              <a:t> de </a:t>
            </a:r>
            <a:r>
              <a:rPr lang="en-US" b="1" i="1" dirty="0" err="1"/>
              <a:t>conteúdo</a:t>
            </a:r>
            <a:r>
              <a:rPr lang="en-US" b="1" i="1" dirty="0"/>
              <a:t> e </a:t>
            </a:r>
            <a:r>
              <a:rPr lang="en-US" b="1" i="1" dirty="0" err="1"/>
              <a:t>implementação</a:t>
            </a:r>
            <a:r>
              <a:rPr lang="en-US" b="1" i="1" dirty="0"/>
              <a:t>, </a:t>
            </a:r>
            <a:r>
              <a:rPr lang="en-US" b="1" i="1" dirty="0" err="1"/>
              <a:t>sem</a:t>
            </a:r>
            <a:r>
              <a:rPr lang="en-US" b="1" i="1" dirty="0"/>
              <a:t> </a:t>
            </a:r>
            <a:r>
              <a:rPr lang="en-US" b="1" i="1" dirty="0" err="1"/>
              <a:t>pensar</a:t>
            </a:r>
            <a:r>
              <a:rPr lang="en-US" b="1" i="1" dirty="0"/>
              <a:t> </a:t>
            </a:r>
            <a:r>
              <a:rPr lang="en-US" b="1" i="1" dirty="0" err="1"/>
              <a:t>em</a:t>
            </a:r>
            <a:r>
              <a:rPr lang="en-US" b="1" i="1" dirty="0"/>
              <a:t> </a:t>
            </a:r>
            <a:r>
              <a:rPr lang="en-US" b="1" i="1" dirty="0" err="1"/>
              <a:t>barreiras</a:t>
            </a:r>
            <a:r>
              <a:rPr lang="en-US" b="1" i="1" dirty="0"/>
              <a:t> </a:t>
            </a:r>
            <a:r>
              <a:rPr lang="en-US" b="1" i="1" dirty="0" err="1"/>
              <a:t>como</a:t>
            </a:r>
            <a:r>
              <a:rPr lang="en-US" b="1" i="1" dirty="0"/>
              <a:t> tempo e </a:t>
            </a:r>
            <a:r>
              <a:rPr lang="en-US" b="1" i="1" dirty="0" err="1"/>
              <a:t>dinheiro</a:t>
            </a:r>
            <a:r>
              <a:rPr lang="en-US" b="1" i="1" dirty="0"/>
              <a:t>, que </a:t>
            </a:r>
            <a:r>
              <a:rPr lang="en-US" b="1" i="1" dirty="0" err="1"/>
              <a:t>ajudaria</a:t>
            </a:r>
            <a:r>
              <a:rPr lang="en-US" b="1" i="1" dirty="0"/>
              <a:t> o </a:t>
            </a:r>
            <a:r>
              <a:rPr lang="en-US" b="1" i="1" dirty="0" err="1"/>
              <a:t>seu</a:t>
            </a:r>
            <a:r>
              <a:rPr lang="en-US" b="1" i="1" dirty="0"/>
              <a:t> </a:t>
            </a:r>
            <a:r>
              <a:rPr lang="en-US" b="1" i="1" dirty="0" err="1"/>
              <a:t>negócio</a:t>
            </a:r>
            <a:r>
              <a:rPr lang="en-US" b="1" i="1" dirty="0"/>
              <a:t> e </a:t>
            </a:r>
            <a:r>
              <a:rPr lang="en-US" b="1" i="1" dirty="0" err="1"/>
              <a:t>toda</a:t>
            </a:r>
            <a:r>
              <a:rPr lang="en-US" b="1" i="1" dirty="0"/>
              <a:t> </a:t>
            </a:r>
            <a:r>
              <a:rPr lang="en-US" b="1" i="1" dirty="0" err="1"/>
              <a:t>uma</a:t>
            </a:r>
            <a:r>
              <a:rPr lang="en-US" b="1" i="1" dirty="0"/>
              <a:t> </a:t>
            </a:r>
            <a:r>
              <a:rPr lang="en-US" b="1" i="1" dirty="0" err="1"/>
              <a:t>indústria</a:t>
            </a:r>
            <a:r>
              <a:rPr lang="en-US" b="1" i="1" dirty="0"/>
              <a:t>, </a:t>
            </a:r>
            <a:r>
              <a:rPr lang="en-US" b="1" i="1" dirty="0" err="1"/>
              <a:t>como</a:t>
            </a:r>
            <a:r>
              <a:rPr lang="en-US" b="1" i="1" dirty="0"/>
              <a:t> </a:t>
            </a:r>
            <a:r>
              <a:rPr lang="en-US" b="1" i="1" dirty="0" err="1"/>
              <a:t>seria</a:t>
            </a:r>
            <a:r>
              <a:rPr lang="en-US" b="1" i="1" dirty="0"/>
              <a:t> </a:t>
            </a:r>
            <a:r>
              <a:rPr lang="en-US" b="1" i="1" dirty="0" err="1"/>
              <a:t>isso</a:t>
            </a:r>
            <a:r>
              <a:rPr lang="en-US" b="1" i="1" dirty="0"/>
              <a:t>?</a:t>
            </a:r>
          </a:p>
          <a:p>
            <a:pPr marL="12700" marR="118745">
              <a:lnSpc>
                <a:spcPct val="100000"/>
              </a:lnSpc>
              <a:spcBef>
                <a:spcPts val="100"/>
              </a:spcBef>
              <a:tabLst>
                <a:tab pos="2374900" algn="l"/>
              </a:tabLst>
            </a:pPr>
            <a:endParaRPr lang="en-US" dirty="0"/>
          </a:p>
          <a:p>
            <a:pPr marL="12700" marR="118745">
              <a:lnSpc>
                <a:spcPct val="100000"/>
              </a:lnSpc>
              <a:spcBef>
                <a:spcPts val="100"/>
              </a:spcBef>
              <a:tabLst>
                <a:tab pos="2374900" algn="l"/>
              </a:tabLst>
            </a:pPr>
            <a:r>
              <a:rPr lang="en-US" dirty="0" err="1"/>
              <a:t>Jogos</a:t>
            </a:r>
            <a:r>
              <a:rPr lang="en-US" dirty="0"/>
              <a:t> </a:t>
            </a:r>
            <a:r>
              <a:rPr lang="en-US" dirty="0" err="1"/>
              <a:t>como</a:t>
            </a:r>
            <a:r>
              <a:rPr lang="en-US" dirty="0"/>
              <a:t> </a:t>
            </a:r>
            <a:r>
              <a:rPr lang="en-US" dirty="0" err="1"/>
              <a:t>este</a:t>
            </a:r>
            <a:r>
              <a:rPr lang="en-US" dirty="0"/>
              <a:t> </a:t>
            </a:r>
            <a:r>
              <a:rPr lang="en-US" dirty="0" err="1"/>
              <a:t>abrirão</a:t>
            </a:r>
            <a:r>
              <a:rPr lang="en-US" dirty="0"/>
              <a:t> a </a:t>
            </a:r>
            <a:r>
              <a:rPr lang="en-US" dirty="0" err="1"/>
              <a:t>sua</a:t>
            </a:r>
            <a:r>
              <a:rPr lang="en-US" dirty="0"/>
              <a:t> </a:t>
            </a:r>
            <a:r>
              <a:rPr lang="en-US" dirty="0" err="1"/>
              <a:t>mente</a:t>
            </a:r>
            <a:r>
              <a:rPr lang="en-US" dirty="0"/>
              <a:t> para </a:t>
            </a:r>
            <a:r>
              <a:rPr lang="en-US" dirty="0" err="1"/>
              <a:t>explorar</a:t>
            </a:r>
            <a:r>
              <a:rPr lang="en-US" dirty="0"/>
              <a:t> </a:t>
            </a:r>
          </a:p>
          <a:p>
            <a:pPr marL="12700" marR="118745">
              <a:lnSpc>
                <a:spcPct val="100000"/>
              </a:lnSpc>
              <a:spcBef>
                <a:spcPts val="100"/>
              </a:spcBef>
              <a:tabLst>
                <a:tab pos="2374900" algn="l"/>
              </a:tabLst>
            </a:pPr>
            <a:r>
              <a:rPr lang="en-US" dirty="0" err="1"/>
              <a:t>caminhos</a:t>
            </a:r>
            <a:r>
              <a:rPr lang="en-US" dirty="0"/>
              <a:t> de </a:t>
            </a:r>
            <a:r>
              <a:rPr lang="en-US" dirty="0" err="1"/>
              <a:t>pensamento</a:t>
            </a:r>
            <a:r>
              <a:rPr lang="en-US" dirty="0"/>
              <a:t> que </a:t>
            </a:r>
            <a:r>
              <a:rPr lang="en-US" dirty="0" err="1"/>
              <a:t>não</a:t>
            </a:r>
            <a:r>
              <a:rPr lang="en-US" dirty="0"/>
              <a:t> </a:t>
            </a:r>
            <a:r>
              <a:rPr lang="en-US" dirty="0" err="1"/>
              <a:t>pode</a:t>
            </a:r>
            <a:r>
              <a:rPr lang="en-US" dirty="0"/>
              <a:t> </a:t>
            </a:r>
            <a:r>
              <a:rPr lang="en-US" dirty="0" err="1"/>
              <a:t>considerar</a:t>
            </a:r>
            <a:r>
              <a:rPr lang="en-US" dirty="0"/>
              <a:t> de </a:t>
            </a:r>
            <a:r>
              <a:rPr lang="en-US" dirty="0" err="1"/>
              <a:t>outra</a:t>
            </a:r>
            <a:r>
              <a:rPr lang="en-US" dirty="0"/>
              <a:t> forma </a:t>
            </a:r>
          </a:p>
          <a:p>
            <a:pPr marL="12700" marR="118745">
              <a:lnSpc>
                <a:spcPct val="100000"/>
              </a:lnSpc>
              <a:spcBef>
                <a:spcPts val="100"/>
              </a:spcBef>
              <a:tabLst>
                <a:tab pos="2374900" algn="l"/>
              </a:tabLst>
            </a:pPr>
            <a:r>
              <a:rPr lang="en-US" dirty="0" err="1"/>
              <a:t>em</a:t>
            </a:r>
            <a:r>
              <a:rPr lang="en-US" dirty="0"/>
              <a:t> </a:t>
            </a:r>
            <a:r>
              <a:rPr lang="en-US" dirty="0" err="1"/>
              <a:t>circunstâncias</a:t>
            </a:r>
            <a:r>
              <a:rPr lang="en-US" dirty="0"/>
              <a:t> </a:t>
            </a:r>
            <a:r>
              <a:rPr lang="en-US" dirty="0" err="1"/>
              <a:t>normais</a:t>
            </a:r>
            <a:r>
              <a:rPr lang="en-US" dirty="0"/>
              <a:t>. Estes </a:t>
            </a:r>
            <a:r>
              <a:rPr lang="en-US" dirty="0" err="1"/>
              <a:t>jogos</a:t>
            </a:r>
            <a:r>
              <a:rPr lang="en-US" dirty="0"/>
              <a:t> </a:t>
            </a:r>
            <a:r>
              <a:rPr lang="en-US" dirty="0" err="1"/>
              <a:t>levam</a:t>
            </a:r>
            <a:r>
              <a:rPr lang="en-US" dirty="0"/>
              <a:t> a </a:t>
            </a:r>
            <a:r>
              <a:rPr lang="en-US" dirty="0" err="1"/>
              <a:t>pensamentos</a:t>
            </a:r>
            <a:r>
              <a:rPr lang="en-US" dirty="0"/>
              <a:t> </a:t>
            </a:r>
          </a:p>
          <a:p>
            <a:pPr marL="12700" marR="118745">
              <a:lnSpc>
                <a:spcPct val="100000"/>
              </a:lnSpc>
              <a:spcBef>
                <a:spcPts val="100"/>
              </a:spcBef>
              <a:tabLst>
                <a:tab pos="2374900" algn="l"/>
              </a:tabLst>
            </a:pPr>
            <a:r>
              <a:rPr lang="en-US" dirty="0" err="1"/>
              <a:t>incrivelmente</a:t>
            </a:r>
            <a:r>
              <a:rPr lang="en-US" dirty="0"/>
              <a:t> </a:t>
            </a:r>
            <a:r>
              <a:rPr lang="en-US" dirty="0" err="1"/>
              <a:t>criativo</a:t>
            </a:r>
            <a:r>
              <a:rPr lang="en-US" dirty="0"/>
              <a:t> e </a:t>
            </a:r>
            <a:r>
              <a:rPr lang="en-US" dirty="0" err="1"/>
              <a:t>inovador</a:t>
            </a:r>
            <a:r>
              <a:rPr lang="en-US" dirty="0"/>
              <a:t> </a:t>
            </a:r>
            <a:r>
              <a:rPr lang="en-US" dirty="0" err="1"/>
              <a:t>ideias</a:t>
            </a:r>
            <a:r>
              <a:rPr lang="en-US" dirty="0"/>
              <a:t> de </a:t>
            </a:r>
            <a:r>
              <a:rPr lang="en-US" dirty="0" err="1"/>
              <a:t>conteúdo</a:t>
            </a:r>
            <a:r>
              <a:rPr lang="en-US" dirty="0"/>
              <a:t>.</a:t>
            </a:r>
            <a:endParaRPr lang="en-US" sz="2400" spc="25" dirty="0">
              <a:ea typeface="+mj-ea"/>
            </a:endParaRPr>
          </a:p>
        </p:txBody>
      </p:sp>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24000" y="1167686"/>
            <a:ext cx="1785018" cy="289823"/>
          </a:xfrm>
          <a:prstGeom prst="rect">
            <a:avLst/>
          </a:prstGeom>
        </p:spPr>
        <p:txBody>
          <a:bodyPr vert="horz" wrap="square" lIns="0" tIns="12700" rIns="0" bIns="0" rtlCol="0">
            <a:spAutoFit/>
          </a:bodyPr>
          <a:lstStyle/>
          <a:p>
            <a:pPr marL="12700">
              <a:lnSpc>
                <a:spcPct val="100000"/>
              </a:lnSpc>
              <a:spcBef>
                <a:spcPts val="100"/>
              </a:spcBef>
            </a:pPr>
            <a:r>
              <a:rPr lang="pt-PT" sz="1800" b="1" spc="-30" dirty="0">
                <a:solidFill>
                  <a:srgbClr val="FFFFFF"/>
                </a:solidFill>
                <a:latin typeface="Trebuchet MS"/>
                <a:cs typeface="Trebuchet MS"/>
              </a:rPr>
              <a:t>Exercícios</a:t>
            </a:r>
            <a:endParaRPr sz="1800" dirty="0">
              <a:latin typeface="Trebuchet MS"/>
              <a:cs typeface="Trebuchet MS"/>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07939" y="-294085"/>
            <a:ext cx="5763895" cy="5747385"/>
          </a:xfrm>
          <a:custGeom>
            <a:avLst/>
            <a:gdLst/>
            <a:ahLst/>
            <a:cxnLst/>
            <a:rect l="l" t="t" r="r" b="b"/>
            <a:pathLst>
              <a:path w="5763895" h="5747385">
                <a:moveTo>
                  <a:pt x="5763369" y="0"/>
                </a:moveTo>
                <a:lnTo>
                  <a:pt x="165924" y="0"/>
                </a:lnTo>
                <a:lnTo>
                  <a:pt x="0" y="1355810"/>
                </a:lnTo>
                <a:lnTo>
                  <a:pt x="98398" y="2107392"/>
                </a:lnTo>
                <a:lnTo>
                  <a:pt x="610121" y="2437261"/>
                </a:lnTo>
                <a:lnTo>
                  <a:pt x="1675968" y="2594984"/>
                </a:lnTo>
                <a:lnTo>
                  <a:pt x="1958226" y="2628511"/>
                </a:lnTo>
                <a:lnTo>
                  <a:pt x="2146996" y="2654200"/>
                </a:lnTo>
                <a:lnTo>
                  <a:pt x="2262556" y="2671880"/>
                </a:lnTo>
                <a:lnTo>
                  <a:pt x="2370278" y="2690189"/>
                </a:lnTo>
                <a:lnTo>
                  <a:pt x="2421304" y="2699628"/>
                </a:lnTo>
                <a:lnTo>
                  <a:pt x="2470497" y="2709284"/>
                </a:lnTo>
                <a:lnTo>
                  <a:pt x="2517898" y="2719175"/>
                </a:lnTo>
                <a:lnTo>
                  <a:pt x="2563549" y="2729322"/>
                </a:lnTo>
                <a:lnTo>
                  <a:pt x="2607492" y="2739745"/>
                </a:lnTo>
                <a:lnTo>
                  <a:pt x="2649769" y="2750462"/>
                </a:lnTo>
                <a:lnTo>
                  <a:pt x="2690423" y="2761495"/>
                </a:lnTo>
                <a:lnTo>
                  <a:pt x="2729494" y="2772862"/>
                </a:lnTo>
                <a:lnTo>
                  <a:pt x="2767025" y="2784583"/>
                </a:lnTo>
                <a:lnTo>
                  <a:pt x="2837634" y="2809168"/>
                </a:lnTo>
                <a:lnTo>
                  <a:pt x="2902585" y="2835407"/>
                </a:lnTo>
                <a:lnTo>
                  <a:pt x="2962215" y="2863458"/>
                </a:lnTo>
                <a:lnTo>
                  <a:pt x="3016858" y="2893479"/>
                </a:lnTo>
                <a:lnTo>
                  <a:pt x="3066849" y="2925627"/>
                </a:lnTo>
                <a:lnTo>
                  <a:pt x="3112526" y="2960061"/>
                </a:lnTo>
                <a:lnTo>
                  <a:pt x="3154222" y="2996939"/>
                </a:lnTo>
                <a:lnTo>
                  <a:pt x="3192274" y="3036418"/>
                </a:lnTo>
                <a:lnTo>
                  <a:pt x="3227016" y="3078656"/>
                </a:lnTo>
                <a:lnTo>
                  <a:pt x="3258785" y="3123810"/>
                </a:lnTo>
                <a:lnTo>
                  <a:pt x="3287915" y="3172040"/>
                </a:lnTo>
                <a:lnTo>
                  <a:pt x="3314743" y="3223502"/>
                </a:lnTo>
                <a:lnTo>
                  <a:pt x="3339603" y="3278355"/>
                </a:lnTo>
                <a:lnTo>
                  <a:pt x="3362832" y="3336757"/>
                </a:lnTo>
                <a:lnTo>
                  <a:pt x="3384764" y="3398864"/>
                </a:lnTo>
                <a:lnTo>
                  <a:pt x="3405736" y="3464836"/>
                </a:lnTo>
                <a:lnTo>
                  <a:pt x="3426082" y="3534829"/>
                </a:lnTo>
                <a:lnTo>
                  <a:pt x="3446138" y="3609003"/>
                </a:lnTo>
                <a:lnTo>
                  <a:pt x="3456163" y="3647706"/>
                </a:lnTo>
                <a:lnTo>
                  <a:pt x="3466240" y="3687514"/>
                </a:lnTo>
                <a:lnTo>
                  <a:pt x="3476413" y="3728445"/>
                </a:lnTo>
                <a:lnTo>
                  <a:pt x="3486723" y="3770520"/>
                </a:lnTo>
                <a:lnTo>
                  <a:pt x="3497212" y="3813759"/>
                </a:lnTo>
                <a:lnTo>
                  <a:pt x="3530174" y="3950651"/>
                </a:lnTo>
                <a:lnTo>
                  <a:pt x="3541799" y="3998741"/>
                </a:lnTo>
                <a:lnTo>
                  <a:pt x="3553813" y="4048092"/>
                </a:lnTo>
                <a:lnTo>
                  <a:pt x="3566258" y="4098725"/>
                </a:lnTo>
                <a:lnTo>
                  <a:pt x="3579175" y="4150659"/>
                </a:lnTo>
                <a:lnTo>
                  <a:pt x="3592607" y="4203914"/>
                </a:lnTo>
                <a:lnTo>
                  <a:pt x="3606596" y="4258511"/>
                </a:lnTo>
                <a:lnTo>
                  <a:pt x="3621182" y="4314468"/>
                </a:lnTo>
                <a:lnTo>
                  <a:pt x="3636410" y="4371806"/>
                </a:lnTo>
                <a:lnTo>
                  <a:pt x="3652320" y="4430543"/>
                </a:lnTo>
                <a:lnTo>
                  <a:pt x="3668953" y="4490701"/>
                </a:lnTo>
                <a:lnTo>
                  <a:pt x="4214726" y="5317731"/>
                </a:lnTo>
                <a:lnTo>
                  <a:pt x="5006344" y="5673177"/>
                </a:lnTo>
                <a:lnTo>
                  <a:pt x="5719294" y="5747081"/>
                </a:lnTo>
                <a:lnTo>
                  <a:pt x="5763369" y="5744577"/>
                </a:lnTo>
                <a:lnTo>
                  <a:pt x="5763369" y="0"/>
                </a:lnTo>
                <a:close/>
              </a:path>
            </a:pathLst>
          </a:custGeom>
          <a:solidFill>
            <a:srgbClr val="EEEDF3"/>
          </a:solidFill>
        </p:spPr>
        <p:txBody>
          <a:bodyPr wrap="square" lIns="0" tIns="0" rIns="0" bIns="0" rtlCol="0"/>
          <a:lstStyle/>
          <a:p>
            <a:endParaRPr/>
          </a:p>
        </p:txBody>
      </p:sp>
      <p:sp>
        <p:nvSpPr>
          <p:cNvPr id="48" name="object 48"/>
          <p:cNvSpPr/>
          <p:nvPr/>
        </p:nvSpPr>
        <p:spPr>
          <a:xfrm>
            <a:off x="4353234" y="3191983"/>
            <a:ext cx="4032250" cy="4122589"/>
          </a:xfrm>
          <a:custGeom>
            <a:avLst/>
            <a:gdLst/>
            <a:ahLst/>
            <a:cxnLst/>
            <a:rect l="l" t="t" r="r" b="b"/>
            <a:pathLst>
              <a:path w="4032250" h="3695700">
                <a:moveTo>
                  <a:pt x="3680841" y="0"/>
                </a:moveTo>
                <a:lnTo>
                  <a:pt x="351027" y="0"/>
                </a:lnTo>
                <a:lnTo>
                  <a:pt x="303564" y="3219"/>
                </a:lnTo>
                <a:lnTo>
                  <a:pt x="257989" y="12593"/>
                </a:lnTo>
                <a:lnTo>
                  <a:pt x="214730" y="27696"/>
                </a:lnTo>
                <a:lnTo>
                  <a:pt x="174213" y="48100"/>
                </a:lnTo>
                <a:lnTo>
                  <a:pt x="136866" y="73379"/>
                </a:lnTo>
                <a:lnTo>
                  <a:pt x="103114" y="103108"/>
                </a:lnTo>
                <a:lnTo>
                  <a:pt x="73384" y="136858"/>
                </a:lnTo>
                <a:lnTo>
                  <a:pt x="48103" y="174204"/>
                </a:lnTo>
                <a:lnTo>
                  <a:pt x="27698" y="214719"/>
                </a:lnTo>
                <a:lnTo>
                  <a:pt x="12594" y="257977"/>
                </a:lnTo>
                <a:lnTo>
                  <a:pt x="3219" y="303551"/>
                </a:lnTo>
                <a:lnTo>
                  <a:pt x="0" y="351015"/>
                </a:lnTo>
                <a:lnTo>
                  <a:pt x="0" y="3344138"/>
                </a:lnTo>
                <a:lnTo>
                  <a:pt x="3219" y="3391602"/>
                </a:lnTo>
                <a:lnTo>
                  <a:pt x="12594" y="3437177"/>
                </a:lnTo>
                <a:lnTo>
                  <a:pt x="27698" y="3480436"/>
                </a:lnTo>
                <a:lnTo>
                  <a:pt x="48103" y="3520952"/>
                </a:lnTo>
                <a:lnTo>
                  <a:pt x="73384" y="3558300"/>
                </a:lnTo>
                <a:lnTo>
                  <a:pt x="103114" y="3592052"/>
                </a:lnTo>
                <a:lnTo>
                  <a:pt x="136866" y="3621781"/>
                </a:lnTo>
                <a:lnTo>
                  <a:pt x="174213" y="3647062"/>
                </a:lnTo>
                <a:lnTo>
                  <a:pt x="214730" y="3667468"/>
                </a:lnTo>
                <a:lnTo>
                  <a:pt x="257989" y="3682571"/>
                </a:lnTo>
                <a:lnTo>
                  <a:pt x="303564" y="3691946"/>
                </a:lnTo>
                <a:lnTo>
                  <a:pt x="351027" y="3695166"/>
                </a:lnTo>
                <a:lnTo>
                  <a:pt x="3680841" y="3695166"/>
                </a:lnTo>
                <a:lnTo>
                  <a:pt x="3728304" y="3691946"/>
                </a:lnTo>
                <a:lnTo>
                  <a:pt x="3773879" y="3682571"/>
                </a:lnTo>
                <a:lnTo>
                  <a:pt x="3817138" y="3667468"/>
                </a:lnTo>
                <a:lnTo>
                  <a:pt x="3857655" y="3647062"/>
                </a:lnTo>
                <a:lnTo>
                  <a:pt x="3895002" y="3621781"/>
                </a:lnTo>
                <a:lnTo>
                  <a:pt x="3928754" y="3592052"/>
                </a:lnTo>
                <a:lnTo>
                  <a:pt x="3958484" y="3558300"/>
                </a:lnTo>
                <a:lnTo>
                  <a:pt x="3983765" y="3520952"/>
                </a:lnTo>
                <a:lnTo>
                  <a:pt x="4004170" y="3480436"/>
                </a:lnTo>
                <a:lnTo>
                  <a:pt x="4019274" y="3437177"/>
                </a:lnTo>
                <a:lnTo>
                  <a:pt x="4028649" y="3391602"/>
                </a:lnTo>
                <a:lnTo>
                  <a:pt x="4031868" y="3344138"/>
                </a:lnTo>
                <a:lnTo>
                  <a:pt x="4031868" y="351015"/>
                </a:lnTo>
                <a:lnTo>
                  <a:pt x="4028649" y="303551"/>
                </a:lnTo>
                <a:lnTo>
                  <a:pt x="4019274" y="257977"/>
                </a:lnTo>
                <a:lnTo>
                  <a:pt x="4004170" y="214719"/>
                </a:lnTo>
                <a:lnTo>
                  <a:pt x="3983765" y="174204"/>
                </a:lnTo>
                <a:lnTo>
                  <a:pt x="3958484" y="136858"/>
                </a:lnTo>
                <a:lnTo>
                  <a:pt x="3928754" y="103108"/>
                </a:lnTo>
                <a:lnTo>
                  <a:pt x="3895002" y="73379"/>
                </a:lnTo>
                <a:lnTo>
                  <a:pt x="3857655" y="48100"/>
                </a:lnTo>
                <a:lnTo>
                  <a:pt x="3817138" y="27696"/>
                </a:lnTo>
                <a:lnTo>
                  <a:pt x="3773879" y="12593"/>
                </a:lnTo>
                <a:lnTo>
                  <a:pt x="3728304" y="3219"/>
                </a:lnTo>
                <a:lnTo>
                  <a:pt x="3680841" y="0"/>
                </a:lnTo>
                <a:close/>
              </a:path>
            </a:pathLst>
          </a:custGeom>
          <a:solidFill>
            <a:srgbClr val="D21924"/>
          </a:solidFill>
        </p:spPr>
        <p:txBody>
          <a:bodyPr wrap="square" lIns="0" tIns="0" rIns="0" bIns="0" rtlCol="0"/>
          <a:lstStyle/>
          <a:p>
            <a:endParaRPr/>
          </a:p>
        </p:txBody>
      </p:sp>
      <p:pic>
        <p:nvPicPr>
          <p:cNvPr id="1026" name="Picture 2" descr="Mujer Niña Persona - Gráficos vectoriales gratis en Pixabay">
            <a:extLst>
              <a:ext uri="{FF2B5EF4-FFF2-40B4-BE49-F238E27FC236}">
                <a16:creationId xmlns:a16="http://schemas.microsoft.com/office/drawing/2014/main" id="{7C218C42-F7A0-4BA0-74EA-E53DEB902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3234" y="470383"/>
            <a:ext cx="6053177" cy="3272116"/>
          </a:xfrm>
          <a:prstGeom prst="rect">
            <a:avLst/>
          </a:prstGeom>
          <a:noFill/>
          <a:extLst>
            <a:ext uri="{909E8E84-426E-40DD-AFC4-6F175D3DCCD1}">
              <a14:hiddenFill xmlns:a14="http://schemas.microsoft.com/office/drawing/2010/main">
                <a:solidFill>
                  <a:srgbClr val="FFFFFF"/>
                </a:solidFill>
              </a14:hiddenFill>
            </a:ext>
          </a:extLst>
        </p:spPr>
      </p:pic>
      <p:pic>
        <p:nvPicPr>
          <p:cNvPr id="3" name="object 3"/>
          <p:cNvPicPr/>
          <p:nvPr/>
        </p:nvPicPr>
        <p:blipFill>
          <a:blip r:embed="rId4" cstate="print">
            <a:extLst>
              <a:ext uri="{28A0092B-C50C-407E-A947-70E740481C1C}">
                <a14:useLocalDpi xmlns:a14="http://schemas.microsoft.com/office/drawing/2010/main" val="0"/>
              </a:ext>
            </a:extLst>
          </a:blip>
          <a:stretch>
            <a:fillRect/>
          </a:stretch>
        </p:blipFill>
        <p:spPr>
          <a:xfrm>
            <a:off x="3926070" y="5181510"/>
            <a:ext cx="72524" cy="155562"/>
          </a:xfrm>
          <a:prstGeom prst="rect">
            <a:avLst/>
          </a:prstGeom>
        </p:spPr>
      </p:pic>
      <p:pic>
        <p:nvPicPr>
          <p:cNvPr id="4" name="object 4"/>
          <p:cNvPicPr/>
          <p:nvPr/>
        </p:nvPicPr>
        <p:blipFill>
          <a:blip r:embed="rId5" cstate="print">
            <a:extLst>
              <a:ext uri="{28A0092B-C50C-407E-A947-70E740481C1C}">
                <a14:useLocalDpi xmlns:a14="http://schemas.microsoft.com/office/drawing/2010/main" val="0"/>
              </a:ext>
            </a:extLst>
          </a:blip>
          <a:stretch>
            <a:fillRect/>
          </a:stretch>
        </p:blipFill>
        <p:spPr>
          <a:xfrm>
            <a:off x="2765081" y="5196522"/>
            <a:ext cx="74049" cy="155549"/>
          </a:xfrm>
          <a:prstGeom prst="rect">
            <a:avLst/>
          </a:prstGeom>
        </p:spPr>
      </p:pic>
      <p:pic>
        <p:nvPicPr>
          <p:cNvPr id="5" name="object 5"/>
          <p:cNvPicPr/>
          <p:nvPr/>
        </p:nvPicPr>
        <p:blipFill>
          <a:blip r:embed="rId6" cstate="print">
            <a:extLst>
              <a:ext uri="{28A0092B-C50C-407E-A947-70E740481C1C}">
                <a14:useLocalDpi xmlns:a14="http://schemas.microsoft.com/office/drawing/2010/main" val="0"/>
              </a:ext>
            </a:extLst>
          </a:blip>
          <a:stretch>
            <a:fillRect/>
          </a:stretch>
        </p:blipFill>
        <p:spPr>
          <a:xfrm>
            <a:off x="3355466" y="7692517"/>
            <a:ext cx="119900" cy="79882"/>
          </a:xfrm>
          <a:prstGeom prst="rect">
            <a:avLst/>
          </a:prstGeom>
        </p:spPr>
      </p:pic>
      <p:grpSp>
        <p:nvGrpSpPr>
          <p:cNvPr id="6" name="object 6"/>
          <p:cNvGrpSpPr/>
          <p:nvPr/>
        </p:nvGrpSpPr>
        <p:grpSpPr>
          <a:xfrm>
            <a:off x="525468" y="4468293"/>
            <a:ext cx="3756025" cy="3304540"/>
            <a:chOff x="525468" y="4468293"/>
            <a:chExt cx="3756025" cy="3304540"/>
          </a:xfrm>
        </p:grpSpPr>
        <p:pic>
          <p:nvPicPr>
            <p:cNvPr id="7" name="object 7"/>
            <p:cNvPicPr/>
            <p:nvPr/>
          </p:nvPicPr>
          <p:blipFill>
            <a:blip r:embed="rId7" cstate="print">
              <a:extLst>
                <a:ext uri="{28A0092B-C50C-407E-A947-70E740481C1C}">
                  <a14:useLocalDpi xmlns:a14="http://schemas.microsoft.com/office/drawing/2010/main" val="0"/>
                </a:ext>
              </a:extLst>
            </a:blip>
            <a:stretch>
              <a:fillRect/>
            </a:stretch>
          </p:blipFill>
          <p:spPr>
            <a:xfrm>
              <a:off x="3763734" y="7683969"/>
              <a:ext cx="143027" cy="88430"/>
            </a:xfrm>
            <a:prstGeom prst="rect">
              <a:avLst/>
            </a:prstGeom>
          </p:spPr>
        </p:pic>
        <p:pic>
          <p:nvPicPr>
            <p:cNvPr id="8" name="object 8"/>
            <p:cNvPicPr/>
            <p:nvPr/>
          </p:nvPicPr>
          <p:blipFill>
            <a:blip r:embed="rId8" cstate="print">
              <a:extLst>
                <a:ext uri="{28A0092B-C50C-407E-A947-70E740481C1C}">
                  <a14:useLocalDpi xmlns:a14="http://schemas.microsoft.com/office/drawing/2010/main" val="0"/>
                </a:ext>
              </a:extLst>
            </a:blip>
            <a:stretch>
              <a:fillRect/>
            </a:stretch>
          </p:blipFill>
          <p:spPr>
            <a:xfrm>
              <a:off x="3441661" y="6528854"/>
              <a:ext cx="375411" cy="1184173"/>
            </a:xfrm>
            <a:prstGeom prst="rect">
              <a:avLst/>
            </a:prstGeom>
          </p:spPr>
        </p:pic>
        <p:pic>
          <p:nvPicPr>
            <p:cNvPr id="9" name="object 9"/>
            <p:cNvPicPr/>
            <p:nvPr/>
          </p:nvPicPr>
          <p:blipFill>
            <a:blip r:embed="rId9" cstate="print">
              <a:extLst>
                <a:ext uri="{28A0092B-C50C-407E-A947-70E740481C1C}">
                  <a14:useLocalDpi xmlns:a14="http://schemas.microsoft.com/office/drawing/2010/main" val="0"/>
                </a:ext>
              </a:extLst>
            </a:blip>
            <a:stretch>
              <a:fillRect/>
            </a:stretch>
          </p:blipFill>
          <p:spPr>
            <a:xfrm>
              <a:off x="1253938" y="5307076"/>
              <a:ext cx="2908690" cy="2413101"/>
            </a:xfrm>
            <a:prstGeom prst="rect">
              <a:avLst/>
            </a:prstGeom>
          </p:spPr>
        </p:pic>
        <p:sp>
          <p:nvSpPr>
            <p:cNvPr id="10" name="object 10"/>
            <p:cNvSpPr/>
            <p:nvPr/>
          </p:nvSpPr>
          <p:spPr>
            <a:xfrm>
              <a:off x="2513050" y="4468304"/>
              <a:ext cx="1768475" cy="814705"/>
            </a:xfrm>
            <a:custGeom>
              <a:avLst/>
              <a:gdLst/>
              <a:ahLst/>
              <a:cxnLst/>
              <a:rect l="l" t="t" r="r" b="b"/>
              <a:pathLst>
                <a:path w="1768475" h="814704">
                  <a:moveTo>
                    <a:pt x="1768386" y="175856"/>
                  </a:moveTo>
                  <a:lnTo>
                    <a:pt x="1701457" y="152552"/>
                  </a:lnTo>
                  <a:lnTo>
                    <a:pt x="1633664" y="130898"/>
                  </a:lnTo>
                  <a:lnTo>
                    <a:pt x="1586357" y="116840"/>
                  </a:lnTo>
                  <a:lnTo>
                    <a:pt x="1538643" y="103555"/>
                  </a:lnTo>
                  <a:lnTo>
                    <a:pt x="1490560" y="91046"/>
                  </a:lnTo>
                  <a:lnTo>
                    <a:pt x="1442085" y="79336"/>
                  </a:lnTo>
                  <a:lnTo>
                    <a:pt x="1393240" y="68402"/>
                  </a:lnTo>
                  <a:lnTo>
                    <a:pt x="1344041" y="58267"/>
                  </a:lnTo>
                  <a:lnTo>
                    <a:pt x="1294485" y="48933"/>
                  </a:lnTo>
                  <a:lnTo>
                    <a:pt x="1244587" y="40398"/>
                  </a:lnTo>
                  <a:lnTo>
                    <a:pt x="1194346" y="32664"/>
                  </a:lnTo>
                  <a:lnTo>
                    <a:pt x="1143787" y="25742"/>
                  </a:lnTo>
                  <a:lnTo>
                    <a:pt x="1092911" y="19634"/>
                  </a:lnTo>
                  <a:lnTo>
                    <a:pt x="1041717" y="14338"/>
                  </a:lnTo>
                  <a:lnTo>
                    <a:pt x="990231" y="9867"/>
                  </a:lnTo>
                  <a:lnTo>
                    <a:pt x="938441" y="6235"/>
                  </a:lnTo>
                  <a:lnTo>
                    <a:pt x="886383" y="3416"/>
                  </a:lnTo>
                  <a:lnTo>
                    <a:pt x="834047" y="1435"/>
                  </a:lnTo>
                  <a:lnTo>
                    <a:pt x="781443" y="292"/>
                  </a:lnTo>
                  <a:lnTo>
                    <a:pt x="728586" y="0"/>
                  </a:lnTo>
                  <a:lnTo>
                    <a:pt x="677760" y="292"/>
                  </a:lnTo>
                  <a:lnTo>
                    <a:pt x="626732" y="1358"/>
                  </a:lnTo>
                  <a:lnTo>
                    <a:pt x="575487" y="3225"/>
                  </a:lnTo>
                  <a:lnTo>
                    <a:pt x="524040" y="5867"/>
                  </a:lnTo>
                  <a:lnTo>
                    <a:pt x="472401" y="9309"/>
                  </a:lnTo>
                  <a:lnTo>
                    <a:pt x="420560" y="13538"/>
                  </a:lnTo>
                  <a:lnTo>
                    <a:pt x="368541" y="18580"/>
                  </a:lnTo>
                  <a:lnTo>
                    <a:pt x="316357" y="24409"/>
                  </a:lnTo>
                  <a:lnTo>
                    <a:pt x="263994" y="31051"/>
                  </a:lnTo>
                  <a:lnTo>
                    <a:pt x="211480" y="38506"/>
                  </a:lnTo>
                  <a:lnTo>
                    <a:pt x="158813" y="46774"/>
                  </a:lnTo>
                  <a:lnTo>
                    <a:pt x="106006" y="55854"/>
                  </a:lnTo>
                  <a:lnTo>
                    <a:pt x="53060" y="65760"/>
                  </a:lnTo>
                  <a:lnTo>
                    <a:pt x="0" y="76492"/>
                  </a:lnTo>
                  <a:lnTo>
                    <a:pt x="220230" y="813346"/>
                  </a:lnTo>
                  <a:lnTo>
                    <a:pt x="224777" y="812101"/>
                  </a:lnTo>
                  <a:lnTo>
                    <a:pt x="230352" y="814527"/>
                  </a:lnTo>
                  <a:lnTo>
                    <a:pt x="234886" y="813333"/>
                  </a:lnTo>
                  <a:lnTo>
                    <a:pt x="284378" y="800506"/>
                  </a:lnTo>
                  <a:lnTo>
                    <a:pt x="333806" y="788606"/>
                  </a:lnTo>
                  <a:lnTo>
                    <a:pt x="383146" y="777659"/>
                  </a:lnTo>
                  <a:lnTo>
                    <a:pt x="432384" y="767664"/>
                  </a:lnTo>
                  <a:lnTo>
                    <a:pt x="483222" y="758240"/>
                  </a:lnTo>
                  <a:lnTo>
                    <a:pt x="533946" y="749820"/>
                  </a:lnTo>
                  <a:lnTo>
                    <a:pt x="584517" y="742378"/>
                  </a:lnTo>
                  <a:lnTo>
                    <a:pt x="634936" y="735939"/>
                  </a:lnTo>
                  <a:lnTo>
                    <a:pt x="685177" y="730478"/>
                  </a:lnTo>
                  <a:lnTo>
                    <a:pt x="735253" y="725995"/>
                  </a:lnTo>
                  <a:lnTo>
                    <a:pt x="785126" y="722477"/>
                  </a:lnTo>
                  <a:lnTo>
                    <a:pt x="834796" y="719937"/>
                  </a:lnTo>
                  <a:lnTo>
                    <a:pt x="884250" y="718350"/>
                  </a:lnTo>
                  <a:lnTo>
                    <a:pt x="958773" y="718045"/>
                  </a:lnTo>
                  <a:lnTo>
                    <a:pt x="986663" y="718375"/>
                  </a:lnTo>
                  <a:lnTo>
                    <a:pt x="1039571" y="720026"/>
                  </a:lnTo>
                  <a:lnTo>
                    <a:pt x="1092174" y="722706"/>
                  </a:lnTo>
                  <a:lnTo>
                    <a:pt x="1144460" y="726427"/>
                  </a:lnTo>
                  <a:lnTo>
                    <a:pt x="1196390" y="731189"/>
                  </a:lnTo>
                  <a:lnTo>
                    <a:pt x="1247965" y="737031"/>
                  </a:lnTo>
                  <a:lnTo>
                    <a:pt x="1299019" y="744042"/>
                  </a:lnTo>
                  <a:lnTo>
                    <a:pt x="1349756" y="752221"/>
                  </a:lnTo>
                  <a:lnTo>
                    <a:pt x="1400086" y="761479"/>
                  </a:lnTo>
                  <a:lnTo>
                    <a:pt x="1449971" y="771829"/>
                  </a:lnTo>
                  <a:lnTo>
                    <a:pt x="1499412" y="783247"/>
                  </a:lnTo>
                  <a:lnTo>
                    <a:pt x="1548371" y="795743"/>
                  </a:lnTo>
                  <a:lnTo>
                    <a:pt x="1596859" y="809320"/>
                  </a:lnTo>
                  <a:lnTo>
                    <a:pt x="1596567" y="810641"/>
                  </a:lnTo>
                  <a:lnTo>
                    <a:pt x="1596885" y="809332"/>
                  </a:lnTo>
                  <a:lnTo>
                    <a:pt x="1610575" y="813346"/>
                  </a:lnTo>
                  <a:lnTo>
                    <a:pt x="1768386" y="175856"/>
                  </a:lnTo>
                  <a:close/>
                </a:path>
              </a:pathLst>
            </a:custGeom>
            <a:solidFill>
              <a:srgbClr val="D9D5D4"/>
            </a:solidFill>
          </p:spPr>
          <p:txBody>
            <a:bodyPr wrap="square" lIns="0" tIns="0" rIns="0" bIns="0" rtlCol="0"/>
            <a:lstStyle/>
            <a:p>
              <a:endParaRPr/>
            </a:p>
          </p:txBody>
        </p:sp>
        <p:sp>
          <p:nvSpPr>
            <p:cNvPr id="11" name="object 11"/>
            <p:cNvSpPr/>
            <p:nvPr/>
          </p:nvSpPr>
          <p:spPr>
            <a:xfrm>
              <a:off x="2945434" y="4599192"/>
              <a:ext cx="1336040" cy="682625"/>
            </a:xfrm>
            <a:custGeom>
              <a:avLst/>
              <a:gdLst/>
              <a:ahLst/>
              <a:cxnLst/>
              <a:rect l="l" t="t" r="r" b="b"/>
              <a:pathLst>
                <a:path w="1336039" h="682625">
                  <a:moveTo>
                    <a:pt x="1179515" y="677100"/>
                  </a:moveTo>
                  <a:lnTo>
                    <a:pt x="1164844" y="677100"/>
                  </a:lnTo>
                  <a:lnTo>
                    <a:pt x="1164511" y="678431"/>
                  </a:lnTo>
                  <a:lnTo>
                    <a:pt x="1173645" y="681062"/>
                  </a:lnTo>
                  <a:lnTo>
                    <a:pt x="1178191" y="682447"/>
                  </a:lnTo>
                  <a:lnTo>
                    <a:pt x="1179515" y="677100"/>
                  </a:lnTo>
                  <a:close/>
                </a:path>
                <a:path w="1336039" h="682625">
                  <a:moveTo>
                    <a:pt x="1164475" y="678421"/>
                  </a:moveTo>
                  <a:lnTo>
                    <a:pt x="1164183" y="679742"/>
                  </a:lnTo>
                  <a:lnTo>
                    <a:pt x="1164511" y="678431"/>
                  </a:lnTo>
                  <a:close/>
                </a:path>
                <a:path w="1336039" h="682625">
                  <a:moveTo>
                    <a:pt x="1201861" y="586828"/>
                  </a:moveTo>
                  <a:lnTo>
                    <a:pt x="501091" y="586828"/>
                  </a:lnTo>
                  <a:lnTo>
                    <a:pt x="554282" y="587478"/>
                  </a:lnTo>
                  <a:lnTo>
                    <a:pt x="607192" y="589134"/>
                  </a:lnTo>
                  <a:lnTo>
                    <a:pt x="659799" y="591811"/>
                  </a:lnTo>
                  <a:lnTo>
                    <a:pt x="712082" y="595527"/>
                  </a:lnTo>
                  <a:lnTo>
                    <a:pt x="764018" y="600298"/>
                  </a:lnTo>
                  <a:lnTo>
                    <a:pt x="815587" y="606141"/>
                  </a:lnTo>
                  <a:lnTo>
                    <a:pt x="866767" y="613072"/>
                  </a:lnTo>
                  <a:lnTo>
                    <a:pt x="917536" y="621106"/>
                  </a:lnTo>
                  <a:lnTo>
                    <a:pt x="967874" y="630262"/>
                  </a:lnTo>
                  <a:lnTo>
                    <a:pt x="1017758" y="640555"/>
                  </a:lnTo>
                  <a:lnTo>
                    <a:pt x="1067167" y="652001"/>
                  </a:lnTo>
                  <a:lnTo>
                    <a:pt x="1116080" y="664618"/>
                  </a:lnTo>
                  <a:lnTo>
                    <a:pt x="1164475" y="678421"/>
                  </a:lnTo>
                  <a:lnTo>
                    <a:pt x="1164844" y="677100"/>
                  </a:lnTo>
                  <a:lnTo>
                    <a:pt x="1179515" y="677100"/>
                  </a:lnTo>
                  <a:lnTo>
                    <a:pt x="1201861" y="586828"/>
                  </a:lnTo>
                  <a:close/>
                </a:path>
                <a:path w="1336039" h="682625">
                  <a:moveTo>
                    <a:pt x="697780" y="252226"/>
                  </a:moveTo>
                  <a:lnTo>
                    <a:pt x="653379" y="254157"/>
                  </a:lnTo>
                  <a:lnTo>
                    <a:pt x="608969" y="261669"/>
                  </a:lnTo>
                  <a:lnTo>
                    <a:pt x="565213" y="275926"/>
                  </a:lnTo>
                  <a:lnTo>
                    <a:pt x="522773" y="298088"/>
                  </a:lnTo>
                  <a:lnTo>
                    <a:pt x="482310" y="329318"/>
                  </a:lnTo>
                  <a:lnTo>
                    <a:pt x="406587" y="412310"/>
                  </a:lnTo>
                  <a:lnTo>
                    <a:pt x="366065" y="444040"/>
                  </a:lnTo>
                  <a:lnTo>
                    <a:pt x="323828" y="467543"/>
                  </a:lnTo>
                  <a:lnTo>
                    <a:pt x="280782" y="484398"/>
                  </a:lnTo>
                  <a:lnTo>
                    <a:pt x="237837" y="496183"/>
                  </a:lnTo>
                  <a:lnTo>
                    <a:pt x="195898" y="504476"/>
                  </a:lnTo>
                  <a:lnTo>
                    <a:pt x="118671" y="516897"/>
                  </a:lnTo>
                  <a:lnTo>
                    <a:pt x="85198" y="524182"/>
                  </a:lnTo>
                  <a:lnTo>
                    <a:pt x="33068" y="548791"/>
                  </a:lnTo>
                  <a:lnTo>
                    <a:pt x="6743" y="597306"/>
                  </a:lnTo>
                  <a:lnTo>
                    <a:pt x="3513" y="616230"/>
                  </a:lnTo>
                  <a:lnTo>
                    <a:pt x="444" y="633831"/>
                  </a:lnTo>
                  <a:lnTo>
                    <a:pt x="0" y="636765"/>
                  </a:lnTo>
                  <a:lnTo>
                    <a:pt x="50847" y="627344"/>
                  </a:lnTo>
                  <a:lnTo>
                    <a:pt x="101564" y="618921"/>
                  </a:lnTo>
                  <a:lnTo>
                    <a:pt x="152137" y="611490"/>
                  </a:lnTo>
                  <a:lnTo>
                    <a:pt x="202554" y="605047"/>
                  </a:lnTo>
                  <a:lnTo>
                    <a:pt x="252803" y="599586"/>
                  </a:lnTo>
                  <a:lnTo>
                    <a:pt x="302871" y="595101"/>
                  </a:lnTo>
                  <a:lnTo>
                    <a:pt x="352746" y="591588"/>
                  </a:lnTo>
                  <a:lnTo>
                    <a:pt x="402416" y="589042"/>
                  </a:lnTo>
                  <a:lnTo>
                    <a:pt x="451868" y="587457"/>
                  </a:lnTo>
                  <a:lnTo>
                    <a:pt x="501091" y="586828"/>
                  </a:lnTo>
                  <a:lnTo>
                    <a:pt x="1201861" y="586828"/>
                  </a:lnTo>
                  <a:lnTo>
                    <a:pt x="1273498" y="297446"/>
                  </a:lnTo>
                  <a:lnTo>
                    <a:pt x="952754" y="297446"/>
                  </a:lnTo>
                  <a:lnTo>
                    <a:pt x="926945" y="292825"/>
                  </a:lnTo>
                  <a:lnTo>
                    <a:pt x="896494" y="285654"/>
                  </a:lnTo>
                  <a:lnTo>
                    <a:pt x="862063" y="277097"/>
                  </a:lnTo>
                  <a:lnTo>
                    <a:pt x="824314" y="268313"/>
                  </a:lnTo>
                  <a:lnTo>
                    <a:pt x="783910" y="260466"/>
                  </a:lnTo>
                  <a:lnTo>
                    <a:pt x="741511" y="254717"/>
                  </a:lnTo>
                  <a:lnTo>
                    <a:pt x="697780" y="252226"/>
                  </a:lnTo>
                  <a:close/>
                </a:path>
                <a:path w="1336039" h="682625">
                  <a:moveTo>
                    <a:pt x="1201280" y="0"/>
                  </a:moveTo>
                  <a:lnTo>
                    <a:pt x="1170927" y="27939"/>
                  </a:lnTo>
                  <a:lnTo>
                    <a:pt x="1140886" y="72914"/>
                  </a:lnTo>
                  <a:lnTo>
                    <a:pt x="1114574" y="120151"/>
                  </a:lnTo>
                  <a:lnTo>
                    <a:pt x="1090521" y="166906"/>
                  </a:lnTo>
                  <a:lnTo>
                    <a:pt x="1067260" y="210437"/>
                  </a:lnTo>
                  <a:lnTo>
                    <a:pt x="1043321" y="248000"/>
                  </a:lnTo>
                  <a:lnTo>
                    <a:pt x="1017236" y="276851"/>
                  </a:lnTo>
                  <a:lnTo>
                    <a:pt x="987537" y="294248"/>
                  </a:lnTo>
                  <a:lnTo>
                    <a:pt x="952754" y="297446"/>
                  </a:lnTo>
                  <a:lnTo>
                    <a:pt x="1273498" y="297446"/>
                  </a:lnTo>
                  <a:lnTo>
                    <a:pt x="1336001" y="44957"/>
                  </a:lnTo>
                  <a:lnTo>
                    <a:pt x="1302659" y="33105"/>
                  </a:lnTo>
                  <a:lnTo>
                    <a:pt x="1269084" y="21655"/>
                  </a:lnTo>
                  <a:lnTo>
                    <a:pt x="1235287" y="10616"/>
                  </a:lnTo>
                  <a:lnTo>
                    <a:pt x="1201280" y="0"/>
                  </a:lnTo>
                  <a:close/>
                </a:path>
              </a:pathLst>
            </a:custGeom>
            <a:solidFill>
              <a:srgbClr val="D9D5D4">
                <a:alpha val="25000"/>
              </a:srgbClr>
            </a:solidFill>
          </p:spPr>
          <p:txBody>
            <a:bodyPr wrap="square" lIns="0" tIns="0" rIns="0" bIns="0" rtlCol="0"/>
            <a:lstStyle/>
            <a:p>
              <a:endParaRPr/>
            </a:p>
          </p:txBody>
        </p:sp>
        <p:sp>
          <p:nvSpPr>
            <p:cNvPr id="12" name="object 12"/>
            <p:cNvSpPr/>
            <p:nvPr/>
          </p:nvSpPr>
          <p:spPr>
            <a:xfrm>
              <a:off x="1821572" y="5789047"/>
              <a:ext cx="655320" cy="499109"/>
            </a:xfrm>
            <a:custGeom>
              <a:avLst/>
              <a:gdLst/>
              <a:ahLst/>
              <a:cxnLst/>
              <a:rect l="l" t="t" r="r" b="b"/>
              <a:pathLst>
                <a:path w="655319" h="499110">
                  <a:moveTo>
                    <a:pt x="246659" y="0"/>
                  </a:moveTo>
                  <a:lnTo>
                    <a:pt x="180352" y="9169"/>
                  </a:lnTo>
                  <a:lnTo>
                    <a:pt x="15802" y="313129"/>
                  </a:lnTo>
                  <a:lnTo>
                    <a:pt x="0" y="461986"/>
                  </a:lnTo>
                  <a:lnTo>
                    <a:pt x="168086" y="498521"/>
                  </a:lnTo>
                  <a:lnTo>
                    <a:pt x="555205" y="465518"/>
                  </a:lnTo>
                  <a:lnTo>
                    <a:pt x="623897" y="333918"/>
                  </a:lnTo>
                  <a:lnTo>
                    <a:pt x="654773" y="255109"/>
                  </a:lnTo>
                  <a:lnTo>
                    <a:pt x="655018" y="197643"/>
                  </a:lnTo>
                  <a:lnTo>
                    <a:pt x="631812" y="130073"/>
                  </a:lnTo>
                  <a:lnTo>
                    <a:pt x="579780" y="137286"/>
                  </a:lnTo>
                  <a:lnTo>
                    <a:pt x="541236" y="146870"/>
                  </a:lnTo>
                  <a:lnTo>
                    <a:pt x="504766" y="160135"/>
                  </a:lnTo>
                  <a:lnTo>
                    <a:pt x="459478" y="183317"/>
                  </a:lnTo>
                  <a:lnTo>
                    <a:pt x="437527" y="196430"/>
                  </a:lnTo>
                  <a:lnTo>
                    <a:pt x="401759" y="215981"/>
                  </a:lnTo>
                  <a:lnTo>
                    <a:pt x="361667" y="229871"/>
                  </a:lnTo>
                  <a:lnTo>
                    <a:pt x="321856" y="229961"/>
                  </a:lnTo>
                  <a:lnTo>
                    <a:pt x="286931" y="208114"/>
                  </a:lnTo>
                  <a:lnTo>
                    <a:pt x="264727" y="170837"/>
                  </a:lnTo>
                  <a:lnTo>
                    <a:pt x="254384" y="129043"/>
                  </a:lnTo>
                  <a:lnTo>
                    <a:pt x="251008" y="85237"/>
                  </a:lnTo>
                  <a:lnTo>
                    <a:pt x="249707" y="41922"/>
                  </a:lnTo>
                  <a:lnTo>
                    <a:pt x="246659" y="0"/>
                  </a:lnTo>
                  <a:close/>
                </a:path>
              </a:pathLst>
            </a:custGeom>
            <a:solidFill>
              <a:srgbClr val="D21924"/>
            </a:solidFill>
          </p:spPr>
          <p:txBody>
            <a:bodyPr wrap="square" lIns="0" tIns="0" rIns="0" bIns="0" rtlCol="0"/>
            <a:lstStyle/>
            <a:p>
              <a:endParaRPr/>
            </a:p>
          </p:txBody>
        </p:sp>
        <p:pic>
          <p:nvPicPr>
            <p:cNvPr id="13" name="object 13"/>
            <p:cNvPicPr/>
            <p:nvPr/>
          </p:nvPicPr>
          <p:blipFill>
            <a:blip r:embed="rId10" cstate="print">
              <a:extLst>
                <a:ext uri="{28A0092B-C50C-407E-A947-70E740481C1C}">
                  <a14:useLocalDpi xmlns:a14="http://schemas.microsoft.com/office/drawing/2010/main" val="0"/>
                </a:ext>
              </a:extLst>
            </a:blip>
            <a:stretch>
              <a:fillRect/>
            </a:stretch>
          </p:blipFill>
          <p:spPr>
            <a:xfrm>
              <a:off x="2900921" y="5722098"/>
              <a:ext cx="73475" cy="151003"/>
            </a:xfrm>
            <a:prstGeom prst="rect">
              <a:avLst/>
            </a:prstGeom>
          </p:spPr>
        </p:pic>
        <p:pic>
          <p:nvPicPr>
            <p:cNvPr id="14" name="object 14"/>
            <p:cNvPicPr/>
            <p:nvPr/>
          </p:nvPicPr>
          <p:blipFill>
            <a:blip r:embed="rId11" cstate="print">
              <a:extLst>
                <a:ext uri="{28A0092B-C50C-407E-A947-70E740481C1C}">
                  <a14:useLocalDpi xmlns:a14="http://schemas.microsoft.com/office/drawing/2010/main" val="0"/>
                </a:ext>
              </a:extLst>
            </a:blip>
            <a:stretch>
              <a:fillRect/>
            </a:stretch>
          </p:blipFill>
          <p:spPr>
            <a:xfrm>
              <a:off x="2313692" y="6547345"/>
              <a:ext cx="317722" cy="1201321"/>
            </a:xfrm>
            <a:prstGeom prst="rect">
              <a:avLst/>
            </a:prstGeom>
          </p:spPr>
        </p:pic>
        <p:pic>
          <p:nvPicPr>
            <p:cNvPr id="15" name="object 15"/>
            <p:cNvPicPr/>
            <p:nvPr/>
          </p:nvPicPr>
          <p:blipFill>
            <a:blip r:embed="rId12" cstate="print">
              <a:extLst>
                <a:ext uri="{28A0092B-C50C-407E-A947-70E740481C1C}">
                  <a14:useLocalDpi xmlns:a14="http://schemas.microsoft.com/office/drawing/2010/main" val="0"/>
                </a:ext>
              </a:extLst>
            </a:blip>
            <a:stretch>
              <a:fillRect/>
            </a:stretch>
          </p:blipFill>
          <p:spPr>
            <a:xfrm>
              <a:off x="1958083" y="6531229"/>
              <a:ext cx="552694" cy="1093529"/>
            </a:xfrm>
            <a:prstGeom prst="rect">
              <a:avLst/>
            </a:prstGeom>
          </p:spPr>
        </p:pic>
        <p:pic>
          <p:nvPicPr>
            <p:cNvPr id="16" name="object 16"/>
            <p:cNvPicPr/>
            <p:nvPr/>
          </p:nvPicPr>
          <p:blipFill>
            <a:blip r:embed="rId13" cstate="print">
              <a:extLst>
                <a:ext uri="{28A0092B-C50C-407E-A947-70E740481C1C}">
                  <a14:useLocalDpi xmlns:a14="http://schemas.microsoft.com/office/drawing/2010/main" val="0"/>
                </a:ext>
              </a:extLst>
            </a:blip>
            <a:stretch>
              <a:fillRect/>
            </a:stretch>
          </p:blipFill>
          <p:spPr>
            <a:xfrm>
              <a:off x="1968309" y="7585354"/>
              <a:ext cx="179400" cy="187045"/>
            </a:xfrm>
            <a:prstGeom prst="rect">
              <a:avLst/>
            </a:prstGeom>
          </p:spPr>
        </p:pic>
        <p:sp>
          <p:nvSpPr>
            <p:cNvPr id="17" name="object 17"/>
            <p:cNvSpPr/>
            <p:nvPr/>
          </p:nvSpPr>
          <p:spPr>
            <a:xfrm>
              <a:off x="1655095" y="5910149"/>
              <a:ext cx="1178560" cy="977900"/>
            </a:xfrm>
            <a:custGeom>
              <a:avLst/>
              <a:gdLst/>
              <a:ahLst/>
              <a:cxnLst/>
              <a:rect l="l" t="t" r="r" b="b"/>
              <a:pathLst>
                <a:path w="1178560" h="977900">
                  <a:moveTo>
                    <a:pt x="848131" y="0"/>
                  </a:moveTo>
                  <a:lnTo>
                    <a:pt x="798366" y="2651"/>
                  </a:lnTo>
                  <a:lnTo>
                    <a:pt x="743045" y="10999"/>
                  </a:lnTo>
                  <a:lnTo>
                    <a:pt x="688586" y="27559"/>
                  </a:lnTo>
                  <a:lnTo>
                    <a:pt x="641409" y="54846"/>
                  </a:lnTo>
                  <a:lnTo>
                    <a:pt x="607936" y="95376"/>
                  </a:lnTo>
                  <a:lnTo>
                    <a:pt x="598611" y="143025"/>
                  </a:lnTo>
                  <a:lnTo>
                    <a:pt x="600788" y="172430"/>
                  </a:lnTo>
                  <a:lnTo>
                    <a:pt x="602221" y="213219"/>
                  </a:lnTo>
                  <a:lnTo>
                    <a:pt x="600454" y="252758"/>
                  </a:lnTo>
                  <a:lnTo>
                    <a:pt x="588901" y="326601"/>
                  </a:lnTo>
                  <a:lnTo>
                    <a:pt x="558835" y="420630"/>
                  </a:lnTo>
                  <a:lnTo>
                    <a:pt x="534741" y="473073"/>
                  </a:lnTo>
                  <a:lnTo>
                    <a:pt x="510431" y="517636"/>
                  </a:lnTo>
                  <a:lnTo>
                    <a:pt x="488696" y="553859"/>
                  </a:lnTo>
                  <a:lnTo>
                    <a:pt x="460211" y="599748"/>
                  </a:lnTo>
                  <a:lnTo>
                    <a:pt x="431201" y="642672"/>
                  </a:lnTo>
                  <a:lnTo>
                    <a:pt x="400183" y="681219"/>
                  </a:lnTo>
                  <a:lnTo>
                    <a:pt x="365677" y="713979"/>
                  </a:lnTo>
                  <a:lnTo>
                    <a:pt x="326201" y="739538"/>
                  </a:lnTo>
                  <a:lnTo>
                    <a:pt x="280276" y="756487"/>
                  </a:lnTo>
                  <a:lnTo>
                    <a:pt x="236187" y="762815"/>
                  </a:lnTo>
                  <a:lnTo>
                    <a:pt x="195849" y="761361"/>
                  </a:lnTo>
                  <a:lnTo>
                    <a:pt x="160707" y="754959"/>
                  </a:lnTo>
                  <a:lnTo>
                    <a:pt x="132207" y="746442"/>
                  </a:lnTo>
                  <a:lnTo>
                    <a:pt x="76179" y="755663"/>
                  </a:lnTo>
                  <a:lnTo>
                    <a:pt x="33818" y="779120"/>
                  </a:lnTo>
                  <a:lnTo>
                    <a:pt x="7600" y="810676"/>
                  </a:lnTo>
                  <a:lnTo>
                    <a:pt x="0" y="844194"/>
                  </a:lnTo>
                  <a:lnTo>
                    <a:pt x="8337" y="869634"/>
                  </a:lnTo>
                  <a:lnTo>
                    <a:pt x="26912" y="891953"/>
                  </a:lnTo>
                  <a:lnTo>
                    <a:pt x="52158" y="908360"/>
                  </a:lnTo>
                  <a:lnTo>
                    <a:pt x="80505" y="916063"/>
                  </a:lnTo>
                  <a:lnTo>
                    <a:pt x="104820" y="913160"/>
                  </a:lnTo>
                  <a:lnTo>
                    <a:pt x="124215" y="903082"/>
                  </a:lnTo>
                  <a:lnTo>
                    <a:pt x="144034" y="890858"/>
                  </a:lnTo>
                  <a:lnTo>
                    <a:pt x="169621" y="881519"/>
                  </a:lnTo>
                  <a:lnTo>
                    <a:pt x="212576" y="884246"/>
                  </a:lnTo>
                  <a:lnTo>
                    <a:pt x="250383" y="904914"/>
                  </a:lnTo>
                  <a:lnTo>
                    <a:pt x="291643" y="932566"/>
                  </a:lnTo>
                  <a:lnTo>
                    <a:pt x="344957" y="956246"/>
                  </a:lnTo>
                  <a:lnTo>
                    <a:pt x="385104" y="962799"/>
                  </a:lnTo>
                  <a:lnTo>
                    <a:pt x="418188" y="959028"/>
                  </a:lnTo>
                  <a:lnTo>
                    <a:pt x="449248" y="949272"/>
                  </a:lnTo>
                  <a:lnTo>
                    <a:pt x="483320" y="937872"/>
                  </a:lnTo>
                  <a:lnTo>
                    <a:pt x="525444" y="929170"/>
                  </a:lnTo>
                  <a:lnTo>
                    <a:pt x="580656" y="927506"/>
                  </a:lnTo>
                  <a:lnTo>
                    <a:pt x="636950" y="935391"/>
                  </a:lnTo>
                  <a:lnTo>
                    <a:pt x="678572" y="948951"/>
                  </a:lnTo>
                  <a:lnTo>
                    <a:pt x="714612" y="963598"/>
                  </a:lnTo>
                  <a:lnTo>
                    <a:pt x="754161" y="974746"/>
                  </a:lnTo>
                  <a:lnTo>
                    <a:pt x="806310" y="977810"/>
                  </a:lnTo>
                  <a:lnTo>
                    <a:pt x="834985" y="975983"/>
                  </a:lnTo>
                  <a:lnTo>
                    <a:pt x="877233" y="969633"/>
                  </a:lnTo>
                  <a:lnTo>
                    <a:pt x="924625" y="955141"/>
                  </a:lnTo>
                  <a:lnTo>
                    <a:pt x="968730" y="928890"/>
                  </a:lnTo>
                  <a:lnTo>
                    <a:pt x="1004965" y="875580"/>
                  </a:lnTo>
                  <a:lnTo>
                    <a:pt x="1007309" y="848587"/>
                  </a:lnTo>
                  <a:lnTo>
                    <a:pt x="1003422" y="816411"/>
                  </a:lnTo>
                  <a:lnTo>
                    <a:pt x="996601" y="774755"/>
                  </a:lnTo>
                  <a:lnTo>
                    <a:pt x="990148" y="719324"/>
                  </a:lnTo>
                  <a:lnTo>
                    <a:pt x="987361" y="645820"/>
                  </a:lnTo>
                  <a:lnTo>
                    <a:pt x="987737" y="581625"/>
                  </a:lnTo>
                  <a:lnTo>
                    <a:pt x="989589" y="528706"/>
                  </a:lnTo>
                  <a:lnTo>
                    <a:pt x="994414" y="484168"/>
                  </a:lnTo>
                  <a:lnTo>
                    <a:pt x="1003709" y="445118"/>
                  </a:lnTo>
                  <a:lnTo>
                    <a:pt x="1018971" y="408660"/>
                  </a:lnTo>
                  <a:lnTo>
                    <a:pt x="1051440" y="351381"/>
                  </a:lnTo>
                  <a:lnTo>
                    <a:pt x="1063029" y="321179"/>
                  </a:lnTo>
                  <a:lnTo>
                    <a:pt x="1067079" y="285673"/>
                  </a:lnTo>
                  <a:lnTo>
                    <a:pt x="1063089" y="255557"/>
                  </a:lnTo>
                  <a:lnTo>
                    <a:pt x="1056060" y="232714"/>
                  </a:lnTo>
                  <a:lnTo>
                    <a:pt x="1051257" y="213471"/>
                  </a:lnTo>
                  <a:lnTo>
                    <a:pt x="1053947" y="194157"/>
                  </a:lnTo>
                  <a:lnTo>
                    <a:pt x="1081069" y="166486"/>
                  </a:lnTo>
                  <a:lnTo>
                    <a:pt x="1121471" y="153394"/>
                  </a:lnTo>
                  <a:lnTo>
                    <a:pt x="1159262" y="144606"/>
                  </a:lnTo>
                  <a:lnTo>
                    <a:pt x="1178547" y="129844"/>
                  </a:lnTo>
                  <a:lnTo>
                    <a:pt x="1154067" y="91849"/>
                  </a:lnTo>
                  <a:lnTo>
                    <a:pt x="1121670" y="69246"/>
                  </a:lnTo>
                  <a:lnTo>
                    <a:pt x="1078555" y="46920"/>
                  </a:lnTo>
                  <a:lnTo>
                    <a:pt x="1026762" y="26884"/>
                  </a:lnTo>
                  <a:lnTo>
                    <a:pt x="968333" y="11149"/>
                  </a:lnTo>
                  <a:lnTo>
                    <a:pt x="905306" y="1726"/>
                  </a:lnTo>
                  <a:lnTo>
                    <a:pt x="885917" y="530"/>
                  </a:lnTo>
                  <a:lnTo>
                    <a:pt x="848131" y="0"/>
                  </a:lnTo>
                  <a:close/>
                </a:path>
              </a:pathLst>
            </a:custGeom>
            <a:solidFill>
              <a:srgbClr val="D21924"/>
            </a:solidFill>
          </p:spPr>
          <p:txBody>
            <a:bodyPr wrap="square" lIns="0" tIns="0" rIns="0" bIns="0" rtlCol="0"/>
            <a:lstStyle/>
            <a:p>
              <a:endParaRPr/>
            </a:p>
          </p:txBody>
        </p:sp>
        <p:pic>
          <p:nvPicPr>
            <p:cNvPr id="18" name="object 18"/>
            <p:cNvPicPr/>
            <p:nvPr/>
          </p:nvPicPr>
          <p:blipFill>
            <a:blip r:embed="rId14" cstate="print">
              <a:extLst>
                <a:ext uri="{28A0092B-C50C-407E-A947-70E740481C1C}">
                  <a14:useLocalDpi xmlns:a14="http://schemas.microsoft.com/office/drawing/2010/main" val="0"/>
                </a:ext>
              </a:extLst>
            </a:blip>
            <a:stretch>
              <a:fillRect/>
            </a:stretch>
          </p:blipFill>
          <p:spPr>
            <a:xfrm>
              <a:off x="1655089" y="6270917"/>
              <a:ext cx="968870" cy="617042"/>
            </a:xfrm>
            <a:prstGeom prst="rect">
              <a:avLst/>
            </a:prstGeom>
          </p:spPr>
        </p:pic>
        <p:pic>
          <p:nvPicPr>
            <p:cNvPr id="19" name="object 19"/>
            <p:cNvPicPr/>
            <p:nvPr/>
          </p:nvPicPr>
          <p:blipFill>
            <a:blip r:embed="rId15" cstate="print">
              <a:extLst>
                <a:ext uri="{28A0092B-C50C-407E-A947-70E740481C1C}">
                  <a14:useLocalDpi xmlns:a14="http://schemas.microsoft.com/office/drawing/2010/main" val="0"/>
                </a:ext>
              </a:extLst>
            </a:blip>
            <a:stretch>
              <a:fillRect/>
            </a:stretch>
          </p:blipFill>
          <p:spPr>
            <a:xfrm>
              <a:off x="2023799" y="5679935"/>
              <a:ext cx="28952" cy="58771"/>
            </a:xfrm>
            <a:prstGeom prst="rect">
              <a:avLst/>
            </a:prstGeom>
          </p:spPr>
        </p:pic>
        <p:pic>
          <p:nvPicPr>
            <p:cNvPr id="20" name="object 20"/>
            <p:cNvPicPr/>
            <p:nvPr/>
          </p:nvPicPr>
          <p:blipFill>
            <a:blip r:embed="rId16" cstate="print">
              <a:extLst>
                <a:ext uri="{28A0092B-C50C-407E-A947-70E740481C1C}">
                  <a14:useLocalDpi xmlns:a14="http://schemas.microsoft.com/office/drawing/2010/main" val="0"/>
                </a:ext>
              </a:extLst>
            </a:blip>
            <a:stretch>
              <a:fillRect/>
            </a:stretch>
          </p:blipFill>
          <p:spPr>
            <a:xfrm>
              <a:off x="3058312" y="5442128"/>
              <a:ext cx="173609" cy="218846"/>
            </a:xfrm>
            <a:prstGeom prst="rect">
              <a:avLst/>
            </a:prstGeom>
          </p:spPr>
        </p:pic>
        <p:pic>
          <p:nvPicPr>
            <p:cNvPr id="21" name="object 21"/>
            <p:cNvPicPr/>
            <p:nvPr/>
          </p:nvPicPr>
          <p:blipFill>
            <a:blip r:embed="rId17" cstate="print">
              <a:extLst>
                <a:ext uri="{28A0092B-C50C-407E-A947-70E740481C1C}">
                  <a14:useLocalDpi xmlns:a14="http://schemas.microsoft.com/office/drawing/2010/main" val="0"/>
                </a:ext>
              </a:extLst>
            </a:blip>
            <a:stretch>
              <a:fillRect/>
            </a:stretch>
          </p:blipFill>
          <p:spPr>
            <a:xfrm>
              <a:off x="2838314" y="5348592"/>
              <a:ext cx="491123" cy="447230"/>
            </a:xfrm>
            <a:prstGeom prst="rect">
              <a:avLst/>
            </a:prstGeom>
          </p:spPr>
        </p:pic>
        <p:sp>
          <p:nvSpPr>
            <p:cNvPr id="22" name="object 22"/>
            <p:cNvSpPr/>
            <p:nvPr/>
          </p:nvSpPr>
          <p:spPr>
            <a:xfrm>
              <a:off x="1173450" y="4762143"/>
              <a:ext cx="867410" cy="368300"/>
            </a:xfrm>
            <a:custGeom>
              <a:avLst/>
              <a:gdLst/>
              <a:ahLst/>
              <a:cxnLst/>
              <a:rect l="l" t="t" r="r" b="b"/>
              <a:pathLst>
                <a:path w="867410" h="368300">
                  <a:moveTo>
                    <a:pt x="172832" y="0"/>
                  </a:moveTo>
                  <a:lnTo>
                    <a:pt x="129700" y="2324"/>
                  </a:lnTo>
                  <a:lnTo>
                    <a:pt x="86525" y="8263"/>
                  </a:lnTo>
                  <a:lnTo>
                    <a:pt x="43295" y="18334"/>
                  </a:lnTo>
                  <a:lnTo>
                    <a:pt x="0" y="33053"/>
                  </a:lnTo>
                  <a:lnTo>
                    <a:pt x="29656" y="61982"/>
                  </a:lnTo>
                  <a:lnTo>
                    <a:pt x="59283" y="93180"/>
                  </a:lnTo>
                  <a:lnTo>
                    <a:pt x="88911" y="126470"/>
                  </a:lnTo>
                  <a:lnTo>
                    <a:pt x="118567" y="161679"/>
                  </a:lnTo>
                  <a:lnTo>
                    <a:pt x="105092" y="179586"/>
                  </a:lnTo>
                  <a:lnTo>
                    <a:pt x="78795" y="216000"/>
                  </a:lnTo>
                  <a:lnTo>
                    <a:pt x="52546" y="253978"/>
                  </a:lnTo>
                  <a:lnTo>
                    <a:pt x="26296" y="293634"/>
                  </a:lnTo>
                  <a:lnTo>
                    <a:pt x="0" y="335085"/>
                  </a:lnTo>
                  <a:lnTo>
                    <a:pt x="43295" y="320365"/>
                  </a:lnTo>
                  <a:lnTo>
                    <a:pt x="86525" y="310294"/>
                  </a:lnTo>
                  <a:lnTo>
                    <a:pt x="129700" y="304355"/>
                  </a:lnTo>
                  <a:lnTo>
                    <a:pt x="172832" y="302031"/>
                  </a:lnTo>
                  <a:lnTo>
                    <a:pt x="215934" y="302806"/>
                  </a:lnTo>
                  <a:lnTo>
                    <a:pt x="259017" y="306163"/>
                  </a:lnTo>
                  <a:lnTo>
                    <a:pt x="302093" y="311585"/>
                  </a:lnTo>
                  <a:lnTo>
                    <a:pt x="345174" y="318558"/>
                  </a:lnTo>
                  <a:lnTo>
                    <a:pt x="388272" y="326563"/>
                  </a:lnTo>
                  <a:lnTo>
                    <a:pt x="474567" y="343606"/>
                  </a:lnTo>
                  <a:lnTo>
                    <a:pt x="517788" y="351611"/>
                  </a:lnTo>
                  <a:lnTo>
                    <a:pt x="561073" y="358584"/>
                  </a:lnTo>
                  <a:lnTo>
                    <a:pt x="604434" y="364007"/>
                  </a:lnTo>
                  <a:lnTo>
                    <a:pt x="647884" y="367364"/>
                  </a:lnTo>
                  <a:lnTo>
                    <a:pt x="691434" y="368138"/>
                  </a:lnTo>
                  <a:lnTo>
                    <a:pt x="735097" y="365814"/>
                  </a:lnTo>
                  <a:lnTo>
                    <a:pt x="778883" y="359875"/>
                  </a:lnTo>
                  <a:lnTo>
                    <a:pt x="822806" y="349804"/>
                  </a:lnTo>
                  <a:lnTo>
                    <a:pt x="866876" y="335085"/>
                  </a:lnTo>
                  <a:lnTo>
                    <a:pt x="866876" y="33053"/>
                  </a:lnTo>
                  <a:lnTo>
                    <a:pt x="822806" y="47772"/>
                  </a:lnTo>
                  <a:lnTo>
                    <a:pt x="778883" y="57844"/>
                  </a:lnTo>
                  <a:lnTo>
                    <a:pt x="735097" y="63783"/>
                  </a:lnTo>
                  <a:lnTo>
                    <a:pt x="691434" y="66107"/>
                  </a:lnTo>
                  <a:lnTo>
                    <a:pt x="647884" y="65332"/>
                  </a:lnTo>
                  <a:lnTo>
                    <a:pt x="604434" y="61975"/>
                  </a:lnTo>
                  <a:lnTo>
                    <a:pt x="561073" y="56552"/>
                  </a:lnTo>
                  <a:lnTo>
                    <a:pt x="517788" y="49580"/>
                  </a:lnTo>
                  <a:lnTo>
                    <a:pt x="474567" y="41575"/>
                  </a:lnTo>
                  <a:lnTo>
                    <a:pt x="388272" y="24532"/>
                  </a:lnTo>
                  <a:lnTo>
                    <a:pt x="345174" y="16526"/>
                  </a:lnTo>
                  <a:lnTo>
                    <a:pt x="302093" y="9554"/>
                  </a:lnTo>
                  <a:lnTo>
                    <a:pt x="259017" y="4131"/>
                  </a:lnTo>
                  <a:lnTo>
                    <a:pt x="215934" y="774"/>
                  </a:lnTo>
                  <a:lnTo>
                    <a:pt x="172832" y="0"/>
                  </a:lnTo>
                  <a:close/>
                </a:path>
              </a:pathLst>
            </a:custGeom>
            <a:solidFill>
              <a:srgbClr val="CECCCB"/>
            </a:solidFill>
          </p:spPr>
          <p:txBody>
            <a:bodyPr wrap="square" lIns="0" tIns="0" rIns="0" bIns="0" rtlCol="0"/>
            <a:lstStyle/>
            <a:p>
              <a:endParaRPr/>
            </a:p>
          </p:txBody>
        </p:sp>
        <p:sp>
          <p:nvSpPr>
            <p:cNvPr id="23" name="object 23"/>
            <p:cNvSpPr/>
            <p:nvPr/>
          </p:nvSpPr>
          <p:spPr>
            <a:xfrm>
              <a:off x="1173450" y="4797773"/>
              <a:ext cx="867410" cy="332740"/>
            </a:xfrm>
            <a:custGeom>
              <a:avLst/>
              <a:gdLst/>
              <a:ahLst/>
              <a:cxnLst/>
              <a:rect l="l" t="t" r="r" b="b"/>
              <a:pathLst>
                <a:path w="867410" h="332739">
                  <a:moveTo>
                    <a:pt x="866876" y="0"/>
                  </a:moveTo>
                  <a:lnTo>
                    <a:pt x="844007" y="10961"/>
                  </a:lnTo>
                  <a:lnTo>
                    <a:pt x="814862" y="33634"/>
                  </a:lnTo>
                  <a:lnTo>
                    <a:pt x="786686" y="71678"/>
                  </a:lnTo>
                  <a:lnTo>
                    <a:pt x="766724" y="128752"/>
                  </a:lnTo>
                  <a:lnTo>
                    <a:pt x="745942" y="187319"/>
                  </a:lnTo>
                  <a:lnTo>
                    <a:pt x="714211" y="227288"/>
                  </a:lnTo>
                  <a:lnTo>
                    <a:pt x="676857" y="249799"/>
                  </a:lnTo>
                  <a:lnTo>
                    <a:pt x="639204" y="255991"/>
                  </a:lnTo>
                  <a:lnTo>
                    <a:pt x="606577" y="247002"/>
                  </a:lnTo>
                  <a:lnTo>
                    <a:pt x="582739" y="227361"/>
                  </a:lnTo>
                  <a:lnTo>
                    <a:pt x="557049" y="200173"/>
                  </a:lnTo>
                  <a:lnTo>
                    <a:pt x="527302" y="172540"/>
                  </a:lnTo>
                  <a:lnTo>
                    <a:pt x="491293" y="151566"/>
                  </a:lnTo>
                  <a:lnTo>
                    <a:pt x="446816" y="144351"/>
                  </a:lnTo>
                  <a:lnTo>
                    <a:pt x="391668" y="158000"/>
                  </a:lnTo>
                  <a:lnTo>
                    <a:pt x="346282" y="170155"/>
                  </a:lnTo>
                  <a:lnTo>
                    <a:pt x="298024" y="171489"/>
                  </a:lnTo>
                  <a:lnTo>
                    <a:pt x="248343" y="165769"/>
                  </a:lnTo>
                  <a:lnTo>
                    <a:pt x="150510" y="148235"/>
                  </a:lnTo>
                  <a:lnTo>
                    <a:pt x="105257" y="143954"/>
                  </a:lnTo>
                  <a:lnTo>
                    <a:pt x="78934" y="180368"/>
                  </a:lnTo>
                  <a:lnTo>
                    <a:pt x="52628" y="218346"/>
                  </a:lnTo>
                  <a:lnTo>
                    <a:pt x="26322" y="258002"/>
                  </a:lnTo>
                  <a:lnTo>
                    <a:pt x="0" y="299453"/>
                  </a:lnTo>
                  <a:lnTo>
                    <a:pt x="43295" y="284734"/>
                  </a:lnTo>
                  <a:lnTo>
                    <a:pt x="86525" y="274663"/>
                  </a:lnTo>
                  <a:lnTo>
                    <a:pt x="129700" y="268723"/>
                  </a:lnTo>
                  <a:lnTo>
                    <a:pt x="172832" y="266399"/>
                  </a:lnTo>
                  <a:lnTo>
                    <a:pt x="215934" y="267174"/>
                  </a:lnTo>
                  <a:lnTo>
                    <a:pt x="259017" y="270531"/>
                  </a:lnTo>
                  <a:lnTo>
                    <a:pt x="302093" y="275954"/>
                  </a:lnTo>
                  <a:lnTo>
                    <a:pt x="345174" y="282926"/>
                  </a:lnTo>
                  <a:lnTo>
                    <a:pt x="388272" y="290931"/>
                  </a:lnTo>
                  <a:lnTo>
                    <a:pt x="474567" y="307974"/>
                  </a:lnTo>
                  <a:lnTo>
                    <a:pt x="517788" y="315980"/>
                  </a:lnTo>
                  <a:lnTo>
                    <a:pt x="561073" y="322952"/>
                  </a:lnTo>
                  <a:lnTo>
                    <a:pt x="604434" y="328375"/>
                  </a:lnTo>
                  <a:lnTo>
                    <a:pt x="647884" y="331732"/>
                  </a:lnTo>
                  <a:lnTo>
                    <a:pt x="691434" y="332507"/>
                  </a:lnTo>
                  <a:lnTo>
                    <a:pt x="735097" y="330182"/>
                  </a:lnTo>
                  <a:lnTo>
                    <a:pt x="778883" y="324243"/>
                  </a:lnTo>
                  <a:lnTo>
                    <a:pt x="822806" y="314172"/>
                  </a:lnTo>
                  <a:lnTo>
                    <a:pt x="866876" y="299453"/>
                  </a:lnTo>
                  <a:lnTo>
                    <a:pt x="866876" y="0"/>
                  </a:lnTo>
                  <a:close/>
                </a:path>
              </a:pathLst>
            </a:custGeom>
            <a:solidFill>
              <a:srgbClr val="C3C2C1">
                <a:alpha val="29998"/>
              </a:srgbClr>
            </a:solidFill>
          </p:spPr>
          <p:txBody>
            <a:bodyPr wrap="square" lIns="0" tIns="0" rIns="0" bIns="0" rtlCol="0"/>
            <a:lstStyle/>
            <a:p>
              <a:endParaRPr/>
            </a:p>
          </p:txBody>
        </p:sp>
        <p:sp>
          <p:nvSpPr>
            <p:cNvPr id="24" name="object 24"/>
            <p:cNvSpPr/>
            <p:nvPr/>
          </p:nvSpPr>
          <p:spPr>
            <a:xfrm>
              <a:off x="2030072" y="4793707"/>
              <a:ext cx="19685" cy="1016000"/>
            </a:xfrm>
            <a:custGeom>
              <a:avLst/>
              <a:gdLst/>
              <a:ahLst/>
              <a:cxnLst/>
              <a:rect l="l" t="t" r="r" b="b"/>
              <a:pathLst>
                <a:path w="19685" h="1016000">
                  <a:moveTo>
                    <a:pt x="15074" y="0"/>
                  </a:moveTo>
                  <a:lnTo>
                    <a:pt x="4356" y="0"/>
                  </a:lnTo>
                  <a:lnTo>
                    <a:pt x="0" y="4343"/>
                  </a:lnTo>
                  <a:lnTo>
                    <a:pt x="0" y="1011593"/>
                  </a:lnTo>
                  <a:lnTo>
                    <a:pt x="4356" y="1015936"/>
                  </a:lnTo>
                  <a:lnTo>
                    <a:pt x="9715" y="1015936"/>
                  </a:lnTo>
                  <a:lnTo>
                    <a:pt x="15074" y="1015936"/>
                  </a:lnTo>
                  <a:lnTo>
                    <a:pt x="19430" y="1011593"/>
                  </a:lnTo>
                  <a:lnTo>
                    <a:pt x="19430" y="4343"/>
                  </a:lnTo>
                  <a:lnTo>
                    <a:pt x="15074" y="0"/>
                  </a:lnTo>
                  <a:close/>
                </a:path>
              </a:pathLst>
            </a:custGeom>
            <a:solidFill>
              <a:srgbClr val="787878"/>
            </a:solidFill>
          </p:spPr>
          <p:txBody>
            <a:bodyPr wrap="square" lIns="0" tIns="0" rIns="0" bIns="0" rtlCol="0"/>
            <a:lstStyle/>
            <a:p>
              <a:endParaRPr/>
            </a:p>
          </p:txBody>
        </p:sp>
        <p:pic>
          <p:nvPicPr>
            <p:cNvPr id="25" name="object 25"/>
            <p:cNvPicPr/>
            <p:nvPr/>
          </p:nvPicPr>
          <p:blipFill>
            <a:blip r:embed="rId18" cstate="print">
              <a:extLst>
                <a:ext uri="{28A0092B-C50C-407E-A947-70E740481C1C}">
                  <a14:useLocalDpi xmlns:a14="http://schemas.microsoft.com/office/drawing/2010/main" val="0"/>
                </a:ext>
              </a:extLst>
            </a:blip>
            <a:stretch>
              <a:fillRect/>
            </a:stretch>
          </p:blipFill>
          <p:spPr>
            <a:xfrm>
              <a:off x="2030251" y="5673483"/>
              <a:ext cx="28927" cy="58782"/>
            </a:xfrm>
            <a:prstGeom prst="rect">
              <a:avLst/>
            </a:prstGeom>
          </p:spPr>
        </p:pic>
        <p:sp>
          <p:nvSpPr>
            <p:cNvPr id="26" name="object 26"/>
            <p:cNvSpPr/>
            <p:nvPr/>
          </p:nvSpPr>
          <p:spPr>
            <a:xfrm>
              <a:off x="2633235" y="5842812"/>
              <a:ext cx="464820" cy="581025"/>
            </a:xfrm>
            <a:custGeom>
              <a:avLst/>
              <a:gdLst/>
              <a:ahLst/>
              <a:cxnLst/>
              <a:rect l="l" t="t" r="r" b="b"/>
              <a:pathLst>
                <a:path w="464819" h="581025">
                  <a:moveTo>
                    <a:pt x="340144" y="0"/>
                  </a:moveTo>
                  <a:lnTo>
                    <a:pt x="284568" y="7251"/>
                  </a:lnTo>
                  <a:lnTo>
                    <a:pt x="318222" y="183848"/>
                  </a:lnTo>
                  <a:lnTo>
                    <a:pt x="330815" y="272165"/>
                  </a:lnTo>
                  <a:lnTo>
                    <a:pt x="323588" y="298711"/>
                  </a:lnTo>
                  <a:lnTo>
                    <a:pt x="297776" y="289991"/>
                  </a:lnTo>
                  <a:lnTo>
                    <a:pt x="277949" y="272348"/>
                  </a:lnTo>
                  <a:lnTo>
                    <a:pt x="256877" y="242726"/>
                  </a:lnTo>
                  <a:lnTo>
                    <a:pt x="232727" y="206047"/>
                  </a:lnTo>
                  <a:lnTo>
                    <a:pt x="203663" y="167231"/>
                  </a:lnTo>
                  <a:lnTo>
                    <a:pt x="167851" y="131198"/>
                  </a:lnTo>
                  <a:lnTo>
                    <a:pt x="123456" y="102867"/>
                  </a:lnTo>
                  <a:lnTo>
                    <a:pt x="68643" y="87160"/>
                  </a:lnTo>
                  <a:lnTo>
                    <a:pt x="0" y="76314"/>
                  </a:lnTo>
                  <a:lnTo>
                    <a:pt x="73456" y="418388"/>
                  </a:lnTo>
                  <a:lnTo>
                    <a:pt x="297693" y="542632"/>
                  </a:lnTo>
                  <a:lnTo>
                    <a:pt x="413169" y="580851"/>
                  </a:lnTo>
                  <a:lnTo>
                    <a:pt x="456540" y="530172"/>
                  </a:lnTo>
                  <a:lnTo>
                    <a:pt x="464464" y="387718"/>
                  </a:lnTo>
                  <a:lnTo>
                    <a:pt x="446394" y="220661"/>
                  </a:lnTo>
                  <a:lnTo>
                    <a:pt x="403509" y="99213"/>
                  </a:lnTo>
                  <a:lnTo>
                    <a:pt x="360020" y="25089"/>
                  </a:lnTo>
                  <a:lnTo>
                    <a:pt x="340144" y="0"/>
                  </a:lnTo>
                  <a:close/>
                </a:path>
              </a:pathLst>
            </a:custGeom>
            <a:solidFill>
              <a:srgbClr val="D21924"/>
            </a:solidFill>
          </p:spPr>
          <p:txBody>
            <a:bodyPr wrap="square" lIns="0" tIns="0" rIns="0" bIns="0" rtlCol="0"/>
            <a:lstStyle/>
            <a:p>
              <a:endParaRPr/>
            </a:p>
          </p:txBody>
        </p:sp>
        <p:pic>
          <p:nvPicPr>
            <p:cNvPr id="27" name="object 27"/>
            <p:cNvPicPr/>
            <p:nvPr/>
          </p:nvPicPr>
          <p:blipFill>
            <a:blip r:embed="rId19" cstate="print">
              <a:extLst>
                <a:ext uri="{28A0092B-C50C-407E-A947-70E740481C1C}">
                  <a14:useLocalDpi xmlns:a14="http://schemas.microsoft.com/office/drawing/2010/main" val="0"/>
                </a:ext>
              </a:extLst>
            </a:blip>
            <a:stretch>
              <a:fillRect/>
            </a:stretch>
          </p:blipFill>
          <p:spPr>
            <a:xfrm>
              <a:off x="2439834" y="5765177"/>
              <a:ext cx="262039" cy="198812"/>
            </a:xfrm>
            <a:prstGeom prst="rect">
              <a:avLst/>
            </a:prstGeom>
          </p:spPr>
        </p:pic>
        <p:pic>
          <p:nvPicPr>
            <p:cNvPr id="28" name="object 28"/>
            <p:cNvPicPr/>
            <p:nvPr/>
          </p:nvPicPr>
          <p:blipFill>
            <a:blip r:embed="rId20" cstate="print">
              <a:extLst>
                <a:ext uri="{28A0092B-C50C-407E-A947-70E740481C1C}">
                  <a14:useLocalDpi xmlns:a14="http://schemas.microsoft.com/office/drawing/2010/main" val="0"/>
                </a:ext>
              </a:extLst>
            </a:blip>
            <a:stretch>
              <a:fillRect/>
            </a:stretch>
          </p:blipFill>
          <p:spPr>
            <a:xfrm>
              <a:off x="970443" y="6044590"/>
              <a:ext cx="477458" cy="596290"/>
            </a:xfrm>
            <a:prstGeom prst="rect">
              <a:avLst/>
            </a:prstGeom>
          </p:spPr>
        </p:pic>
        <p:pic>
          <p:nvPicPr>
            <p:cNvPr id="29" name="object 29"/>
            <p:cNvPicPr/>
            <p:nvPr/>
          </p:nvPicPr>
          <p:blipFill>
            <a:blip r:embed="rId21" cstate="print">
              <a:extLst>
                <a:ext uri="{28A0092B-C50C-407E-A947-70E740481C1C}">
                  <a14:useLocalDpi xmlns:a14="http://schemas.microsoft.com/office/drawing/2010/main" val="0"/>
                </a:ext>
              </a:extLst>
            </a:blip>
            <a:stretch>
              <a:fillRect/>
            </a:stretch>
          </p:blipFill>
          <p:spPr>
            <a:xfrm>
              <a:off x="1639517" y="5565101"/>
              <a:ext cx="655006" cy="845248"/>
            </a:xfrm>
            <a:prstGeom prst="rect">
              <a:avLst/>
            </a:prstGeom>
          </p:spPr>
        </p:pic>
        <p:pic>
          <p:nvPicPr>
            <p:cNvPr id="30" name="object 30"/>
            <p:cNvPicPr/>
            <p:nvPr/>
          </p:nvPicPr>
          <p:blipFill>
            <a:blip r:embed="rId22" cstate="print">
              <a:extLst>
                <a:ext uri="{28A0092B-C50C-407E-A947-70E740481C1C}">
                  <a14:useLocalDpi xmlns:a14="http://schemas.microsoft.com/office/drawing/2010/main" val="0"/>
                </a:ext>
              </a:extLst>
            </a:blip>
            <a:stretch>
              <a:fillRect/>
            </a:stretch>
          </p:blipFill>
          <p:spPr>
            <a:xfrm>
              <a:off x="2170366" y="7712405"/>
              <a:ext cx="99002" cy="59994"/>
            </a:xfrm>
            <a:prstGeom prst="rect">
              <a:avLst/>
            </a:prstGeom>
          </p:spPr>
        </p:pic>
        <p:pic>
          <p:nvPicPr>
            <p:cNvPr id="31" name="object 31"/>
            <p:cNvPicPr/>
            <p:nvPr/>
          </p:nvPicPr>
          <p:blipFill>
            <a:blip r:embed="rId23" cstate="print">
              <a:extLst>
                <a:ext uri="{28A0092B-C50C-407E-A947-70E740481C1C}">
                  <a14:useLocalDpi xmlns:a14="http://schemas.microsoft.com/office/drawing/2010/main" val="0"/>
                </a:ext>
              </a:extLst>
            </a:blip>
            <a:stretch>
              <a:fillRect/>
            </a:stretch>
          </p:blipFill>
          <p:spPr>
            <a:xfrm>
              <a:off x="1331379" y="6652539"/>
              <a:ext cx="805510" cy="1119860"/>
            </a:xfrm>
            <a:prstGeom prst="rect">
              <a:avLst/>
            </a:prstGeom>
          </p:spPr>
        </p:pic>
        <p:pic>
          <p:nvPicPr>
            <p:cNvPr id="32" name="object 32"/>
            <p:cNvPicPr/>
            <p:nvPr/>
          </p:nvPicPr>
          <p:blipFill>
            <a:blip r:embed="rId24" cstate="print">
              <a:extLst>
                <a:ext uri="{28A0092B-C50C-407E-A947-70E740481C1C}">
                  <a14:useLocalDpi xmlns:a14="http://schemas.microsoft.com/office/drawing/2010/main" val="0"/>
                </a:ext>
              </a:extLst>
            </a:blip>
            <a:stretch>
              <a:fillRect/>
            </a:stretch>
          </p:blipFill>
          <p:spPr>
            <a:xfrm>
              <a:off x="525468" y="5926848"/>
              <a:ext cx="1286392" cy="1772546"/>
            </a:xfrm>
            <a:prstGeom prst="rect">
              <a:avLst/>
            </a:prstGeom>
          </p:spPr>
        </p:pic>
        <p:pic>
          <p:nvPicPr>
            <p:cNvPr id="33" name="object 33"/>
            <p:cNvPicPr/>
            <p:nvPr/>
          </p:nvPicPr>
          <p:blipFill>
            <a:blip r:embed="rId25" cstate="print">
              <a:extLst>
                <a:ext uri="{28A0092B-C50C-407E-A947-70E740481C1C}">
                  <a14:useLocalDpi xmlns:a14="http://schemas.microsoft.com/office/drawing/2010/main" val="0"/>
                </a:ext>
              </a:extLst>
            </a:blip>
            <a:stretch>
              <a:fillRect/>
            </a:stretch>
          </p:blipFill>
          <p:spPr>
            <a:xfrm>
              <a:off x="1482420" y="5815990"/>
              <a:ext cx="167128" cy="180909"/>
            </a:xfrm>
            <a:prstGeom prst="rect">
              <a:avLst/>
            </a:prstGeom>
          </p:spPr>
        </p:pic>
        <p:pic>
          <p:nvPicPr>
            <p:cNvPr id="34" name="object 34"/>
            <p:cNvPicPr/>
            <p:nvPr/>
          </p:nvPicPr>
          <p:blipFill>
            <a:blip r:embed="rId26" cstate="print">
              <a:extLst>
                <a:ext uri="{28A0092B-C50C-407E-A947-70E740481C1C}">
                  <a14:useLocalDpi xmlns:a14="http://schemas.microsoft.com/office/drawing/2010/main" val="0"/>
                </a:ext>
              </a:extLst>
            </a:blip>
            <a:stretch>
              <a:fillRect/>
            </a:stretch>
          </p:blipFill>
          <p:spPr>
            <a:xfrm>
              <a:off x="972693" y="6277432"/>
              <a:ext cx="834004" cy="781924"/>
            </a:xfrm>
            <a:prstGeom prst="rect">
              <a:avLst/>
            </a:prstGeom>
          </p:spPr>
        </p:pic>
        <p:pic>
          <p:nvPicPr>
            <p:cNvPr id="35" name="object 35"/>
            <p:cNvPicPr/>
            <p:nvPr/>
          </p:nvPicPr>
          <p:blipFill>
            <a:blip r:embed="rId27" cstate="print">
              <a:extLst>
                <a:ext uri="{28A0092B-C50C-407E-A947-70E740481C1C}">
                  <a14:useLocalDpi xmlns:a14="http://schemas.microsoft.com/office/drawing/2010/main" val="0"/>
                </a:ext>
              </a:extLst>
            </a:blip>
            <a:stretch>
              <a:fillRect/>
            </a:stretch>
          </p:blipFill>
          <p:spPr>
            <a:xfrm>
              <a:off x="1030846" y="6151880"/>
              <a:ext cx="103680" cy="110439"/>
            </a:xfrm>
            <a:prstGeom prst="rect">
              <a:avLst/>
            </a:prstGeom>
          </p:spPr>
        </p:pic>
        <p:pic>
          <p:nvPicPr>
            <p:cNvPr id="36" name="object 36"/>
            <p:cNvPicPr/>
            <p:nvPr/>
          </p:nvPicPr>
          <p:blipFill>
            <a:blip r:embed="rId28" cstate="print">
              <a:extLst>
                <a:ext uri="{28A0092B-C50C-407E-A947-70E740481C1C}">
                  <a14:useLocalDpi xmlns:a14="http://schemas.microsoft.com/office/drawing/2010/main" val="0"/>
                </a:ext>
              </a:extLst>
            </a:blip>
            <a:stretch>
              <a:fillRect/>
            </a:stretch>
          </p:blipFill>
          <p:spPr>
            <a:xfrm>
              <a:off x="834174" y="6166167"/>
              <a:ext cx="1033017" cy="656323"/>
            </a:xfrm>
            <a:prstGeom prst="rect">
              <a:avLst/>
            </a:prstGeom>
          </p:spPr>
        </p:pic>
        <p:pic>
          <p:nvPicPr>
            <p:cNvPr id="37" name="object 37"/>
            <p:cNvPicPr/>
            <p:nvPr/>
          </p:nvPicPr>
          <p:blipFill>
            <a:blip r:embed="rId29" cstate="print">
              <a:extLst>
                <a:ext uri="{28A0092B-C50C-407E-A947-70E740481C1C}">
                  <a14:useLocalDpi xmlns:a14="http://schemas.microsoft.com/office/drawing/2010/main" val="0"/>
                </a:ext>
              </a:extLst>
            </a:blip>
            <a:stretch>
              <a:fillRect/>
            </a:stretch>
          </p:blipFill>
          <p:spPr>
            <a:xfrm>
              <a:off x="965352" y="6151879"/>
              <a:ext cx="901839" cy="669366"/>
            </a:xfrm>
            <a:prstGeom prst="rect">
              <a:avLst/>
            </a:prstGeom>
          </p:spPr>
        </p:pic>
      </p:grpSp>
      <p:pic>
        <p:nvPicPr>
          <p:cNvPr id="38" name="object 38"/>
          <p:cNvPicPr/>
          <p:nvPr/>
        </p:nvPicPr>
        <p:blipFill>
          <a:blip r:embed="rId30" cstate="print">
            <a:extLst>
              <a:ext uri="{28A0092B-C50C-407E-A947-70E740481C1C}">
                <a14:useLocalDpi xmlns:a14="http://schemas.microsoft.com/office/drawing/2010/main" val="0"/>
              </a:ext>
            </a:extLst>
          </a:blip>
          <a:stretch>
            <a:fillRect/>
          </a:stretch>
        </p:blipFill>
        <p:spPr>
          <a:xfrm>
            <a:off x="4091693" y="7712405"/>
            <a:ext cx="86055" cy="64922"/>
          </a:xfrm>
          <a:prstGeom prst="rect">
            <a:avLst/>
          </a:prstGeom>
        </p:spPr>
      </p:pic>
      <p:grpSp>
        <p:nvGrpSpPr>
          <p:cNvPr id="44" name="object 44"/>
          <p:cNvGrpSpPr/>
          <p:nvPr/>
        </p:nvGrpSpPr>
        <p:grpSpPr>
          <a:xfrm>
            <a:off x="2488306" y="6922210"/>
            <a:ext cx="776605" cy="850265"/>
            <a:chOff x="2488306" y="6922210"/>
            <a:chExt cx="776605" cy="850265"/>
          </a:xfrm>
        </p:grpSpPr>
        <p:pic>
          <p:nvPicPr>
            <p:cNvPr id="45" name="object 45"/>
            <p:cNvPicPr/>
            <p:nvPr/>
          </p:nvPicPr>
          <p:blipFill>
            <a:blip r:embed="rId31" cstate="print">
              <a:extLst>
                <a:ext uri="{28A0092B-C50C-407E-A947-70E740481C1C}">
                  <a14:useLocalDpi xmlns:a14="http://schemas.microsoft.com/office/drawing/2010/main" val="0"/>
                </a:ext>
              </a:extLst>
            </a:blip>
            <a:stretch>
              <a:fillRect/>
            </a:stretch>
          </p:blipFill>
          <p:spPr>
            <a:xfrm>
              <a:off x="2488306" y="6922210"/>
              <a:ext cx="776497" cy="850188"/>
            </a:xfrm>
            <a:prstGeom prst="rect">
              <a:avLst/>
            </a:prstGeom>
          </p:spPr>
        </p:pic>
        <p:sp>
          <p:nvSpPr>
            <p:cNvPr id="46" name="object 46"/>
            <p:cNvSpPr/>
            <p:nvPr/>
          </p:nvSpPr>
          <p:spPr>
            <a:xfrm>
              <a:off x="2730242" y="7080747"/>
              <a:ext cx="219075" cy="691515"/>
            </a:xfrm>
            <a:custGeom>
              <a:avLst/>
              <a:gdLst/>
              <a:ahLst/>
              <a:cxnLst/>
              <a:rect l="l" t="t" r="r" b="b"/>
              <a:pathLst>
                <a:path w="219075" h="691515">
                  <a:moveTo>
                    <a:pt x="3149" y="0"/>
                  </a:moveTo>
                  <a:lnTo>
                    <a:pt x="14778" y="47343"/>
                  </a:lnTo>
                  <a:lnTo>
                    <a:pt x="30984" y="95076"/>
                  </a:lnTo>
                  <a:lnTo>
                    <a:pt x="51375" y="151119"/>
                  </a:lnTo>
                  <a:lnTo>
                    <a:pt x="74681" y="209433"/>
                  </a:lnTo>
                  <a:lnTo>
                    <a:pt x="99631" y="263982"/>
                  </a:lnTo>
                  <a:lnTo>
                    <a:pt x="117388" y="302235"/>
                  </a:lnTo>
                  <a:lnTo>
                    <a:pt x="135780" y="347127"/>
                  </a:lnTo>
                  <a:lnTo>
                    <a:pt x="154015" y="396799"/>
                  </a:lnTo>
                  <a:lnTo>
                    <a:pt x="171299" y="449396"/>
                  </a:lnTo>
                  <a:lnTo>
                    <a:pt x="186838" y="503061"/>
                  </a:lnTo>
                  <a:lnTo>
                    <a:pt x="199840" y="555937"/>
                  </a:lnTo>
                  <a:lnTo>
                    <a:pt x="209510" y="606166"/>
                  </a:lnTo>
                  <a:lnTo>
                    <a:pt x="215056" y="651893"/>
                  </a:lnTo>
                  <a:lnTo>
                    <a:pt x="215684" y="691260"/>
                  </a:lnTo>
                  <a:lnTo>
                    <a:pt x="218960" y="691451"/>
                  </a:lnTo>
                  <a:lnTo>
                    <a:pt x="218336" y="651897"/>
                  </a:lnTo>
                  <a:lnTo>
                    <a:pt x="212778" y="605968"/>
                  </a:lnTo>
                  <a:lnTo>
                    <a:pt x="203081" y="555529"/>
                  </a:lnTo>
                  <a:lnTo>
                    <a:pt x="190043" y="502443"/>
                  </a:lnTo>
                  <a:lnTo>
                    <a:pt x="174458" y="448572"/>
                  </a:lnTo>
                  <a:lnTo>
                    <a:pt x="157123" y="395780"/>
                  </a:lnTo>
                  <a:lnTo>
                    <a:pt x="138834" y="345930"/>
                  </a:lnTo>
                  <a:lnTo>
                    <a:pt x="120387" y="300885"/>
                  </a:lnTo>
                  <a:lnTo>
                    <a:pt x="102577" y="262508"/>
                  </a:lnTo>
                  <a:lnTo>
                    <a:pt x="77686" y="208086"/>
                  </a:lnTo>
                  <a:lnTo>
                    <a:pt x="54431" y="149893"/>
                  </a:lnTo>
                  <a:lnTo>
                    <a:pt x="34080" y="93959"/>
                  </a:lnTo>
                  <a:lnTo>
                    <a:pt x="17903" y="46312"/>
                  </a:lnTo>
                  <a:lnTo>
                    <a:pt x="3149" y="0"/>
                  </a:lnTo>
                  <a:close/>
                </a:path>
              </a:pathLst>
            </a:custGeom>
            <a:solidFill>
              <a:srgbClr val="FFFFFF">
                <a:alpha val="50000"/>
              </a:srgbClr>
            </a:solidFill>
          </p:spPr>
          <p:txBody>
            <a:bodyPr wrap="square" lIns="0" tIns="0" rIns="0" bIns="0" rtlCol="0"/>
            <a:lstStyle/>
            <a:p>
              <a:endParaRPr/>
            </a:p>
          </p:txBody>
        </p:sp>
        <p:pic>
          <p:nvPicPr>
            <p:cNvPr id="47" name="object 47"/>
            <p:cNvPicPr/>
            <p:nvPr/>
          </p:nvPicPr>
          <p:blipFill>
            <a:blip r:embed="rId32" cstate="print">
              <a:extLst>
                <a:ext uri="{28A0092B-C50C-407E-A947-70E740481C1C}">
                  <a14:useLocalDpi xmlns:a14="http://schemas.microsoft.com/office/drawing/2010/main" val="0"/>
                </a:ext>
              </a:extLst>
            </a:blip>
            <a:stretch>
              <a:fillRect/>
            </a:stretch>
          </p:blipFill>
          <p:spPr>
            <a:xfrm>
              <a:off x="2765513" y="7225842"/>
              <a:ext cx="418621" cy="546557"/>
            </a:xfrm>
            <a:prstGeom prst="rect">
              <a:avLst/>
            </a:prstGeom>
          </p:spPr>
        </p:pic>
      </p:grpSp>
      <p:sp>
        <p:nvSpPr>
          <p:cNvPr id="49" name="object 49"/>
          <p:cNvSpPr txBox="1"/>
          <p:nvPr/>
        </p:nvSpPr>
        <p:spPr>
          <a:xfrm>
            <a:off x="878751" y="1559659"/>
            <a:ext cx="3688079" cy="2728952"/>
          </a:xfrm>
          <a:prstGeom prst="rect">
            <a:avLst/>
          </a:prstGeom>
        </p:spPr>
        <p:txBody>
          <a:bodyPr vert="horz" wrap="square" lIns="0" tIns="12700" rIns="0" bIns="0" rtlCol="0">
            <a:spAutoFit/>
          </a:bodyPr>
          <a:lstStyle/>
          <a:p>
            <a:pPr marL="12700">
              <a:lnSpc>
                <a:spcPct val="100000"/>
              </a:lnSpc>
              <a:spcBef>
                <a:spcPts val="100"/>
              </a:spcBef>
            </a:pPr>
            <a:r>
              <a:rPr lang="pt-PT" sz="2400" spc="150" dirty="0">
                <a:solidFill>
                  <a:srgbClr val="1D1D1B"/>
                </a:solidFill>
                <a:latin typeface="Trebuchet MS"/>
              </a:rPr>
              <a:t>Defina a tua Persona</a:t>
            </a:r>
          </a:p>
          <a:p>
            <a:pPr marL="12700">
              <a:lnSpc>
                <a:spcPct val="100000"/>
              </a:lnSpc>
              <a:spcBef>
                <a:spcPts val="100"/>
              </a:spcBef>
            </a:pPr>
            <a:endParaRPr lang="pt-PT" sz="2400" spc="150" dirty="0">
              <a:solidFill>
                <a:srgbClr val="1D1D1B"/>
              </a:solidFill>
              <a:latin typeface="Trebuchet MS"/>
            </a:endParaRPr>
          </a:p>
          <a:p>
            <a:pPr marL="12700">
              <a:lnSpc>
                <a:spcPct val="100000"/>
              </a:lnSpc>
              <a:spcBef>
                <a:spcPts val="100"/>
              </a:spcBef>
            </a:pPr>
            <a:r>
              <a:rPr lang="en-GB" dirty="0" err="1">
                <a:solidFill>
                  <a:srgbClr val="1D1D1B"/>
                </a:solidFill>
                <a:latin typeface="Trebuchet MS"/>
              </a:rPr>
              <a:t>Escreva</a:t>
            </a:r>
            <a:r>
              <a:rPr lang="en-GB" dirty="0">
                <a:solidFill>
                  <a:srgbClr val="1D1D1B"/>
                </a:solidFill>
                <a:latin typeface="Trebuchet MS"/>
              </a:rPr>
              <a:t> </a:t>
            </a:r>
            <a:r>
              <a:rPr lang="en-GB" dirty="0" err="1">
                <a:solidFill>
                  <a:srgbClr val="1D1D1B"/>
                </a:solidFill>
                <a:latin typeface="Trebuchet MS"/>
              </a:rPr>
              <a:t>informação</a:t>
            </a:r>
            <a:r>
              <a:rPr lang="en-GB" dirty="0">
                <a:solidFill>
                  <a:srgbClr val="1D1D1B"/>
                </a:solidFill>
                <a:latin typeface="Trebuchet MS"/>
              </a:rPr>
              <a:t> </a:t>
            </a:r>
            <a:r>
              <a:rPr lang="en-GB" dirty="0" err="1">
                <a:solidFill>
                  <a:srgbClr val="1D1D1B"/>
                </a:solidFill>
                <a:latin typeface="Trebuchet MS"/>
              </a:rPr>
              <a:t>sobre</a:t>
            </a:r>
            <a:r>
              <a:rPr lang="en-GB" dirty="0">
                <a:solidFill>
                  <a:srgbClr val="1D1D1B"/>
                </a:solidFill>
                <a:latin typeface="Trebuchet MS"/>
              </a:rPr>
              <a:t> um </a:t>
            </a:r>
            <a:r>
              <a:rPr lang="en-GB" dirty="0" err="1">
                <a:solidFill>
                  <a:srgbClr val="1D1D1B"/>
                </a:solidFill>
                <a:latin typeface="Trebuchet MS"/>
              </a:rPr>
              <a:t>tipo</a:t>
            </a:r>
            <a:r>
              <a:rPr lang="en-GB" dirty="0">
                <a:solidFill>
                  <a:srgbClr val="1D1D1B"/>
                </a:solidFill>
                <a:latin typeface="Trebuchet MS"/>
              </a:rPr>
              <a:t> de </a:t>
            </a:r>
            <a:r>
              <a:rPr lang="en-GB" dirty="0" err="1">
                <a:solidFill>
                  <a:srgbClr val="1D1D1B"/>
                </a:solidFill>
                <a:latin typeface="Trebuchet MS"/>
              </a:rPr>
              <a:t>cliente</a:t>
            </a:r>
            <a:r>
              <a:rPr lang="en-GB" dirty="0">
                <a:solidFill>
                  <a:srgbClr val="1D1D1B"/>
                </a:solidFill>
                <a:latin typeface="Trebuchet MS"/>
              </a:rPr>
              <a:t> que o </a:t>
            </a:r>
            <a:r>
              <a:rPr lang="en-GB" dirty="0" err="1">
                <a:solidFill>
                  <a:srgbClr val="1D1D1B"/>
                </a:solidFill>
                <a:latin typeface="Trebuchet MS"/>
              </a:rPr>
              <a:t>seu</a:t>
            </a:r>
            <a:r>
              <a:rPr lang="en-GB" dirty="0">
                <a:solidFill>
                  <a:srgbClr val="1D1D1B"/>
                </a:solidFill>
                <a:latin typeface="Trebuchet MS"/>
              </a:rPr>
              <a:t> </a:t>
            </a:r>
            <a:r>
              <a:rPr lang="en-GB" dirty="0" err="1">
                <a:solidFill>
                  <a:srgbClr val="1D1D1B"/>
                </a:solidFill>
                <a:latin typeface="Trebuchet MS"/>
              </a:rPr>
              <a:t>negócio</a:t>
            </a:r>
            <a:r>
              <a:rPr lang="en-GB" dirty="0">
                <a:solidFill>
                  <a:srgbClr val="1D1D1B"/>
                </a:solidFill>
                <a:latin typeface="Trebuchet MS"/>
              </a:rPr>
              <a:t> </a:t>
            </a:r>
            <a:r>
              <a:rPr lang="en-GB" dirty="0" err="1">
                <a:solidFill>
                  <a:srgbClr val="1D1D1B"/>
                </a:solidFill>
                <a:latin typeface="Trebuchet MS"/>
              </a:rPr>
              <a:t>tem</a:t>
            </a:r>
            <a:r>
              <a:rPr lang="en-GB" dirty="0">
                <a:solidFill>
                  <a:srgbClr val="1D1D1B"/>
                </a:solidFill>
                <a:latin typeface="Trebuchet MS"/>
              </a:rPr>
              <a:t>. </a:t>
            </a:r>
            <a:r>
              <a:rPr lang="en-GB" dirty="0" err="1">
                <a:solidFill>
                  <a:srgbClr val="1D1D1B"/>
                </a:solidFill>
                <a:latin typeface="Trebuchet MS"/>
              </a:rPr>
              <a:t>Pode</a:t>
            </a:r>
            <a:r>
              <a:rPr lang="en-GB" dirty="0">
                <a:solidFill>
                  <a:srgbClr val="1D1D1B"/>
                </a:solidFill>
                <a:latin typeface="Trebuchet MS"/>
              </a:rPr>
              <a:t> </a:t>
            </a:r>
            <a:r>
              <a:rPr lang="en-GB" dirty="0" err="1">
                <a:solidFill>
                  <a:srgbClr val="1D1D1B"/>
                </a:solidFill>
                <a:latin typeface="Trebuchet MS"/>
              </a:rPr>
              <a:t>fazê</a:t>
            </a:r>
            <a:r>
              <a:rPr lang="en-GB" dirty="0">
                <a:solidFill>
                  <a:srgbClr val="1D1D1B"/>
                </a:solidFill>
                <a:latin typeface="Trebuchet MS"/>
              </a:rPr>
              <a:t>-lo </a:t>
            </a:r>
            <a:r>
              <a:rPr lang="en-GB" dirty="0" err="1">
                <a:solidFill>
                  <a:srgbClr val="1D1D1B"/>
                </a:solidFill>
                <a:latin typeface="Trebuchet MS"/>
              </a:rPr>
              <a:t>respondendo</a:t>
            </a:r>
            <a:r>
              <a:rPr lang="en-GB" dirty="0">
                <a:solidFill>
                  <a:srgbClr val="1D1D1B"/>
                </a:solidFill>
                <a:latin typeface="Trebuchet MS"/>
              </a:rPr>
              <a:t> a </a:t>
            </a:r>
            <a:r>
              <a:rPr lang="en-GB" dirty="0" err="1">
                <a:solidFill>
                  <a:srgbClr val="1D1D1B"/>
                </a:solidFill>
                <a:latin typeface="Trebuchet MS"/>
              </a:rPr>
              <a:t>perguntas</a:t>
            </a:r>
            <a:r>
              <a:rPr lang="en-GB" dirty="0">
                <a:solidFill>
                  <a:srgbClr val="1D1D1B"/>
                </a:solidFill>
                <a:latin typeface="Trebuchet MS"/>
              </a:rPr>
              <a:t> </a:t>
            </a:r>
            <a:r>
              <a:rPr lang="en-GB" dirty="0" err="1">
                <a:solidFill>
                  <a:srgbClr val="1D1D1B"/>
                </a:solidFill>
                <a:latin typeface="Trebuchet MS"/>
              </a:rPr>
              <a:t>como</a:t>
            </a:r>
            <a:r>
              <a:rPr lang="en-GB" dirty="0">
                <a:solidFill>
                  <a:srgbClr val="1D1D1B"/>
                </a:solidFill>
                <a:latin typeface="Trebuchet MS"/>
              </a:rPr>
              <a:t> as que </a:t>
            </a:r>
            <a:r>
              <a:rPr lang="en-GB" dirty="0" err="1">
                <a:solidFill>
                  <a:srgbClr val="1D1D1B"/>
                </a:solidFill>
                <a:latin typeface="Trebuchet MS"/>
              </a:rPr>
              <a:t>vê</a:t>
            </a:r>
            <a:r>
              <a:rPr lang="en-GB" dirty="0">
                <a:solidFill>
                  <a:srgbClr val="1D1D1B"/>
                </a:solidFill>
                <a:latin typeface="Trebuchet MS"/>
              </a:rPr>
              <a:t> </a:t>
            </a:r>
            <a:r>
              <a:rPr lang="en-GB" dirty="0" err="1">
                <a:solidFill>
                  <a:srgbClr val="1D1D1B"/>
                </a:solidFill>
                <a:latin typeface="Trebuchet MS"/>
              </a:rPr>
              <a:t>aqui</a:t>
            </a:r>
            <a:r>
              <a:rPr lang="en-GB" dirty="0">
                <a:solidFill>
                  <a:srgbClr val="1D1D1B"/>
                </a:solidFill>
                <a:latin typeface="Trebuchet MS"/>
              </a:rPr>
              <a:t>.</a:t>
            </a:r>
          </a:p>
          <a:p>
            <a:pPr marL="12700">
              <a:lnSpc>
                <a:spcPct val="100000"/>
              </a:lnSpc>
              <a:spcBef>
                <a:spcPts val="100"/>
              </a:spcBef>
            </a:pPr>
            <a:r>
              <a:rPr lang="en-GB" dirty="0">
                <a:solidFill>
                  <a:srgbClr val="1D1D1B"/>
                </a:solidFill>
                <a:latin typeface="Trebuchet MS"/>
              </a:rPr>
              <a:t>Uma </a:t>
            </a:r>
            <a:r>
              <a:rPr lang="en-GB" dirty="0" err="1">
                <a:solidFill>
                  <a:srgbClr val="1D1D1B"/>
                </a:solidFill>
                <a:latin typeface="Trebuchet MS"/>
              </a:rPr>
              <a:t>empresa</a:t>
            </a:r>
            <a:r>
              <a:rPr lang="en-GB" dirty="0">
                <a:solidFill>
                  <a:srgbClr val="1D1D1B"/>
                </a:solidFill>
                <a:latin typeface="Trebuchet MS"/>
              </a:rPr>
              <a:t> </a:t>
            </a:r>
            <a:r>
              <a:rPr lang="en-GB" dirty="0" err="1">
                <a:solidFill>
                  <a:srgbClr val="1D1D1B"/>
                </a:solidFill>
                <a:latin typeface="Trebuchet MS"/>
              </a:rPr>
              <a:t>pode</a:t>
            </a:r>
            <a:r>
              <a:rPr lang="en-GB" dirty="0">
                <a:solidFill>
                  <a:srgbClr val="1D1D1B"/>
                </a:solidFill>
                <a:latin typeface="Trebuchet MS"/>
              </a:rPr>
              <a:t> </a:t>
            </a:r>
            <a:r>
              <a:rPr lang="en-GB" dirty="0" err="1">
                <a:solidFill>
                  <a:srgbClr val="1D1D1B"/>
                </a:solidFill>
                <a:latin typeface="Trebuchet MS"/>
              </a:rPr>
              <a:t>ter</a:t>
            </a:r>
            <a:r>
              <a:rPr lang="en-GB" dirty="0">
                <a:solidFill>
                  <a:srgbClr val="1D1D1B"/>
                </a:solidFill>
                <a:latin typeface="Trebuchet MS"/>
              </a:rPr>
              <a:t> </a:t>
            </a:r>
            <a:r>
              <a:rPr lang="en-GB" dirty="0" err="1">
                <a:solidFill>
                  <a:srgbClr val="1D1D1B"/>
                </a:solidFill>
                <a:latin typeface="Trebuchet MS"/>
              </a:rPr>
              <a:t>múltiplas</a:t>
            </a:r>
            <a:r>
              <a:rPr lang="en-GB" dirty="0">
                <a:solidFill>
                  <a:srgbClr val="1D1D1B"/>
                </a:solidFill>
                <a:latin typeface="Trebuchet MS"/>
              </a:rPr>
              <a:t> personas, </a:t>
            </a:r>
            <a:r>
              <a:rPr lang="en-GB" dirty="0" err="1">
                <a:solidFill>
                  <a:srgbClr val="1D1D1B"/>
                </a:solidFill>
                <a:latin typeface="Trebuchet MS"/>
              </a:rPr>
              <a:t>nos</a:t>
            </a:r>
            <a:r>
              <a:rPr lang="en-GB" dirty="0">
                <a:solidFill>
                  <a:srgbClr val="1D1D1B"/>
                </a:solidFill>
                <a:latin typeface="Trebuchet MS"/>
              </a:rPr>
              <a:t> </a:t>
            </a:r>
            <a:r>
              <a:rPr lang="en-GB" dirty="0" err="1">
                <a:solidFill>
                  <a:srgbClr val="1D1D1B"/>
                </a:solidFill>
                <a:latin typeface="Trebuchet MS"/>
              </a:rPr>
              <a:t>quais</a:t>
            </a:r>
            <a:r>
              <a:rPr lang="en-GB" dirty="0">
                <a:solidFill>
                  <a:srgbClr val="1D1D1B"/>
                </a:solidFill>
                <a:latin typeface="Trebuchet MS"/>
              </a:rPr>
              <a:t> a </a:t>
            </a:r>
            <a:r>
              <a:rPr lang="en-GB" dirty="0" err="1">
                <a:solidFill>
                  <a:srgbClr val="1D1D1B"/>
                </a:solidFill>
                <a:latin typeface="Trebuchet MS"/>
              </a:rPr>
              <a:t>estratégia</a:t>
            </a:r>
            <a:r>
              <a:rPr lang="en-GB" dirty="0">
                <a:solidFill>
                  <a:srgbClr val="1D1D1B"/>
                </a:solidFill>
                <a:latin typeface="Trebuchet MS"/>
              </a:rPr>
              <a:t> </a:t>
            </a:r>
          </a:p>
          <a:p>
            <a:pPr marL="12700">
              <a:lnSpc>
                <a:spcPct val="100000"/>
              </a:lnSpc>
              <a:spcBef>
                <a:spcPts val="100"/>
              </a:spcBef>
            </a:pPr>
            <a:r>
              <a:rPr lang="en-GB" dirty="0">
                <a:solidFill>
                  <a:srgbClr val="1D1D1B"/>
                </a:solidFill>
                <a:latin typeface="Trebuchet MS"/>
              </a:rPr>
              <a:t>de marketing </a:t>
            </a:r>
            <a:r>
              <a:rPr lang="en-GB" dirty="0" err="1">
                <a:solidFill>
                  <a:srgbClr val="1D1D1B"/>
                </a:solidFill>
                <a:latin typeface="Trebuchet MS"/>
              </a:rPr>
              <a:t>será</a:t>
            </a:r>
            <a:r>
              <a:rPr lang="en-GB" dirty="0">
                <a:solidFill>
                  <a:srgbClr val="1D1D1B"/>
                </a:solidFill>
                <a:latin typeface="Trebuchet MS"/>
              </a:rPr>
              <a:t> </a:t>
            </a:r>
            <a:r>
              <a:rPr lang="en-GB" dirty="0" err="1">
                <a:solidFill>
                  <a:srgbClr val="1D1D1B"/>
                </a:solidFill>
                <a:latin typeface="Trebuchet MS"/>
              </a:rPr>
              <a:t>diferente</a:t>
            </a:r>
            <a:r>
              <a:rPr lang="en-GB" dirty="0">
                <a:solidFill>
                  <a:srgbClr val="1D1D1B"/>
                </a:solidFill>
                <a:latin typeface="Trebuchet MS"/>
              </a:rPr>
              <a:t>.</a:t>
            </a:r>
            <a:endParaRPr dirty="0">
              <a:solidFill>
                <a:srgbClr val="1D1D1B"/>
              </a:solidFill>
              <a:latin typeface="Trebuchet MS"/>
            </a:endParaRPr>
          </a:p>
        </p:txBody>
      </p:sp>
      <p:sp>
        <p:nvSpPr>
          <p:cNvPr id="51" name="object 51"/>
          <p:cNvSpPr txBox="1"/>
          <p:nvPr/>
        </p:nvSpPr>
        <p:spPr>
          <a:xfrm>
            <a:off x="4818196" y="3535088"/>
            <a:ext cx="3181985" cy="3690754"/>
          </a:xfrm>
          <a:prstGeom prst="rect">
            <a:avLst/>
          </a:prstGeom>
        </p:spPr>
        <p:txBody>
          <a:bodyPr vert="horz" wrap="square" lIns="0" tIns="12700" rIns="0" bIns="0" rtlCol="0">
            <a:spAutoFit/>
          </a:bodyPr>
          <a:lstStyle/>
          <a:p>
            <a:pPr marL="298450" marR="5080" indent="-285750">
              <a:lnSpc>
                <a:spcPct val="100000"/>
              </a:lnSpc>
              <a:spcBef>
                <a:spcPts val="100"/>
              </a:spcBef>
              <a:buFontTx/>
              <a:buChar char="-"/>
            </a:pPr>
            <a:r>
              <a:rPr lang="en-GB" spc="-70" dirty="0">
                <a:solidFill>
                  <a:srgbClr val="FFFFFF"/>
                </a:solidFill>
                <a:latin typeface="Trebuchet MS"/>
              </a:rPr>
              <a:t>Qual a </a:t>
            </a:r>
            <a:r>
              <a:rPr lang="en-GB" spc="-70" dirty="0" err="1">
                <a:solidFill>
                  <a:srgbClr val="FFFFFF"/>
                </a:solidFill>
                <a:latin typeface="Trebuchet MS"/>
              </a:rPr>
              <a:t>faixa</a:t>
            </a:r>
            <a:r>
              <a:rPr lang="en-GB" spc="-70" dirty="0">
                <a:solidFill>
                  <a:srgbClr val="FFFFFF"/>
                </a:solidFill>
                <a:latin typeface="Trebuchet MS"/>
              </a:rPr>
              <a:t> </a:t>
            </a:r>
            <a:r>
              <a:rPr lang="en-GB" spc="-70" dirty="0" err="1">
                <a:solidFill>
                  <a:srgbClr val="FFFFFF"/>
                </a:solidFill>
                <a:latin typeface="Trebuchet MS"/>
              </a:rPr>
              <a:t>étária</a:t>
            </a:r>
            <a:r>
              <a:rPr lang="en-GB" spc="-70" dirty="0">
                <a:solidFill>
                  <a:srgbClr val="FFFFFF"/>
                </a:solidFill>
                <a:latin typeface="Trebuchet MS"/>
              </a:rPr>
              <a:t> do </a:t>
            </a:r>
            <a:r>
              <a:rPr lang="en-GB" spc="-70" dirty="0" err="1">
                <a:solidFill>
                  <a:srgbClr val="FFFFFF"/>
                </a:solidFill>
                <a:latin typeface="Trebuchet MS"/>
              </a:rPr>
              <a:t>seu</a:t>
            </a:r>
            <a:endParaRPr lang="en-GB" spc="-70" dirty="0">
              <a:solidFill>
                <a:srgbClr val="FFFFFF"/>
              </a:solidFill>
              <a:latin typeface="Trebuchet MS"/>
            </a:endParaRPr>
          </a:p>
          <a:p>
            <a:pPr marL="12700" marR="5080">
              <a:lnSpc>
                <a:spcPct val="100000"/>
              </a:lnSpc>
              <a:spcBef>
                <a:spcPts val="100"/>
              </a:spcBef>
            </a:pPr>
            <a:r>
              <a:rPr lang="en-GB" spc="-70" dirty="0" err="1">
                <a:solidFill>
                  <a:srgbClr val="FFFFFF"/>
                </a:solidFill>
                <a:latin typeface="Trebuchet MS"/>
              </a:rPr>
              <a:t>público</a:t>
            </a:r>
            <a:r>
              <a:rPr lang="en-GB" spc="-70" dirty="0">
                <a:solidFill>
                  <a:srgbClr val="FFFFFF"/>
                </a:solidFill>
                <a:latin typeface="Trebuchet MS"/>
              </a:rPr>
              <a:t>?</a:t>
            </a:r>
          </a:p>
          <a:p>
            <a:pPr marL="12700" marR="5080">
              <a:lnSpc>
                <a:spcPct val="100000"/>
              </a:lnSpc>
              <a:spcBef>
                <a:spcPts val="100"/>
              </a:spcBef>
            </a:pPr>
            <a:r>
              <a:rPr lang="en-GB" spc="-70" dirty="0">
                <a:solidFill>
                  <a:srgbClr val="FFFFFF"/>
                </a:solidFill>
                <a:latin typeface="Trebuchet MS"/>
              </a:rPr>
              <a:t>-São </a:t>
            </a:r>
            <a:r>
              <a:rPr lang="en-GB" spc="-70" dirty="0" err="1">
                <a:solidFill>
                  <a:srgbClr val="FFFFFF"/>
                </a:solidFill>
                <a:latin typeface="Trebuchet MS"/>
              </a:rPr>
              <a:t>maioritariamente</a:t>
            </a:r>
            <a:r>
              <a:rPr lang="en-GB" spc="-70" dirty="0">
                <a:solidFill>
                  <a:srgbClr val="FFFFFF"/>
                </a:solidFill>
                <a:latin typeface="Trebuchet MS"/>
              </a:rPr>
              <a:t> </a:t>
            </a:r>
            <a:r>
              <a:rPr lang="en-GB" spc="-70" dirty="0" err="1">
                <a:solidFill>
                  <a:srgbClr val="FFFFFF"/>
                </a:solidFill>
                <a:latin typeface="Trebuchet MS"/>
              </a:rPr>
              <a:t>femininas</a:t>
            </a:r>
            <a:r>
              <a:rPr lang="en-GB" spc="-70" dirty="0">
                <a:solidFill>
                  <a:srgbClr val="FFFFFF"/>
                </a:solidFill>
                <a:latin typeface="Trebuchet MS"/>
              </a:rPr>
              <a:t>, </a:t>
            </a:r>
            <a:r>
              <a:rPr lang="en-GB" spc="-70" dirty="0" err="1">
                <a:solidFill>
                  <a:srgbClr val="FFFFFF"/>
                </a:solidFill>
                <a:latin typeface="Trebuchet MS"/>
              </a:rPr>
              <a:t>maioritariamente</a:t>
            </a:r>
            <a:r>
              <a:rPr lang="en-GB" spc="-70" dirty="0">
                <a:solidFill>
                  <a:srgbClr val="FFFFFF"/>
                </a:solidFill>
                <a:latin typeface="Trebuchet MS"/>
              </a:rPr>
              <a:t> </a:t>
            </a:r>
            <a:r>
              <a:rPr lang="en-GB" spc="-70" dirty="0" err="1">
                <a:solidFill>
                  <a:srgbClr val="FFFFFF"/>
                </a:solidFill>
                <a:latin typeface="Trebuchet MS"/>
              </a:rPr>
              <a:t>masculinas</a:t>
            </a:r>
            <a:r>
              <a:rPr lang="en-GB" spc="-70" dirty="0">
                <a:solidFill>
                  <a:srgbClr val="FFFFFF"/>
                </a:solidFill>
                <a:latin typeface="Trebuchet MS"/>
              </a:rPr>
              <a:t> </a:t>
            </a:r>
            <a:r>
              <a:rPr lang="en-GB" spc="-70" dirty="0" err="1">
                <a:solidFill>
                  <a:srgbClr val="FFFFFF"/>
                </a:solidFill>
                <a:latin typeface="Trebuchet MS"/>
              </a:rPr>
              <a:t>ou</a:t>
            </a:r>
            <a:r>
              <a:rPr lang="en-GB" spc="-70" dirty="0">
                <a:solidFill>
                  <a:srgbClr val="FFFFFF"/>
                </a:solidFill>
                <a:latin typeface="Trebuchet MS"/>
              </a:rPr>
              <a:t> </a:t>
            </a:r>
            <a:r>
              <a:rPr lang="en-GB" spc="-70" dirty="0" err="1">
                <a:solidFill>
                  <a:srgbClr val="FFFFFF"/>
                </a:solidFill>
                <a:latin typeface="Trebuchet MS"/>
              </a:rPr>
              <a:t>uma</a:t>
            </a:r>
            <a:r>
              <a:rPr lang="en-GB" spc="-70" dirty="0">
                <a:solidFill>
                  <a:srgbClr val="FFFFFF"/>
                </a:solidFill>
                <a:latin typeface="Trebuchet MS"/>
              </a:rPr>
              <a:t> </a:t>
            </a:r>
            <a:r>
              <a:rPr lang="en-GB" spc="-70" dirty="0" err="1">
                <a:solidFill>
                  <a:srgbClr val="FFFFFF"/>
                </a:solidFill>
                <a:latin typeface="Trebuchet MS"/>
              </a:rPr>
              <a:t>mistura</a:t>
            </a:r>
            <a:r>
              <a:rPr lang="en-GB" spc="-70" dirty="0">
                <a:solidFill>
                  <a:srgbClr val="FFFFFF"/>
                </a:solidFill>
                <a:latin typeface="Trebuchet MS"/>
              </a:rPr>
              <a:t> </a:t>
            </a:r>
            <a:r>
              <a:rPr lang="en-GB" spc="-70" dirty="0" err="1">
                <a:solidFill>
                  <a:srgbClr val="FFFFFF"/>
                </a:solidFill>
                <a:latin typeface="Trebuchet MS"/>
              </a:rPr>
              <a:t>homogénea</a:t>
            </a:r>
            <a:r>
              <a:rPr lang="en-GB" spc="-70" dirty="0">
                <a:solidFill>
                  <a:srgbClr val="FFFFFF"/>
                </a:solidFill>
                <a:latin typeface="Trebuchet MS"/>
              </a:rPr>
              <a:t>?</a:t>
            </a:r>
          </a:p>
          <a:p>
            <a:pPr marL="12700" marR="5080">
              <a:lnSpc>
                <a:spcPct val="100000"/>
              </a:lnSpc>
              <a:spcBef>
                <a:spcPts val="100"/>
              </a:spcBef>
            </a:pPr>
            <a:r>
              <a:rPr lang="en-GB" spc="-70" dirty="0">
                <a:solidFill>
                  <a:srgbClr val="FFFFFF"/>
                </a:solidFill>
                <a:latin typeface="Trebuchet MS"/>
              </a:rPr>
              <a:t>-São </a:t>
            </a:r>
            <a:r>
              <a:rPr lang="en-GB" spc="-70" dirty="0" err="1">
                <a:solidFill>
                  <a:srgbClr val="FFFFFF"/>
                </a:solidFill>
                <a:latin typeface="Trebuchet MS"/>
              </a:rPr>
              <a:t>casados</a:t>
            </a:r>
            <a:r>
              <a:rPr lang="en-GB" spc="-70" dirty="0">
                <a:solidFill>
                  <a:srgbClr val="FFFFFF"/>
                </a:solidFill>
                <a:latin typeface="Trebuchet MS"/>
              </a:rPr>
              <a:t> </a:t>
            </a:r>
            <a:r>
              <a:rPr lang="en-GB" spc="-70" dirty="0" err="1">
                <a:solidFill>
                  <a:srgbClr val="FFFFFF"/>
                </a:solidFill>
                <a:latin typeface="Trebuchet MS"/>
              </a:rPr>
              <a:t>ou</a:t>
            </a:r>
            <a:r>
              <a:rPr lang="en-GB" spc="-70" dirty="0">
                <a:solidFill>
                  <a:srgbClr val="FFFFFF"/>
                </a:solidFill>
                <a:latin typeface="Trebuchet MS"/>
              </a:rPr>
              <a:t> </a:t>
            </a:r>
            <a:r>
              <a:rPr lang="en-GB" spc="-70" dirty="0" err="1">
                <a:solidFill>
                  <a:srgbClr val="FFFFFF"/>
                </a:solidFill>
                <a:latin typeface="Trebuchet MS"/>
              </a:rPr>
              <a:t>solteiros</a:t>
            </a:r>
            <a:r>
              <a:rPr lang="en-GB" spc="-70" dirty="0">
                <a:solidFill>
                  <a:srgbClr val="FFFFFF"/>
                </a:solidFill>
                <a:latin typeface="Trebuchet MS"/>
              </a:rPr>
              <a:t>? </a:t>
            </a:r>
            <a:r>
              <a:rPr lang="en-GB" spc="-70" dirty="0" err="1">
                <a:solidFill>
                  <a:srgbClr val="FFFFFF"/>
                </a:solidFill>
                <a:latin typeface="Trebuchet MS"/>
              </a:rPr>
              <a:t>Têm</a:t>
            </a:r>
            <a:r>
              <a:rPr lang="en-GB" spc="-70" dirty="0">
                <a:solidFill>
                  <a:srgbClr val="FFFFFF"/>
                </a:solidFill>
                <a:latin typeface="Trebuchet MS"/>
              </a:rPr>
              <a:t> </a:t>
            </a:r>
            <a:r>
              <a:rPr lang="en-GB" spc="-70" dirty="0" err="1">
                <a:solidFill>
                  <a:srgbClr val="FFFFFF"/>
                </a:solidFill>
                <a:latin typeface="Trebuchet MS"/>
              </a:rPr>
              <a:t>filhos</a:t>
            </a:r>
            <a:r>
              <a:rPr lang="en-GB" spc="-70" dirty="0">
                <a:solidFill>
                  <a:srgbClr val="FFFFFF"/>
                </a:solidFill>
                <a:latin typeface="Trebuchet MS"/>
              </a:rPr>
              <a:t>?</a:t>
            </a:r>
          </a:p>
          <a:p>
            <a:pPr marL="12700" marR="5080">
              <a:lnSpc>
                <a:spcPct val="100000"/>
              </a:lnSpc>
              <a:spcBef>
                <a:spcPts val="100"/>
              </a:spcBef>
            </a:pPr>
            <a:r>
              <a:rPr lang="en-GB" spc="-70" dirty="0">
                <a:solidFill>
                  <a:srgbClr val="FFFFFF"/>
                </a:solidFill>
                <a:latin typeface="Trebuchet MS"/>
              </a:rPr>
              <a:t>- </a:t>
            </a:r>
            <a:r>
              <a:rPr lang="en-GB" spc="-70" dirty="0" err="1">
                <a:solidFill>
                  <a:srgbClr val="FFFFFF"/>
                </a:solidFill>
                <a:latin typeface="Trebuchet MS"/>
              </a:rPr>
              <a:t>Onde</a:t>
            </a:r>
            <a:r>
              <a:rPr lang="en-GB" spc="-70" dirty="0">
                <a:solidFill>
                  <a:srgbClr val="FFFFFF"/>
                </a:solidFill>
                <a:latin typeface="Trebuchet MS"/>
              </a:rPr>
              <a:t> </a:t>
            </a:r>
            <a:r>
              <a:rPr lang="en-GB" spc="-70" dirty="0" err="1">
                <a:solidFill>
                  <a:srgbClr val="FFFFFF"/>
                </a:solidFill>
                <a:latin typeface="Trebuchet MS"/>
              </a:rPr>
              <a:t>vivem</a:t>
            </a:r>
            <a:r>
              <a:rPr lang="en-GB" spc="-70" dirty="0">
                <a:solidFill>
                  <a:srgbClr val="FFFFFF"/>
                </a:solidFill>
                <a:latin typeface="Trebuchet MS"/>
              </a:rPr>
              <a:t>? </a:t>
            </a:r>
            <a:r>
              <a:rPr lang="en-GB" spc="-70" dirty="0" err="1">
                <a:solidFill>
                  <a:srgbClr val="FFFFFF"/>
                </a:solidFill>
                <a:latin typeface="Trebuchet MS"/>
              </a:rPr>
              <a:t>Onde</a:t>
            </a:r>
            <a:r>
              <a:rPr lang="en-GB" spc="-70" dirty="0">
                <a:solidFill>
                  <a:srgbClr val="FFFFFF"/>
                </a:solidFill>
                <a:latin typeface="Trebuchet MS"/>
              </a:rPr>
              <a:t> </a:t>
            </a:r>
            <a:r>
              <a:rPr lang="en-GB" spc="-70" dirty="0" err="1">
                <a:solidFill>
                  <a:srgbClr val="FFFFFF"/>
                </a:solidFill>
                <a:latin typeface="Trebuchet MS"/>
              </a:rPr>
              <a:t>é</a:t>
            </a:r>
            <a:r>
              <a:rPr lang="en-GB" spc="-70" dirty="0">
                <a:solidFill>
                  <a:srgbClr val="FFFFFF"/>
                </a:solidFill>
                <a:latin typeface="Trebuchet MS"/>
              </a:rPr>
              <a:t> que </a:t>
            </a:r>
            <a:r>
              <a:rPr lang="en-GB" spc="-70" dirty="0" err="1">
                <a:solidFill>
                  <a:srgbClr val="FFFFFF"/>
                </a:solidFill>
                <a:latin typeface="Trebuchet MS"/>
              </a:rPr>
              <a:t>trabalham</a:t>
            </a:r>
            <a:r>
              <a:rPr lang="en-GB" spc="-70" dirty="0">
                <a:solidFill>
                  <a:srgbClr val="FFFFFF"/>
                </a:solidFill>
                <a:latin typeface="Trebuchet MS"/>
              </a:rPr>
              <a:t>?</a:t>
            </a:r>
          </a:p>
          <a:p>
            <a:pPr marL="12700" marR="5080">
              <a:lnSpc>
                <a:spcPct val="100000"/>
              </a:lnSpc>
              <a:spcBef>
                <a:spcPts val="100"/>
              </a:spcBef>
            </a:pPr>
            <a:r>
              <a:rPr lang="en-GB" spc="-70" dirty="0">
                <a:solidFill>
                  <a:srgbClr val="FFFFFF"/>
                </a:solidFill>
                <a:latin typeface="Trebuchet MS"/>
              </a:rPr>
              <a:t>-Que </a:t>
            </a:r>
            <a:r>
              <a:rPr lang="en-GB" spc="-70" dirty="0" err="1">
                <a:solidFill>
                  <a:srgbClr val="FFFFFF"/>
                </a:solidFill>
                <a:latin typeface="Trebuchet MS"/>
              </a:rPr>
              <a:t>grupos</a:t>
            </a:r>
            <a:r>
              <a:rPr lang="en-GB" spc="-70" dirty="0">
                <a:solidFill>
                  <a:srgbClr val="FFFFFF"/>
                </a:solidFill>
                <a:latin typeface="Trebuchet MS"/>
              </a:rPr>
              <a:t> </a:t>
            </a:r>
            <a:r>
              <a:rPr lang="en-GB" spc="-70" dirty="0" err="1">
                <a:solidFill>
                  <a:srgbClr val="FFFFFF"/>
                </a:solidFill>
                <a:latin typeface="Trebuchet MS"/>
              </a:rPr>
              <a:t>étnicos</a:t>
            </a:r>
            <a:r>
              <a:rPr lang="en-GB" spc="-70" dirty="0">
                <a:solidFill>
                  <a:srgbClr val="FFFFFF"/>
                </a:solidFill>
                <a:latin typeface="Trebuchet MS"/>
              </a:rPr>
              <a:t> </a:t>
            </a:r>
            <a:r>
              <a:rPr lang="en-GB" spc="-70" dirty="0" err="1">
                <a:solidFill>
                  <a:srgbClr val="FFFFFF"/>
                </a:solidFill>
                <a:latin typeface="Trebuchet MS"/>
              </a:rPr>
              <a:t>predominam</a:t>
            </a:r>
            <a:r>
              <a:rPr lang="en-GB" spc="-70" dirty="0">
                <a:solidFill>
                  <a:srgbClr val="FFFFFF"/>
                </a:solidFill>
                <a:latin typeface="Trebuchet MS"/>
              </a:rPr>
              <a:t>?</a:t>
            </a:r>
          </a:p>
          <a:p>
            <a:pPr marL="12700" marR="5080">
              <a:lnSpc>
                <a:spcPct val="100000"/>
              </a:lnSpc>
              <a:spcBef>
                <a:spcPts val="100"/>
              </a:spcBef>
            </a:pPr>
            <a:r>
              <a:rPr lang="en-GB" spc="-70" dirty="0">
                <a:solidFill>
                  <a:srgbClr val="FFFFFF"/>
                </a:solidFill>
                <a:latin typeface="Trebuchet MS"/>
              </a:rPr>
              <a:t>-Qual </a:t>
            </a:r>
            <a:r>
              <a:rPr lang="en-GB" spc="-70" dirty="0" err="1">
                <a:solidFill>
                  <a:srgbClr val="FFFFFF"/>
                </a:solidFill>
                <a:latin typeface="Trebuchet MS"/>
              </a:rPr>
              <a:t>é</a:t>
            </a:r>
            <a:r>
              <a:rPr lang="en-GB" spc="-70" dirty="0">
                <a:solidFill>
                  <a:srgbClr val="FFFFFF"/>
                </a:solidFill>
                <a:latin typeface="Trebuchet MS"/>
              </a:rPr>
              <a:t> a </a:t>
            </a:r>
            <a:r>
              <a:rPr lang="en-GB" spc="-70" dirty="0" err="1">
                <a:solidFill>
                  <a:srgbClr val="FFFFFF"/>
                </a:solidFill>
                <a:latin typeface="Trebuchet MS"/>
              </a:rPr>
              <a:t>ocupação</a:t>
            </a:r>
            <a:r>
              <a:rPr lang="en-GB" spc="-70" dirty="0">
                <a:solidFill>
                  <a:srgbClr val="FFFFFF"/>
                </a:solidFill>
                <a:latin typeface="Trebuchet MS"/>
              </a:rPr>
              <a:t> </a:t>
            </a:r>
            <a:r>
              <a:rPr lang="en-GB" spc="-70" dirty="0" err="1">
                <a:solidFill>
                  <a:srgbClr val="FFFFFF"/>
                </a:solidFill>
                <a:latin typeface="Trebuchet MS"/>
              </a:rPr>
              <a:t>típica</a:t>
            </a:r>
            <a:r>
              <a:rPr lang="en-GB" spc="-70" dirty="0">
                <a:solidFill>
                  <a:srgbClr val="FFFFFF"/>
                </a:solidFill>
                <a:latin typeface="Trebuchet MS"/>
              </a:rPr>
              <a:t> e o </a:t>
            </a:r>
            <a:r>
              <a:rPr lang="en-GB" spc="-70" dirty="0" err="1">
                <a:solidFill>
                  <a:srgbClr val="FFFFFF"/>
                </a:solidFill>
                <a:latin typeface="Trebuchet MS"/>
              </a:rPr>
              <a:t>nível</a:t>
            </a:r>
            <a:r>
              <a:rPr lang="en-GB" spc="-70" dirty="0">
                <a:solidFill>
                  <a:srgbClr val="FFFFFF"/>
                </a:solidFill>
                <a:latin typeface="Trebuchet MS"/>
              </a:rPr>
              <a:t> de </a:t>
            </a:r>
            <a:r>
              <a:rPr lang="en-GB" spc="-70" dirty="0" err="1">
                <a:solidFill>
                  <a:srgbClr val="FFFFFF"/>
                </a:solidFill>
                <a:latin typeface="Trebuchet MS"/>
              </a:rPr>
              <a:t>rendimento</a:t>
            </a:r>
            <a:r>
              <a:rPr lang="en-GB" spc="-70" dirty="0">
                <a:solidFill>
                  <a:srgbClr val="FFFFFF"/>
                </a:solidFill>
                <a:latin typeface="Trebuchet MS"/>
              </a:rPr>
              <a:t>?</a:t>
            </a:r>
            <a:endParaRPr spc="-70" dirty="0">
              <a:solidFill>
                <a:srgbClr val="FFFFFF"/>
              </a:solidFill>
              <a:latin typeface="Trebuchet MS"/>
            </a:endParaRPr>
          </a:p>
        </p:txBody>
      </p:sp>
      <p:grpSp>
        <p:nvGrpSpPr>
          <p:cNvPr id="39" name="object 39"/>
          <p:cNvGrpSpPr/>
          <p:nvPr/>
        </p:nvGrpSpPr>
        <p:grpSpPr>
          <a:xfrm>
            <a:off x="3234496" y="5599524"/>
            <a:ext cx="1572260" cy="2155190"/>
            <a:chOff x="3688359" y="5617413"/>
            <a:chExt cx="1572260" cy="2155190"/>
          </a:xfrm>
        </p:grpSpPr>
        <p:pic>
          <p:nvPicPr>
            <p:cNvPr id="40" name="object 40"/>
            <p:cNvPicPr/>
            <p:nvPr/>
          </p:nvPicPr>
          <p:blipFill>
            <a:blip r:embed="rId33" cstate="print">
              <a:extLst>
                <a:ext uri="{28A0092B-C50C-407E-A947-70E740481C1C}">
                  <a14:useLocalDpi xmlns:a14="http://schemas.microsoft.com/office/drawing/2010/main" val="0"/>
                </a:ext>
              </a:extLst>
            </a:blip>
            <a:stretch>
              <a:fillRect/>
            </a:stretch>
          </p:blipFill>
          <p:spPr>
            <a:xfrm>
              <a:off x="4060431" y="7648321"/>
              <a:ext cx="94208" cy="124079"/>
            </a:xfrm>
            <a:prstGeom prst="rect">
              <a:avLst/>
            </a:prstGeom>
          </p:spPr>
        </p:pic>
        <p:pic>
          <p:nvPicPr>
            <p:cNvPr id="41" name="object 41"/>
            <p:cNvPicPr/>
            <p:nvPr/>
          </p:nvPicPr>
          <p:blipFill>
            <a:blip r:embed="rId34" cstate="print">
              <a:extLst>
                <a:ext uri="{28A0092B-C50C-407E-A947-70E740481C1C}">
                  <a14:useLocalDpi xmlns:a14="http://schemas.microsoft.com/office/drawing/2010/main" val="0"/>
                </a:ext>
              </a:extLst>
            </a:blip>
            <a:stretch>
              <a:fillRect/>
            </a:stretch>
          </p:blipFill>
          <p:spPr>
            <a:xfrm>
              <a:off x="3688359" y="5617413"/>
              <a:ext cx="1265072" cy="2115146"/>
            </a:xfrm>
            <a:prstGeom prst="rect">
              <a:avLst/>
            </a:prstGeom>
          </p:spPr>
        </p:pic>
        <p:pic>
          <p:nvPicPr>
            <p:cNvPr id="42" name="object 42"/>
            <p:cNvPicPr/>
            <p:nvPr/>
          </p:nvPicPr>
          <p:blipFill>
            <a:blip r:embed="rId35" cstate="print">
              <a:extLst>
                <a:ext uri="{28A0092B-C50C-407E-A947-70E740481C1C}">
                  <a14:useLocalDpi xmlns:a14="http://schemas.microsoft.com/office/drawing/2010/main" val="0"/>
                </a:ext>
              </a:extLst>
            </a:blip>
            <a:stretch>
              <a:fillRect/>
            </a:stretch>
          </p:blipFill>
          <p:spPr>
            <a:xfrm>
              <a:off x="4089057" y="6059347"/>
              <a:ext cx="1171524" cy="718134"/>
            </a:xfrm>
            <a:prstGeom prst="rect">
              <a:avLst/>
            </a:prstGeom>
          </p:spPr>
        </p:pic>
        <p:pic>
          <p:nvPicPr>
            <p:cNvPr id="43" name="object 43"/>
            <p:cNvPicPr/>
            <p:nvPr/>
          </p:nvPicPr>
          <p:blipFill>
            <a:blip r:embed="rId36" cstate="print">
              <a:extLst>
                <a:ext uri="{28A0092B-C50C-407E-A947-70E740481C1C}">
                  <a14:useLocalDpi xmlns:a14="http://schemas.microsoft.com/office/drawing/2010/main" val="0"/>
                </a:ext>
              </a:extLst>
            </a:blip>
            <a:stretch>
              <a:fillRect/>
            </a:stretch>
          </p:blipFill>
          <p:spPr>
            <a:xfrm>
              <a:off x="4234388" y="6053328"/>
              <a:ext cx="1026192" cy="722788"/>
            </a:xfrm>
            <a:prstGeom prst="rect">
              <a:avLst/>
            </a:prstGeom>
          </p:spPr>
        </p:pic>
      </p:grpSp>
      <p:sp>
        <p:nvSpPr>
          <p:cNvPr id="55" name="object 16">
            <a:extLst>
              <a:ext uri="{FF2B5EF4-FFF2-40B4-BE49-F238E27FC236}">
                <a16:creationId xmlns:a16="http://schemas.microsoft.com/office/drawing/2014/main" id="{831BD860-16BA-BC81-A3D8-71961C077588}"/>
              </a:ext>
            </a:extLst>
          </p:cNvPr>
          <p:cNvSpPr/>
          <p:nvPr/>
        </p:nvSpPr>
        <p:spPr>
          <a:xfrm>
            <a:off x="910537" y="890142"/>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56" name="object 17">
            <a:extLst>
              <a:ext uri="{FF2B5EF4-FFF2-40B4-BE49-F238E27FC236}">
                <a16:creationId xmlns:a16="http://schemas.microsoft.com/office/drawing/2014/main" id="{4A7C5D63-53CC-1A79-95D1-87B51B2FC46D}"/>
              </a:ext>
            </a:extLst>
          </p:cNvPr>
          <p:cNvSpPr txBox="1"/>
          <p:nvPr/>
        </p:nvSpPr>
        <p:spPr>
          <a:xfrm>
            <a:off x="1066800" y="932372"/>
            <a:ext cx="1749088" cy="289823"/>
          </a:xfrm>
          <a:prstGeom prst="rect">
            <a:avLst/>
          </a:prstGeom>
        </p:spPr>
        <p:txBody>
          <a:bodyPr vert="horz" wrap="square" lIns="0" tIns="12700" rIns="0" bIns="0" rtlCol="0">
            <a:spAutoFit/>
          </a:bodyPr>
          <a:lstStyle/>
          <a:p>
            <a:pPr marL="12700">
              <a:lnSpc>
                <a:spcPct val="100000"/>
              </a:lnSpc>
              <a:spcBef>
                <a:spcPts val="100"/>
              </a:spcBef>
            </a:pPr>
            <a:r>
              <a:rPr sz="1800" b="1" spc="-30" dirty="0" err="1">
                <a:solidFill>
                  <a:srgbClr val="FFFFFF"/>
                </a:solidFill>
                <a:latin typeface="Trebuchet MS"/>
                <a:cs typeface="Trebuchet MS"/>
              </a:rPr>
              <a:t>Exercícios</a:t>
            </a:r>
            <a:endParaRPr sz="1800" dirty="0">
              <a:latin typeface="Trebuchet MS"/>
              <a:cs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lstStyle/>
          <a:p>
            <a:endParaRPr/>
          </a:p>
        </p:txBody>
      </p:sp>
      <p:sp>
        <p:nvSpPr>
          <p:cNvPr id="3" name="object 3"/>
          <p:cNvSpPr/>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01108"/>
            <a:ext cx="10058399" cy="4671416"/>
            <a:chOff x="0" y="3101108"/>
            <a:chExt cx="10058399" cy="4671416"/>
          </a:xfrm>
        </p:grpSpPr>
        <p:sp>
          <p:nvSpPr>
            <p:cNvPr id="5" name="object 5"/>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extLst>
                <a:ext uri="{28A0092B-C50C-407E-A947-70E740481C1C}">
                  <a14:useLocalDpi xmlns:a14="http://schemas.microsoft.com/office/drawing/2010/main" val="0"/>
                </a:ext>
              </a:extLst>
            </a:blip>
            <a:stretch>
              <a:fillRect/>
            </a:stretch>
          </p:blipFill>
          <p:spPr>
            <a:xfrm>
              <a:off x="2860994" y="3140214"/>
              <a:ext cx="7197405" cy="4632185"/>
            </a:xfrm>
            <a:prstGeom prst="rect">
              <a:avLst/>
            </a:prstGeom>
          </p:spPr>
        </p:pic>
        <p:sp>
          <p:nvSpPr>
            <p:cNvPr id="7" name="object 7"/>
            <p:cNvSpPr/>
            <p:nvPr/>
          </p:nvSpPr>
          <p:spPr>
            <a:xfrm>
              <a:off x="1133783" y="3101108"/>
              <a:ext cx="2600017"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44872" y="1163785"/>
            <a:ext cx="6790690" cy="1705595"/>
          </a:xfrm>
          <a:prstGeom prst="rect">
            <a:avLst/>
          </a:prstGeom>
        </p:spPr>
        <p:txBody>
          <a:bodyPr vert="horz" wrap="square" lIns="0" tIns="165100" rIns="0" bIns="0" rtlCol="0">
            <a:spAutoFit/>
          </a:bodyPr>
          <a:lstStyle/>
          <a:p>
            <a:pPr marL="12700" marR="5080">
              <a:lnSpc>
                <a:spcPts val="6000"/>
              </a:lnSpc>
              <a:spcBef>
                <a:spcPts val="1300"/>
              </a:spcBef>
            </a:pPr>
            <a:r>
              <a:rPr lang="pt-PT" sz="6000" b="0" spc="375" dirty="0" err="1">
                <a:solidFill>
                  <a:srgbClr val="1D1D1B"/>
                </a:solidFill>
                <a:latin typeface="Trebuchet MS"/>
                <a:cs typeface="Trebuchet MS"/>
              </a:rPr>
              <a:t>Exercicios</a:t>
            </a:r>
            <a:r>
              <a:rPr lang="pt-PT" sz="6000" b="0" spc="375" dirty="0">
                <a:solidFill>
                  <a:srgbClr val="1D1D1B"/>
                </a:solidFill>
                <a:latin typeface="Trebuchet MS"/>
                <a:cs typeface="Trebuchet MS"/>
              </a:rPr>
              <a:t> de a</a:t>
            </a:r>
            <a:r>
              <a:rPr sz="6000" b="0" spc="375" dirty="0" err="1">
                <a:solidFill>
                  <a:srgbClr val="1D1D1B"/>
                </a:solidFill>
                <a:latin typeface="Trebuchet MS"/>
                <a:cs typeface="Trebuchet MS"/>
              </a:rPr>
              <a:t>uto</a:t>
            </a:r>
            <a:r>
              <a:rPr lang="pt-PT" sz="6000" b="0" spc="375" dirty="0">
                <a:solidFill>
                  <a:srgbClr val="1D1D1B"/>
                </a:solidFill>
                <a:latin typeface="Trebuchet MS"/>
                <a:cs typeface="Trebuchet MS"/>
              </a:rPr>
              <a:t>-avaliação</a:t>
            </a:r>
            <a:endParaRPr sz="6000" dirty="0">
              <a:latin typeface="Trebuchet MS"/>
              <a:cs typeface="Trebuchet MS"/>
            </a:endParaRPr>
          </a:p>
        </p:txBody>
      </p:sp>
      <p:sp>
        <p:nvSpPr>
          <p:cNvPr id="10" name="object 11">
            <a:extLst>
              <a:ext uri="{FF2B5EF4-FFF2-40B4-BE49-F238E27FC236}">
                <a16:creationId xmlns:a16="http://schemas.microsoft.com/office/drawing/2014/main" id="{C4F24E66-FC9B-F346-5C7E-7D516B998B42}"/>
              </a:ext>
            </a:extLst>
          </p:cNvPr>
          <p:cNvSpPr txBox="1"/>
          <p:nvPr/>
        </p:nvSpPr>
        <p:spPr>
          <a:xfrm>
            <a:off x="1143000" y="3124200"/>
            <a:ext cx="4098925" cy="1951816"/>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para o </a:t>
            </a:r>
            <a:r>
              <a:rPr sz="2100" b="1" spc="114" dirty="0">
                <a:solidFill>
                  <a:srgbClr val="EEEDF3"/>
                </a:solidFill>
                <a:latin typeface="Trebuchet MS"/>
                <a:cs typeface="Trebuchet MS"/>
              </a:rPr>
              <a:t>MÓDULO5</a:t>
            </a:r>
            <a:endParaRPr sz="2100" dirty="0">
              <a:latin typeface="Trebuchet MS"/>
              <a:cs typeface="Trebuchet MS"/>
            </a:endParaRPr>
          </a:p>
          <a:p>
            <a:pPr marL="12700" marR="5080">
              <a:lnSpc>
                <a:spcPts val="2100"/>
              </a:lnSpc>
              <a:spcBef>
                <a:spcPts val="2100"/>
              </a:spcBef>
            </a:pPr>
            <a:r>
              <a:rPr lang="en-GB" sz="2100" b="1" i="1" spc="-50" dirty="0" err="1">
                <a:solidFill>
                  <a:srgbClr val="1D1D1B"/>
                </a:solidFill>
                <a:highlight>
                  <a:srgbClr val="C0C0C0"/>
                </a:highlight>
                <a:latin typeface="Trebuchet MS"/>
              </a:rPr>
              <a:t>Promove</a:t>
            </a:r>
            <a:r>
              <a:rPr lang="en-GB" sz="2100" b="1" i="1" spc="-50" dirty="0">
                <a:solidFill>
                  <a:srgbClr val="1D1D1B"/>
                </a:solidFill>
                <a:highlight>
                  <a:srgbClr val="C0C0C0"/>
                </a:highlight>
                <a:latin typeface="Trebuchet MS"/>
              </a:rPr>
              <a:t> a </a:t>
            </a:r>
            <a:r>
              <a:rPr lang="en-GB" sz="2100" b="1" i="1" spc="-50" dirty="0" err="1">
                <a:solidFill>
                  <a:srgbClr val="1D1D1B"/>
                </a:solidFill>
                <a:highlight>
                  <a:srgbClr val="C0C0C0"/>
                </a:highlight>
                <a:latin typeface="Trebuchet MS"/>
              </a:rPr>
              <a:t>tua</a:t>
            </a:r>
            <a:r>
              <a:rPr lang="en-GB" sz="2100" b="1" i="1" spc="-50" dirty="0">
                <a:solidFill>
                  <a:srgbClr val="1D1D1B"/>
                </a:solidFill>
                <a:highlight>
                  <a:srgbClr val="C0C0C0"/>
                </a:highlight>
                <a:latin typeface="Trebuchet MS"/>
              </a:rPr>
              <a:t> </a:t>
            </a:r>
            <a:r>
              <a:rPr lang="en-GB" sz="2100" b="1" i="1" spc="-50" dirty="0" err="1">
                <a:solidFill>
                  <a:srgbClr val="1D1D1B"/>
                </a:solidFill>
                <a:highlight>
                  <a:srgbClr val="C0C0C0"/>
                </a:highlight>
                <a:latin typeface="Trebuchet MS"/>
              </a:rPr>
              <a:t>ideia</a:t>
            </a:r>
            <a:r>
              <a:rPr lang="en-GB" sz="2100" b="1" i="1" spc="-50" dirty="0">
                <a:solidFill>
                  <a:srgbClr val="1D1D1B"/>
                </a:solidFill>
                <a:highlight>
                  <a:srgbClr val="C0C0C0"/>
                </a:highlight>
                <a:latin typeface="Trebuchet MS"/>
              </a:rPr>
              <a:t> com um </a:t>
            </a:r>
            <a:r>
              <a:rPr lang="en-GB" sz="2100" b="1" i="1" spc="-50" dirty="0" err="1">
                <a:solidFill>
                  <a:srgbClr val="1D1D1B"/>
                </a:solidFill>
                <a:highlight>
                  <a:srgbClr val="C0C0C0"/>
                </a:highlight>
                <a:latin typeface="Trebuchet MS"/>
              </a:rPr>
              <a:t>pequeno</a:t>
            </a:r>
            <a:r>
              <a:rPr lang="en-GB" sz="2100" b="1" i="1" spc="-50" dirty="0">
                <a:solidFill>
                  <a:srgbClr val="1D1D1B"/>
                </a:solidFill>
                <a:highlight>
                  <a:srgbClr val="C0C0C0"/>
                </a:highlight>
                <a:latin typeface="Trebuchet MS"/>
              </a:rPr>
              <a:t> budget: </a:t>
            </a:r>
            <a:r>
              <a:rPr lang="en-GB" sz="2100" b="1" i="1" spc="-50" dirty="0" err="1">
                <a:solidFill>
                  <a:srgbClr val="1D1D1B"/>
                </a:solidFill>
                <a:highlight>
                  <a:srgbClr val="C0C0C0"/>
                </a:highlight>
                <a:latin typeface="Trebuchet MS"/>
              </a:rPr>
              <a:t>desenvolvimento</a:t>
            </a:r>
            <a:r>
              <a:rPr lang="en-GB" sz="2100" b="1" i="1" spc="-50" dirty="0">
                <a:solidFill>
                  <a:srgbClr val="1D1D1B"/>
                </a:solidFill>
                <a:highlight>
                  <a:srgbClr val="C0C0C0"/>
                </a:highlight>
                <a:latin typeface="Trebuchet MS"/>
              </a:rPr>
              <a:t> de </a:t>
            </a:r>
            <a:r>
              <a:rPr lang="en-GB" sz="2100" b="1" i="1" spc="-50" dirty="0" err="1">
                <a:solidFill>
                  <a:srgbClr val="1D1D1B"/>
                </a:solidFill>
                <a:highlight>
                  <a:srgbClr val="C0C0C0"/>
                </a:highlight>
                <a:latin typeface="Trebuchet MS"/>
              </a:rPr>
              <a:t>marca</a:t>
            </a:r>
            <a:r>
              <a:rPr lang="en-GB" sz="2100" b="1" i="1" spc="-50" dirty="0">
                <a:solidFill>
                  <a:srgbClr val="1D1D1B"/>
                </a:solidFill>
                <a:highlight>
                  <a:srgbClr val="C0C0C0"/>
                </a:highlight>
                <a:latin typeface="Trebuchet MS"/>
              </a:rPr>
              <a:t>, word of mouth, redes </a:t>
            </a:r>
            <a:r>
              <a:rPr lang="en-GB" sz="2100" b="1" i="1" spc="-50" dirty="0" err="1">
                <a:solidFill>
                  <a:srgbClr val="1D1D1B"/>
                </a:solidFill>
                <a:highlight>
                  <a:srgbClr val="C0C0C0"/>
                </a:highlight>
                <a:latin typeface="Trebuchet MS"/>
              </a:rPr>
              <a:t>sociais</a:t>
            </a:r>
            <a:r>
              <a:rPr lang="en-GB" sz="2100" b="1" i="1" spc="-50" dirty="0">
                <a:solidFill>
                  <a:srgbClr val="1D1D1B"/>
                </a:solidFill>
                <a:highlight>
                  <a:srgbClr val="C0C0C0"/>
                </a:highlight>
                <a:latin typeface="Trebuchet MS"/>
              </a:rPr>
              <a:t> e marketing de </a:t>
            </a:r>
            <a:r>
              <a:rPr lang="en-GB" sz="2100" b="1" i="1" spc="-50" dirty="0" err="1">
                <a:solidFill>
                  <a:srgbClr val="1D1D1B"/>
                </a:solidFill>
                <a:highlight>
                  <a:srgbClr val="C0C0C0"/>
                </a:highlight>
                <a:latin typeface="Trebuchet MS"/>
              </a:rPr>
              <a:t>reputação</a:t>
            </a:r>
            <a:r>
              <a:rPr lang="en-GB" sz="2100" b="1" i="1" spc="-50" dirty="0">
                <a:solidFill>
                  <a:srgbClr val="1D1D1B"/>
                </a:solidFill>
                <a:highlight>
                  <a:srgbClr val="C0C0C0"/>
                </a:highlight>
                <a:latin typeface="Trebuchet MS"/>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2" cstate="print">
              <a:extLst>
                <a:ext uri="{28A0092B-C50C-407E-A947-70E740481C1C}">
                  <a14:useLocalDpi xmlns:a14="http://schemas.microsoft.com/office/drawing/2010/main" val="0"/>
                </a:ext>
              </a:extLst>
            </a:blip>
            <a:stretch>
              <a:fillRect/>
            </a:stretch>
          </p:blipFill>
          <p:spPr>
            <a:xfrm>
              <a:off x="7019111" y="5866447"/>
              <a:ext cx="1503172" cy="1424305"/>
            </a:xfrm>
            <a:prstGeom prst="rect">
              <a:avLst/>
            </a:prstGeom>
          </p:spPr>
        </p:pic>
        <p:pic>
          <p:nvPicPr>
            <p:cNvPr id="5" name="object 5"/>
            <p:cNvPicPr/>
            <p:nvPr/>
          </p:nvPicPr>
          <p:blipFill>
            <a:blip r:embed="rId3" cstate="print">
              <a:extLst>
                <a:ext uri="{28A0092B-C50C-407E-A947-70E740481C1C}">
                  <a14:useLocalDpi xmlns:a14="http://schemas.microsoft.com/office/drawing/2010/main" val="0"/>
                </a:ext>
              </a:extLst>
            </a:blip>
            <a:stretch>
              <a:fillRect/>
            </a:stretch>
          </p:blipFill>
          <p:spPr>
            <a:xfrm>
              <a:off x="5785983" y="1130317"/>
              <a:ext cx="3983688" cy="5063960"/>
            </a:xfrm>
            <a:prstGeom prst="rect">
              <a:avLst/>
            </a:prstGeom>
          </p:spPr>
        </p:pic>
        <p:pic>
          <p:nvPicPr>
            <p:cNvPr id="6" name="object 6"/>
            <p:cNvPicPr/>
            <p:nvPr/>
          </p:nvPicPr>
          <p:blipFill>
            <a:blip r:embed="rId4" cstate="print">
              <a:extLst>
                <a:ext uri="{28A0092B-C50C-407E-A947-70E740481C1C}">
                  <a14:useLocalDpi xmlns:a14="http://schemas.microsoft.com/office/drawing/2010/main" val="0"/>
                </a:ext>
              </a:extLst>
            </a:blip>
            <a:stretch>
              <a:fillRect/>
            </a:stretch>
          </p:blipFill>
          <p:spPr>
            <a:xfrm>
              <a:off x="6434785" y="2388247"/>
              <a:ext cx="1273454" cy="1272705"/>
            </a:xfrm>
            <a:prstGeom prst="rect">
              <a:avLst/>
            </a:prstGeom>
          </p:spPr>
        </p:pic>
        <p:sp>
          <p:nvSpPr>
            <p:cNvPr id="7" name="object 7"/>
            <p:cNvSpPr/>
            <p:nvPr/>
          </p:nvSpPr>
          <p:spPr>
            <a:xfrm>
              <a:off x="6706679" y="1631124"/>
              <a:ext cx="2117725" cy="175958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lstStyle/>
            <a:p>
              <a:endParaRPr/>
            </a:p>
          </p:txBody>
        </p:sp>
        <p:pic>
          <p:nvPicPr>
            <p:cNvPr id="8" name="object 8"/>
            <p:cNvPicPr/>
            <p:nvPr/>
          </p:nvPicPr>
          <p:blipFill>
            <a:blip r:embed="rId5" cstate="print">
              <a:extLst>
                <a:ext uri="{28A0092B-C50C-407E-A947-70E740481C1C}">
                  <a14:useLocalDpi xmlns:a14="http://schemas.microsoft.com/office/drawing/2010/main" val="0"/>
                </a:ext>
              </a:extLst>
            </a:blip>
            <a:stretch>
              <a:fillRect/>
            </a:stretch>
          </p:blipFill>
          <p:spPr>
            <a:xfrm>
              <a:off x="7750010" y="1784908"/>
              <a:ext cx="926795" cy="926261"/>
            </a:xfrm>
            <a:prstGeom prst="rect">
              <a:avLst/>
            </a:prstGeom>
          </p:spPr>
        </p:pic>
        <p:pic>
          <p:nvPicPr>
            <p:cNvPr id="9" name="object 9"/>
            <p:cNvPicPr/>
            <p:nvPr/>
          </p:nvPicPr>
          <p:blipFill>
            <a:blip r:embed="rId6" cstate="print">
              <a:extLst>
                <a:ext uri="{28A0092B-C50C-407E-A947-70E740481C1C}">
                  <a14:useLocalDpi xmlns:a14="http://schemas.microsoft.com/office/drawing/2010/main" val="0"/>
                </a:ext>
              </a:extLst>
            </a:blip>
            <a:stretch>
              <a:fillRect/>
            </a:stretch>
          </p:blipFill>
          <p:spPr>
            <a:xfrm>
              <a:off x="8107095" y="2141455"/>
              <a:ext cx="212634" cy="213140"/>
            </a:xfrm>
            <a:prstGeom prst="rect">
              <a:avLst/>
            </a:prstGeom>
          </p:spPr>
        </p:pic>
        <p:sp>
          <p:nvSpPr>
            <p:cNvPr id="10" name="object 10"/>
            <p:cNvSpPr/>
            <p:nvPr/>
          </p:nvSpPr>
          <p:spPr>
            <a:xfrm>
              <a:off x="7944277" y="1981894"/>
              <a:ext cx="536575" cy="536575"/>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lstStyle/>
            <a:p>
              <a:endParaRPr/>
            </a:p>
          </p:txBody>
        </p:sp>
        <p:pic>
          <p:nvPicPr>
            <p:cNvPr id="11" name="object 11"/>
            <p:cNvPicPr/>
            <p:nvPr/>
          </p:nvPicPr>
          <p:blipFill>
            <a:blip r:embed="rId7" cstate="print">
              <a:extLst>
                <a:ext uri="{28A0092B-C50C-407E-A947-70E740481C1C}">
                  <a14:useLocalDpi xmlns:a14="http://schemas.microsoft.com/office/drawing/2010/main" val="0"/>
                </a:ext>
              </a:extLst>
            </a:blip>
            <a:stretch>
              <a:fillRect/>
            </a:stretch>
          </p:blipFill>
          <p:spPr>
            <a:xfrm>
              <a:off x="9217787" y="2696718"/>
              <a:ext cx="485660" cy="715777"/>
            </a:xfrm>
            <a:prstGeom prst="rect">
              <a:avLst/>
            </a:prstGeom>
          </p:spPr>
        </p:pic>
        <p:pic>
          <p:nvPicPr>
            <p:cNvPr id="12" name="object 12"/>
            <p:cNvPicPr/>
            <p:nvPr/>
          </p:nvPicPr>
          <p:blipFill>
            <a:blip r:embed="rId8" cstate="print">
              <a:extLst>
                <a:ext uri="{28A0092B-C50C-407E-A947-70E740481C1C}">
                  <a14:useLocalDpi xmlns:a14="http://schemas.microsoft.com/office/drawing/2010/main" val="0"/>
                </a:ext>
              </a:extLst>
            </a:blip>
            <a:stretch>
              <a:fillRect/>
            </a:stretch>
          </p:blipFill>
          <p:spPr>
            <a:xfrm>
              <a:off x="8735466" y="2453169"/>
              <a:ext cx="715187" cy="1284505"/>
            </a:xfrm>
            <a:prstGeom prst="rect">
              <a:avLst/>
            </a:prstGeom>
          </p:spPr>
        </p:pic>
        <p:pic>
          <p:nvPicPr>
            <p:cNvPr id="13" name="object 13"/>
            <p:cNvPicPr/>
            <p:nvPr/>
          </p:nvPicPr>
          <p:blipFill>
            <a:blip r:embed="rId9" cstate="print">
              <a:extLst>
                <a:ext uri="{28A0092B-C50C-407E-A947-70E740481C1C}">
                  <a14:useLocalDpi xmlns:a14="http://schemas.microsoft.com/office/drawing/2010/main" val="0"/>
                </a:ext>
              </a:extLst>
            </a:blip>
            <a:stretch>
              <a:fillRect/>
            </a:stretch>
          </p:blipFill>
          <p:spPr>
            <a:xfrm>
              <a:off x="9097954" y="3679469"/>
              <a:ext cx="554769" cy="852190"/>
            </a:xfrm>
            <a:prstGeom prst="rect">
              <a:avLst/>
            </a:prstGeom>
          </p:spPr>
        </p:pic>
        <p:pic>
          <p:nvPicPr>
            <p:cNvPr id="14" name="object 14"/>
            <p:cNvPicPr/>
            <p:nvPr/>
          </p:nvPicPr>
          <p:blipFill>
            <a:blip r:embed="rId10" cstate="print">
              <a:extLst>
                <a:ext uri="{28A0092B-C50C-407E-A947-70E740481C1C}">
                  <a14:useLocalDpi xmlns:a14="http://schemas.microsoft.com/office/drawing/2010/main" val="0"/>
                </a:ext>
              </a:extLst>
            </a:blip>
            <a:stretch>
              <a:fillRect/>
            </a:stretch>
          </p:blipFill>
          <p:spPr>
            <a:xfrm>
              <a:off x="9143859" y="4445330"/>
              <a:ext cx="255554" cy="3327070"/>
            </a:xfrm>
            <a:prstGeom prst="rect">
              <a:avLst/>
            </a:prstGeom>
          </p:spPr>
        </p:pic>
        <p:pic>
          <p:nvPicPr>
            <p:cNvPr id="15" name="object 15"/>
            <p:cNvPicPr/>
            <p:nvPr/>
          </p:nvPicPr>
          <p:blipFill>
            <a:blip r:embed="rId11" cstate="print">
              <a:extLst>
                <a:ext uri="{28A0092B-C50C-407E-A947-70E740481C1C}">
                  <a14:useLocalDpi xmlns:a14="http://schemas.microsoft.com/office/drawing/2010/main" val="0"/>
                </a:ext>
              </a:extLst>
            </a:blip>
            <a:stretch>
              <a:fillRect/>
            </a:stretch>
          </p:blipFill>
          <p:spPr>
            <a:xfrm>
              <a:off x="9511638" y="4449927"/>
              <a:ext cx="546761" cy="3322472"/>
            </a:xfrm>
            <a:prstGeom prst="rect">
              <a:avLst/>
            </a:prstGeom>
          </p:spPr>
        </p:pic>
        <p:pic>
          <p:nvPicPr>
            <p:cNvPr id="16" name="object 16"/>
            <p:cNvPicPr/>
            <p:nvPr/>
          </p:nvPicPr>
          <p:blipFill>
            <a:blip r:embed="rId12" cstate="print">
              <a:extLst>
                <a:ext uri="{28A0092B-C50C-407E-A947-70E740481C1C}">
                  <a14:useLocalDpi xmlns:a14="http://schemas.microsoft.com/office/drawing/2010/main" val="0"/>
                </a:ext>
              </a:extLst>
            </a:blip>
            <a:stretch>
              <a:fillRect/>
            </a:stretch>
          </p:blipFill>
          <p:spPr>
            <a:xfrm>
              <a:off x="9080406" y="2584221"/>
              <a:ext cx="311496" cy="349907"/>
            </a:xfrm>
            <a:prstGeom prst="rect">
              <a:avLst/>
            </a:prstGeom>
          </p:spPr>
        </p:pic>
        <p:pic>
          <p:nvPicPr>
            <p:cNvPr id="17" name="object 17"/>
            <p:cNvPicPr/>
            <p:nvPr/>
          </p:nvPicPr>
          <p:blipFill>
            <a:blip r:embed="rId13" cstate="print">
              <a:extLst>
                <a:ext uri="{28A0092B-C50C-407E-A947-70E740481C1C}">
                  <a14:useLocalDpi xmlns:a14="http://schemas.microsoft.com/office/drawing/2010/main" val="0"/>
                </a:ext>
              </a:extLst>
            </a:blip>
            <a:stretch>
              <a:fillRect/>
            </a:stretch>
          </p:blipFill>
          <p:spPr>
            <a:xfrm>
              <a:off x="9266542" y="2793949"/>
              <a:ext cx="66374" cy="82956"/>
            </a:xfrm>
            <a:prstGeom prst="rect">
              <a:avLst/>
            </a:prstGeom>
          </p:spPr>
        </p:pic>
        <p:pic>
          <p:nvPicPr>
            <p:cNvPr id="18" name="object 18"/>
            <p:cNvPicPr/>
            <p:nvPr/>
          </p:nvPicPr>
          <p:blipFill>
            <a:blip r:embed="rId14" cstate="print">
              <a:extLst>
                <a:ext uri="{28A0092B-C50C-407E-A947-70E740481C1C}">
                  <a14:useLocalDpi xmlns:a14="http://schemas.microsoft.com/office/drawing/2010/main" val="0"/>
                </a:ext>
              </a:extLst>
            </a:blip>
            <a:stretch>
              <a:fillRect/>
            </a:stretch>
          </p:blipFill>
          <p:spPr>
            <a:xfrm>
              <a:off x="8665486" y="2344267"/>
              <a:ext cx="137632" cy="201950"/>
            </a:xfrm>
            <a:prstGeom prst="rect">
              <a:avLst/>
            </a:prstGeom>
          </p:spPr>
        </p:pic>
        <p:pic>
          <p:nvPicPr>
            <p:cNvPr id="19" name="object 19"/>
            <p:cNvPicPr/>
            <p:nvPr/>
          </p:nvPicPr>
          <p:blipFill>
            <a:blip r:embed="rId15" cstate="print">
              <a:extLst>
                <a:ext uri="{28A0092B-C50C-407E-A947-70E740481C1C}">
                  <a14:useLocalDpi xmlns:a14="http://schemas.microsoft.com/office/drawing/2010/main" val="0"/>
                </a:ext>
              </a:extLst>
            </a:blip>
            <a:stretch>
              <a:fillRect/>
            </a:stretch>
          </p:blipFill>
          <p:spPr>
            <a:xfrm>
              <a:off x="8600008" y="3088830"/>
              <a:ext cx="884084" cy="443672"/>
            </a:xfrm>
            <a:prstGeom prst="rect">
              <a:avLst/>
            </a:prstGeom>
          </p:spPr>
        </p:pic>
        <p:pic>
          <p:nvPicPr>
            <p:cNvPr id="20" name="object 20"/>
            <p:cNvPicPr/>
            <p:nvPr/>
          </p:nvPicPr>
          <p:blipFill>
            <a:blip r:embed="rId16" cstate="print">
              <a:extLst>
                <a:ext uri="{28A0092B-C50C-407E-A947-70E740481C1C}">
                  <a14:useLocalDpi xmlns:a14="http://schemas.microsoft.com/office/drawing/2010/main" val="0"/>
                </a:ext>
              </a:extLst>
            </a:blip>
            <a:stretch>
              <a:fillRect/>
            </a:stretch>
          </p:blipFill>
          <p:spPr>
            <a:xfrm>
              <a:off x="9104324" y="5355412"/>
              <a:ext cx="954075" cy="1670634"/>
            </a:xfrm>
            <a:prstGeom prst="rect">
              <a:avLst/>
            </a:prstGeom>
          </p:spPr>
        </p:pic>
        <p:pic>
          <p:nvPicPr>
            <p:cNvPr id="21" name="object 21"/>
            <p:cNvPicPr/>
            <p:nvPr/>
          </p:nvPicPr>
          <p:blipFill>
            <a:blip r:embed="rId17" cstate="print">
              <a:extLst>
                <a:ext uri="{28A0092B-C50C-407E-A947-70E740481C1C}">
                  <a14:useLocalDpi xmlns:a14="http://schemas.microsoft.com/office/drawing/2010/main" val="0"/>
                </a:ext>
              </a:extLst>
            </a:blip>
            <a:stretch>
              <a:fillRect/>
            </a:stretch>
          </p:blipFill>
          <p:spPr>
            <a:xfrm>
              <a:off x="6375234" y="4890617"/>
              <a:ext cx="47231" cy="2881782"/>
            </a:xfrm>
            <a:prstGeom prst="rect">
              <a:avLst/>
            </a:prstGeom>
          </p:spPr>
        </p:pic>
        <p:pic>
          <p:nvPicPr>
            <p:cNvPr id="22" name="object 22"/>
            <p:cNvPicPr/>
            <p:nvPr/>
          </p:nvPicPr>
          <p:blipFill>
            <a:blip r:embed="rId18" cstate="print">
              <a:extLst>
                <a:ext uri="{28A0092B-C50C-407E-A947-70E740481C1C}">
                  <a14:useLocalDpi xmlns:a14="http://schemas.microsoft.com/office/drawing/2010/main" val="0"/>
                </a:ext>
              </a:extLst>
            </a:blip>
            <a:stretch>
              <a:fillRect/>
            </a:stretch>
          </p:blipFill>
          <p:spPr>
            <a:xfrm>
              <a:off x="4399051" y="4890617"/>
              <a:ext cx="1542389" cy="2881782"/>
            </a:xfrm>
            <a:prstGeom prst="rect">
              <a:avLst/>
            </a:prstGeom>
          </p:spPr>
        </p:pic>
        <p:pic>
          <p:nvPicPr>
            <p:cNvPr id="23" name="object 23"/>
            <p:cNvPicPr/>
            <p:nvPr/>
          </p:nvPicPr>
          <p:blipFill>
            <a:blip r:embed="rId19" cstate="print">
              <a:extLst>
                <a:ext uri="{28A0092B-C50C-407E-A947-70E740481C1C}">
                  <a14:useLocalDpi xmlns:a14="http://schemas.microsoft.com/office/drawing/2010/main" val="0"/>
                </a:ext>
              </a:extLst>
            </a:blip>
            <a:stretch>
              <a:fillRect/>
            </a:stretch>
          </p:blipFill>
          <p:spPr>
            <a:xfrm>
              <a:off x="4862804" y="4879416"/>
              <a:ext cx="1556698" cy="2892983"/>
            </a:xfrm>
            <a:prstGeom prst="rect">
              <a:avLst/>
            </a:prstGeom>
          </p:spPr>
        </p:pic>
        <p:pic>
          <p:nvPicPr>
            <p:cNvPr id="24" name="object 24"/>
            <p:cNvPicPr/>
            <p:nvPr/>
          </p:nvPicPr>
          <p:blipFill>
            <a:blip r:embed="rId20" cstate="print">
              <a:extLst>
                <a:ext uri="{28A0092B-C50C-407E-A947-70E740481C1C}">
                  <a14:useLocalDpi xmlns:a14="http://schemas.microsoft.com/office/drawing/2010/main" val="0"/>
                </a:ext>
              </a:extLst>
            </a:blip>
            <a:stretch>
              <a:fillRect/>
            </a:stretch>
          </p:blipFill>
          <p:spPr>
            <a:xfrm>
              <a:off x="5445953" y="5881598"/>
              <a:ext cx="254286" cy="277825"/>
            </a:xfrm>
            <a:prstGeom prst="rect">
              <a:avLst/>
            </a:prstGeom>
          </p:spPr>
        </p:pic>
        <p:pic>
          <p:nvPicPr>
            <p:cNvPr id="25" name="object 25"/>
            <p:cNvPicPr/>
            <p:nvPr/>
          </p:nvPicPr>
          <p:blipFill>
            <a:blip r:embed="rId21" cstate="print">
              <a:extLst>
                <a:ext uri="{28A0092B-C50C-407E-A947-70E740481C1C}">
                  <a14:useLocalDpi xmlns:a14="http://schemas.microsoft.com/office/drawing/2010/main" val="0"/>
                </a:ext>
              </a:extLst>
            </a:blip>
            <a:stretch>
              <a:fillRect/>
            </a:stretch>
          </p:blipFill>
          <p:spPr>
            <a:xfrm>
              <a:off x="5091429" y="4501489"/>
              <a:ext cx="1118108" cy="1874736"/>
            </a:xfrm>
            <a:prstGeom prst="rect">
              <a:avLst/>
            </a:prstGeom>
          </p:spPr>
        </p:pic>
        <p:pic>
          <p:nvPicPr>
            <p:cNvPr id="26" name="object 26"/>
            <p:cNvPicPr/>
            <p:nvPr/>
          </p:nvPicPr>
          <p:blipFill>
            <a:blip r:embed="rId22" cstate="print">
              <a:extLst>
                <a:ext uri="{28A0092B-C50C-407E-A947-70E740481C1C}">
                  <a14:useLocalDpi xmlns:a14="http://schemas.microsoft.com/office/drawing/2010/main" val="0"/>
                </a:ext>
              </a:extLst>
            </a:blip>
            <a:stretch>
              <a:fillRect/>
            </a:stretch>
          </p:blipFill>
          <p:spPr>
            <a:xfrm>
              <a:off x="6543344" y="3966959"/>
              <a:ext cx="376313" cy="131711"/>
            </a:xfrm>
            <a:prstGeom prst="rect">
              <a:avLst/>
            </a:prstGeom>
          </p:spPr>
        </p:pic>
        <p:pic>
          <p:nvPicPr>
            <p:cNvPr id="27" name="object 27"/>
            <p:cNvPicPr/>
            <p:nvPr/>
          </p:nvPicPr>
          <p:blipFill>
            <a:blip r:embed="rId23" cstate="print">
              <a:extLst>
                <a:ext uri="{28A0092B-C50C-407E-A947-70E740481C1C}">
                  <a14:useLocalDpi xmlns:a14="http://schemas.microsoft.com/office/drawing/2010/main" val="0"/>
                </a:ext>
              </a:extLst>
            </a:blip>
            <a:stretch>
              <a:fillRect/>
            </a:stretch>
          </p:blipFill>
          <p:spPr>
            <a:xfrm>
              <a:off x="5580626" y="3757714"/>
              <a:ext cx="365098" cy="542036"/>
            </a:xfrm>
            <a:prstGeom prst="rect">
              <a:avLst/>
            </a:prstGeom>
          </p:spPr>
        </p:pic>
        <p:pic>
          <p:nvPicPr>
            <p:cNvPr id="28" name="object 28"/>
            <p:cNvPicPr/>
            <p:nvPr/>
          </p:nvPicPr>
          <p:blipFill>
            <a:blip r:embed="rId24" cstate="print">
              <a:extLst>
                <a:ext uri="{28A0092B-C50C-407E-A947-70E740481C1C}">
                  <a14:useLocalDpi xmlns:a14="http://schemas.microsoft.com/office/drawing/2010/main" val="0"/>
                </a:ext>
              </a:extLst>
            </a:blip>
            <a:stretch>
              <a:fillRect/>
            </a:stretch>
          </p:blipFill>
          <p:spPr>
            <a:xfrm>
              <a:off x="5238293" y="4033202"/>
              <a:ext cx="1388389" cy="1183796"/>
            </a:xfrm>
            <a:prstGeom prst="rect">
              <a:avLst/>
            </a:prstGeom>
          </p:spPr>
        </p:pic>
      </p:grpSp>
      <p:sp>
        <p:nvSpPr>
          <p:cNvPr id="29" name="object 29"/>
          <p:cNvSpPr txBox="1">
            <a:spLocks noGrp="1"/>
          </p:cNvSpPr>
          <p:nvPr>
            <p:ph type="title"/>
          </p:nvPr>
        </p:nvSpPr>
        <p:spPr>
          <a:xfrm>
            <a:off x="1232383" y="1746200"/>
            <a:ext cx="3314700" cy="751488"/>
          </a:xfrm>
          <a:prstGeom prst="rect">
            <a:avLst/>
          </a:prstGeom>
        </p:spPr>
        <p:txBody>
          <a:bodyPr vert="horz" wrap="square" lIns="0" tIns="12700" rIns="0" bIns="0" rtlCol="0">
            <a:spAutoFit/>
          </a:bodyPr>
          <a:lstStyle/>
          <a:p>
            <a:pPr marL="12700" marR="5080">
              <a:lnSpc>
                <a:spcPct val="100000"/>
              </a:lnSpc>
              <a:spcBef>
                <a:spcPts val="100"/>
              </a:spcBef>
            </a:pPr>
            <a:r>
              <a:rPr sz="2400" b="0" spc="100" dirty="0">
                <a:solidFill>
                  <a:srgbClr val="1D1D1B"/>
                </a:solidFill>
                <a:latin typeface="Trebuchet MS"/>
                <a:cs typeface="Trebuchet MS"/>
              </a:rPr>
              <a:t>Ferramenta</a:t>
            </a:r>
            <a:r>
              <a:rPr lang="pt-PT" sz="2400" b="0" spc="100" dirty="0">
                <a:solidFill>
                  <a:srgbClr val="1D1D1B"/>
                </a:solidFill>
                <a:latin typeface="Trebuchet MS"/>
                <a:cs typeface="Trebuchet MS"/>
              </a:rPr>
              <a:t>s</a:t>
            </a:r>
            <a:r>
              <a:rPr sz="2400" b="0" spc="100" dirty="0">
                <a:solidFill>
                  <a:srgbClr val="1D1D1B"/>
                </a:solidFill>
                <a:latin typeface="Trebuchet MS"/>
                <a:cs typeface="Trebuchet MS"/>
              </a:rPr>
              <a:t> de </a:t>
            </a:r>
            <a:br>
              <a:rPr lang="pt-PT" sz="2400" b="0" spc="100" dirty="0">
                <a:solidFill>
                  <a:srgbClr val="1D1D1B"/>
                </a:solidFill>
                <a:latin typeface="Trebuchet MS"/>
                <a:cs typeface="Trebuchet MS"/>
              </a:rPr>
            </a:br>
            <a:r>
              <a:rPr lang="pt-PT" sz="2400" b="0" spc="204" dirty="0" err="1">
                <a:solidFill>
                  <a:srgbClr val="1D1D1B"/>
                </a:solidFill>
                <a:latin typeface="Trebuchet MS"/>
                <a:cs typeface="Trebuchet MS"/>
              </a:rPr>
              <a:t>auto-avaliação</a:t>
            </a:r>
            <a:endParaRPr sz="2400" dirty="0">
              <a:latin typeface="Trebuchet MS"/>
              <a:cs typeface="Trebuchet MS"/>
            </a:endParaRPr>
          </a:p>
        </p:txBody>
      </p:sp>
      <p:sp>
        <p:nvSpPr>
          <p:cNvPr id="30" name="object 30"/>
          <p:cNvSpPr txBox="1"/>
          <p:nvPr/>
        </p:nvSpPr>
        <p:spPr>
          <a:xfrm>
            <a:off x="1232382" y="3102557"/>
            <a:ext cx="4047873" cy="3075201"/>
          </a:xfrm>
          <a:prstGeom prst="rect">
            <a:avLst/>
          </a:prstGeom>
        </p:spPr>
        <p:txBody>
          <a:bodyPr vert="horz" wrap="square" lIns="0" tIns="12700" rIns="0" bIns="0" rtlCol="0">
            <a:spAutoFit/>
          </a:bodyPr>
          <a:lstStyle/>
          <a:p>
            <a:pPr marL="12700" marR="30480">
              <a:lnSpc>
                <a:spcPct val="100000"/>
              </a:lnSpc>
              <a:spcBef>
                <a:spcPts val="100"/>
              </a:spcBef>
            </a:pPr>
            <a:r>
              <a:rPr sz="1800" spc="-70" dirty="0">
                <a:solidFill>
                  <a:srgbClr val="1D1D1B"/>
                </a:solidFill>
                <a:latin typeface="Trebuchet MS"/>
                <a:cs typeface="Trebuchet MS"/>
              </a:rPr>
              <a:t>Aqui </a:t>
            </a:r>
            <a:r>
              <a:rPr sz="1800" spc="-45" dirty="0">
                <a:solidFill>
                  <a:srgbClr val="1D1D1B"/>
                </a:solidFill>
                <a:latin typeface="Trebuchet MS"/>
                <a:cs typeface="Trebuchet MS"/>
              </a:rPr>
              <a:t>encontrará </a:t>
            </a:r>
            <a:r>
              <a:rPr sz="1800" spc="-15" dirty="0">
                <a:solidFill>
                  <a:srgbClr val="1D1D1B"/>
                </a:solidFill>
                <a:latin typeface="Trebuchet MS"/>
                <a:cs typeface="Trebuchet MS"/>
              </a:rPr>
              <a:t>uma </a:t>
            </a:r>
            <a:r>
              <a:rPr lang="pt-PT" sz="1800" spc="-20" dirty="0">
                <a:solidFill>
                  <a:srgbClr val="1D1D1B"/>
                </a:solidFill>
                <a:latin typeface="Trebuchet MS"/>
                <a:cs typeface="Trebuchet MS"/>
                <a:hlinkClick r:id="rId25"/>
              </a:rPr>
              <a:t>Avaliação do </a:t>
            </a:r>
            <a:r>
              <a:rPr lang="pt-PT" sz="1800" spc="-60" dirty="0">
                <a:solidFill>
                  <a:srgbClr val="1D1D1B"/>
                </a:solidFill>
                <a:latin typeface="Trebuchet MS"/>
                <a:cs typeface="Trebuchet MS"/>
                <a:hlinkClick r:id="rId25"/>
              </a:rPr>
              <a:t>Empreendedorismo </a:t>
            </a:r>
            <a:r>
              <a:rPr sz="1800" spc="-25" dirty="0">
                <a:solidFill>
                  <a:srgbClr val="1D1D1B"/>
                </a:solidFill>
                <a:latin typeface="Trebuchet MS"/>
                <a:cs typeface="Trebuchet MS"/>
              </a:rPr>
              <a:t>utilizada </a:t>
            </a:r>
            <a:r>
              <a:rPr sz="1800" spc="-35" dirty="0">
                <a:solidFill>
                  <a:srgbClr val="1D1D1B"/>
                </a:solidFill>
                <a:latin typeface="Trebuchet MS"/>
                <a:cs typeface="Trebuchet MS"/>
              </a:rPr>
              <a:t>noutro </a:t>
            </a:r>
            <a:r>
              <a:rPr sz="1800" spc="-85" dirty="0">
                <a:solidFill>
                  <a:srgbClr val="1D1D1B"/>
                </a:solidFill>
                <a:latin typeface="Trebuchet MS"/>
                <a:cs typeface="Trebuchet MS"/>
              </a:rPr>
              <a:t>projecto </a:t>
            </a:r>
            <a:r>
              <a:rPr sz="1800" spc="70" dirty="0">
                <a:solidFill>
                  <a:srgbClr val="1D1D1B"/>
                </a:solidFill>
                <a:latin typeface="Trebuchet MS"/>
                <a:cs typeface="Trebuchet MS"/>
              </a:rPr>
              <a:t>ERASMUS+ </a:t>
            </a:r>
            <a:r>
              <a:rPr sz="1800" spc="-25" dirty="0">
                <a:solidFill>
                  <a:srgbClr val="1D1D1B"/>
                </a:solidFill>
                <a:latin typeface="Trebuchet MS"/>
                <a:cs typeface="Trebuchet MS"/>
              </a:rPr>
              <a:t>que </a:t>
            </a:r>
            <a:r>
              <a:rPr sz="1800" spc="-15" dirty="0">
                <a:solidFill>
                  <a:srgbClr val="1D1D1B"/>
                </a:solidFill>
                <a:latin typeface="Trebuchet MS"/>
                <a:cs typeface="Trebuchet MS"/>
              </a:rPr>
              <a:t>teve um </a:t>
            </a:r>
            <a:r>
              <a:rPr sz="1800" spc="-50" dirty="0">
                <a:solidFill>
                  <a:srgbClr val="1D1D1B"/>
                </a:solidFill>
                <a:latin typeface="Trebuchet MS"/>
                <a:cs typeface="Trebuchet MS"/>
              </a:rPr>
              <a:t>feedback </a:t>
            </a:r>
            <a:r>
              <a:rPr sz="1800" spc="-90" dirty="0">
                <a:solidFill>
                  <a:srgbClr val="1D1D1B"/>
                </a:solidFill>
                <a:latin typeface="Trebuchet MS"/>
                <a:cs typeface="Trebuchet MS"/>
              </a:rPr>
              <a:t>muito </a:t>
            </a:r>
            <a:r>
              <a:rPr sz="1800" spc="40" dirty="0">
                <a:solidFill>
                  <a:srgbClr val="1D1D1B"/>
                </a:solidFill>
                <a:latin typeface="Trebuchet MS"/>
                <a:cs typeface="Trebuchet MS"/>
              </a:rPr>
              <a:t>bom </a:t>
            </a:r>
            <a:r>
              <a:rPr sz="1800" spc="-45" dirty="0">
                <a:solidFill>
                  <a:srgbClr val="1D1D1B"/>
                </a:solidFill>
                <a:latin typeface="Trebuchet MS"/>
                <a:cs typeface="Trebuchet MS"/>
              </a:rPr>
              <a:t>para </a:t>
            </a:r>
            <a:r>
              <a:rPr sz="1800" spc="-25" dirty="0">
                <a:solidFill>
                  <a:srgbClr val="1D1D1B"/>
                </a:solidFill>
                <a:latin typeface="Trebuchet MS"/>
                <a:cs typeface="Trebuchet MS"/>
              </a:rPr>
              <a:t>aqueles que </a:t>
            </a:r>
            <a:r>
              <a:rPr sz="1800" spc="-15" dirty="0">
                <a:solidFill>
                  <a:srgbClr val="1D1D1B"/>
                </a:solidFill>
                <a:latin typeface="Trebuchet MS"/>
                <a:cs typeface="Trebuchet MS"/>
              </a:rPr>
              <a:t>decidiram </a:t>
            </a:r>
            <a:r>
              <a:rPr sz="1800" spc="-70" dirty="0">
                <a:solidFill>
                  <a:srgbClr val="1D1D1B"/>
                </a:solidFill>
                <a:latin typeface="Trebuchet MS"/>
                <a:cs typeface="Trebuchet MS"/>
              </a:rPr>
              <a:t>explorar o </a:t>
            </a:r>
            <a:r>
              <a:rPr lang="pt-PT" spc="-55" dirty="0">
                <a:solidFill>
                  <a:srgbClr val="1D1D1B"/>
                </a:solidFill>
                <a:latin typeface="Trebuchet MS"/>
                <a:cs typeface="Trebuchet MS"/>
              </a:rPr>
              <a:t>seu próprio negócio</a:t>
            </a:r>
            <a:r>
              <a:rPr sz="1800" spc="-55"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331470">
              <a:lnSpc>
                <a:spcPct val="100000"/>
              </a:lnSpc>
            </a:pPr>
            <a:r>
              <a:rPr sz="1800" spc="-45" dirty="0">
                <a:solidFill>
                  <a:srgbClr val="1D1D1B"/>
                </a:solidFill>
                <a:latin typeface="Trebuchet MS"/>
                <a:cs typeface="Trebuchet MS"/>
              </a:rPr>
              <a:t>Pode </a:t>
            </a:r>
            <a:r>
              <a:rPr sz="1800" spc="-85" dirty="0">
                <a:solidFill>
                  <a:srgbClr val="1D1D1B"/>
                </a:solidFill>
                <a:latin typeface="Trebuchet MS"/>
                <a:cs typeface="Trebuchet MS"/>
              </a:rPr>
              <a:t>tentar </a:t>
            </a:r>
            <a:r>
              <a:rPr sz="1800" spc="-90" dirty="0">
                <a:solidFill>
                  <a:srgbClr val="1D1D1B"/>
                </a:solidFill>
                <a:latin typeface="Trebuchet MS"/>
                <a:cs typeface="Trebuchet MS"/>
              </a:rPr>
              <a:t>preenchê-lo </a:t>
            </a:r>
            <a:r>
              <a:rPr sz="1800" spc="-15" dirty="0">
                <a:solidFill>
                  <a:srgbClr val="1D1D1B"/>
                </a:solidFill>
                <a:latin typeface="Trebuchet MS"/>
                <a:cs typeface="Trebuchet MS"/>
              </a:rPr>
              <a:t>e </a:t>
            </a:r>
            <a:r>
              <a:rPr sz="1800" spc="-85" dirty="0">
                <a:solidFill>
                  <a:srgbClr val="1D1D1B"/>
                </a:solidFill>
                <a:latin typeface="Trebuchet MS"/>
                <a:cs typeface="Trebuchet MS"/>
              </a:rPr>
              <a:t>partilhar </a:t>
            </a:r>
            <a:r>
              <a:rPr sz="1800" spc="-40" dirty="0">
                <a:solidFill>
                  <a:srgbClr val="1D1D1B"/>
                </a:solidFill>
                <a:latin typeface="Trebuchet MS"/>
                <a:cs typeface="Trebuchet MS"/>
              </a:rPr>
              <a:t>os </a:t>
            </a:r>
            <a:r>
              <a:rPr sz="1800" spc="-65" dirty="0" err="1">
                <a:solidFill>
                  <a:srgbClr val="1D1D1B"/>
                </a:solidFill>
                <a:latin typeface="Trebuchet MS"/>
                <a:cs typeface="Trebuchet MS"/>
              </a:rPr>
              <a:t>resultados</a:t>
            </a:r>
            <a:r>
              <a:rPr sz="1800" spc="-65" dirty="0">
                <a:solidFill>
                  <a:srgbClr val="1D1D1B"/>
                </a:solidFill>
                <a:latin typeface="Trebuchet MS"/>
                <a:cs typeface="Trebuchet MS"/>
              </a:rPr>
              <a:t> </a:t>
            </a:r>
            <a:r>
              <a:rPr lang="pt-PT" spc="-50" dirty="0">
                <a:solidFill>
                  <a:srgbClr val="1D1D1B"/>
                </a:solidFill>
                <a:latin typeface="Trebuchet MS"/>
                <a:cs typeface="Trebuchet MS"/>
              </a:rPr>
              <a:t>na</a:t>
            </a:r>
            <a:r>
              <a:rPr sz="1800" spc="-50" dirty="0">
                <a:solidFill>
                  <a:srgbClr val="1D1D1B"/>
                </a:solidFill>
                <a:latin typeface="Trebuchet MS"/>
                <a:cs typeface="Trebuchet MS"/>
              </a:rPr>
              <a:t> </a:t>
            </a:r>
            <a:r>
              <a:rPr sz="1800" spc="-55" dirty="0">
                <a:solidFill>
                  <a:srgbClr val="1D1D1B"/>
                </a:solidFill>
                <a:latin typeface="Trebuchet MS"/>
                <a:cs typeface="Trebuchet MS"/>
              </a:rPr>
              <a:t>sala de aula.</a:t>
            </a:r>
            <a:endParaRPr lang="pt-PT" sz="1850" spc="-55" dirty="0">
              <a:solidFill>
                <a:srgbClr val="1D1D1B"/>
              </a:solidFill>
              <a:latin typeface="Trebuchet MS"/>
              <a:cs typeface="Trebuchet MS"/>
            </a:endParaRPr>
          </a:p>
          <a:p>
            <a:pPr marL="12700" marR="331470">
              <a:lnSpc>
                <a:spcPct val="100000"/>
              </a:lnSpc>
            </a:pPr>
            <a:endParaRPr lang="pt-PT" sz="1850" spc="-55" dirty="0">
              <a:solidFill>
                <a:srgbClr val="1D1D1B"/>
              </a:solidFill>
              <a:latin typeface="Trebuchet MS"/>
              <a:cs typeface="Trebuchet MS"/>
            </a:endParaRPr>
          </a:p>
          <a:p>
            <a:pPr marL="12700" marR="331470">
              <a:lnSpc>
                <a:spcPct val="100000"/>
              </a:lnSpc>
            </a:pPr>
            <a:endParaRPr lang="pt-PT" sz="1800" dirty="0">
              <a:latin typeface="Trebuchet MS"/>
              <a:cs typeface="Trebuchet MS"/>
            </a:endParaRPr>
          </a:p>
        </p:txBody>
      </p:sp>
      <p:sp>
        <p:nvSpPr>
          <p:cNvPr id="31" name="object 31"/>
          <p:cNvSpPr/>
          <p:nvPr/>
        </p:nvSpPr>
        <p:spPr>
          <a:xfrm>
            <a:off x="1245088" y="1125456"/>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2" name="object 32"/>
          <p:cNvSpPr txBox="1"/>
          <p:nvPr/>
        </p:nvSpPr>
        <p:spPr>
          <a:xfrm>
            <a:off x="1486383" y="1167686"/>
            <a:ext cx="1644650"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FFFFFF"/>
                </a:solidFill>
                <a:latin typeface="Trebuchet MS"/>
                <a:cs typeface="Trebuchet MS"/>
              </a:rPr>
              <a:t>Auto-avaliação</a:t>
            </a:r>
            <a:endParaRPr sz="1800">
              <a:latin typeface="Trebuchet MS"/>
              <a:cs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2008" y="3352800"/>
            <a:ext cx="6054384" cy="2044149"/>
          </a:xfrm>
          <a:prstGeom prst="rect">
            <a:avLst/>
          </a:prstGeom>
        </p:spPr>
        <p:txBody>
          <a:bodyPr vert="horz" wrap="square" lIns="0" tIns="12700" rIns="0" bIns="0" rtlCol="0">
            <a:spAutoFit/>
          </a:bodyPr>
          <a:lstStyle/>
          <a:p>
            <a:pPr marL="49530" marR="5080" algn="ctr">
              <a:lnSpc>
                <a:spcPct val="100000"/>
              </a:lnSpc>
              <a:spcBef>
                <a:spcPts val="100"/>
              </a:spcBef>
            </a:pPr>
            <a:r>
              <a:rPr sz="5400" spc="370" dirty="0"/>
              <a:t>Obrigado</a:t>
            </a:r>
            <a:r>
              <a:rPr spc="390" dirty="0"/>
              <a:t>!</a:t>
            </a:r>
          </a:p>
          <a:p>
            <a:pPr marL="36830" algn="ctr">
              <a:lnSpc>
                <a:spcPct val="100000"/>
              </a:lnSpc>
            </a:pPr>
            <a:r>
              <a:rPr spc="130" dirty="0"/>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grpSp>
        <p:nvGrpSpPr>
          <p:cNvPr id="6" name="object 4">
            <a:extLst>
              <a:ext uri="{FF2B5EF4-FFF2-40B4-BE49-F238E27FC236}">
                <a16:creationId xmlns:a16="http://schemas.microsoft.com/office/drawing/2014/main" id="{B57ABE9C-91E7-0EF6-65BA-E2FAC107CDF9}"/>
              </a:ext>
            </a:extLst>
          </p:cNvPr>
          <p:cNvGrpSpPr/>
          <p:nvPr/>
        </p:nvGrpSpPr>
        <p:grpSpPr>
          <a:xfrm>
            <a:off x="0" y="3187115"/>
            <a:ext cx="10058400" cy="4585335"/>
            <a:chOff x="0" y="3187115"/>
            <a:chExt cx="10058400" cy="4585335"/>
          </a:xfrm>
        </p:grpSpPr>
        <p:sp>
          <p:nvSpPr>
            <p:cNvPr id="7" name="object 5">
              <a:extLst>
                <a:ext uri="{FF2B5EF4-FFF2-40B4-BE49-F238E27FC236}">
                  <a16:creationId xmlns:a16="http://schemas.microsoft.com/office/drawing/2014/main" id="{58713710-0C6B-575F-DDE0-D2AA30A57343}"/>
                </a:ext>
              </a:extLst>
            </p:cNvPr>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a:p>
          </p:txBody>
        </p:sp>
        <p:pic>
          <p:nvPicPr>
            <p:cNvPr id="10" name="object 6">
              <a:extLst>
                <a:ext uri="{FF2B5EF4-FFF2-40B4-BE49-F238E27FC236}">
                  <a16:creationId xmlns:a16="http://schemas.microsoft.com/office/drawing/2014/main" id="{E27C6C3C-7617-BD20-0001-94E7E64316F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940307" y="3226206"/>
              <a:ext cx="7118092" cy="4546193"/>
            </a:xfrm>
            <a:prstGeom prst="rect">
              <a:avLst/>
            </a:prstGeom>
          </p:spPr>
        </p:pic>
        <p:sp>
          <p:nvSpPr>
            <p:cNvPr id="11" name="object 7">
              <a:extLst>
                <a:ext uri="{FF2B5EF4-FFF2-40B4-BE49-F238E27FC236}">
                  <a16:creationId xmlns:a16="http://schemas.microsoft.com/office/drawing/2014/main" id="{A61A8426-1323-0D1E-AE9E-DEF69D6E0B76}"/>
                </a:ext>
              </a:extLst>
            </p:cNvPr>
            <p:cNvSpPr/>
            <p:nvPr/>
          </p:nvSpPr>
          <p:spPr>
            <a:xfrm>
              <a:off x="1213087" y="31871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8" name="object 8"/>
          <p:cNvSpPr txBox="1">
            <a:spLocks noGrp="1"/>
          </p:cNvSpPr>
          <p:nvPr>
            <p:ph type="title"/>
          </p:nvPr>
        </p:nvSpPr>
        <p:spPr>
          <a:xfrm>
            <a:off x="1090837" y="914400"/>
            <a:ext cx="4735830" cy="2037080"/>
          </a:xfrm>
          <a:prstGeom prst="rect">
            <a:avLst/>
          </a:prstGeom>
        </p:spPr>
        <p:txBody>
          <a:bodyPr vert="horz" wrap="square" lIns="0" tIns="12700" rIns="0" bIns="0" rtlCol="0">
            <a:spAutoFit/>
          </a:bodyPr>
          <a:lstStyle/>
          <a:p>
            <a:pPr marL="12700">
              <a:lnSpc>
                <a:spcPts val="7920"/>
              </a:lnSpc>
              <a:spcBef>
                <a:spcPts val="100"/>
              </a:spcBef>
            </a:pPr>
            <a:r>
              <a:rPr sz="7200" b="0" spc="530" dirty="0">
                <a:solidFill>
                  <a:srgbClr val="1D1D1B"/>
                </a:solidFill>
                <a:latin typeface="Trebuchet MS"/>
                <a:cs typeface="Trebuchet MS"/>
              </a:rPr>
              <a:t>Definição</a:t>
            </a:r>
            <a:endParaRPr sz="7200" dirty="0">
              <a:latin typeface="Trebuchet MS"/>
              <a:cs typeface="Trebuchet MS"/>
            </a:endParaRPr>
          </a:p>
          <a:p>
            <a:pPr marL="12700">
              <a:lnSpc>
                <a:spcPts val="7920"/>
              </a:lnSpc>
            </a:pPr>
            <a:r>
              <a:rPr sz="4800" b="0" spc="-190" dirty="0">
                <a:solidFill>
                  <a:srgbClr val="1D1D1B"/>
                </a:solidFill>
                <a:latin typeface="Trebuchet MS"/>
                <a:cs typeface="Trebuchet MS"/>
              </a:rPr>
              <a:t>&amp; </a:t>
            </a:r>
            <a:r>
              <a:rPr sz="7200" b="0" spc="515" dirty="0">
                <a:solidFill>
                  <a:srgbClr val="1D1D1B"/>
                </a:solidFill>
                <a:latin typeface="Trebuchet MS"/>
                <a:cs typeface="Trebuchet MS"/>
              </a:rPr>
              <a:t>Teoria</a:t>
            </a:r>
            <a:endParaRPr sz="7200" dirty="0">
              <a:latin typeface="Trebuchet MS"/>
              <a:cs typeface="Trebuchet MS"/>
            </a:endParaRPr>
          </a:p>
        </p:txBody>
      </p:sp>
      <p:sp>
        <p:nvSpPr>
          <p:cNvPr id="9" name="object 9"/>
          <p:cNvSpPr txBox="1"/>
          <p:nvPr/>
        </p:nvSpPr>
        <p:spPr>
          <a:xfrm>
            <a:off x="1200386" y="3211041"/>
            <a:ext cx="4098925" cy="1951816"/>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para o </a:t>
            </a:r>
            <a:r>
              <a:rPr sz="2100" b="1" spc="114" dirty="0">
                <a:solidFill>
                  <a:srgbClr val="EEEDF3"/>
                </a:solidFill>
                <a:latin typeface="Trebuchet MS"/>
                <a:cs typeface="Trebuchet MS"/>
              </a:rPr>
              <a:t>MÓDULO </a:t>
            </a:r>
            <a:r>
              <a:rPr lang="pt-PT" sz="2100" b="1" spc="-65" dirty="0">
                <a:solidFill>
                  <a:srgbClr val="EEEDF3"/>
                </a:solidFill>
                <a:latin typeface="Trebuchet MS"/>
                <a:cs typeface="Trebuchet MS"/>
              </a:rPr>
              <a:t>5</a:t>
            </a:r>
            <a:endParaRPr sz="2100" dirty="0">
              <a:latin typeface="Trebuchet MS"/>
              <a:cs typeface="Trebuchet MS"/>
            </a:endParaRPr>
          </a:p>
          <a:p>
            <a:pPr marL="12700" marR="5080">
              <a:lnSpc>
                <a:spcPts val="2100"/>
              </a:lnSpc>
              <a:spcBef>
                <a:spcPts val="2100"/>
              </a:spcBef>
            </a:pPr>
            <a:r>
              <a:rPr lang="en-GB" sz="2100" b="1" i="1" spc="-50" dirty="0" err="1">
                <a:solidFill>
                  <a:srgbClr val="1D1D1B"/>
                </a:solidFill>
                <a:latin typeface="Trebuchet MS"/>
              </a:rPr>
              <a:t>Promove</a:t>
            </a:r>
            <a:r>
              <a:rPr lang="en-GB" sz="2100" b="1" i="1" spc="-50" dirty="0">
                <a:solidFill>
                  <a:srgbClr val="1D1D1B"/>
                </a:solidFill>
                <a:latin typeface="Trebuchet MS"/>
              </a:rPr>
              <a:t> a </a:t>
            </a:r>
            <a:r>
              <a:rPr lang="en-GB" sz="2100" b="1" i="1" spc="-50" dirty="0" err="1">
                <a:solidFill>
                  <a:srgbClr val="1D1D1B"/>
                </a:solidFill>
                <a:latin typeface="Trebuchet MS"/>
              </a:rPr>
              <a:t>tua</a:t>
            </a:r>
            <a:r>
              <a:rPr lang="en-GB" sz="2100" b="1" i="1" spc="-50" dirty="0">
                <a:solidFill>
                  <a:srgbClr val="1D1D1B"/>
                </a:solidFill>
                <a:latin typeface="Trebuchet MS"/>
              </a:rPr>
              <a:t> </a:t>
            </a:r>
            <a:r>
              <a:rPr lang="en-GB" sz="2100" b="1" i="1" spc="-50" dirty="0" err="1">
                <a:solidFill>
                  <a:srgbClr val="1D1D1B"/>
                </a:solidFill>
                <a:latin typeface="Trebuchet MS"/>
              </a:rPr>
              <a:t>ideia</a:t>
            </a:r>
            <a:r>
              <a:rPr lang="en-GB" sz="2100" b="1" i="1" spc="-50" dirty="0">
                <a:solidFill>
                  <a:srgbClr val="1D1D1B"/>
                </a:solidFill>
                <a:latin typeface="Trebuchet MS"/>
              </a:rPr>
              <a:t> com um </a:t>
            </a:r>
            <a:r>
              <a:rPr lang="en-GB" sz="2100" b="1" i="1" spc="-50" dirty="0" err="1">
                <a:solidFill>
                  <a:srgbClr val="1D1D1B"/>
                </a:solidFill>
                <a:latin typeface="Trebuchet MS"/>
              </a:rPr>
              <a:t>pequeno</a:t>
            </a:r>
            <a:r>
              <a:rPr lang="en-GB" sz="2100" b="1" i="1" spc="-50" dirty="0">
                <a:solidFill>
                  <a:srgbClr val="1D1D1B"/>
                </a:solidFill>
                <a:latin typeface="Trebuchet MS"/>
              </a:rPr>
              <a:t> budget: </a:t>
            </a:r>
            <a:r>
              <a:rPr lang="en-GB" sz="2100" b="1" i="1" spc="-50" dirty="0" err="1">
                <a:solidFill>
                  <a:srgbClr val="1D1D1B"/>
                </a:solidFill>
                <a:latin typeface="Trebuchet MS"/>
              </a:rPr>
              <a:t>desenvolvimento</a:t>
            </a:r>
            <a:r>
              <a:rPr lang="en-GB" sz="2100" b="1" i="1" spc="-50" dirty="0">
                <a:solidFill>
                  <a:srgbClr val="1D1D1B"/>
                </a:solidFill>
                <a:latin typeface="Trebuchet MS"/>
              </a:rPr>
              <a:t> de </a:t>
            </a:r>
            <a:r>
              <a:rPr lang="en-GB" sz="2100" b="1" i="1" spc="-50" dirty="0" err="1">
                <a:solidFill>
                  <a:srgbClr val="1D1D1B"/>
                </a:solidFill>
                <a:latin typeface="Trebuchet MS"/>
              </a:rPr>
              <a:t>marca</a:t>
            </a:r>
            <a:r>
              <a:rPr lang="en-GB" sz="2100" b="1" i="1" spc="-50" dirty="0">
                <a:solidFill>
                  <a:srgbClr val="1D1D1B"/>
                </a:solidFill>
                <a:latin typeface="Trebuchet MS"/>
              </a:rPr>
              <a:t>, word of mouth, redes </a:t>
            </a:r>
            <a:r>
              <a:rPr lang="en-GB" sz="2100" b="1" i="1" spc="-50" dirty="0" err="1">
                <a:solidFill>
                  <a:srgbClr val="1D1D1B"/>
                </a:solidFill>
                <a:latin typeface="Trebuchet MS"/>
              </a:rPr>
              <a:t>sociais</a:t>
            </a:r>
            <a:r>
              <a:rPr lang="en-GB" sz="2100" b="1" i="1" spc="-50" dirty="0">
                <a:solidFill>
                  <a:srgbClr val="1D1D1B"/>
                </a:solidFill>
                <a:latin typeface="Trebuchet MS"/>
              </a:rPr>
              <a:t> e marketing de </a:t>
            </a:r>
            <a:r>
              <a:rPr lang="en-GB" sz="2100" b="1" i="1" spc="-50" dirty="0" err="1">
                <a:solidFill>
                  <a:srgbClr val="1D1D1B"/>
                </a:solidFill>
                <a:latin typeface="Trebuchet MS"/>
              </a:rPr>
              <a:t>reputação</a:t>
            </a:r>
            <a:r>
              <a:rPr lang="en-GB" sz="2100" b="1" i="1" spc="-50" dirty="0">
                <a:solidFill>
                  <a:srgbClr val="1D1D1B"/>
                </a:solidFill>
                <a:latin typeface="Trebuchet MS"/>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265801" y="879090"/>
            <a:ext cx="4281170" cy="1214120"/>
          </a:xfrm>
          <a:prstGeom prst="rect">
            <a:avLst/>
          </a:prstGeom>
        </p:spPr>
        <p:txBody>
          <a:bodyPr vert="horz" wrap="square" lIns="0" tIns="12700" rIns="0" bIns="0" rtlCol="0">
            <a:spAutoFit/>
          </a:bodyPr>
          <a:lstStyle/>
          <a:p>
            <a:pPr marR="5080" algn="r">
              <a:lnSpc>
                <a:spcPct val="100000"/>
              </a:lnSpc>
              <a:spcBef>
                <a:spcPts val="100"/>
              </a:spcBef>
            </a:pPr>
            <a:r>
              <a:rPr sz="1800" spc="-85" dirty="0">
                <a:solidFill>
                  <a:srgbClr val="1D1D1B"/>
                </a:solidFill>
                <a:latin typeface="Trebuchet MS"/>
                <a:cs typeface="Trebuchet MS"/>
                <a:hlinkClick r:id="rId2"/>
              </a:rPr>
              <a:t>https://www.street-culture.eu</a:t>
            </a:r>
            <a:endParaRPr sz="1800" dirty="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hlinkClick r:id="rId3"/>
              </a:rPr>
              <a:t>www.facebook.com/streetcultureforregions</a:t>
            </a:r>
            <a:endParaRPr sz="1800" dirty="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rPr>
              <a:t>@streetcultureforregions</a:t>
            </a:r>
            <a:endParaRPr sz="1800" dirty="0">
              <a:latin typeface="Trebuchet MS"/>
              <a:cs typeface="Trebuchet MS"/>
            </a:endParaRPr>
          </a:p>
        </p:txBody>
      </p:sp>
      <p:sp>
        <p:nvSpPr>
          <p:cNvPr id="10" name="object 10"/>
          <p:cNvSpPr/>
          <p:nvPr/>
        </p:nvSpPr>
        <p:spPr>
          <a:xfrm>
            <a:off x="629158" y="3132416"/>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lstStyle/>
          <a:p>
            <a:endParaRPr/>
          </a:p>
        </p:txBody>
      </p:sp>
      <p:sp>
        <p:nvSpPr>
          <p:cNvPr id="11" name="object 11"/>
          <p:cNvSpPr/>
          <p:nvPr/>
        </p:nvSpPr>
        <p:spPr>
          <a:xfrm>
            <a:off x="1187799" y="3136935"/>
            <a:ext cx="246379" cy="316865"/>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80"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80" h="316864">
                <a:moveTo>
                  <a:pt x="37528" y="180022"/>
                </a:moveTo>
                <a:lnTo>
                  <a:pt x="32131" y="188175"/>
                </a:lnTo>
                <a:lnTo>
                  <a:pt x="37528" y="188175"/>
                </a:lnTo>
                <a:lnTo>
                  <a:pt x="37528" y="180022"/>
                </a:lnTo>
                <a:close/>
              </a:path>
              <a:path w="246380" h="316864">
                <a:moveTo>
                  <a:pt x="166928" y="164642"/>
                </a:moveTo>
                <a:lnTo>
                  <a:pt x="176872" y="171881"/>
                </a:lnTo>
                <a:lnTo>
                  <a:pt x="181641" y="169761"/>
                </a:lnTo>
                <a:lnTo>
                  <a:pt x="181503" y="169687"/>
                </a:lnTo>
                <a:lnTo>
                  <a:pt x="174407" y="166814"/>
                </a:lnTo>
                <a:lnTo>
                  <a:pt x="166928" y="164642"/>
                </a:lnTo>
                <a:close/>
              </a:path>
              <a:path w="246380" h="316864">
                <a:moveTo>
                  <a:pt x="181641" y="169761"/>
                </a:moveTo>
                <a:lnTo>
                  <a:pt x="176872" y="171881"/>
                </a:lnTo>
                <a:lnTo>
                  <a:pt x="185621" y="171881"/>
                </a:lnTo>
                <a:lnTo>
                  <a:pt x="181641" y="169761"/>
                </a:lnTo>
                <a:close/>
              </a:path>
              <a:path w="246380" h="316864">
                <a:moveTo>
                  <a:pt x="191365" y="164642"/>
                </a:moveTo>
                <a:lnTo>
                  <a:pt x="166928" y="164642"/>
                </a:lnTo>
                <a:lnTo>
                  <a:pt x="174407" y="166814"/>
                </a:lnTo>
                <a:lnTo>
                  <a:pt x="181503" y="169687"/>
                </a:lnTo>
                <a:lnTo>
                  <a:pt x="181641" y="169761"/>
                </a:lnTo>
                <a:lnTo>
                  <a:pt x="184790" y="168361"/>
                </a:lnTo>
                <a:lnTo>
                  <a:pt x="191365" y="164642"/>
                </a:lnTo>
                <a:close/>
              </a:path>
              <a:path w="246380" h="316864">
                <a:moveTo>
                  <a:pt x="37528" y="155600"/>
                </a:moveTo>
                <a:lnTo>
                  <a:pt x="32131" y="155600"/>
                </a:lnTo>
                <a:lnTo>
                  <a:pt x="37528" y="163728"/>
                </a:lnTo>
                <a:lnTo>
                  <a:pt x="37528" y="155600"/>
                </a:lnTo>
                <a:close/>
              </a:path>
              <a:path w="246380"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80" h="316864">
                <a:moveTo>
                  <a:pt x="37528" y="26238"/>
                </a:moveTo>
                <a:lnTo>
                  <a:pt x="33947" y="34823"/>
                </a:lnTo>
                <a:lnTo>
                  <a:pt x="37528" y="34823"/>
                </a:lnTo>
                <a:lnTo>
                  <a:pt x="37528" y="26238"/>
                </a:lnTo>
                <a:close/>
              </a:path>
            </a:pathLst>
          </a:custGeom>
          <a:solidFill>
            <a:srgbClr val="2A5D66"/>
          </a:solidFill>
        </p:spPr>
        <p:txBody>
          <a:bodyPr wrap="square" lIns="0" tIns="0" rIns="0" bIns="0" rtlCol="0"/>
          <a:lstStyle/>
          <a:p>
            <a:endParaRPr/>
          </a:p>
        </p:txBody>
      </p:sp>
      <p:sp>
        <p:nvSpPr>
          <p:cNvPr id="12" name="object 12"/>
          <p:cNvSpPr/>
          <p:nvPr/>
        </p:nvSpPr>
        <p:spPr>
          <a:xfrm>
            <a:off x="1493580" y="3136939"/>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lstStyle/>
          <a:p>
            <a:endParaRPr/>
          </a:p>
        </p:txBody>
      </p:sp>
      <p:sp>
        <p:nvSpPr>
          <p:cNvPr id="13" name="object 13"/>
          <p:cNvSpPr/>
          <p:nvPr/>
        </p:nvSpPr>
        <p:spPr>
          <a:xfrm>
            <a:off x="1751393" y="3136937"/>
            <a:ext cx="480059" cy="316865"/>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60"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lstStyle/>
          <a:p>
            <a:endParaRPr/>
          </a:p>
        </p:txBody>
      </p:sp>
      <p:sp>
        <p:nvSpPr>
          <p:cNvPr id="14" name="object 14"/>
          <p:cNvSpPr/>
          <p:nvPr/>
        </p:nvSpPr>
        <p:spPr>
          <a:xfrm>
            <a:off x="2390569" y="3133311"/>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lstStyle/>
          <a:p>
            <a:endParaRPr/>
          </a:p>
        </p:txBody>
      </p:sp>
      <p:sp>
        <p:nvSpPr>
          <p:cNvPr id="15" name="object 15"/>
          <p:cNvSpPr/>
          <p:nvPr/>
        </p:nvSpPr>
        <p:spPr>
          <a:xfrm>
            <a:off x="2701777" y="3136486"/>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lstStyle/>
          <a:p>
            <a:endParaRPr/>
          </a:p>
        </p:txBody>
      </p:sp>
      <p:sp>
        <p:nvSpPr>
          <p:cNvPr id="16" name="object 16"/>
          <p:cNvSpPr/>
          <p:nvPr/>
        </p:nvSpPr>
        <p:spPr>
          <a:xfrm>
            <a:off x="3022930" y="3136937"/>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lstStyle/>
          <a:p>
            <a:endParaRPr/>
          </a:p>
        </p:txBody>
      </p:sp>
      <p:sp>
        <p:nvSpPr>
          <p:cNvPr id="17" name="object 17"/>
          <p:cNvSpPr/>
          <p:nvPr/>
        </p:nvSpPr>
        <p:spPr>
          <a:xfrm>
            <a:off x="3511927" y="3136486"/>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lstStyle/>
          <a:p>
            <a:endParaRPr/>
          </a:p>
        </p:txBody>
      </p:sp>
      <p:sp>
        <p:nvSpPr>
          <p:cNvPr id="18" name="object 18"/>
          <p:cNvSpPr/>
          <p:nvPr/>
        </p:nvSpPr>
        <p:spPr>
          <a:xfrm>
            <a:off x="3833079" y="3136935"/>
            <a:ext cx="246379" cy="316865"/>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9"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9" h="316864">
                <a:moveTo>
                  <a:pt x="37566" y="180022"/>
                </a:moveTo>
                <a:lnTo>
                  <a:pt x="32130" y="188175"/>
                </a:lnTo>
                <a:lnTo>
                  <a:pt x="37566" y="188175"/>
                </a:lnTo>
                <a:lnTo>
                  <a:pt x="37566" y="180022"/>
                </a:lnTo>
                <a:close/>
              </a:path>
              <a:path w="246379" h="316864">
                <a:moveTo>
                  <a:pt x="166928" y="164642"/>
                </a:moveTo>
                <a:lnTo>
                  <a:pt x="176872" y="171881"/>
                </a:lnTo>
                <a:lnTo>
                  <a:pt x="181646" y="169760"/>
                </a:lnTo>
                <a:lnTo>
                  <a:pt x="181509" y="169687"/>
                </a:lnTo>
                <a:lnTo>
                  <a:pt x="174409" y="166814"/>
                </a:lnTo>
                <a:lnTo>
                  <a:pt x="166928" y="164642"/>
                </a:lnTo>
                <a:close/>
              </a:path>
              <a:path w="246379" h="316864">
                <a:moveTo>
                  <a:pt x="181646" y="169760"/>
                </a:moveTo>
                <a:lnTo>
                  <a:pt x="176872" y="171881"/>
                </a:lnTo>
                <a:lnTo>
                  <a:pt x="185630" y="171881"/>
                </a:lnTo>
                <a:lnTo>
                  <a:pt x="181646" y="169760"/>
                </a:lnTo>
                <a:close/>
              </a:path>
              <a:path w="246379" h="316864">
                <a:moveTo>
                  <a:pt x="191370" y="164642"/>
                </a:moveTo>
                <a:lnTo>
                  <a:pt x="166928" y="164642"/>
                </a:lnTo>
                <a:lnTo>
                  <a:pt x="174409" y="166814"/>
                </a:lnTo>
                <a:lnTo>
                  <a:pt x="181509" y="169687"/>
                </a:lnTo>
                <a:lnTo>
                  <a:pt x="181646" y="169760"/>
                </a:lnTo>
                <a:lnTo>
                  <a:pt x="184795" y="168361"/>
                </a:lnTo>
                <a:lnTo>
                  <a:pt x="191370" y="164642"/>
                </a:lnTo>
                <a:close/>
              </a:path>
              <a:path w="246379" h="316864">
                <a:moveTo>
                  <a:pt x="37566" y="155600"/>
                </a:moveTo>
                <a:lnTo>
                  <a:pt x="32130" y="155600"/>
                </a:lnTo>
                <a:lnTo>
                  <a:pt x="37566" y="163728"/>
                </a:lnTo>
                <a:lnTo>
                  <a:pt x="37566" y="155600"/>
                </a:lnTo>
                <a:close/>
              </a:path>
              <a:path w="246379"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9" h="316864">
                <a:moveTo>
                  <a:pt x="37566" y="26238"/>
                </a:moveTo>
                <a:lnTo>
                  <a:pt x="33947" y="34823"/>
                </a:lnTo>
                <a:lnTo>
                  <a:pt x="37566" y="34823"/>
                </a:lnTo>
                <a:lnTo>
                  <a:pt x="37566" y="26238"/>
                </a:lnTo>
                <a:close/>
              </a:path>
            </a:pathLst>
          </a:custGeom>
          <a:solidFill>
            <a:srgbClr val="2A5D66"/>
          </a:solidFill>
        </p:spPr>
        <p:txBody>
          <a:bodyPr wrap="square" lIns="0" tIns="0" rIns="0" bIns="0" rtlCol="0"/>
          <a:lstStyle/>
          <a:p>
            <a:endParaRPr/>
          </a:p>
        </p:txBody>
      </p:sp>
      <p:sp>
        <p:nvSpPr>
          <p:cNvPr id="19" name="object 19"/>
          <p:cNvSpPr/>
          <p:nvPr/>
        </p:nvSpPr>
        <p:spPr>
          <a:xfrm>
            <a:off x="4138856" y="3136939"/>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lstStyle/>
          <a:p>
            <a:endParaRPr/>
          </a:p>
        </p:txBody>
      </p:sp>
      <p:sp>
        <p:nvSpPr>
          <p:cNvPr id="20" name="object 20"/>
          <p:cNvSpPr/>
          <p:nvPr/>
        </p:nvSpPr>
        <p:spPr>
          <a:xfrm>
            <a:off x="654469" y="3629913"/>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lstStyle/>
          <a:p>
            <a:endParaRPr/>
          </a:p>
        </p:txBody>
      </p:sp>
      <p:sp>
        <p:nvSpPr>
          <p:cNvPr id="21" name="object 21"/>
          <p:cNvSpPr/>
          <p:nvPr/>
        </p:nvSpPr>
        <p:spPr>
          <a:xfrm>
            <a:off x="1252938" y="3634437"/>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2" name="object 22"/>
          <p:cNvSpPr/>
          <p:nvPr/>
        </p:nvSpPr>
        <p:spPr>
          <a:xfrm>
            <a:off x="1679508" y="3634437"/>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3" name="object 23"/>
          <p:cNvSpPr/>
          <p:nvPr/>
        </p:nvSpPr>
        <p:spPr>
          <a:xfrm>
            <a:off x="1982559" y="3629913"/>
            <a:ext cx="502284" cy="325755"/>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5"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lstStyle/>
          <a:p>
            <a:endParaRPr/>
          </a:p>
        </p:txBody>
      </p:sp>
      <p:sp>
        <p:nvSpPr>
          <p:cNvPr id="24" name="object 24"/>
          <p:cNvSpPr/>
          <p:nvPr/>
        </p:nvSpPr>
        <p:spPr>
          <a:xfrm>
            <a:off x="2553869" y="3634441"/>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lstStyle/>
          <a:p>
            <a:endParaRPr/>
          </a:p>
        </p:txBody>
      </p:sp>
      <p:sp>
        <p:nvSpPr>
          <p:cNvPr id="25" name="object 25"/>
          <p:cNvSpPr/>
          <p:nvPr/>
        </p:nvSpPr>
        <p:spPr>
          <a:xfrm>
            <a:off x="2646161" y="3629911"/>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lstStyle/>
          <a:p>
            <a:endParaRPr/>
          </a:p>
        </p:txBody>
      </p:sp>
      <p:sp>
        <p:nvSpPr>
          <p:cNvPr id="26" name="object 26"/>
          <p:cNvSpPr/>
          <p:nvPr/>
        </p:nvSpPr>
        <p:spPr>
          <a:xfrm>
            <a:off x="3013455" y="3634437"/>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lstStyle/>
          <a:p>
            <a:endParaRPr/>
          </a:p>
        </p:txBody>
      </p:sp>
      <p:sp>
        <p:nvSpPr>
          <p:cNvPr id="27" name="object 27"/>
          <p:cNvSpPr/>
          <p:nvPr/>
        </p:nvSpPr>
        <p:spPr>
          <a:xfrm>
            <a:off x="3316546" y="3629909"/>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lstStyle/>
          <a:p>
            <a:endParaRPr/>
          </a:p>
        </p:txBody>
      </p:sp>
      <p:grpSp>
        <p:nvGrpSpPr>
          <p:cNvPr id="28" name="object 28"/>
          <p:cNvGrpSpPr/>
          <p:nvPr/>
        </p:nvGrpSpPr>
        <p:grpSpPr>
          <a:xfrm>
            <a:off x="654790" y="962052"/>
            <a:ext cx="1298575"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91" y="642162"/>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91" y="529971"/>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lstStyle/>
            <a:p>
              <a:endParaRPr/>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lstStyle/>
            <a:p>
              <a:endParaRPr/>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lstStyle/>
            <a:p>
              <a:endParaRPr/>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lstStyle/>
            <a:p>
              <a:endParaRPr/>
            </a:p>
          </p:txBody>
        </p:sp>
        <p:pic>
          <p:nvPicPr>
            <p:cNvPr id="33" name="object 33"/>
            <p:cNvPicPr/>
            <p:nvPr/>
          </p:nvPicPr>
          <p:blipFill>
            <a:blip r:embed="rId4" cstate="print">
              <a:extLst>
                <a:ext uri="{28A0092B-C50C-407E-A947-70E740481C1C}">
                  <a14:useLocalDpi xmlns:a14="http://schemas.microsoft.com/office/drawing/2010/main" val="0"/>
                </a:ext>
              </a:extLst>
            </a:blip>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lstStyle/>
            <a:p>
              <a:endParaRPr/>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lstStyle/>
            <a:p>
              <a:endParaRPr/>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lstStyle/>
            <a:p>
              <a:endParaRPr/>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lstStyle/>
            <a:p>
              <a:endParaRPr/>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lstStyle/>
            <a:p>
              <a:endParaRPr/>
            </a:p>
          </p:txBody>
        </p:sp>
        <p:pic>
          <p:nvPicPr>
            <p:cNvPr id="39" name="object 39"/>
            <p:cNvPicPr/>
            <p:nvPr/>
          </p:nvPicPr>
          <p:blipFill>
            <a:blip r:embed="rId5" cstate="print">
              <a:extLst>
                <a:ext uri="{28A0092B-C50C-407E-A947-70E740481C1C}">
                  <a14:useLocalDpi xmlns:a14="http://schemas.microsoft.com/office/drawing/2010/main" val="0"/>
                </a:ext>
              </a:extLst>
            </a:blip>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lstStyle/>
            <a:p>
              <a:endParaRPr/>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lstStyle/>
            <a:p>
              <a:endParaRPr/>
            </a:p>
          </p:txBody>
        </p:sp>
        <p:sp>
          <p:nvSpPr>
            <p:cNvPr id="42" name="object 42"/>
            <p:cNvSpPr/>
            <p:nvPr/>
          </p:nvSpPr>
          <p:spPr>
            <a:xfrm>
              <a:off x="654795" y="2352946"/>
              <a:ext cx="649605" cy="464184"/>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lstStyle/>
            <a:p>
              <a:endParaRPr/>
            </a:p>
          </p:txBody>
        </p:sp>
      </p:grpSp>
      <p:sp>
        <p:nvSpPr>
          <p:cNvPr id="3" name="TextBox 2">
            <a:extLst>
              <a:ext uri="{FF2B5EF4-FFF2-40B4-BE49-F238E27FC236}">
                <a16:creationId xmlns:a16="http://schemas.microsoft.com/office/drawing/2014/main" id="{140C3AEA-4785-B85E-7D83-1AA91C2B6776}"/>
              </a:ext>
            </a:extLst>
          </p:cNvPr>
          <p:cNvSpPr txBox="1"/>
          <p:nvPr/>
        </p:nvSpPr>
        <p:spPr>
          <a:xfrm>
            <a:off x="6815150" y="6600844"/>
            <a:ext cx="2928958" cy="1077218"/>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pic>
        <p:nvPicPr>
          <p:cNvPr id="4" name="Picture 3" descr="Graphical user interface, text, application&#10;&#10;Description automatically generated">
            <a:extLst>
              <a:ext uri="{FF2B5EF4-FFF2-40B4-BE49-F238E27FC236}">
                <a16:creationId xmlns:a16="http://schemas.microsoft.com/office/drawing/2014/main" id="{A8D3069F-D24C-2C01-7AB2-99764046C5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1878" y="6743720"/>
            <a:ext cx="3015038" cy="6189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789607"/>
            <a:ext cx="6143625" cy="6983095"/>
            <a:chOff x="0" y="789607"/>
            <a:chExt cx="6143625" cy="6983095"/>
          </a:xfrm>
        </p:grpSpPr>
        <p:sp>
          <p:nvSpPr>
            <p:cNvPr id="3" name="object 3"/>
            <p:cNvSpPr/>
            <p:nvPr/>
          </p:nvSpPr>
          <p:spPr>
            <a:xfrm>
              <a:off x="0" y="7650416"/>
              <a:ext cx="372110" cy="122555"/>
            </a:xfrm>
            <a:custGeom>
              <a:avLst/>
              <a:gdLst/>
              <a:ahLst/>
              <a:cxnLst/>
              <a:rect l="l" t="t" r="r" b="b"/>
              <a:pathLst>
                <a:path w="372110" h="122554">
                  <a:moveTo>
                    <a:pt x="310974" y="0"/>
                  </a:moveTo>
                  <a:lnTo>
                    <a:pt x="0" y="75776"/>
                  </a:lnTo>
                  <a:lnTo>
                    <a:pt x="0" y="121983"/>
                  </a:lnTo>
                  <a:lnTo>
                    <a:pt x="371708" y="121983"/>
                  </a:lnTo>
                  <a:lnTo>
                    <a:pt x="310974"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extLst>
                <a:ext uri="{28A0092B-C50C-407E-A947-70E740481C1C}">
                  <a14:useLocalDpi xmlns:a14="http://schemas.microsoft.com/office/drawing/2010/main" val="0"/>
                </a:ext>
              </a:extLst>
            </a:blip>
            <a:stretch>
              <a:fillRect/>
            </a:stretch>
          </p:blipFill>
          <p:spPr>
            <a:xfrm>
              <a:off x="0" y="2018334"/>
              <a:ext cx="4534331" cy="5754065"/>
            </a:xfrm>
            <a:prstGeom prst="rect">
              <a:avLst/>
            </a:prstGeom>
          </p:spPr>
        </p:pic>
        <p:sp>
          <p:nvSpPr>
            <p:cNvPr id="5" name="object 5"/>
            <p:cNvSpPr/>
            <p:nvPr/>
          </p:nvSpPr>
          <p:spPr>
            <a:xfrm>
              <a:off x="1092014" y="789607"/>
              <a:ext cx="5051425" cy="2803525"/>
            </a:xfrm>
            <a:custGeom>
              <a:avLst/>
              <a:gdLst/>
              <a:ahLst/>
              <a:cxnLst/>
              <a:rect l="l" t="t" r="r" b="b"/>
              <a:pathLst>
                <a:path w="5051425" h="2803525">
                  <a:moveTo>
                    <a:pt x="4621885" y="0"/>
                  </a:moveTo>
                  <a:lnTo>
                    <a:pt x="429425" y="0"/>
                  </a:lnTo>
                  <a:lnTo>
                    <a:pt x="382805" y="2532"/>
                  </a:lnTo>
                  <a:lnTo>
                    <a:pt x="337598" y="9950"/>
                  </a:lnTo>
                  <a:lnTo>
                    <a:pt x="294071" y="21986"/>
                  </a:lnTo>
                  <a:lnTo>
                    <a:pt x="252490" y="38374"/>
                  </a:lnTo>
                  <a:lnTo>
                    <a:pt x="213122" y="58847"/>
                  </a:lnTo>
                  <a:lnTo>
                    <a:pt x="176236" y="83137"/>
                  </a:lnTo>
                  <a:lnTo>
                    <a:pt x="142099" y="110976"/>
                  </a:lnTo>
                  <a:lnTo>
                    <a:pt x="110976" y="142099"/>
                  </a:lnTo>
                  <a:lnTo>
                    <a:pt x="83137" y="176236"/>
                  </a:lnTo>
                  <a:lnTo>
                    <a:pt x="58847" y="213122"/>
                  </a:lnTo>
                  <a:lnTo>
                    <a:pt x="38374" y="252490"/>
                  </a:lnTo>
                  <a:lnTo>
                    <a:pt x="21986" y="294071"/>
                  </a:lnTo>
                  <a:lnTo>
                    <a:pt x="9950" y="337598"/>
                  </a:lnTo>
                  <a:lnTo>
                    <a:pt x="2532" y="382805"/>
                  </a:lnTo>
                  <a:lnTo>
                    <a:pt x="0" y="429425"/>
                  </a:lnTo>
                  <a:lnTo>
                    <a:pt x="0" y="2373744"/>
                  </a:lnTo>
                  <a:lnTo>
                    <a:pt x="2532" y="2420363"/>
                  </a:lnTo>
                  <a:lnTo>
                    <a:pt x="9950" y="2465570"/>
                  </a:lnTo>
                  <a:lnTo>
                    <a:pt x="21986" y="2509098"/>
                  </a:lnTo>
                  <a:lnTo>
                    <a:pt x="38374" y="2550679"/>
                  </a:lnTo>
                  <a:lnTo>
                    <a:pt x="58847" y="2590046"/>
                  </a:lnTo>
                  <a:lnTo>
                    <a:pt x="83137" y="2626932"/>
                  </a:lnTo>
                  <a:lnTo>
                    <a:pt x="110976" y="2661070"/>
                  </a:lnTo>
                  <a:lnTo>
                    <a:pt x="142099" y="2692192"/>
                  </a:lnTo>
                  <a:lnTo>
                    <a:pt x="176236" y="2720032"/>
                  </a:lnTo>
                  <a:lnTo>
                    <a:pt x="213122" y="2744321"/>
                  </a:lnTo>
                  <a:lnTo>
                    <a:pt x="252490" y="2764794"/>
                  </a:lnTo>
                  <a:lnTo>
                    <a:pt x="294071" y="2781182"/>
                  </a:lnTo>
                  <a:lnTo>
                    <a:pt x="337598" y="2793219"/>
                  </a:lnTo>
                  <a:lnTo>
                    <a:pt x="382805" y="2800637"/>
                  </a:lnTo>
                  <a:lnTo>
                    <a:pt x="429425" y="2803169"/>
                  </a:lnTo>
                  <a:lnTo>
                    <a:pt x="4621885" y="2803169"/>
                  </a:lnTo>
                  <a:lnTo>
                    <a:pt x="4668504" y="2800637"/>
                  </a:lnTo>
                  <a:lnTo>
                    <a:pt x="4713712" y="2793219"/>
                  </a:lnTo>
                  <a:lnTo>
                    <a:pt x="4757239" y="2781182"/>
                  </a:lnTo>
                  <a:lnTo>
                    <a:pt x="4798820" y="2764794"/>
                  </a:lnTo>
                  <a:lnTo>
                    <a:pt x="4838187" y="2744321"/>
                  </a:lnTo>
                  <a:lnTo>
                    <a:pt x="4875073" y="2720032"/>
                  </a:lnTo>
                  <a:lnTo>
                    <a:pt x="4909211" y="2692192"/>
                  </a:lnTo>
                  <a:lnTo>
                    <a:pt x="4940333" y="2661070"/>
                  </a:lnTo>
                  <a:lnTo>
                    <a:pt x="4968173" y="2626932"/>
                  </a:lnTo>
                  <a:lnTo>
                    <a:pt x="4992463" y="2590046"/>
                  </a:lnTo>
                  <a:lnTo>
                    <a:pt x="5012935" y="2550679"/>
                  </a:lnTo>
                  <a:lnTo>
                    <a:pt x="5029323" y="2509098"/>
                  </a:lnTo>
                  <a:lnTo>
                    <a:pt x="5041360" y="2465570"/>
                  </a:lnTo>
                  <a:lnTo>
                    <a:pt x="5048778" y="2420363"/>
                  </a:lnTo>
                  <a:lnTo>
                    <a:pt x="5051310" y="2373744"/>
                  </a:lnTo>
                  <a:lnTo>
                    <a:pt x="5051310" y="429425"/>
                  </a:lnTo>
                  <a:lnTo>
                    <a:pt x="5048778" y="382805"/>
                  </a:lnTo>
                  <a:lnTo>
                    <a:pt x="5041360" y="337598"/>
                  </a:lnTo>
                  <a:lnTo>
                    <a:pt x="5029323" y="294071"/>
                  </a:lnTo>
                  <a:lnTo>
                    <a:pt x="5012935" y="252490"/>
                  </a:lnTo>
                  <a:lnTo>
                    <a:pt x="4992463" y="213122"/>
                  </a:lnTo>
                  <a:lnTo>
                    <a:pt x="4968173" y="176236"/>
                  </a:lnTo>
                  <a:lnTo>
                    <a:pt x="4940333" y="142099"/>
                  </a:lnTo>
                  <a:lnTo>
                    <a:pt x="4909211" y="110976"/>
                  </a:lnTo>
                  <a:lnTo>
                    <a:pt x="4875073" y="83137"/>
                  </a:lnTo>
                  <a:lnTo>
                    <a:pt x="4838187" y="58847"/>
                  </a:lnTo>
                  <a:lnTo>
                    <a:pt x="4798820" y="38374"/>
                  </a:lnTo>
                  <a:lnTo>
                    <a:pt x="4757239" y="21986"/>
                  </a:lnTo>
                  <a:lnTo>
                    <a:pt x="4713712" y="9950"/>
                  </a:lnTo>
                  <a:lnTo>
                    <a:pt x="4668504" y="2532"/>
                  </a:lnTo>
                  <a:lnTo>
                    <a:pt x="4621885" y="0"/>
                  </a:lnTo>
                  <a:close/>
                </a:path>
              </a:pathLst>
            </a:custGeom>
            <a:solidFill>
              <a:srgbClr val="D21924"/>
            </a:solidFill>
          </p:spPr>
          <p:txBody>
            <a:bodyPr wrap="square" lIns="0" tIns="0" rIns="0" bIns="0" rtlCol="0"/>
            <a:lstStyle/>
            <a:p>
              <a:endParaRPr dirty="0"/>
            </a:p>
          </p:txBody>
        </p:sp>
      </p:grpSp>
      <p:sp>
        <p:nvSpPr>
          <p:cNvPr id="7" name="object 7"/>
          <p:cNvSpPr txBox="1"/>
          <p:nvPr/>
        </p:nvSpPr>
        <p:spPr>
          <a:xfrm>
            <a:off x="1557654" y="1600200"/>
            <a:ext cx="4131310" cy="1674817"/>
          </a:xfrm>
          <a:prstGeom prst="rect">
            <a:avLst/>
          </a:prstGeom>
        </p:spPr>
        <p:txBody>
          <a:bodyPr vert="horz" wrap="square" lIns="0" tIns="12700" rIns="0" bIns="0" rtlCol="0">
            <a:spAutoFit/>
          </a:bodyPr>
          <a:lstStyle/>
          <a:p>
            <a:pPr marL="12700" marR="5080">
              <a:spcBef>
                <a:spcPts val="100"/>
              </a:spcBef>
            </a:pPr>
            <a:r>
              <a:rPr lang="en-US" spc="-95" dirty="0">
                <a:solidFill>
                  <a:srgbClr val="FFFFFF"/>
                </a:solidFill>
                <a:latin typeface="Trebuchet MS"/>
              </a:rPr>
              <a:t>Uma marca é um produto ou serviço ao qual os </a:t>
            </a:r>
            <a:r>
              <a:rPr lang="en-US" spc="-95" dirty="0" err="1">
                <a:solidFill>
                  <a:srgbClr val="FFFFFF"/>
                </a:solidFill>
                <a:latin typeface="Trebuchet MS"/>
              </a:rPr>
              <a:t>clientes</a:t>
            </a:r>
            <a:r>
              <a:rPr lang="en-US" spc="-95" dirty="0">
                <a:solidFill>
                  <a:srgbClr val="FFFFFF"/>
                </a:solidFill>
                <a:latin typeface="Trebuchet MS"/>
              </a:rPr>
              <a:t> </a:t>
            </a:r>
            <a:r>
              <a:rPr lang="en-US" spc="-95" dirty="0" err="1">
                <a:solidFill>
                  <a:srgbClr val="FFFFFF"/>
                </a:solidFill>
                <a:latin typeface="Trebuchet MS"/>
              </a:rPr>
              <a:t>deram</a:t>
            </a:r>
            <a:r>
              <a:rPr lang="en-US" spc="-95" dirty="0">
                <a:solidFill>
                  <a:srgbClr val="FFFFFF"/>
                </a:solidFill>
                <a:latin typeface="Trebuchet MS"/>
              </a:rPr>
              <a:t> um valor e identidade. Podemos tentar gerir a marca, através do design, comunicação e nome, mas nunca estamos em pleno controlo da imagem da marca.</a:t>
            </a:r>
            <a:endParaRPr spc="-95" dirty="0">
              <a:solidFill>
                <a:srgbClr val="FFFFFF"/>
              </a:solidFill>
              <a:latin typeface="Trebuchet MS"/>
            </a:endParaRPr>
          </a:p>
        </p:txBody>
      </p:sp>
      <p:sp>
        <p:nvSpPr>
          <p:cNvPr id="8" name="object 8"/>
          <p:cNvSpPr txBox="1">
            <a:spLocks noGrp="1"/>
          </p:cNvSpPr>
          <p:nvPr>
            <p:ph type="title"/>
          </p:nvPr>
        </p:nvSpPr>
        <p:spPr>
          <a:xfrm>
            <a:off x="1616000" y="1056673"/>
            <a:ext cx="2213610" cy="391160"/>
          </a:xfrm>
          <a:prstGeom prst="rect">
            <a:avLst/>
          </a:prstGeom>
        </p:spPr>
        <p:txBody>
          <a:bodyPr vert="horz" wrap="square" lIns="0" tIns="12700" rIns="0" bIns="0" rtlCol="0">
            <a:spAutoFit/>
          </a:bodyPr>
          <a:lstStyle/>
          <a:p>
            <a:pPr marL="12700">
              <a:lnSpc>
                <a:spcPct val="100000"/>
              </a:lnSpc>
              <a:spcBef>
                <a:spcPts val="100"/>
              </a:spcBef>
            </a:pPr>
            <a:r>
              <a:rPr lang="pt-PT" sz="2400" b="0" spc="140" dirty="0">
                <a:solidFill>
                  <a:srgbClr val="FFFFFF"/>
                </a:solidFill>
                <a:latin typeface="Trebuchet MS"/>
                <a:cs typeface="Trebuchet MS"/>
              </a:rPr>
              <a:t>Marca</a:t>
            </a:r>
            <a:endParaRPr sz="2400" dirty="0">
              <a:latin typeface="Trebuchet MS"/>
              <a:cs typeface="Trebuchet MS"/>
            </a:endParaRPr>
          </a:p>
        </p:txBody>
      </p:sp>
      <p:sp>
        <p:nvSpPr>
          <p:cNvPr id="10" name="object 10"/>
          <p:cNvSpPr txBox="1"/>
          <p:nvPr/>
        </p:nvSpPr>
        <p:spPr>
          <a:xfrm>
            <a:off x="6915256" y="1275229"/>
            <a:ext cx="1898014" cy="2610971"/>
          </a:xfrm>
          <a:prstGeom prst="rect">
            <a:avLst/>
          </a:prstGeom>
        </p:spPr>
        <p:txBody>
          <a:bodyPr vert="horz" wrap="square" lIns="0" tIns="12700" rIns="0" bIns="0" rtlCol="0">
            <a:spAutoFit/>
          </a:bodyPr>
          <a:lstStyle/>
          <a:p>
            <a:pPr marL="12700" marR="5080">
              <a:spcBef>
                <a:spcPts val="100"/>
              </a:spcBef>
            </a:pPr>
            <a:r>
              <a:rPr lang="pt-PT" sz="2400" i="1" spc="-70" dirty="0" err="1">
                <a:solidFill>
                  <a:srgbClr val="1D1D1B"/>
                </a:solidFill>
                <a:latin typeface="Arial"/>
                <a:cs typeface="Arial"/>
              </a:rPr>
              <a:t>Branding é o processo de ligar uma boa estratégia com uma boa criatividade</a:t>
            </a:r>
            <a:endParaRPr lang="en-PT" sz="2400" i="1" spc="-70" dirty="0">
              <a:solidFill>
                <a:srgbClr val="1D1D1B"/>
              </a:solidFill>
              <a:latin typeface="Arial"/>
              <a:cs typeface="Arial"/>
            </a:endParaRPr>
          </a:p>
          <a:p>
            <a:pPr marL="12700" marR="5080">
              <a:lnSpc>
                <a:spcPct val="100000"/>
              </a:lnSpc>
              <a:spcBef>
                <a:spcPts val="100"/>
              </a:spcBef>
            </a:pPr>
            <a:endParaRPr sz="2400" dirty="0">
              <a:latin typeface="Arial"/>
              <a:cs typeface="Arial"/>
            </a:endParaRPr>
          </a:p>
        </p:txBody>
      </p:sp>
      <p:sp>
        <p:nvSpPr>
          <p:cNvPr id="11" name="object 11"/>
          <p:cNvSpPr/>
          <p:nvPr/>
        </p:nvSpPr>
        <p:spPr>
          <a:xfrm>
            <a:off x="8422223" y="3612295"/>
            <a:ext cx="478790" cy="316865"/>
          </a:xfrm>
          <a:custGeom>
            <a:avLst/>
            <a:gdLst/>
            <a:ahLst/>
            <a:cxnLst/>
            <a:rect l="l" t="t" r="r" b="b"/>
            <a:pathLst>
              <a:path w="478790" h="316864">
                <a:moveTo>
                  <a:pt x="477502" y="137261"/>
                </a:moveTo>
                <a:lnTo>
                  <a:pt x="409308" y="137261"/>
                </a:lnTo>
                <a:lnTo>
                  <a:pt x="416885" y="138883"/>
                </a:lnTo>
                <a:lnTo>
                  <a:pt x="422298" y="143751"/>
                </a:lnTo>
                <a:lnTo>
                  <a:pt x="425547" y="151866"/>
                </a:lnTo>
                <a:lnTo>
                  <a:pt x="426631" y="163233"/>
                </a:lnTo>
                <a:lnTo>
                  <a:pt x="424388" y="177298"/>
                </a:lnTo>
                <a:lnTo>
                  <a:pt x="406453" y="211921"/>
                </a:lnTo>
                <a:lnTo>
                  <a:pt x="373058" y="252266"/>
                </a:lnTo>
                <a:lnTo>
                  <a:pt x="339058" y="280708"/>
                </a:lnTo>
                <a:lnTo>
                  <a:pt x="322757" y="289356"/>
                </a:lnTo>
                <a:lnTo>
                  <a:pt x="333883" y="316560"/>
                </a:lnTo>
                <a:lnTo>
                  <a:pt x="385192" y="285957"/>
                </a:lnTo>
                <a:lnTo>
                  <a:pt x="432816" y="236181"/>
                </a:lnTo>
                <a:lnTo>
                  <a:pt x="467118" y="179465"/>
                </a:lnTo>
                <a:lnTo>
                  <a:pt x="475699" y="153069"/>
                </a:lnTo>
                <a:lnTo>
                  <a:pt x="477502" y="137261"/>
                </a:lnTo>
                <a:close/>
              </a:path>
              <a:path w="478790" h="316864">
                <a:moveTo>
                  <a:pt x="377164" y="0"/>
                </a:moveTo>
                <a:lnTo>
                  <a:pt x="344160" y="4947"/>
                </a:lnTo>
                <a:lnTo>
                  <a:pt x="320586" y="19789"/>
                </a:lnTo>
                <a:lnTo>
                  <a:pt x="306441" y="44523"/>
                </a:lnTo>
                <a:lnTo>
                  <a:pt x="301726" y="79146"/>
                </a:lnTo>
                <a:lnTo>
                  <a:pt x="305900" y="102484"/>
                </a:lnTo>
                <a:lnTo>
                  <a:pt x="318422" y="120569"/>
                </a:lnTo>
                <a:lnTo>
                  <a:pt x="339290" y="133397"/>
                </a:lnTo>
                <a:lnTo>
                  <a:pt x="368503" y="140969"/>
                </a:lnTo>
                <a:lnTo>
                  <a:pt x="390766" y="138493"/>
                </a:lnTo>
                <a:lnTo>
                  <a:pt x="396519" y="137693"/>
                </a:lnTo>
                <a:lnTo>
                  <a:pt x="402704" y="137261"/>
                </a:lnTo>
                <a:lnTo>
                  <a:pt x="477502" y="137261"/>
                </a:lnTo>
                <a:lnTo>
                  <a:pt x="478561" y="127977"/>
                </a:lnTo>
                <a:lnTo>
                  <a:pt x="472681" y="82697"/>
                </a:lnTo>
                <a:lnTo>
                  <a:pt x="455066" y="44513"/>
                </a:lnTo>
                <a:lnTo>
                  <a:pt x="421359" y="11126"/>
                </a:lnTo>
                <a:lnTo>
                  <a:pt x="400572" y="2781"/>
                </a:lnTo>
                <a:lnTo>
                  <a:pt x="377164" y="0"/>
                </a:lnTo>
                <a:close/>
              </a:path>
              <a:path w="478790" h="316864">
                <a:moveTo>
                  <a:pt x="178345" y="137261"/>
                </a:moveTo>
                <a:lnTo>
                  <a:pt x="110058" y="137261"/>
                </a:lnTo>
                <a:lnTo>
                  <a:pt x="111215" y="137492"/>
                </a:lnTo>
                <a:lnTo>
                  <a:pt x="117635" y="138847"/>
                </a:lnTo>
                <a:lnTo>
                  <a:pt x="123048" y="143602"/>
                </a:lnTo>
                <a:lnTo>
                  <a:pt x="126297" y="151524"/>
                </a:lnTo>
                <a:lnTo>
                  <a:pt x="127381" y="162610"/>
                </a:lnTo>
                <a:lnTo>
                  <a:pt x="125061" y="176484"/>
                </a:lnTo>
                <a:lnTo>
                  <a:pt x="106506" y="211413"/>
                </a:lnTo>
                <a:lnTo>
                  <a:pt x="71178" y="252725"/>
                </a:lnTo>
                <a:lnTo>
                  <a:pt x="37177" y="281170"/>
                </a:lnTo>
                <a:lnTo>
                  <a:pt x="22263" y="289356"/>
                </a:lnTo>
                <a:lnTo>
                  <a:pt x="33388" y="316560"/>
                </a:lnTo>
                <a:lnTo>
                  <a:pt x="82543" y="286889"/>
                </a:lnTo>
                <a:lnTo>
                  <a:pt x="131089" y="237426"/>
                </a:lnTo>
                <a:lnTo>
                  <a:pt x="167254" y="180700"/>
                </a:lnTo>
                <a:lnTo>
                  <a:pt x="176296" y="154307"/>
                </a:lnTo>
                <a:lnTo>
                  <a:pt x="178345" y="137261"/>
                </a:lnTo>
                <a:close/>
              </a:path>
              <a:path w="478790" h="316864">
                <a:moveTo>
                  <a:pt x="76682" y="0"/>
                </a:moveTo>
                <a:lnTo>
                  <a:pt x="43130" y="4947"/>
                </a:lnTo>
                <a:lnTo>
                  <a:pt x="19167" y="19789"/>
                </a:lnTo>
                <a:lnTo>
                  <a:pt x="4791" y="44523"/>
                </a:lnTo>
                <a:lnTo>
                  <a:pt x="0" y="79146"/>
                </a:lnTo>
                <a:lnTo>
                  <a:pt x="4327" y="102484"/>
                </a:lnTo>
                <a:lnTo>
                  <a:pt x="17310" y="120569"/>
                </a:lnTo>
                <a:lnTo>
                  <a:pt x="38951" y="133397"/>
                </a:lnTo>
                <a:lnTo>
                  <a:pt x="69253" y="140969"/>
                </a:lnTo>
                <a:lnTo>
                  <a:pt x="104800" y="138187"/>
                </a:lnTo>
                <a:lnTo>
                  <a:pt x="111180" y="137496"/>
                </a:lnTo>
                <a:lnTo>
                  <a:pt x="110058" y="137261"/>
                </a:lnTo>
                <a:lnTo>
                  <a:pt x="178345" y="137261"/>
                </a:lnTo>
                <a:lnTo>
                  <a:pt x="173124" y="83634"/>
                </a:lnTo>
                <a:lnTo>
                  <a:pt x="154584" y="44513"/>
                </a:lnTo>
                <a:lnTo>
                  <a:pt x="121496" y="11126"/>
                </a:lnTo>
                <a:lnTo>
                  <a:pt x="100554" y="2781"/>
                </a:lnTo>
                <a:lnTo>
                  <a:pt x="76682" y="0"/>
                </a:lnTo>
                <a:close/>
              </a:path>
            </a:pathLst>
          </a:custGeom>
          <a:solidFill>
            <a:srgbClr val="918F94"/>
          </a:solidFill>
        </p:spPr>
        <p:txBody>
          <a:bodyPr wrap="square" lIns="0" tIns="0" rIns="0" bIns="0" rtlCol="0"/>
          <a:lstStyle/>
          <a:p>
            <a:endParaRPr/>
          </a:p>
        </p:txBody>
      </p:sp>
      <p:sp>
        <p:nvSpPr>
          <p:cNvPr id="12" name="object 12"/>
          <p:cNvSpPr/>
          <p:nvPr/>
        </p:nvSpPr>
        <p:spPr>
          <a:xfrm>
            <a:off x="6585153" y="789622"/>
            <a:ext cx="2425700" cy="3039110"/>
          </a:xfrm>
          <a:custGeom>
            <a:avLst/>
            <a:gdLst/>
            <a:ahLst/>
            <a:cxnLst/>
            <a:rect l="l" t="t" r="r" b="b"/>
            <a:pathLst>
              <a:path w="2425700" h="3039110">
                <a:moveTo>
                  <a:pt x="597166" y="238658"/>
                </a:moveTo>
                <a:lnTo>
                  <a:pt x="580161" y="195681"/>
                </a:lnTo>
                <a:lnTo>
                  <a:pt x="529158" y="175590"/>
                </a:lnTo>
                <a:lnTo>
                  <a:pt x="488340" y="180530"/>
                </a:lnTo>
                <a:lnTo>
                  <a:pt x="480758" y="178904"/>
                </a:lnTo>
                <a:lnTo>
                  <a:pt x="475361" y="174040"/>
                </a:lnTo>
                <a:lnTo>
                  <a:pt x="472109" y="165925"/>
                </a:lnTo>
                <a:lnTo>
                  <a:pt x="471030" y="154571"/>
                </a:lnTo>
                <a:lnTo>
                  <a:pt x="473227" y="140576"/>
                </a:lnTo>
                <a:lnTo>
                  <a:pt x="490855" y="106565"/>
                </a:lnTo>
                <a:lnTo>
                  <a:pt x="523849" y="67081"/>
                </a:lnTo>
                <a:lnTo>
                  <a:pt x="558787" y="37401"/>
                </a:lnTo>
                <a:lnTo>
                  <a:pt x="576148" y="27203"/>
                </a:lnTo>
                <a:lnTo>
                  <a:pt x="565010" y="0"/>
                </a:lnTo>
                <a:lnTo>
                  <a:pt x="515073" y="30607"/>
                </a:lnTo>
                <a:lnTo>
                  <a:pt x="466712" y="80365"/>
                </a:lnTo>
                <a:lnTo>
                  <a:pt x="430999" y="137248"/>
                </a:lnTo>
                <a:lnTo>
                  <a:pt x="419100" y="189191"/>
                </a:lnTo>
                <a:lnTo>
                  <a:pt x="420636" y="213067"/>
                </a:lnTo>
                <a:lnTo>
                  <a:pt x="433006" y="255727"/>
                </a:lnTo>
                <a:lnTo>
                  <a:pt x="458889" y="292900"/>
                </a:lnTo>
                <a:lnTo>
                  <a:pt x="497852" y="313918"/>
                </a:lnTo>
                <a:lnTo>
                  <a:pt x="521741" y="316547"/>
                </a:lnTo>
                <a:lnTo>
                  <a:pt x="554736" y="311670"/>
                </a:lnTo>
                <a:lnTo>
                  <a:pt x="578307" y="297078"/>
                </a:lnTo>
                <a:lnTo>
                  <a:pt x="592455" y="272732"/>
                </a:lnTo>
                <a:lnTo>
                  <a:pt x="597166" y="238658"/>
                </a:lnTo>
                <a:close/>
              </a:path>
              <a:path w="2425700" h="3039110">
                <a:moveTo>
                  <a:pt x="898893" y="238658"/>
                </a:moveTo>
                <a:lnTo>
                  <a:pt x="881570" y="196303"/>
                </a:lnTo>
                <a:lnTo>
                  <a:pt x="829640" y="175590"/>
                </a:lnTo>
                <a:lnTo>
                  <a:pt x="790067" y="180530"/>
                </a:lnTo>
                <a:lnTo>
                  <a:pt x="781405" y="179285"/>
                </a:lnTo>
                <a:lnTo>
                  <a:pt x="775220" y="175577"/>
                </a:lnTo>
                <a:lnTo>
                  <a:pt x="771512" y="169392"/>
                </a:lnTo>
                <a:lnTo>
                  <a:pt x="770280" y="160743"/>
                </a:lnTo>
                <a:lnTo>
                  <a:pt x="772604" y="144056"/>
                </a:lnTo>
                <a:lnTo>
                  <a:pt x="791146" y="106959"/>
                </a:lnTo>
                <a:lnTo>
                  <a:pt x="825703" y="67081"/>
                </a:lnTo>
                <a:lnTo>
                  <a:pt x="860945" y="37401"/>
                </a:lnTo>
                <a:lnTo>
                  <a:pt x="877874" y="27203"/>
                </a:lnTo>
                <a:lnTo>
                  <a:pt x="865492" y="0"/>
                </a:lnTo>
                <a:lnTo>
                  <a:pt x="815555" y="30607"/>
                </a:lnTo>
                <a:lnTo>
                  <a:pt x="767194" y="80365"/>
                </a:lnTo>
                <a:lnTo>
                  <a:pt x="731481" y="137248"/>
                </a:lnTo>
                <a:lnTo>
                  <a:pt x="719582" y="189191"/>
                </a:lnTo>
                <a:lnTo>
                  <a:pt x="721283" y="213271"/>
                </a:lnTo>
                <a:lnTo>
                  <a:pt x="734885" y="257467"/>
                </a:lnTo>
                <a:lnTo>
                  <a:pt x="761771" y="294640"/>
                </a:lnTo>
                <a:lnTo>
                  <a:pt x="800112" y="314109"/>
                </a:lnTo>
                <a:lnTo>
                  <a:pt x="823455" y="316547"/>
                </a:lnTo>
                <a:lnTo>
                  <a:pt x="856449" y="311670"/>
                </a:lnTo>
                <a:lnTo>
                  <a:pt x="880033" y="297078"/>
                </a:lnTo>
                <a:lnTo>
                  <a:pt x="894181" y="272732"/>
                </a:lnTo>
                <a:lnTo>
                  <a:pt x="898893" y="238658"/>
                </a:lnTo>
                <a:close/>
              </a:path>
              <a:path w="2425700" h="3039110">
                <a:moveTo>
                  <a:pt x="1535836" y="3038729"/>
                </a:moveTo>
                <a:lnTo>
                  <a:pt x="1513090" y="2975229"/>
                </a:lnTo>
                <a:lnTo>
                  <a:pt x="326123" y="2975229"/>
                </a:lnTo>
                <a:lnTo>
                  <a:pt x="278980" y="2970987"/>
                </a:lnTo>
                <a:lnTo>
                  <a:pt x="234581" y="2958769"/>
                </a:lnTo>
                <a:lnTo>
                  <a:pt x="193687" y="2939313"/>
                </a:lnTo>
                <a:lnTo>
                  <a:pt x="157022" y="2913380"/>
                </a:lnTo>
                <a:lnTo>
                  <a:pt x="125349" y="2881706"/>
                </a:lnTo>
                <a:lnTo>
                  <a:pt x="99415" y="2845054"/>
                </a:lnTo>
                <a:lnTo>
                  <a:pt x="79959" y="2804147"/>
                </a:lnTo>
                <a:lnTo>
                  <a:pt x="67741" y="2759748"/>
                </a:lnTo>
                <a:lnTo>
                  <a:pt x="63500" y="2712605"/>
                </a:lnTo>
                <a:lnTo>
                  <a:pt x="63500" y="484403"/>
                </a:lnTo>
                <a:lnTo>
                  <a:pt x="67729" y="437337"/>
                </a:lnTo>
                <a:lnTo>
                  <a:pt x="79908" y="393001"/>
                </a:lnTo>
                <a:lnTo>
                  <a:pt x="99301" y="352158"/>
                </a:lnTo>
                <a:lnTo>
                  <a:pt x="125158" y="315531"/>
                </a:lnTo>
                <a:lnTo>
                  <a:pt x="156743" y="283870"/>
                </a:lnTo>
                <a:lnTo>
                  <a:pt x="193306" y="257937"/>
                </a:lnTo>
                <a:lnTo>
                  <a:pt x="234099" y="238442"/>
                </a:lnTo>
                <a:lnTo>
                  <a:pt x="278384" y="226148"/>
                </a:lnTo>
                <a:lnTo>
                  <a:pt x="325412" y="221805"/>
                </a:lnTo>
                <a:lnTo>
                  <a:pt x="319836" y="206362"/>
                </a:lnTo>
                <a:lnTo>
                  <a:pt x="314782" y="190728"/>
                </a:lnTo>
                <a:lnTo>
                  <a:pt x="310261" y="174917"/>
                </a:lnTo>
                <a:lnTo>
                  <a:pt x="306235" y="158940"/>
                </a:lnTo>
                <a:lnTo>
                  <a:pt x="260654" y="164934"/>
                </a:lnTo>
                <a:lnTo>
                  <a:pt x="217258" y="177025"/>
                </a:lnTo>
                <a:lnTo>
                  <a:pt x="176504" y="194716"/>
                </a:lnTo>
                <a:lnTo>
                  <a:pt x="138849" y="217589"/>
                </a:lnTo>
                <a:lnTo>
                  <a:pt x="104736" y="245186"/>
                </a:lnTo>
                <a:lnTo>
                  <a:pt x="74625" y="277037"/>
                </a:lnTo>
                <a:lnTo>
                  <a:pt x="48971" y="312699"/>
                </a:lnTo>
                <a:lnTo>
                  <a:pt x="28232" y="351726"/>
                </a:lnTo>
                <a:lnTo>
                  <a:pt x="12852" y="393649"/>
                </a:lnTo>
                <a:lnTo>
                  <a:pt x="3289" y="438023"/>
                </a:lnTo>
                <a:lnTo>
                  <a:pt x="0" y="484403"/>
                </a:lnTo>
                <a:lnTo>
                  <a:pt x="0" y="2712605"/>
                </a:lnTo>
                <a:lnTo>
                  <a:pt x="3543" y="2760726"/>
                </a:lnTo>
                <a:lnTo>
                  <a:pt x="13830" y="2806687"/>
                </a:lnTo>
                <a:lnTo>
                  <a:pt x="30365" y="2849969"/>
                </a:lnTo>
                <a:lnTo>
                  <a:pt x="52616" y="2890050"/>
                </a:lnTo>
                <a:lnTo>
                  <a:pt x="80098" y="2926448"/>
                </a:lnTo>
                <a:lnTo>
                  <a:pt x="112280" y="2958630"/>
                </a:lnTo>
                <a:lnTo>
                  <a:pt x="148678" y="2986113"/>
                </a:lnTo>
                <a:lnTo>
                  <a:pt x="188772" y="3008363"/>
                </a:lnTo>
                <a:lnTo>
                  <a:pt x="232041" y="3024898"/>
                </a:lnTo>
                <a:lnTo>
                  <a:pt x="278003" y="3035185"/>
                </a:lnTo>
                <a:lnTo>
                  <a:pt x="326123" y="3038729"/>
                </a:lnTo>
                <a:lnTo>
                  <a:pt x="1535836" y="3038729"/>
                </a:lnTo>
                <a:close/>
              </a:path>
              <a:path w="2425700" h="3039110">
                <a:moveTo>
                  <a:pt x="2425585" y="484390"/>
                </a:moveTo>
                <a:lnTo>
                  <a:pt x="2422042" y="436270"/>
                </a:lnTo>
                <a:lnTo>
                  <a:pt x="2411755" y="390309"/>
                </a:lnTo>
                <a:lnTo>
                  <a:pt x="2395220" y="347027"/>
                </a:lnTo>
                <a:lnTo>
                  <a:pt x="2372969" y="306946"/>
                </a:lnTo>
                <a:lnTo>
                  <a:pt x="2345486" y="270548"/>
                </a:lnTo>
                <a:lnTo>
                  <a:pt x="2313305" y="238366"/>
                </a:lnTo>
                <a:lnTo>
                  <a:pt x="2276906" y="210883"/>
                </a:lnTo>
                <a:lnTo>
                  <a:pt x="2236825" y="188633"/>
                </a:lnTo>
                <a:lnTo>
                  <a:pt x="2193544" y="172097"/>
                </a:lnTo>
                <a:lnTo>
                  <a:pt x="2147582" y="161810"/>
                </a:lnTo>
                <a:lnTo>
                  <a:pt x="2099462" y="158267"/>
                </a:lnTo>
                <a:lnTo>
                  <a:pt x="1047242" y="158267"/>
                </a:lnTo>
                <a:lnTo>
                  <a:pt x="1048854" y="173875"/>
                </a:lnTo>
                <a:lnTo>
                  <a:pt x="1049959" y="189674"/>
                </a:lnTo>
                <a:lnTo>
                  <a:pt x="1050556" y="205638"/>
                </a:lnTo>
                <a:lnTo>
                  <a:pt x="1050645" y="221767"/>
                </a:lnTo>
                <a:lnTo>
                  <a:pt x="2099462" y="221767"/>
                </a:lnTo>
                <a:lnTo>
                  <a:pt x="2146604" y="226009"/>
                </a:lnTo>
                <a:lnTo>
                  <a:pt x="2191004" y="238226"/>
                </a:lnTo>
                <a:lnTo>
                  <a:pt x="2231910" y="257683"/>
                </a:lnTo>
                <a:lnTo>
                  <a:pt x="2268575" y="283616"/>
                </a:lnTo>
                <a:lnTo>
                  <a:pt x="2300249" y="315290"/>
                </a:lnTo>
                <a:lnTo>
                  <a:pt x="2326182" y="351955"/>
                </a:lnTo>
                <a:lnTo>
                  <a:pt x="2345626" y="392849"/>
                </a:lnTo>
                <a:lnTo>
                  <a:pt x="2357844" y="437248"/>
                </a:lnTo>
                <a:lnTo>
                  <a:pt x="2362085" y="484390"/>
                </a:lnTo>
                <a:lnTo>
                  <a:pt x="2362085" y="2397239"/>
                </a:lnTo>
                <a:lnTo>
                  <a:pt x="2377516" y="2389238"/>
                </a:lnTo>
                <a:lnTo>
                  <a:pt x="2393277" y="2383028"/>
                </a:lnTo>
                <a:lnTo>
                  <a:pt x="2409329" y="2378684"/>
                </a:lnTo>
                <a:lnTo>
                  <a:pt x="2425585" y="2376284"/>
                </a:lnTo>
                <a:lnTo>
                  <a:pt x="2425585" y="484390"/>
                </a:lnTo>
                <a:close/>
              </a:path>
            </a:pathLst>
          </a:custGeom>
          <a:solidFill>
            <a:srgbClr val="918F94"/>
          </a:solidFill>
        </p:spPr>
        <p:txBody>
          <a:bodyPr wrap="square" lIns="0" tIns="0" rIns="0" bIns="0" rtlCol="0"/>
          <a:lstStyle/>
          <a:p>
            <a:endParaRPr/>
          </a:p>
        </p:txBody>
      </p:sp>
      <p:sp>
        <p:nvSpPr>
          <p:cNvPr id="13" name="object 13"/>
          <p:cNvSpPr txBox="1"/>
          <p:nvPr/>
        </p:nvSpPr>
        <p:spPr>
          <a:xfrm>
            <a:off x="488110" y="763235"/>
            <a:ext cx="173355" cy="1842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5E5D5D"/>
                </a:solidFill>
                <a:latin typeface="Trebuchet MS"/>
                <a:cs typeface="Trebuchet MS"/>
              </a:rPr>
              <a:t>Foto </a:t>
            </a:r>
            <a:r>
              <a:rPr sz="1000" spc="-30" dirty="0">
                <a:solidFill>
                  <a:srgbClr val="5E5D5D"/>
                </a:solidFill>
                <a:latin typeface="Trebuchet MS"/>
                <a:cs typeface="Trebuchet MS"/>
              </a:rPr>
              <a:t>de </a:t>
            </a:r>
            <a:r>
              <a:rPr sz="1000" spc="20" dirty="0">
                <a:solidFill>
                  <a:srgbClr val="5E5D5D"/>
                </a:solidFill>
                <a:latin typeface="Trebuchet MS"/>
                <a:cs typeface="Trebuchet MS"/>
              </a:rPr>
              <a:t>Malu </a:t>
            </a:r>
            <a:r>
              <a:rPr sz="1000" spc="-40" dirty="0">
                <a:solidFill>
                  <a:srgbClr val="5E5D5D"/>
                </a:solidFill>
                <a:latin typeface="Trebuchet MS"/>
                <a:cs typeface="Trebuchet MS"/>
              </a:rPr>
              <a:t>Laker </a:t>
            </a:r>
            <a:r>
              <a:rPr sz="1000" spc="10" dirty="0">
                <a:solidFill>
                  <a:srgbClr val="5E5D5D"/>
                </a:solidFill>
                <a:latin typeface="Trebuchet MS"/>
                <a:cs typeface="Trebuchet MS"/>
              </a:rPr>
              <a:t>em </a:t>
            </a:r>
            <a:r>
              <a:rPr sz="1000" spc="-15" dirty="0">
                <a:solidFill>
                  <a:srgbClr val="5E5D5D"/>
                </a:solidFill>
                <a:latin typeface="Trebuchet MS"/>
                <a:cs typeface="Trebuchet MS"/>
              </a:rPr>
              <a:t>Unsplash</a:t>
            </a:r>
            <a:endParaRPr sz="1000">
              <a:latin typeface="Trebuchet MS"/>
              <a:cs typeface="Trebuchet MS"/>
            </a:endParaRPr>
          </a:p>
        </p:txBody>
      </p:sp>
      <p:sp>
        <p:nvSpPr>
          <p:cNvPr id="14" name="object 6">
            <a:extLst>
              <a:ext uri="{FF2B5EF4-FFF2-40B4-BE49-F238E27FC236}">
                <a16:creationId xmlns:a16="http://schemas.microsoft.com/office/drawing/2014/main" id="{480E5E87-D25B-172C-5261-945FC1E084E6}"/>
              </a:ext>
            </a:extLst>
          </p:cNvPr>
          <p:cNvSpPr txBox="1"/>
          <p:nvPr/>
        </p:nvSpPr>
        <p:spPr>
          <a:xfrm>
            <a:off x="5300634" y="5005460"/>
            <a:ext cx="3490595" cy="1223027"/>
          </a:xfrm>
          <a:prstGeom prst="rect">
            <a:avLst/>
          </a:prstGeom>
        </p:spPr>
        <p:txBody>
          <a:bodyPr vert="horz" wrap="square" lIns="0" tIns="12700" rIns="0" bIns="0" rtlCol="0">
            <a:spAutoFit/>
          </a:bodyPr>
          <a:lstStyle/>
          <a:p>
            <a:pPr marL="12700" marR="5080">
              <a:lnSpc>
                <a:spcPct val="100000"/>
              </a:lnSpc>
              <a:spcBef>
                <a:spcPts val="100"/>
              </a:spcBef>
            </a:pPr>
            <a:r>
              <a:rPr lang="en-GB" spc="-80" dirty="0">
                <a:solidFill>
                  <a:srgbClr val="1D1D1B"/>
                </a:solidFill>
                <a:latin typeface="Trebuchet MS"/>
              </a:rPr>
              <a:t>“Your brand isn’t what you say it is. It’s what </a:t>
            </a:r>
            <a:r>
              <a:rPr lang="en-GB" sz="2400" b="1" spc="-80" dirty="0">
                <a:solidFill>
                  <a:srgbClr val="1D1D1B"/>
                </a:solidFill>
                <a:latin typeface="Trebuchet MS"/>
              </a:rPr>
              <a:t>they</a:t>
            </a:r>
            <a:r>
              <a:rPr lang="en-GB" spc="-80" dirty="0">
                <a:solidFill>
                  <a:srgbClr val="1D1D1B"/>
                </a:solidFill>
                <a:latin typeface="Trebuchet MS"/>
              </a:rPr>
              <a:t> say it is.”</a:t>
            </a:r>
            <a:endParaRPr spc="-80" dirty="0">
              <a:solidFill>
                <a:srgbClr val="1D1D1B"/>
              </a:solidFill>
              <a:latin typeface="Trebuchet MS"/>
            </a:endParaRPr>
          </a:p>
          <a:p>
            <a:pPr>
              <a:lnSpc>
                <a:spcPct val="100000"/>
              </a:lnSpc>
            </a:pPr>
            <a:endParaRPr sz="1900" dirty="0">
              <a:latin typeface="Trebuchet MS"/>
              <a:cs typeface="Trebuchet MS"/>
            </a:endParaRPr>
          </a:p>
          <a:p>
            <a:pPr marL="12700" marR="308610" indent="-635">
              <a:lnSpc>
                <a:spcPct val="97700"/>
              </a:lnSpc>
            </a:pPr>
            <a:r>
              <a:rPr lang="en-GB" b="1" spc="55" dirty="0">
                <a:solidFill>
                  <a:srgbClr val="1D1D1B"/>
                </a:solidFill>
                <a:latin typeface="Trebuchet MS"/>
              </a:rPr>
              <a:t>- MARTY NEUMEIER</a:t>
            </a:r>
            <a:endParaRPr b="1" spc="55" dirty="0">
              <a:solidFill>
                <a:srgbClr val="1D1D1B"/>
              </a:solidFill>
              <a:latin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87974" y="4402251"/>
            <a:ext cx="7670800" cy="3370579"/>
          </a:xfrm>
          <a:custGeom>
            <a:avLst/>
            <a:gdLst/>
            <a:ahLst/>
            <a:cxnLst/>
            <a:rect l="l" t="t" r="r" b="b"/>
            <a:pathLst>
              <a:path w="7670800" h="3370579">
                <a:moveTo>
                  <a:pt x="5795378" y="0"/>
                </a:moveTo>
                <a:lnTo>
                  <a:pt x="4803480" y="55823"/>
                </a:lnTo>
                <a:lnTo>
                  <a:pt x="4368135" y="346142"/>
                </a:lnTo>
                <a:lnTo>
                  <a:pt x="4159979" y="950836"/>
                </a:lnTo>
                <a:lnTo>
                  <a:pt x="4147604" y="997797"/>
                </a:lnTo>
                <a:lnTo>
                  <a:pt x="4135227" y="1043124"/>
                </a:lnTo>
                <a:lnTo>
                  <a:pt x="4122810" y="1086852"/>
                </a:lnTo>
                <a:lnTo>
                  <a:pt x="4110317" y="1129014"/>
                </a:lnTo>
                <a:lnTo>
                  <a:pt x="4097712" y="1169643"/>
                </a:lnTo>
                <a:lnTo>
                  <a:pt x="4084957" y="1208773"/>
                </a:lnTo>
                <a:lnTo>
                  <a:pt x="4072016" y="1246437"/>
                </a:lnTo>
                <a:lnTo>
                  <a:pt x="4058852" y="1282669"/>
                </a:lnTo>
                <a:lnTo>
                  <a:pt x="4031710" y="1350972"/>
                </a:lnTo>
                <a:lnTo>
                  <a:pt x="4003235" y="1413950"/>
                </a:lnTo>
                <a:lnTo>
                  <a:pt x="3973136" y="1471870"/>
                </a:lnTo>
                <a:lnTo>
                  <a:pt x="3941117" y="1525001"/>
                </a:lnTo>
                <a:lnTo>
                  <a:pt x="3906886" y="1573611"/>
                </a:lnTo>
                <a:lnTo>
                  <a:pt x="3870149" y="1617969"/>
                </a:lnTo>
                <a:lnTo>
                  <a:pt x="3830612" y="1658343"/>
                </a:lnTo>
                <a:lnTo>
                  <a:pt x="3787982" y="1695000"/>
                </a:lnTo>
                <a:lnTo>
                  <a:pt x="3741964" y="1728210"/>
                </a:lnTo>
                <a:lnTo>
                  <a:pt x="3692266" y="1758241"/>
                </a:lnTo>
                <a:lnTo>
                  <a:pt x="3638594" y="1785360"/>
                </a:lnTo>
                <a:lnTo>
                  <a:pt x="3580653" y="1809836"/>
                </a:lnTo>
                <a:lnTo>
                  <a:pt x="3518151" y="1831938"/>
                </a:lnTo>
                <a:lnTo>
                  <a:pt x="3450793" y="1851933"/>
                </a:lnTo>
                <a:lnTo>
                  <a:pt x="3378287" y="1870090"/>
                </a:lnTo>
                <a:lnTo>
                  <a:pt x="3340011" y="1878564"/>
                </a:lnTo>
                <a:lnTo>
                  <a:pt x="3300337" y="1886678"/>
                </a:lnTo>
                <a:lnTo>
                  <a:pt x="3259230" y="1894467"/>
                </a:lnTo>
                <a:lnTo>
                  <a:pt x="3216652" y="1901963"/>
                </a:lnTo>
                <a:lnTo>
                  <a:pt x="3172567" y="1909202"/>
                </a:lnTo>
                <a:lnTo>
                  <a:pt x="3079726" y="1923038"/>
                </a:lnTo>
                <a:lnTo>
                  <a:pt x="2928242" y="1942694"/>
                </a:lnTo>
                <a:lnTo>
                  <a:pt x="1658117" y="2081517"/>
                </a:lnTo>
                <a:lnTo>
                  <a:pt x="566643" y="2391159"/>
                </a:lnTo>
                <a:lnTo>
                  <a:pt x="97538" y="2840272"/>
                </a:lnTo>
                <a:lnTo>
                  <a:pt x="0" y="3244752"/>
                </a:lnTo>
                <a:lnTo>
                  <a:pt x="16569" y="3370148"/>
                </a:lnTo>
                <a:lnTo>
                  <a:pt x="5562137" y="3370148"/>
                </a:lnTo>
                <a:lnTo>
                  <a:pt x="7662296" y="3351060"/>
                </a:lnTo>
                <a:lnTo>
                  <a:pt x="7670338" y="950836"/>
                </a:lnTo>
                <a:lnTo>
                  <a:pt x="7670424" y="98648"/>
                </a:lnTo>
                <a:lnTo>
                  <a:pt x="5795378" y="0"/>
                </a:lnTo>
                <a:close/>
              </a:path>
            </a:pathLst>
          </a:custGeom>
          <a:solidFill>
            <a:srgbClr val="F3F3F5"/>
          </a:solidFill>
        </p:spPr>
        <p:txBody>
          <a:bodyPr wrap="square" lIns="0" tIns="0" rIns="0" bIns="0" rtlCol="0"/>
          <a:lstStyle/>
          <a:p>
            <a:endParaRPr/>
          </a:p>
        </p:txBody>
      </p:sp>
      <p:sp>
        <p:nvSpPr>
          <p:cNvPr id="3" name="object 3"/>
          <p:cNvSpPr/>
          <p:nvPr/>
        </p:nvSpPr>
        <p:spPr>
          <a:xfrm>
            <a:off x="6079" y="0"/>
            <a:ext cx="5983605" cy="2756535"/>
          </a:xfrm>
          <a:custGeom>
            <a:avLst/>
            <a:gdLst/>
            <a:ahLst/>
            <a:cxnLst/>
            <a:rect l="l" t="t" r="r" b="b"/>
            <a:pathLst>
              <a:path w="5983605" h="2756535">
                <a:moveTo>
                  <a:pt x="5464459" y="0"/>
                </a:moveTo>
                <a:lnTo>
                  <a:pt x="2157972" y="0"/>
                </a:lnTo>
                <a:lnTo>
                  <a:pt x="0" y="60058"/>
                </a:lnTo>
                <a:lnTo>
                  <a:pt x="0" y="2723438"/>
                </a:lnTo>
                <a:lnTo>
                  <a:pt x="49660" y="2727084"/>
                </a:lnTo>
                <a:lnTo>
                  <a:pt x="299922" y="2742554"/>
                </a:lnTo>
                <a:lnTo>
                  <a:pt x="501774" y="2751079"/>
                </a:lnTo>
                <a:lnTo>
                  <a:pt x="653622" y="2754850"/>
                </a:lnTo>
                <a:lnTo>
                  <a:pt x="805509" y="2756104"/>
                </a:lnTo>
                <a:lnTo>
                  <a:pt x="957114" y="2754601"/>
                </a:lnTo>
                <a:lnTo>
                  <a:pt x="1057868" y="2751947"/>
                </a:lnTo>
                <a:lnTo>
                  <a:pt x="1158260" y="2747888"/>
                </a:lnTo>
                <a:lnTo>
                  <a:pt x="1258194" y="2742352"/>
                </a:lnTo>
                <a:lnTo>
                  <a:pt x="1366571" y="2734527"/>
                </a:lnTo>
                <a:lnTo>
                  <a:pt x="1424898" y="2729449"/>
                </a:lnTo>
                <a:lnTo>
                  <a:pt x="1482861" y="2723775"/>
                </a:lnTo>
                <a:lnTo>
                  <a:pt x="1540381" y="2717506"/>
                </a:lnTo>
                <a:lnTo>
                  <a:pt x="1597379" y="2710641"/>
                </a:lnTo>
                <a:lnTo>
                  <a:pt x="1653778" y="2703182"/>
                </a:lnTo>
                <a:lnTo>
                  <a:pt x="1709497" y="2695128"/>
                </a:lnTo>
                <a:lnTo>
                  <a:pt x="1764458" y="2686482"/>
                </a:lnTo>
                <a:lnTo>
                  <a:pt x="1818582" y="2677243"/>
                </a:lnTo>
                <a:lnTo>
                  <a:pt x="1871791" y="2667412"/>
                </a:lnTo>
                <a:lnTo>
                  <a:pt x="1924005" y="2656990"/>
                </a:lnTo>
                <a:lnTo>
                  <a:pt x="1975146" y="2645977"/>
                </a:lnTo>
                <a:lnTo>
                  <a:pt x="2025134" y="2634374"/>
                </a:lnTo>
                <a:lnTo>
                  <a:pt x="2073891" y="2622181"/>
                </a:lnTo>
                <a:lnTo>
                  <a:pt x="2121338" y="2609399"/>
                </a:lnTo>
                <a:lnTo>
                  <a:pt x="2167397" y="2596029"/>
                </a:lnTo>
                <a:lnTo>
                  <a:pt x="2211988" y="2582071"/>
                </a:lnTo>
                <a:lnTo>
                  <a:pt x="2255032" y="2567526"/>
                </a:lnTo>
                <a:lnTo>
                  <a:pt x="2296451" y="2552394"/>
                </a:lnTo>
                <a:lnTo>
                  <a:pt x="2336166" y="2536677"/>
                </a:lnTo>
                <a:lnTo>
                  <a:pt x="2374098" y="2520374"/>
                </a:lnTo>
                <a:lnTo>
                  <a:pt x="2410167" y="2503487"/>
                </a:lnTo>
                <a:lnTo>
                  <a:pt x="2454452" y="2480573"/>
                </a:lnTo>
                <a:lnTo>
                  <a:pt x="2495205" y="2457000"/>
                </a:lnTo>
                <a:lnTo>
                  <a:pt x="2532659" y="2432810"/>
                </a:lnTo>
                <a:lnTo>
                  <a:pt x="2567043" y="2408051"/>
                </a:lnTo>
                <a:lnTo>
                  <a:pt x="2598587" y="2382765"/>
                </a:lnTo>
                <a:lnTo>
                  <a:pt x="2627522" y="2356999"/>
                </a:lnTo>
                <a:lnTo>
                  <a:pt x="2678484" y="2304205"/>
                </a:lnTo>
                <a:lnTo>
                  <a:pt x="2721771" y="2250026"/>
                </a:lnTo>
                <a:lnTo>
                  <a:pt x="2759224" y="2194823"/>
                </a:lnTo>
                <a:lnTo>
                  <a:pt x="2792686" y="2138955"/>
                </a:lnTo>
                <a:lnTo>
                  <a:pt x="2839421" y="2054691"/>
                </a:lnTo>
                <a:lnTo>
                  <a:pt x="2854998" y="2026660"/>
                </a:lnTo>
                <a:lnTo>
                  <a:pt x="2887533" y="1970952"/>
                </a:lnTo>
                <a:lnTo>
                  <a:pt x="2923443" y="1916015"/>
                </a:lnTo>
                <a:lnTo>
                  <a:pt x="2964569" y="1862211"/>
                </a:lnTo>
                <a:lnTo>
                  <a:pt x="3012752" y="1809896"/>
                </a:lnTo>
                <a:lnTo>
                  <a:pt x="3069835" y="1759432"/>
                </a:lnTo>
                <a:lnTo>
                  <a:pt x="3102290" y="1735005"/>
                </a:lnTo>
                <a:lnTo>
                  <a:pt x="3137660" y="1711176"/>
                </a:lnTo>
                <a:lnTo>
                  <a:pt x="3176176" y="1687990"/>
                </a:lnTo>
                <a:lnTo>
                  <a:pt x="3218067" y="1665490"/>
                </a:lnTo>
                <a:lnTo>
                  <a:pt x="3263565" y="1643722"/>
                </a:lnTo>
                <a:lnTo>
                  <a:pt x="3312899" y="1622731"/>
                </a:lnTo>
                <a:lnTo>
                  <a:pt x="3366300" y="1602561"/>
                </a:lnTo>
                <a:lnTo>
                  <a:pt x="3406963" y="1588722"/>
                </a:lnTo>
                <a:lnTo>
                  <a:pt x="3449024" y="1575583"/>
                </a:lnTo>
                <a:lnTo>
                  <a:pt x="3492397" y="1563100"/>
                </a:lnTo>
                <a:lnTo>
                  <a:pt x="3536996" y="1551228"/>
                </a:lnTo>
                <a:lnTo>
                  <a:pt x="3582733" y="1539924"/>
                </a:lnTo>
                <a:lnTo>
                  <a:pt x="3629522" y="1529144"/>
                </a:lnTo>
                <a:lnTo>
                  <a:pt x="3677276" y="1518842"/>
                </a:lnTo>
                <a:lnTo>
                  <a:pt x="3725910" y="1508975"/>
                </a:lnTo>
                <a:lnTo>
                  <a:pt x="3825467" y="1490371"/>
                </a:lnTo>
                <a:lnTo>
                  <a:pt x="3979231" y="1464624"/>
                </a:lnTo>
                <a:lnTo>
                  <a:pt x="4450578" y="1391805"/>
                </a:lnTo>
                <a:lnTo>
                  <a:pt x="4552926" y="1374258"/>
                </a:lnTo>
                <a:lnTo>
                  <a:pt x="4603254" y="1365033"/>
                </a:lnTo>
                <a:lnTo>
                  <a:pt x="4669036" y="1352210"/>
                </a:lnTo>
                <a:lnTo>
                  <a:pt x="4733650" y="1338691"/>
                </a:lnTo>
                <a:lnTo>
                  <a:pt x="4797060" y="1324494"/>
                </a:lnTo>
                <a:lnTo>
                  <a:pt x="4859231" y="1309637"/>
                </a:lnTo>
                <a:lnTo>
                  <a:pt x="4920128" y="1294137"/>
                </a:lnTo>
                <a:lnTo>
                  <a:pt x="4979714" y="1278011"/>
                </a:lnTo>
                <a:lnTo>
                  <a:pt x="5037955" y="1261278"/>
                </a:lnTo>
                <a:lnTo>
                  <a:pt x="5094813" y="1243956"/>
                </a:lnTo>
                <a:lnTo>
                  <a:pt x="5150254" y="1226061"/>
                </a:lnTo>
                <a:lnTo>
                  <a:pt x="5204242" y="1207612"/>
                </a:lnTo>
                <a:lnTo>
                  <a:pt x="5256742" y="1188626"/>
                </a:lnTo>
                <a:lnTo>
                  <a:pt x="5307717" y="1169120"/>
                </a:lnTo>
                <a:lnTo>
                  <a:pt x="5357132" y="1149113"/>
                </a:lnTo>
                <a:lnTo>
                  <a:pt x="5404951" y="1128623"/>
                </a:lnTo>
                <a:lnTo>
                  <a:pt x="5451139" y="1107666"/>
                </a:lnTo>
                <a:lnTo>
                  <a:pt x="5495659" y="1086260"/>
                </a:lnTo>
                <a:lnTo>
                  <a:pt x="5538477" y="1064424"/>
                </a:lnTo>
                <a:lnTo>
                  <a:pt x="5579557" y="1042174"/>
                </a:lnTo>
                <a:lnTo>
                  <a:pt x="5618863" y="1019529"/>
                </a:lnTo>
                <a:lnTo>
                  <a:pt x="5656359" y="996506"/>
                </a:lnTo>
                <a:lnTo>
                  <a:pt x="5692010" y="973123"/>
                </a:lnTo>
                <a:lnTo>
                  <a:pt x="5725779" y="949397"/>
                </a:lnTo>
                <a:lnTo>
                  <a:pt x="5757632" y="925346"/>
                </a:lnTo>
                <a:lnTo>
                  <a:pt x="5787533" y="900988"/>
                </a:lnTo>
                <a:lnTo>
                  <a:pt x="5841334" y="851420"/>
                </a:lnTo>
                <a:lnTo>
                  <a:pt x="5886898" y="800835"/>
                </a:lnTo>
                <a:lnTo>
                  <a:pt x="5923939" y="749374"/>
                </a:lnTo>
                <a:lnTo>
                  <a:pt x="5952172" y="697178"/>
                </a:lnTo>
                <a:lnTo>
                  <a:pt x="5974492" y="632261"/>
                </a:lnTo>
                <a:lnTo>
                  <a:pt x="5983205" y="566986"/>
                </a:lnTo>
                <a:lnTo>
                  <a:pt x="5982545" y="534311"/>
                </a:lnTo>
                <a:lnTo>
                  <a:pt x="5971361" y="469078"/>
                </a:lnTo>
                <a:lnTo>
                  <a:pt x="5947254" y="404260"/>
                </a:lnTo>
                <a:lnTo>
                  <a:pt x="5910497" y="340165"/>
                </a:lnTo>
                <a:lnTo>
                  <a:pt x="5887460" y="308485"/>
                </a:lnTo>
                <a:lnTo>
                  <a:pt x="5861364" y="277102"/>
                </a:lnTo>
                <a:lnTo>
                  <a:pt x="5832241" y="246054"/>
                </a:lnTo>
                <a:lnTo>
                  <a:pt x="5800127" y="215380"/>
                </a:lnTo>
                <a:lnTo>
                  <a:pt x="5765056" y="185119"/>
                </a:lnTo>
                <a:lnTo>
                  <a:pt x="5727061" y="155309"/>
                </a:lnTo>
                <a:lnTo>
                  <a:pt x="5686177" y="125989"/>
                </a:lnTo>
                <a:lnTo>
                  <a:pt x="5642438" y="97196"/>
                </a:lnTo>
                <a:lnTo>
                  <a:pt x="5595879" y="68971"/>
                </a:lnTo>
                <a:lnTo>
                  <a:pt x="5546532" y="41352"/>
                </a:lnTo>
                <a:lnTo>
                  <a:pt x="5494433" y="14377"/>
                </a:lnTo>
                <a:lnTo>
                  <a:pt x="5464459" y="0"/>
                </a:lnTo>
                <a:close/>
              </a:path>
            </a:pathLst>
          </a:custGeom>
          <a:solidFill>
            <a:srgbClr val="F3F3F5"/>
          </a:solidFill>
        </p:spPr>
        <p:txBody>
          <a:bodyPr wrap="square" lIns="0" tIns="0" rIns="0" bIns="0" rtlCol="0"/>
          <a:lstStyle/>
          <a:p>
            <a:endParaRPr/>
          </a:p>
        </p:txBody>
      </p:sp>
      <p:sp>
        <p:nvSpPr>
          <p:cNvPr id="4" name="object 4"/>
          <p:cNvSpPr/>
          <p:nvPr/>
        </p:nvSpPr>
        <p:spPr>
          <a:xfrm>
            <a:off x="813109" y="2401600"/>
            <a:ext cx="4076700" cy="4847629"/>
          </a:xfrm>
          <a:custGeom>
            <a:avLst/>
            <a:gdLst/>
            <a:ahLst/>
            <a:cxnLst/>
            <a:rect l="l" t="t" r="r" b="b"/>
            <a:pathLst>
              <a:path w="4076700" h="3025775">
                <a:moveTo>
                  <a:pt x="3675608" y="0"/>
                </a:moveTo>
                <a:lnTo>
                  <a:pt x="400773" y="0"/>
                </a:lnTo>
                <a:lnTo>
                  <a:pt x="354205" y="2709"/>
                </a:lnTo>
                <a:lnTo>
                  <a:pt x="309169" y="10633"/>
                </a:lnTo>
                <a:lnTo>
                  <a:pt x="265974" y="23464"/>
                </a:lnTo>
                <a:lnTo>
                  <a:pt x="224926" y="40896"/>
                </a:lnTo>
                <a:lnTo>
                  <a:pt x="186331" y="62622"/>
                </a:lnTo>
                <a:lnTo>
                  <a:pt x="150496" y="88336"/>
                </a:lnTo>
                <a:lnTo>
                  <a:pt x="117728" y="117730"/>
                </a:lnTo>
                <a:lnTo>
                  <a:pt x="88335" y="150498"/>
                </a:lnTo>
                <a:lnTo>
                  <a:pt x="62622" y="186334"/>
                </a:lnTo>
                <a:lnTo>
                  <a:pt x="40896" y="224930"/>
                </a:lnTo>
                <a:lnTo>
                  <a:pt x="23464" y="265980"/>
                </a:lnTo>
                <a:lnTo>
                  <a:pt x="10633" y="309177"/>
                </a:lnTo>
                <a:lnTo>
                  <a:pt x="2709" y="354215"/>
                </a:lnTo>
                <a:lnTo>
                  <a:pt x="0" y="400786"/>
                </a:lnTo>
                <a:lnTo>
                  <a:pt x="0" y="2624848"/>
                </a:lnTo>
                <a:lnTo>
                  <a:pt x="2709" y="2671419"/>
                </a:lnTo>
                <a:lnTo>
                  <a:pt x="10633" y="2716457"/>
                </a:lnTo>
                <a:lnTo>
                  <a:pt x="23464" y="2759654"/>
                </a:lnTo>
                <a:lnTo>
                  <a:pt x="40896" y="2800704"/>
                </a:lnTo>
                <a:lnTo>
                  <a:pt x="62622" y="2839300"/>
                </a:lnTo>
                <a:lnTo>
                  <a:pt x="88335" y="2875136"/>
                </a:lnTo>
                <a:lnTo>
                  <a:pt x="117728" y="2907904"/>
                </a:lnTo>
                <a:lnTo>
                  <a:pt x="150496" y="2937299"/>
                </a:lnTo>
                <a:lnTo>
                  <a:pt x="186331" y="2963012"/>
                </a:lnTo>
                <a:lnTo>
                  <a:pt x="224926" y="2984738"/>
                </a:lnTo>
                <a:lnTo>
                  <a:pt x="265974" y="3002171"/>
                </a:lnTo>
                <a:lnTo>
                  <a:pt x="309169" y="3015002"/>
                </a:lnTo>
                <a:lnTo>
                  <a:pt x="354205" y="3022925"/>
                </a:lnTo>
                <a:lnTo>
                  <a:pt x="400773" y="3025635"/>
                </a:lnTo>
                <a:lnTo>
                  <a:pt x="3675608" y="3025635"/>
                </a:lnTo>
                <a:lnTo>
                  <a:pt x="3722179" y="3022925"/>
                </a:lnTo>
                <a:lnTo>
                  <a:pt x="3767217" y="3015002"/>
                </a:lnTo>
                <a:lnTo>
                  <a:pt x="3810414" y="3002171"/>
                </a:lnTo>
                <a:lnTo>
                  <a:pt x="3851464" y="2984738"/>
                </a:lnTo>
                <a:lnTo>
                  <a:pt x="3890060" y="2963012"/>
                </a:lnTo>
                <a:lnTo>
                  <a:pt x="3925896" y="2937299"/>
                </a:lnTo>
                <a:lnTo>
                  <a:pt x="3958664" y="2907904"/>
                </a:lnTo>
                <a:lnTo>
                  <a:pt x="3988058" y="2875136"/>
                </a:lnTo>
                <a:lnTo>
                  <a:pt x="4013772" y="2839300"/>
                </a:lnTo>
                <a:lnTo>
                  <a:pt x="4035498" y="2800704"/>
                </a:lnTo>
                <a:lnTo>
                  <a:pt x="4052930" y="2759654"/>
                </a:lnTo>
                <a:lnTo>
                  <a:pt x="4065762" y="2716457"/>
                </a:lnTo>
                <a:lnTo>
                  <a:pt x="4073685" y="2671419"/>
                </a:lnTo>
                <a:lnTo>
                  <a:pt x="4076395" y="2624848"/>
                </a:lnTo>
                <a:lnTo>
                  <a:pt x="4076395" y="400786"/>
                </a:lnTo>
                <a:lnTo>
                  <a:pt x="4073685" y="354215"/>
                </a:lnTo>
                <a:lnTo>
                  <a:pt x="4065762" y="309177"/>
                </a:lnTo>
                <a:lnTo>
                  <a:pt x="4052930" y="265980"/>
                </a:lnTo>
                <a:lnTo>
                  <a:pt x="4035498" y="224930"/>
                </a:lnTo>
                <a:lnTo>
                  <a:pt x="4013772" y="186334"/>
                </a:lnTo>
                <a:lnTo>
                  <a:pt x="3988058" y="150498"/>
                </a:lnTo>
                <a:lnTo>
                  <a:pt x="3958664" y="117730"/>
                </a:lnTo>
                <a:lnTo>
                  <a:pt x="3925896" y="88336"/>
                </a:lnTo>
                <a:lnTo>
                  <a:pt x="3890060" y="62622"/>
                </a:lnTo>
                <a:lnTo>
                  <a:pt x="3851464" y="40896"/>
                </a:lnTo>
                <a:lnTo>
                  <a:pt x="3810414" y="23464"/>
                </a:lnTo>
                <a:lnTo>
                  <a:pt x="3767217" y="10633"/>
                </a:lnTo>
                <a:lnTo>
                  <a:pt x="3722179" y="2709"/>
                </a:lnTo>
                <a:lnTo>
                  <a:pt x="3675608" y="0"/>
                </a:lnTo>
                <a:close/>
              </a:path>
            </a:pathLst>
          </a:custGeom>
          <a:solidFill>
            <a:srgbClr val="D21924"/>
          </a:solidFill>
        </p:spPr>
        <p:txBody>
          <a:bodyPr wrap="square" lIns="0" tIns="0" rIns="0" bIns="0" rtlCol="0"/>
          <a:lstStyle/>
          <a:p>
            <a:endParaRPr/>
          </a:p>
        </p:txBody>
      </p:sp>
      <p:sp>
        <p:nvSpPr>
          <p:cNvPr id="5" name="object 5"/>
          <p:cNvSpPr txBox="1"/>
          <p:nvPr/>
        </p:nvSpPr>
        <p:spPr>
          <a:xfrm>
            <a:off x="5303923" y="3783893"/>
            <a:ext cx="3941368" cy="2752035"/>
          </a:xfrm>
          <a:prstGeom prst="rect">
            <a:avLst/>
          </a:prstGeom>
        </p:spPr>
        <p:txBody>
          <a:bodyPr vert="horz" wrap="square" lIns="0" tIns="12700" rIns="0" bIns="0" rtlCol="0">
            <a:spAutoFit/>
          </a:bodyPr>
          <a:lstStyle/>
          <a:p>
            <a:pPr marL="12700">
              <a:lnSpc>
                <a:spcPts val="4200"/>
              </a:lnSpc>
              <a:spcBef>
                <a:spcPts val="100"/>
              </a:spcBef>
            </a:pPr>
            <a:r>
              <a:rPr lang="pt-PT" sz="3600" b="1" spc="-5" dirty="0" err="1">
                <a:solidFill>
                  <a:srgbClr val="1D1D1B"/>
                </a:solidFill>
                <a:latin typeface="Trebuchet MS"/>
                <a:cs typeface="Trebuchet MS"/>
              </a:rPr>
              <a:t>Bansky</a:t>
            </a:r>
            <a:endParaRPr lang="pt-PT" sz="3600" b="1" spc="-5" dirty="0">
              <a:solidFill>
                <a:srgbClr val="1D1D1B"/>
              </a:solidFill>
              <a:latin typeface="Trebuchet MS"/>
              <a:cs typeface="Trebuchet MS"/>
            </a:endParaRPr>
          </a:p>
          <a:p>
            <a:pPr marL="12700" marR="130175">
              <a:lnSpc>
                <a:spcPct val="100000"/>
              </a:lnSpc>
              <a:spcBef>
                <a:spcPts val="2095"/>
              </a:spcBef>
            </a:pPr>
            <a:r>
              <a:rPr lang="en-US" spc="-55" dirty="0">
                <a:solidFill>
                  <a:srgbClr val="1D1D1B"/>
                </a:solidFill>
                <a:latin typeface="Trebuchet MS"/>
                <a:cs typeface="Trebuchet MS"/>
              </a:rPr>
              <a:t>Has an unique style in his art. You can relate Bansky and his paintings just by seeing them. Banksy is his own identity.</a:t>
            </a:r>
          </a:p>
          <a:p>
            <a:pPr marL="12700" marR="130175">
              <a:lnSpc>
                <a:spcPct val="100000"/>
              </a:lnSpc>
              <a:spcBef>
                <a:spcPts val="2095"/>
              </a:spcBef>
            </a:pPr>
            <a:r>
              <a:rPr lang="en-US" spc="-55" dirty="0">
                <a:solidFill>
                  <a:srgbClr val="1D1D1B"/>
                </a:solidFill>
                <a:latin typeface="Trebuchet MS"/>
                <a:cs typeface="Trebuchet MS"/>
              </a:rPr>
              <a:t>Bansky created an identity that is coherent, unique and objective.</a:t>
            </a:r>
            <a:endParaRPr lang="en-GB" spc="-55" dirty="0">
              <a:solidFill>
                <a:srgbClr val="1D1D1B"/>
              </a:solidFill>
              <a:latin typeface="Trebuchet MS"/>
              <a:cs typeface="Trebuchet MS"/>
            </a:endParaRPr>
          </a:p>
        </p:txBody>
      </p:sp>
      <p:sp>
        <p:nvSpPr>
          <p:cNvPr id="6" name="object 6"/>
          <p:cNvSpPr txBox="1">
            <a:spLocks noGrp="1"/>
          </p:cNvSpPr>
          <p:nvPr>
            <p:ph type="title"/>
          </p:nvPr>
        </p:nvSpPr>
        <p:spPr>
          <a:xfrm>
            <a:off x="1138770" y="913780"/>
            <a:ext cx="3048635" cy="574040"/>
          </a:xfrm>
          <a:prstGeom prst="rect">
            <a:avLst/>
          </a:prstGeom>
        </p:spPr>
        <p:txBody>
          <a:bodyPr vert="horz" wrap="square" lIns="0" tIns="12700" rIns="0" bIns="0" rtlCol="0">
            <a:spAutoFit/>
          </a:bodyPr>
          <a:lstStyle/>
          <a:p>
            <a:pPr marL="12700">
              <a:lnSpc>
                <a:spcPct val="100000"/>
              </a:lnSpc>
              <a:spcBef>
                <a:spcPts val="100"/>
              </a:spcBef>
            </a:pPr>
            <a:r>
              <a:rPr lang="pt-PT" sz="3600" spc="-5" dirty="0" err="1">
                <a:solidFill>
                  <a:srgbClr val="1D1D1B"/>
                </a:solidFill>
                <a:latin typeface="Trebuchet MS"/>
                <a:cs typeface="Trebuchet MS"/>
              </a:rPr>
              <a:t>Identity</a:t>
            </a:r>
            <a:endParaRPr sz="3600" dirty="0">
              <a:latin typeface="Trebuchet MS"/>
              <a:cs typeface="Trebuchet MS"/>
            </a:endParaRPr>
          </a:p>
        </p:txBody>
      </p:sp>
      <p:sp>
        <p:nvSpPr>
          <p:cNvPr id="8" name="object 8"/>
          <p:cNvSpPr txBox="1"/>
          <p:nvPr/>
        </p:nvSpPr>
        <p:spPr>
          <a:xfrm>
            <a:off x="1138770" y="1431937"/>
            <a:ext cx="3576320" cy="382156"/>
          </a:xfrm>
          <a:prstGeom prst="rect">
            <a:avLst/>
          </a:prstGeom>
        </p:spPr>
        <p:txBody>
          <a:bodyPr vert="horz" wrap="square" lIns="0" tIns="12700" rIns="0" bIns="0" rtlCol="0">
            <a:spAutoFit/>
          </a:bodyPr>
          <a:lstStyle/>
          <a:p>
            <a:pPr marL="12700">
              <a:lnSpc>
                <a:spcPct val="100000"/>
              </a:lnSpc>
              <a:spcBef>
                <a:spcPts val="100"/>
              </a:spcBef>
            </a:pPr>
            <a:r>
              <a:rPr lang="en-GB" sz="2400" i="1" spc="-110" dirty="0">
                <a:solidFill>
                  <a:srgbClr val="1D1D1B"/>
                </a:solidFill>
                <a:latin typeface="Arial"/>
                <a:cs typeface="Arial"/>
              </a:rPr>
              <a:t>is</a:t>
            </a:r>
            <a:r>
              <a:rPr lang="x-none" sz="2400" i="1" spc="-110" dirty="0">
                <a:solidFill>
                  <a:srgbClr val="1D1D1B"/>
                </a:solidFill>
                <a:latin typeface="Arial"/>
                <a:cs typeface="Arial"/>
              </a:rPr>
              <a:t>…</a:t>
            </a:r>
          </a:p>
        </p:txBody>
      </p:sp>
      <p:sp>
        <p:nvSpPr>
          <p:cNvPr id="9" name="object 9"/>
          <p:cNvSpPr txBox="1"/>
          <p:nvPr/>
        </p:nvSpPr>
        <p:spPr>
          <a:xfrm>
            <a:off x="1113232" y="2590800"/>
            <a:ext cx="3505835" cy="4457631"/>
          </a:xfrm>
          <a:prstGeom prst="rect">
            <a:avLst/>
          </a:prstGeom>
        </p:spPr>
        <p:txBody>
          <a:bodyPr vert="horz" wrap="square" lIns="0" tIns="12700" rIns="0" bIns="0" rtlCol="0">
            <a:spAutoFit/>
          </a:bodyPr>
          <a:lstStyle/>
          <a:p>
            <a:r>
              <a:rPr lang="pt-PT" b="1" spc="-45" dirty="0">
                <a:solidFill>
                  <a:srgbClr val="FFFFFF"/>
                </a:solidFill>
                <a:latin typeface="Trebuchet MS"/>
              </a:rPr>
              <a:t>Unique and non-transferable.</a:t>
            </a:r>
          </a:p>
          <a:p>
            <a:r>
              <a:rPr lang="en-US" spc="-45" dirty="0">
                <a:solidFill>
                  <a:srgbClr val="FFFFFF"/>
                </a:solidFill>
                <a:latin typeface="Trebuchet MS"/>
              </a:rPr>
              <a:t>No two brands have the same identity. A product can be copied, but it is impossible to copy the identity.</a:t>
            </a:r>
            <a:endParaRPr lang="en-GB" spc="-45" dirty="0">
              <a:solidFill>
                <a:srgbClr val="FFFFFF"/>
              </a:solidFill>
              <a:latin typeface="Trebuchet MS"/>
            </a:endParaRPr>
          </a:p>
          <a:p>
            <a:endParaRPr lang="en-GB" spc="-45" dirty="0">
              <a:solidFill>
                <a:srgbClr val="FFFFFF"/>
              </a:solidFill>
              <a:latin typeface="Trebuchet MS"/>
            </a:endParaRPr>
          </a:p>
          <a:p>
            <a:r>
              <a:rPr lang="en-GB" b="1" spc="-45" dirty="0">
                <a:solidFill>
                  <a:srgbClr val="FFFFFF"/>
                </a:solidFill>
                <a:latin typeface="Trebuchet MS"/>
              </a:rPr>
              <a:t>Coherent</a:t>
            </a:r>
          </a:p>
          <a:p>
            <a:r>
              <a:rPr lang="en-US" spc="-45" dirty="0">
                <a:solidFill>
                  <a:srgbClr val="FFFFFF"/>
                </a:solidFill>
                <a:latin typeface="Trebuchet MS"/>
              </a:rPr>
              <a:t>The identity must be directly related to the product and service.</a:t>
            </a:r>
          </a:p>
          <a:p>
            <a:endParaRPr lang="en-GB" spc="-45" dirty="0">
              <a:solidFill>
                <a:srgbClr val="FFFFFF"/>
              </a:solidFill>
              <a:latin typeface="Trebuchet MS"/>
            </a:endParaRPr>
          </a:p>
          <a:p>
            <a:r>
              <a:rPr lang="en-GB" b="1" spc="-45" dirty="0">
                <a:solidFill>
                  <a:srgbClr val="FFFFFF"/>
                </a:solidFill>
                <a:latin typeface="Trebuchet MS"/>
              </a:rPr>
              <a:t>Objective and Adaptable</a:t>
            </a:r>
          </a:p>
          <a:p>
            <a:r>
              <a:rPr lang="en-US" spc="-45" dirty="0">
                <a:solidFill>
                  <a:srgbClr val="FFFFFF"/>
                </a:solidFill>
                <a:latin typeface="Trebuchet MS"/>
              </a:rPr>
              <a:t>The identity must be direct in its purposes, the communication adaptable according to the audience and be able to evolve over time.</a:t>
            </a:r>
            <a:endParaRPr sz="1800" dirty="0">
              <a:latin typeface="Trebuchet MS"/>
              <a:cs typeface="Trebuchet MS"/>
            </a:endParaRPr>
          </a:p>
        </p:txBody>
      </p:sp>
      <p:sp>
        <p:nvSpPr>
          <p:cNvPr id="10" name="object 10"/>
          <p:cNvSpPr txBox="1"/>
          <p:nvPr/>
        </p:nvSpPr>
        <p:spPr>
          <a:xfrm>
            <a:off x="9840251" y="2731726"/>
            <a:ext cx="153888" cy="216662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5E5D5D"/>
                </a:solidFill>
                <a:latin typeface="Trebuchet MS"/>
                <a:cs typeface="Trebuchet MS"/>
              </a:rPr>
              <a:t>Photo</a:t>
            </a:r>
            <a:r>
              <a:rPr sz="1000" b="1" spc="-30" dirty="0">
                <a:solidFill>
                  <a:srgbClr val="5E5D5D"/>
                </a:solidFill>
                <a:latin typeface="Trebuchet MS"/>
                <a:cs typeface="Trebuchet MS"/>
              </a:rPr>
              <a:t> </a:t>
            </a:r>
            <a:r>
              <a:rPr lang="en-US" sz="1000" b="1" spc="25" dirty="0">
                <a:solidFill>
                  <a:srgbClr val="5E5D5D"/>
                </a:solidFill>
                <a:latin typeface="Trebuchet MS"/>
                <a:cs typeface="Trebuchet MS"/>
              </a:rPr>
              <a:t>taken from Observador.pt</a:t>
            </a:r>
            <a:endParaRPr sz="1000" dirty="0">
              <a:latin typeface="Trebuchet MS"/>
              <a:cs typeface="Trebuchet MS"/>
            </a:endParaRPr>
          </a:p>
        </p:txBody>
      </p:sp>
      <p:pic>
        <p:nvPicPr>
          <p:cNvPr id="11" name="Picture 10" descr="A picture containing text, building, outdoor&#10;&#10;Description automatically generated">
            <a:extLst>
              <a:ext uri="{FF2B5EF4-FFF2-40B4-BE49-F238E27FC236}">
                <a16:creationId xmlns:a16="http://schemas.microsoft.com/office/drawing/2014/main" id="{F1917C95-A82F-BCD5-6A59-787CE2B891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465" y="0"/>
            <a:ext cx="5025309" cy="282399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87974" y="4402251"/>
            <a:ext cx="7670800" cy="3370579"/>
          </a:xfrm>
          <a:custGeom>
            <a:avLst/>
            <a:gdLst/>
            <a:ahLst/>
            <a:cxnLst/>
            <a:rect l="l" t="t" r="r" b="b"/>
            <a:pathLst>
              <a:path w="7670800" h="3370579">
                <a:moveTo>
                  <a:pt x="5795378" y="0"/>
                </a:moveTo>
                <a:lnTo>
                  <a:pt x="4803480" y="55823"/>
                </a:lnTo>
                <a:lnTo>
                  <a:pt x="4368135" y="346142"/>
                </a:lnTo>
                <a:lnTo>
                  <a:pt x="4159979" y="950836"/>
                </a:lnTo>
                <a:lnTo>
                  <a:pt x="4147604" y="997797"/>
                </a:lnTo>
                <a:lnTo>
                  <a:pt x="4135227" y="1043124"/>
                </a:lnTo>
                <a:lnTo>
                  <a:pt x="4122810" y="1086852"/>
                </a:lnTo>
                <a:lnTo>
                  <a:pt x="4110317" y="1129014"/>
                </a:lnTo>
                <a:lnTo>
                  <a:pt x="4097712" y="1169643"/>
                </a:lnTo>
                <a:lnTo>
                  <a:pt x="4084957" y="1208773"/>
                </a:lnTo>
                <a:lnTo>
                  <a:pt x="4072016" y="1246437"/>
                </a:lnTo>
                <a:lnTo>
                  <a:pt x="4058852" y="1282669"/>
                </a:lnTo>
                <a:lnTo>
                  <a:pt x="4031710" y="1350972"/>
                </a:lnTo>
                <a:lnTo>
                  <a:pt x="4003235" y="1413950"/>
                </a:lnTo>
                <a:lnTo>
                  <a:pt x="3973136" y="1471870"/>
                </a:lnTo>
                <a:lnTo>
                  <a:pt x="3941117" y="1525001"/>
                </a:lnTo>
                <a:lnTo>
                  <a:pt x="3906886" y="1573611"/>
                </a:lnTo>
                <a:lnTo>
                  <a:pt x="3870149" y="1617969"/>
                </a:lnTo>
                <a:lnTo>
                  <a:pt x="3830612" y="1658343"/>
                </a:lnTo>
                <a:lnTo>
                  <a:pt x="3787982" y="1695000"/>
                </a:lnTo>
                <a:lnTo>
                  <a:pt x="3741964" y="1728210"/>
                </a:lnTo>
                <a:lnTo>
                  <a:pt x="3692266" y="1758241"/>
                </a:lnTo>
                <a:lnTo>
                  <a:pt x="3638594" y="1785360"/>
                </a:lnTo>
                <a:lnTo>
                  <a:pt x="3580653" y="1809836"/>
                </a:lnTo>
                <a:lnTo>
                  <a:pt x="3518151" y="1831938"/>
                </a:lnTo>
                <a:lnTo>
                  <a:pt x="3450793" y="1851933"/>
                </a:lnTo>
                <a:lnTo>
                  <a:pt x="3378287" y="1870090"/>
                </a:lnTo>
                <a:lnTo>
                  <a:pt x="3340011" y="1878564"/>
                </a:lnTo>
                <a:lnTo>
                  <a:pt x="3300337" y="1886678"/>
                </a:lnTo>
                <a:lnTo>
                  <a:pt x="3259230" y="1894467"/>
                </a:lnTo>
                <a:lnTo>
                  <a:pt x="3216652" y="1901963"/>
                </a:lnTo>
                <a:lnTo>
                  <a:pt x="3172567" y="1909202"/>
                </a:lnTo>
                <a:lnTo>
                  <a:pt x="3079726" y="1923038"/>
                </a:lnTo>
                <a:lnTo>
                  <a:pt x="2928242" y="1942694"/>
                </a:lnTo>
                <a:lnTo>
                  <a:pt x="1658117" y="2081517"/>
                </a:lnTo>
                <a:lnTo>
                  <a:pt x="566643" y="2391159"/>
                </a:lnTo>
                <a:lnTo>
                  <a:pt x="97538" y="2840272"/>
                </a:lnTo>
                <a:lnTo>
                  <a:pt x="0" y="3244752"/>
                </a:lnTo>
                <a:lnTo>
                  <a:pt x="16569" y="3370148"/>
                </a:lnTo>
                <a:lnTo>
                  <a:pt x="5562137" y="3370148"/>
                </a:lnTo>
                <a:lnTo>
                  <a:pt x="7662296" y="3351060"/>
                </a:lnTo>
                <a:lnTo>
                  <a:pt x="7670338" y="950836"/>
                </a:lnTo>
                <a:lnTo>
                  <a:pt x="7670424" y="98648"/>
                </a:lnTo>
                <a:lnTo>
                  <a:pt x="5795378" y="0"/>
                </a:lnTo>
                <a:close/>
              </a:path>
            </a:pathLst>
          </a:custGeom>
          <a:solidFill>
            <a:srgbClr val="F3F3F5"/>
          </a:solidFill>
        </p:spPr>
        <p:txBody>
          <a:bodyPr wrap="square" lIns="0" tIns="0" rIns="0" bIns="0" rtlCol="0"/>
          <a:lstStyle/>
          <a:p>
            <a:endParaRPr/>
          </a:p>
        </p:txBody>
      </p:sp>
      <p:sp>
        <p:nvSpPr>
          <p:cNvPr id="3" name="object 3"/>
          <p:cNvSpPr/>
          <p:nvPr/>
        </p:nvSpPr>
        <p:spPr>
          <a:xfrm>
            <a:off x="6079" y="0"/>
            <a:ext cx="5983605" cy="2756535"/>
          </a:xfrm>
          <a:custGeom>
            <a:avLst/>
            <a:gdLst/>
            <a:ahLst/>
            <a:cxnLst/>
            <a:rect l="l" t="t" r="r" b="b"/>
            <a:pathLst>
              <a:path w="5983605" h="2756535">
                <a:moveTo>
                  <a:pt x="5464459" y="0"/>
                </a:moveTo>
                <a:lnTo>
                  <a:pt x="2157972" y="0"/>
                </a:lnTo>
                <a:lnTo>
                  <a:pt x="0" y="60058"/>
                </a:lnTo>
                <a:lnTo>
                  <a:pt x="0" y="2723438"/>
                </a:lnTo>
                <a:lnTo>
                  <a:pt x="49660" y="2727084"/>
                </a:lnTo>
                <a:lnTo>
                  <a:pt x="299922" y="2742554"/>
                </a:lnTo>
                <a:lnTo>
                  <a:pt x="501774" y="2751079"/>
                </a:lnTo>
                <a:lnTo>
                  <a:pt x="653622" y="2754850"/>
                </a:lnTo>
                <a:lnTo>
                  <a:pt x="805509" y="2756104"/>
                </a:lnTo>
                <a:lnTo>
                  <a:pt x="957114" y="2754601"/>
                </a:lnTo>
                <a:lnTo>
                  <a:pt x="1057868" y="2751947"/>
                </a:lnTo>
                <a:lnTo>
                  <a:pt x="1158260" y="2747888"/>
                </a:lnTo>
                <a:lnTo>
                  <a:pt x="1258194" y="2742352"/>
                </a:lnTo>
                <a:lnTo>
                  <a:pt x="1366571" y="2734527"/>
                </a:lnTo>
                <a:lnTo>
                  <a:pt x="1424898" y="2729449"/>
                </a:lnTo>
                <a:lnTo>
                  <a:pt x="1482861" y="2723775"/>
                </a:lnTo>
                <a:lnTo>
                  <a:pt x="1540381" y="2717506"/>
                </a:lnTo>
                <a:lnTo>
                  <a:pt x="1597379" y="2710641"/>
                </a:lnTo>
                <a:lnTo>
                  <a:pt x="1653778" y="2703182"/>
                </a:lnTo>
                <a:lnTo>
                  <a:pt x="1709497" y="2695128"/>
                </a:lnTo>
                <a:lnTo>
                  <a:pt x="1764458" y="2686482"/>
                </a:lnTo>
                <a:lnTo>
                  <a:pt x="1818582" y="2677243"/>
                </a:lnTo>
                <a:lnTo>
                  <a:pt x="1871791" y="2667412"/>
                </a:lnTo>
                <a:lnTo>
                  <a:pt x="1924005" y="2656990"/>
                </a:lnTo>
                <a:lnTo>
                  <a:pt x="1975146" y="2645977"/>
                </a:lnTo>
                <a:lnTo>
                  <a:pt x="2025134" y="2634374"/>
                </a:lnTo>
                <a:lnTo>
                  <a:pt x="2073891" y="2622181"/>
                </a:lnTo>
                <a:lnTo>
                  <a:pt x="2121338" y="2609399"/>
                </a:lnTo>
                <a:lnTo>
                  <a:pt x="2167397" y="2596029"/>
                </a:lnTo>
                <a:lnTo>
                  <a:pt x="2211988" y="2582071"/>
                </a:lnTo>
                <a:lnTo>
                  <a:pt x="2255032" y="2567526"/>
                </a:lnTo>
                <a:lnTo>
                  <a:pt x="2296451" y="2552394"/>
                </a:lnTo>
                <a:lnTo>
                  <a:pt x="2336166" y="2536677"/>
                </a:lnTo>
                <a:lnTo>
                  <a:pt x="2374098" y="2520374"/>
                </a:lnTo>
                <a:lnTo>
                  <a:pt x="2410167" y="2503487"/>
                </a:lnTo>
                <a:lnTo>
                  <a:pt x="2454452" y="2480573"/>
                </a:lnTo>
                <a:lnTo>
                  <a:pt x="2495205" y="2457000"/>
                </a:lnTo>
                <a:lnTo>
                  <a:pt x="2532659" y="2432810"/>
                </a:lnTo>
                <a:lnTo>
                  <a:pt x="2567043" y="2408051"/>
                </a:lnTo>
                <a:lnTo>
                  <a:pt x="2598587" y="2382765"/>
                </a:lnTo>
                <a:lnTo>
                  <a:pt x="2627522" y="2356999"/>
                </a:lnTo>
                <a:lnTo>
                  <a:pt x="2678484" y="2304205"/>
                </a:lnTo>
                <a:lnTo>
                  <a:pt x="2721771" y="2250026"/>
                </a:lnTo>
                <a:lnTo>
                  <a:pt x="2759224" y="2194823"/>
                </a:lnTo>
                <a:lnTo>
                  <a:pt x="2792686" y="2138955"/>
                </a:lnTo>
                <a:lnTo>
                  <a:pt x="2839421" y="2054691"/>
                </a:lnTo>
                <a:lnTo>
                  <a:pt x="2854998" y="2026660"/>
                </a:lnTo>
                <a:lnTo>
                  <a:pt x="2887533" y="1970952"/>
                </a:lnTo>
                <a:lnTo>
                  <a:pt x="2923443" y="1916015"/>
                </a:lnTo>
                <a:lnTo>
                  <a:pt x="2964569" y="1862211"/>
                </a:lnTo>
                <a:lnTo>
                  <a:pt x="3012752" y="1809896"/>
                </a:lnTo>
                <a:lnTo>
                  <a:pt x="3069835" y="1759432"/>
                </a:lnTo>
                <a:lnTo>
                  <a:pt x="3102290" y="1735005"/>
                </a:lnTo>
                <a:lnTo>
                  <a:pt x="3137660" y="1711176"/>
                </a:lnTo>
                <a:lnTo>
                  <a:pt x="3176176" y="1687990"/>
                </a:lnTo>
                <a:lnTo>
                  <a:pt x="3218067" y="1665490"/>
                </a:lnTo>
                <a:lnTo>
                  <a:pt x="3263565" y="1643722"/>
                </a:lnTo>
                <a:lnTo>
                  <a:pt x="3312899" y="1622731"/>
                </a:lnTo>
                <a:lnTo>
                  <a:pt x="3366300" y="1602561"/>
                </a:lnTo>
                <a:lnTo>
                  <a:pt x="3406963" y="1588722"/>
                </a:lnTo>
                <a:lnTo>
                  <a:pt x="3449024" y="1575583"/>
                </a:lnTo>
                <a:lnTo>
                  <a:pt x="3492397" y="1563100"/>
                </a:lnTo>
                <a:lnTo>
                  <a:pt x="3536996" y="1551228"/>
                </a:lnTo>
                <a:lnTo>
                  <a:pt x="3582733" y="1539924"/>
                </a:lnTo>
                <a:lnTo>
                  <a:pt x="3629522" y="1529144"/>
                </a:lnTo>
                <a:lnTo>
                  <a:pt x="3677276" y="1518842"/>
                </a:lnTo>
                <a:lnTo>
                  <a:pt x="3725910" y="1508975"/>
                </a:lnTo>
                <a:lnTo>
                  <a:pt x="3825467" y="1490371"/>
                </a:lnTo>
                <a:lnTo>
                  <a:pt x="3979231" y="1464624"/>
                </a:lnTo>
                <a:lnTo>
                  <a:pt x="4450578" y="1391805"/>
                </a:lnTo>
                <a:lnTo>
                  <a:pt x="4552926" y="1374258"/>
                </a:lnTo>
                <a:lnTo>
                  <a:pt x="4603254" y="1365033"/>
                </a:lnTo>
                <a:lnTo>
                  <a:pt x="4669036" y="1352210"/>
                </a:lnTo>
                <a:lnTo>
                  <a:pt x="4733650" y="1338691"/>
                </a:lnTo>
                <a:lnTo>
                  <a:pt x="4797060" y="1324494"/>
                </a:lnTo>
                <a:lnTo>
                  <a:pt x="4859231" y="1309637"/>
                </a:lnTo>
                <a:lnTo>
                  <a:pt x="4920128" y="1294137"/>
                </a:lnTo>
                <a:lnTo>
                  <a:pt x="4979714" y="1278011"/>
                </a:lnTo>
                <a:lnTo>
                  <a:pt x="5037955" y="1261278"/>
                </a:lnTo>
                <a:lnTo>
                  <a:pt x="5094813" y="1243956"/>
                </a:lnTo>
                <a:lnTo>
                  <a:pt x="5150254" y="1226061"/>
                </a:lnTo>
                <a:lnTo>
                  <a:pt x="5204242" y="1207612"/>
                </a:lnTo>
                <a:lnTo>
                  <a:pt x="5256742" y="1188626"/>
                </a:lnTo>
                <a:lnTo>
                  <a:pt x="5307717" y="1169120"/>
                </a:lnTo>
                <a:lnTo>
                  <a:pt x="5357132" y="1149113"/>
                </a:lnTo>
                <a:lnTo>
                  <a:pt x="5404951" y="1128623"/>
                </a:lnTo>
                <a:lnTo>
                  <a:pt x="5451139" y="1107666"/>
                </a:lnTo>
                <a:lnTo>
                  <a:pt x="5495659" y="1086260"/>
                </a:lnTo>
                <a:lnTo>
                  <a:pt x="5538477" y="1064424"/>
                </a:lnTo>
                <a:lnTo>
                  <a:pt x="5579557" y="1042174"/>
                </a:lnTo>
                <a:lnTo>
                  <a:pt x="5618863" y="1019529"/>
                </a:lnTo>
                <a:lnTo>
                  <a:pt x="5656359" y="996506"/>
                </a:lnTo>
                <a:lnTo>
                  <a:pt x="5692010" y="973123"/>
                </a:lnTo>
                <a:lnTo>
                  <a:pt x="5725779" y="949397"/>
                </a:lnTo>
                <a:lnTo>
                  <a:pt x="5757632" y="925346"/>
                </a:lnTo>
                <a:lnTo>
                  <a:pt x="5787533" y="900988"/>
                </a:lnTo>
                <a:lnTo>
                  <a:pt x="5841334" y="851420"/>
                </a:lnTo>
                <a:lnTo>
                  <a:pt x="5886898" y="800835"/>
                </a:lnTo>
                <a:lnTo>
                  <a:pt x="5923939" y="749374"/>
                </a:lnTo>
                <a:lnTo>
                  <a:pt x="5952172" y="697178"/>
                </a:lnTo>
                <a:lnTo>
                  <a:pt x="5974492" y="632261"/>
                </a:lnTo>
                <a:lnTo>
                  <a:pt x="5983205" y="566986"/>
                </a:lnTo>
                <a:lnTo>
                  <a:pt x="5982545" y="534311"/>
                </a:lnTo>
                <a:lnTo>
                  <a:pt x="5971361" y="469078"/>
                </a:lnTo>
                <a:lnTo>
                  <a:pt x="5947254" y="404260"/>
                </a:lnTo>
                <a:lnTo>
                  <a:pt x="5910497" y="340165"/>
                </a:lnTo>
                <a:lnTo>
                  <a:pt x="5887460" y="308485"/>
                </a:lnTo>
                <a:lnTo>
                  <a:pt x="5861364" y="277102"/>
                </a:lnTo>
                <a:lnTo>
                  <a:pt x="5832241" y="246054"/>
                </a:lnTo>
                <a:lnTo>
                  <a:pt x="5800127" y="215380"/>
                </a:lnTo>
                <a:lnTo>
                  <a:pt x="5765056" y="185119"/>
                </a:lnTo>
                <a:lnTo>
                  <a:pt x="5727061" y="155309"/>
                </a:lnTo>
                <a:lnTo>
                  <a:pt x="5686177" y="125989"/>
                </a:lnTo>
                <a:lnTo>
                  <a:pt x="5642438" y="97196"/>
                </a:lnTo>
                <a:lnTo>
                  <a:pt x="5595879" y="68971"/>
                </a:lnTo>
                <a:lnTo>
                  <a:pt x="5546532" y="41352"/>
                </a:lnTo>
                <a:lnTo>
                  <a:pt x="5494433" y="14377"/>
                </a:lnTo>
                <a:lnTo>
                  <a:pt x="5464459" y="0"/>
                </a:lnTo>
                <a:close/>
              </a:path>
            </a:pathLst>
          </a:custGeom>
          <a:solidFill>
            <a:srgbClr val="F3F3F5"/>
          </a:solidFill>
        </p:spPr>
        <p:txBody>
          <a:bodyPr wrap="square" lIns="0" tIns="0" rIns="0" bIns="0" rtlCol="0"/>
          <a:lstStyle/>
          <a:p>
            <a:endParaRPr/>
          </a:p>
        </p:txBody>
      </p:sp>
      <p:sp>
        <p:nvSpPr>
          <p:cNvPr id="4" name="object 4"/>
          <p:cNvSpPr/>
          <p:nvPr/>
        </p:nvSpPr>
        <p:spPr>
          <a:xfrm>
            <a:off x="813109" y="2401600"/>
            <a:ext cx="4076700" cy="4847629"/>
          </a:xfrm>
          <a:custGeom>
            <a:avLst/>
            <a:gdLst/>
            <a:ahLst/>
            <a:cxnLst/>
            <a:rect l="l" t="t" r="r" b="b"/>
            <a:pathLst>
              <a:path w="4076700" h="3025775">
                <a:moveTo>
                  <a:pt x="3675608" y="0"/>
                </a:moveTo>
                <a:lnTo>
                  <a:pt x="400773" y="0"/>
                </a:lnTo>
                <a:lnTo>
                  <a:pt x="354205" y="2709"/>
                </a:lnTo>
                <a:lnTo>
                  <a:pt x="309169" y="10633"/>
                </a:lnTo>
                <a:lnTo>
                  <a:pt x="265974" y="23464"/>
                </a:lnTo>
                <a:lnTo>
                  <a:pt x="224926" y="40896"/>
                </a:lnTo>
                <a:lnTo>
                  <a:pt x="186331" y="62622"/>
                </a:lnTo>
                <a:lnTo>
                  <a:pt x="150496" y="88336"/>
                </a:lnTo>
                <a:lnTo>
                  <a:pt x="117728" y="117730"/>
                </a:lnTo>
                <a:lnTo>
                  <a:pt x="88335" y="150498"/>
                </a:lnTo>
                <a:lnTo>
                  <a:pt x="62622" y="186334"/>
                </a:lnTo>
                <a:lnTo>
                  <a:pt x="40896" y="224930"/>
                </a:lnTo>
                <a:lnTo>
                  <a:pt x="23464" y="265980"/>
                </a:lnTo>
                <a:lnTo>
                  <a:pt x="10633" y="309177"/>
                </a:lnTo>
                <a:lnTo>
                  <a:pt x="2709" y="354215"/>
                </a:lnTo>
                <a:lnTo>
                  <a:pt x="0" y="400786"/>
                </a:lnTo>
                <a:lnTo>
                  <a:pt x="0" y="2624848"/>
                </a:lnTo>
                <a:lnTo>
                  <a:pt x="2709" y="2671419"/>
                </a:lnTo>
                <a:lnTo>
                  <a:pt x="10633" y="2716457"/>
                </a:lnTo>
                <a:lnTo>
                  <a:pt x="23464" y="2759654"/>
                </a:lnTo>
                <a:lnTo>
                  <a:pt x="40896" y="2800704"/>
                </a:lnTo>
                <a:lnTo>
                  <a:pt x="62622" y="2839300"/>
                </a:lnTo>
                <a:lnTo>
                  <a:pt x="88335" y="2875136"/>
                </a:lnTo>
                <a:lnTo>
                  <a:pt x="117728" y="2907904"/>
                </a:lnTo>
                <a:lnTo>
                  <a:pt x="150496" y="2937299"/>
                </a:lnTo>
                <a:lnTo>
                  <a:pt x="186331" y="2963012"/>
                </a:lnTo>
                <a:lnTo>
                  <a:pt x="224926" y="2984738"/>
                </a:lnTo>
                <a:lnTo>
                  <a:pt x="265974" y="3002171"/>
                </a:lnTo>
                <a:lnTo>
                  <a:pt x="309169" y="3015002"/>
                </a:lnTo>
                <a:lnTo>
                  <a:pt x="354205" y="3022925"/>
                </a:lnTo>
                <a:lnTo>
                  <a:pt x="400773" y="3025635"/>
                </a:lnTo>
                <a:lnTo>
                  <a:pt x="3675608" y="3025635"/>
                </a:lnTo>
                <a:lnTo>
                  <a:pt x="3722179" y="3022925"/>
                </a:lnTo>
                <a:lnTo>
                  <a:pt x="3767217" y="3015002"/>
                </a:lnTo>
                <a:lnTo>
                  <a:pt x="3810414" y="3002171"/>
                </a:lnTo>
                <a:lnTo>
                  <a:pt x="3851464" y="2984738"/>
                </a:lnTo>
                <a:lnTo>
                  <a:pt x="3890060" y="2963012"/>
                </a:lnTo>
                <a:lnTo>
                  <a:pt x="3925896" y="2937299"/>
                </a:lnTo>
                <a:lnTo>
                  <a:pt x="3958664" y="2907904"/>
                </a:lnTo>
                <a:lnTo>
                  <a:pt x="3988058" y="2875136"/>
                </a:lnTo>
                <a:lnTo>
                  <a:pt x="4013772" y="2839300"/>
                </a:lnTo>
                <a:lnTo>
                  <a:pt x="4035498" y="2800704"/>
                </a:lnTo>
                <a:lnTo>
                  <a:pt x="4052930" y="2759654"/>
                </a:lnTo>
                <a:lnTo>
                  <a:pt x="4065762" y="2716457"/>
                </a:lnTo>
                <a:lnTo>
                  <a:pt x="4073685" y="2671419"/>
                </a:lnTo>
                <a:lnTo>
                  <a:pt x="4076395" y="2624848"/>
                </a:lnTo>
                <a:lnTo>
                  <a:pt x="4076395" y="400786"/>
                </a:lnTo>
                <a:lnTo>
                  <a:pt x="4073685" y="354215"/>
                </a:lnTo>
                <a:lnTo>
                  <a:pt x="4065762" y="309177"/>
                </a:lnTo>
                <a:lnTo>
                  <a:pt x="4052930" y="265980"/>
                </a:lnTo>
                <a:lnTo>
                  <a:pt x="4035498" y="224930"/>
                </a:lnTo>
                <a:lnTo>
                  <a:pt x="4013772" y="186334"/>
                </a:lnTo>
                <a:lnTo>
                  <a:pt x="3988058" y="150498"/>
                </a:lnTo>
                <a:lnTo>
                  <a:pt x="3958664" y="117730"/>
                </a:lnTo>
                <a:lnTo>
                  <a:pt x="3925896" y="88336"/>
                </a:lnTo>
                <a:lnTo>
                  <a:pt x="3890060" y="62622"/>
                </a:lnTo>
                <a:lnTo>
                  <a:pt x="3851464" y="40896"/>
                </a:lnTo>
                <a:lnTo>
                  <a:pt x="3810414" y="23464"/>
                </a:lnTo>
                <a:lnTo>
                  <a:pt x="3767217" y="10633"/>
                </a:lnTo>
                <a:lnTo>
                  <a:pt x="3722179" y="2709"/>
                </a:lnTo>
                <a:lnTo>
                  <a:pt x="3675608" y="0"/>
                </a:lnTo>
                <a:close/>
              </a:path>
            </a:pathLst>
          </a:custGeom>
          <a:solidFill>
            <a:srgbClr val="D21924"/>
          </a:solidFill>
        </p:spPr>
        <p:txBody>
          <a:bodyPr wrap="square" lIns="0" tIns="0" rIns="0" bIns="0" rtlCol="0"/>
          <a:lstStyle/>
          <a:p>
            <a:endParaRPr/>
          </a:p>
        </p:txBody>
      </p:sp>
      <p:sp>
        <p:nvSpPr>
          <p:cNvPr id="6" name="object 6"/>
          <p:cNvSpPr txBox="1">
            <a:spLocks noGrp="1"/>
          </p:cNvSpPr>
          <p:nvPr>
            <p:ph type="title"/>
          </p:nvPr>
        </p:nvSpPr>
        <p:spPr>
          <a:xfrm>
            <a:off x="1138770" y="913780"/>
            <a:ext cx="3048635" cy="574040"/>
          </a:xfrm>
          <a:prstGeom prst="rect">
            <a:avLst/>
          </a:prstGeom>
        </p:spPr>
        <p:txBody>
          <a:bodyPr vert="horz" wrap="square" lIns="0" tIns="12700" rIns="0" bIns="0" rtlCol="0">
            <a:spAutoFit/>
          </a:bodyPr>
          <a:lstStyle/>
          <a:p>
            <a:pPr marL="12700">
              <a:lnSpc>
                <a:spcPct val="100000"/>
              </a:lnSpc>
              <a:spcBef>
                <a:spcPts val="100"/>
              </a:spcBef>
            </a:pPr>
            <a:r>
              <a:rPr lang="pt-PT" sz="3600" spc="-5" dirty="0" err="1">
                <a:solidFill>
                  <a:srgbClr val="1D1D1B"/>
                </a:solidFill>
                <a:latin typeface="Trebuchet MS"/>
                <a:cs typeface="Trebuchet MS"/>
              </a:rPr>
              <a:t>Identidade</a:t>
            </a:r>
            <a:endParaRPr sz="3600" dirty="0">
              <a:latin typeface="Trebuchet MS"/>
              <a:cs typeface="Trebuchet MS"/>
            </a:endParaRPr>
          </a:p>
        </p:txBody>
      </p:sp>
      <p:sp>
        <p:nvSpPr>
          <p:cNvPr id="8" name="object 8"/>
          <p:cNvSpPr txBox="1"/>
          <p:nvPr/>
        </p:nvSpPr>
        <p:spPr>
          <a:xfrm>
            <a:off x="1138770" y="1431937"/>
            <a:ext cx="3576320" cy="382156"/>
          </a:xfrm>
          <a:prstGeom prst="rect">
            <a:avLst/>
          </a:prstGeom>
        </p:spPr>
        <p:txBody>
          <a:bodyPr vert="horz" wrap="square" lIns="0" tIns="12700" rIns="0" bIns="0" rtlCol="0">
            <a:spAutoFit/>
          </a:bodyPr>
          <a:lstStyle/>
          <a:p>
            <a:pPr marL="12700">
              <a:lnSpc>
                <a:spcPct val="100000"/>
              </a:lnSpc>
              <a:spcBef>
                <a:spcPts val="100"/>
              </a:spcBef>
            </a:pPr>
            <a:r>
              <a:rPr lang="en-GB" sz="2400" i="1" spc="-110" dirty="0">
                <a:solidFill>
                  <a:srgbClr val="1D1D1B"/>
                </a:solidFill>
                <a:latin typeface="Arial"/>
                <a:cs typeface="Arial"/>
              </a:rPr>
              <a:t>é</a:t>
            </a:r>
            <a:r>
              <a:rPr lang="en-PT" sz="2400" i="1" spc="-110" dirty="0">
                <a:solidFill>
                  <a:srgbClr val="1D1D1B"/>
                </a:solidFill>
                <a:latin typeface="Arial"/>
                <a:cs typeface="Arial"/>
              </a:rPr>
              <a:t>...</a:t>
            </a:r>
          </a:p>
        </p:txBody>
      </p:sp>
      <p:sp>
        <p:nvSpPr>
          <p:cNvPr id="9" name="object 9"/>
          <p:cNvSpPr txBox="1"/>
          <p:nvPr/>
        </p:nvSpPr>
        <p:spPr>
          <a:xfrm>
            <a:off x="1113232" y="2514600"/>
            <a:ext cx="3505835" cy="4721805"/>
          </a:xfrm>
          <a:prstGeom prst="rect">
            <a:avLst/>
          </a:prstGeom>
        </p:spPr>
        <p:txBody>
          <a:bodyPr vert="horz" wrap="square" lIns="0" tIns="12700" rIns="0" bIns="0" rtlCol="0">
            <a:spAutoFit/>
          </a:bodyPr>
          <a:lstStyle/>
          <a:p>
            <a:r>
              <a:rPr lang="pt-PT" b="1" spc="-45" dirty="0">
                <a:solidFill>
                  <a:srgbClr val="FFFFFF"/>
                </a:solidFill>
                <a:latin typeface="Trebuchet MS"/>
              </a:rPr>
              <a:t>Única e intransmissível</a:t>
            </a:r>
          </a:p>
          <a:p>
            <a:r>
              <a:rPr lang="en-US" spc="-45" dirty="0" err="1">
                <a:solidFill>
                  <a:srgbClr val="FFFFFF"/>
                </a:solidFill>
                <a:latin typeface="Trebuchet MS"/>
              </a:rPr>
              <a:t>Não</a:t>
            </a:r>
            <a:r>
              <a:rPr lang="en-US" spc="-45" dirty="0">
                <a:solidFill>
                  <a:srgbClr val="FFFFFF"/>
                </a:solidFill>
                <a:latin typeface="Trebuchet MS"/>
              </a:rPr>
              <a:t> há duas marcas com a mesma identidade. Um produto pode ser copiado, mas é impossível </a:t>
            </a:r>
            <a:r>
              <a:rPr lang="en-US" spc="-45" dirty="0" err="1">
                <a:solidFill>
                  <a:srgbClr val="FFFFFF"/>
                </a:solidFill>
                <a:latin typeface="Trebuchet MS"/>
              </a:rPr>
              <a:t>copiar</a:t>
            </a:r>
            <a:r>
              <a:rPr lang="en-US" spc="-45" dirty="0">
                <a:solidFill>
                  <a:srgbClr val="FFFFFF"/>
                </a:solidFill>
                <a:latin typeface="Trebuchet MS"/>
              </a:rPr>
              <a:t> </a:t>
            </a:r>
            <a:r>
              <a:rPr lang="en-US" spc="-45" dirty="0" err="1">
                <a:solidFill>
                  <a:srgbClr val="FFFFFF"/>
                </a:solidFill>
                <a:latin typeface="Trebuchet MS"/>
              </a:rPr>
              <a:t>uma</a:t>
            </a:r>
            <a:r>
              <a:rPr lang="en-US" spc="-45" dirty="0">
                <a:solidFill>
                  <a:srgbClr val="FFFFFF"/>
                </a:solidFill>
                <a:latin typeface="Trebuchet MS"/>
              </a:rPr>
              <a:t> identidade.</a:t>
            </a:r>
            <a:endParaRPr lang="en-GB" spc="-45" dirty="0">
              <a:solidFill>
                <a:srgbClr val="FFFFFF"/>
              </a:solidFill>
              <a:latin typeface="Trebuchet MS"/>
            </a:endParaRPr>
          </a:p>
          <a:p>
            <a:endParaRPr lang="en-GB" spc="-45" dirty="0">
              <a:solidFill>
                <a:srgbClr val="FFFFFF"/>
              </a:solidFill>
              <a:latin typeface="Trebuchet MS"/>
            </a:endParaRPr>
          </a:p>
          <a:p>
            <a:r>
              <a:rPr lang="en-GB" b="1" spc="-45" dirty="0" err="1">
                <a:solidFill>
                  <a:srgbClr val="FFFFFF"/>
                </a:solidFill>
                <a:latin typeface="Trebuchet MS"/>
              </a:rPr>
              <a:t>Coerente</a:t>
            </a:r>
            <a:endParaRPr lang="en-GB" b="1" spc="-45" dirty="0">
              <a:solidFill>
                <a:srgbClr val="FFFFFF"/>
              </a:solidFill>
              <a:latin typeface="Trebuchet MS"/>
            </a:endParaRPr>
          </a:p>
          <a:p>
            <a:r>
              <a:rPr lang="en-US" spc="-45" dirty="0">
                <a:solidFill>
                  <a:srgbClr val="FFFFFF"/>
                </a:solidFill>
                <a:latin typeface="Trebuchet MS"/>
              </a:rPr>
              <a:t>A identidade deve estar directamente relacionada com o produto e o serviço.</a:t>
            </a:r>
          </a:p>
          <a:p>
            <a:endParaRPr lang="en-GB" spc="-45" dirty="0">
              <a:solidFill>
                <a:srgbClr val="FFFFFF"/>
              </a:solidFill>
              <a:latin typeface="Trebuchet MS"/>
            </a:endParaRPr>
          </a:p>
          <a:p>
            <a:r>
              <a:rPr lang="en-GB" b="1" spc="-45" dirty="0" err="1">
                <a:solidFill>
                  <a:srgbClr val="FFFFFF"/>
                </a:solidFill>
                <a:latin typeface="Trebuchet MS"/>
              </a:rPr>
              <a:t>Objetiva</a:t>
            </a:r>
            <a:r>
              <a:rPr lang="en-GB" b="1" spc="-45" dirty="0">
                <a:solidFill>
                  <a:srgbClr val="FFFFFF"/>
                </a:solidFill>
                <a:latin typeface="Trebuchet MS"/>
              </a:rPr>
              <a:t> e adaptável</a:t>
            </a:r>
          </a:p>
          <a:p>
            <a:r>
              <a:rPr lang="en-US" spc="-45" dirty="0">
                <a:solidFill>
                  <a:srgbClr val="FFFFFF"/>
                </a:solidFill>
                <a:latin typeface="Trebuchet MS"/>
              </a:rPr>
              <a:t>A identidade deve ser </a:t>
            </a:r>
            <a:r>
              <a:rPr lang="en-US" spc="-45" dirty="0" err="1">
                <a:solidFill>
                  <a:srgbClr val="FFFFFF"/>
                </a:solidFill>
                <a:latin typeface="Trebuchet MS"/>
              </a:rPr>
              <a:t>direta</a:t>
            </a:r>
            <a:r>
              <a:rPr lang="en-US" spc="-45" dirty="0">
                <a:solidFill>
                  <a:srgbClr val="FFFFFF"/>
                </a:solidFill>
                <a:latin typeface="Trebuchet MS"/>
              </a:rPr>
              <a:t> nos seus propósitos, a comunicação adaptável de acordo com o público e capaz de evoluir ao longo do tempo.</a:t>
            </a:r>
            <a:endParaRPr sz="1800" dirty="0">
              <a:latin typeface="Trebuchet MS"/>
              <a:cs typeface="Trebuchet MS"/>
            </a:endParaRPr>
          </a:p>
        </p:txBody>
      </p:sp>
      <p:sp>
        <p:nvSpPr>
          <p:cNvPr id="7" name="object 5">
            <a:extLst>
              <a:ext uri="{FF2B5EF4-FFF2-40B4-BE49-F238E27FC236}">
                <a16:creationId xmlns:a16="http://schemas.microsoft.com/office/drawing/2014/main" id="{27940A97-D327-F4EC-7F61-A1E0FC5344FE}"/>
              </a:ext>
            </a:extLst>
          </p:cNvPr>
          <p:cNvSpPr txBox="1"/>
          <p:nvPr/>
        </p:nvSpPr>
        <p:spPr>
          <a:xfrm>
            <a:off x="5297268" y="3759153"/>
            <a:ext cx="3941368" cy="3029034"/>
          </a:xfrm>
          <a:prstGeom prst="rect">
            <a:avLst/>
          </a:prstGeom>
        </p:spPr>
        <p:txBody>
          <a:bodyPr vert="horz" wrap="square" lIns="0" tIns="12700" rIns="0" bIns="0" rtlCol="0">
            <a:spAutoFit/>
          </a:bodyPr>
          <a:lstStyle/>
          <a:p>
            <a:pPr marL="12700">
              <a:lnSpc>
                <a:spcPts val="4200"/>
              </a:lnSpc>
              <a:spcBef>
                <a:spcPts val="100"/>
              </a:spcBef>
            </a:pPr>
            <a:r>
              <a:rPr lang="pt-PT" sz="3600" b="1" spc="-5" dirty="0" err="1">
                <a:solidFill>
                  <a:srgbClr val="1D1D1B"/>
                </a:solidFill>
                <a:latin typeface="Trebuchet MS"/>
                <a:cs typeface="Trebuchet MS"/>
              </a:rPr>
              <a:t>Bansky</a:t>
            </a:r>
            <a:endParaRPr lang="pt-PT" sz="3600" b="1" spc="-5" dirty="0">
              <a:solidFill>
                <a:srgbClr val="1D1D1B"/>
              </a:solidFill>
              <a:latin typeface="Trebuchet MS"/>
              <a:cs typeface="Trebuchet MS"/>
            </a:endParaRPr>
          </a:p>
          <a:p>
            <a:pPr marL="12700" marR="130175">
              <a:lnSpc>
                <a:spcPct val="100000"/>
              </a:lnSpc>
              <a:spcBef>
                <a:spcPts val="2095"/>
              </a:spcBef>
            </a:pPr>
            <a:r>
              <a:rPr lang="en-US" spc="-55" dirty="0" err="1">
                <a:solidFill>
                  <a:srgbClr val="1D1D1B"/>
                </a:solidFill>
                <a:latin typeface="Trebuchet MS"/>
                <a:cs typeface="Trebuchet MS"/>
              </a:rPr>
              <a:t>Tem</a:t>
            </a:r>
            <a:r>
              <a:rPr lang="en-US" spc="-55" dirty="0">
                <a:solidFill>
                  <a:srgbClr val="1D1D1B"/>
                </a:solidFill>
                <a:latin typeface="Trebuchet MS"/>
                <a:cs typeface="Trebuchet MS"/>
              </a:rPr>
              <a:t> um </a:t>
            </a:r>
            <a:r>
              <a:rPr lang="en-US" spc="-55" dirty="0" err="1">
                <a:solidFill>
                  <a:srgbClr val="1D1D1B"/>
                </a:solidFill>
                <a:latin typeface="Trebuchet MS"/>
                <a:cs typeface="Trebuchet MS"/>
              </a:rPr>
              <a:t>estilo</a:t>
            </a:r>
            <a:r>
              <a:rPr lang="en-US" spc="-55" dirty="0">
                <a:solidFill>
                  <a:srgbClr val="1D1D1B"/>
                </a:solidFill>
                <a:latin typeface="Trebuchet MS"/>
                <a:cs typeface="Trebuchet MS"/>
              </a:rPr>
              <a:t> </a:t>
            </a:r>
            <a:r>
              <a:rPr lang="en-US" spc="-55" dirty="0" err="1">
                <a:solidFill>
                  <a:srgbClr val="1D1D1B"/>
                </a:solidFill>
                <a:latin typeface="Trebuchet MS"/>
                <a:cs typeface="Trebuchet MS"/>
              </a:rPr>
              <a:t>unico</a:t>
            </a:r>
            <a:r>
              <a:rPr lang="en-US" spc="-55" dirty="0">
                <a:solidFill>
                  <a:srgbClr val="1D1D1B"/>
                </a:solidFill>
                <a:latin typeface="Trebuchet MS"/>
                <a:cs typeface="Trebuchet MS"/>
              </a:rPr>
              <a:t> de </a:t>
            </a:r>
            <a:r>
              <a:rPr lang="en-US" spc="-55" dirty="0" err="1">
                <a:solidFill>
                  <a:srgbClr val="1D1D1B"/>
                </a:solidFill>
                <a:latin typeface="Trebuchet MS"/>
                <a:cs typeface="Trebuchet MS"/>
              </a:rPr>
              <a:t>arte</a:t>
            </a:r>
            <a:r>
              <a:rPr lang="en-US" spc="-55" dirty="0">
                <a:solidFill>
                  <a:srgbClr val="1D1D1B"/>
                </a:solidFill>
                <a:latin typeface="Trebuchet MS"/>
                <a:cs typeface="Trebuchet MS"/>
              </a:rPr>
              <a:t>. </a:t>
            </a:r>
            <a:r>
              <a:rPr lang="en-US" spc="-55" dirty="0" err="1">
                <a:solidFill>
                  <a:srgbClr val="1D1D1B"/>
                </a:solidFill>
                <a:latin typeface="Trebuchet MS"/>
                <a:cs typeface="Trebuchet MS"/>
              </a:rPr>
              <a:t>É</a:t>
            </a:r>
            <a:r>
              <a:rPr lang="en-US" spc="-55" dirty="0">
                <a:solidFill>
                  <a:srgbClr val="1D1D1B"/>
                </a:solidFill>
                <a:latin typeface="Trebuchet MS"/>
                <a:cs typeface="Trebuchet MS"/>
              </a:rPr>
              <a:t> </a:t>
            </a:r>
            <a:r>
              <a:rPr lang="en-US" spc="-55" dirty="0" err="1">
                <a:solidFill>
                  <a:srgbClr val="1D1D1B"/>
                </a:solidFill>
                <a:latin typeface="Trebuchet MS"/>
                <a:cs typeface="Trebuchet MS"/>
              </a:rPr>
              <a:t>possivel</a:t>
            </a:r>
            <a:r>
              <a:rPr lang="en-US" spc="-55" dirty="0">
                <a:solidFill>
                  <a:srgbClr val="1D1D1B"/>
                </a:solidFill>
                <a:latin typeface="Trebuchet MS"/>
                <a:cs typeface="Trebuchet MS"/>
              </a:rPr>
              <a:t> </a:t>
            </a:r>
            <a:r>
              <a:rPr lang="en-US" spc="-55" dirty="0" err="1">
                <a:solidFill>
                  <a:srgbClr val="1D1D1B"/>
                </a:solidFill>
                <a:latin typeface="Trebuchet MS"/>
                <a:cs typeface="Trebuchet MS"/>
              </a:rPr>
              <a:t>identificar</a:t>
            </a:r>
            <a:r>
              <a:rPr lang="en-US" spc="-55" dirty="0">
                <a:solidFill>
                  <a:srgbClr val="1D1D1B"/>
                </a:solidFill>
                <a:latin typeface="Trebuchet MS"/>
                <a:cs typeface="Trebuchet MS"/>
              </a:rPr>
              <a:t> e </a:t>
            </a:r>
            <a:r>
              <a:rPr lang="en-US" spc="-55" dirty="0" err="1">
                <a:solidFill>
                  <a:srgbClr val="1D1D1B"/>
                </a:solidFill>
                <a:latin typeface="Trebuchet MS"/>
                <a:cs typeface="Trebuchet MS"/>
              </a:rPr>
              <a:t>correlacionar</a:t>
            </a:r>
            <a:r>
              <a:rPr lang="en-US" spc="-55" dirty="0">
                <a:solidFill>
                  <a:srgbClr val="1D1D1B"/>
                </a:solidFill>
                <a:latin typeface="Trebuchet MS"/>
                <a:cs typeface="Trebuchet MS"/>
              </a:rPr>
              <a:t> Banksy e as </a:t>
            </a:r>
            <a:r>
              <a:rPr lang="en-US" spc="-55" dirty="0" err="1">
                <a:solidFill>
                  <a:srgbClr val="1D1D1B"/>
                </a:solidFill>
                <a:latin typeface="Trebuchet MS"/>
                <a:cs typeface="Trebuchet MS"/>
              </a:rPr>
              <a:t>suas</a:t>
            </a:r>
            <a:r>
              <a:rPr lang="en-US" spc="-55" dirty="0">
                <a:solidFill>
                  <a:srgbClr val="1D1D1B"/>
                </a:solidFill>
                <a:latin typeface="Trebuchet MS"/>
                <a:cs typeface="Trebuchet MS"/>
              </a:rPr>
              <a:t> pinturas, </a:t>
            </a:r>
            <a:r>
              <a:rPr lang="en-US" spc="-55" dirty="0" err="1">
                <a:solidFill>
                  <a:srgbClr val="1D1D1B"/>
                </a:solidFill>
                <a:latin typeface="Trebuchet MS"/>
                <a:cs typeface="Trebuchet MS"/>
              </a:rPr>
              <a:t>apenas</a:t>
            </a:r>
            <a:r>
              <a:rPr lang="en-US" spc="-55" dirty="0">
                <a:solidFill>
                  <a:srgbClr val="1D1D1B"/>
                </a:solidFill>
                <a:latin typeface="Trebuchet MS"/>
                <a:cs typeface="Trebuchet MS"/>
              </a:rPr>
              <a:t> </a:t>
            </a:r>
            <a:r>
              <a:rPr lang="en-US" spc="-55" dirty="0" err="1">
                <a:solidFill>
                  <a:srgbClr val="1D1D1B"/>
                </a:solidFill>
                <a:latin typeface="Trebuchet MS"/>
                <a:cs typeface="Trebuchet MS"/>
              </a:rPr>
              <a:t>olhando</a:t>
            </a:r>
            <a:r>
              <a:rPr lang="en-US" spc="-55" dirty="0">
                <a:solidFill>
                  <a:srgbClr val="1D1D1B"/>
                </a:solidFill>
                <a:latin typeface="Trebuchet MS"/>
                <a:cs typeface="Trebuchet MS"/>
              </a:rPr>
              <a:t> para </a:t>
            </a:r>
            <a:r>
              <a:rPr lang="en-US" spc="-55" dirty="0" err="1">
                <a:solidFill>
                  <a:srgbClr val="1D1D1B"/>
                </a:solidFill>
                <a:latin typeface="Trebuchet MS"/>
                <a:cs typeface="Trebuchet MS"/>
              </a:rPr>
              <a:t>estas</a:t>
            </a:r>
            <a:r>
              <a:rPr lang="en-US" spc="-55" dirty="0">
                <a:solidFill>
                  <a:srgbClr val="1D1D1B"/>
                </a:solidFill>
                <a:latin typeface="Trebuchet MS"/>
                <a:cs typeface="Trebuchet MS"/>
              </a:rPr>
              <a:t>. Banksy </a:t>
            </a:r>
            <a:r>
              <a:rPr lang="en-US" spc="-55" dirty="0" err="1">
                <a:solidFill>
                  <a:srgbClr val="1D1D1B"/>
                </a:solidFill>
                <a:latin typeface="Trebuchet MS"/>
                <a:cs typeface="Trebuchet MS"/>
              </a:rPr>
              <a:t>é</a:t>
            </a:r>
            <a:r>
              <a:rPr lang="en-US" spc="-55" dirty="0">
                <a:solidFill>
                  <a:srgbClr val="1D1D1B"/>
                </a:solidFill>
                <a:latin typeface="Trebuchet MS"/>
                <a:cs typeface="Trebuchet MS"/>
              </a:rPr>
              <a:t> a </a:t>
            </a:r>
            <a:r>
              <a:rPr lang="en-US" spc="-55" dirty="0" err="1">
                <a:solidFill>
                  <a:srgbClr val="1D1D1B"/>
                </a:solidFill>
                <a:latin typeface="Trebuchet MS"/>
                <a:cs typeface="Trebuchet MS"/>
              </a:rPr>
              <a:t>sua</a:t>
            </a:r>
            <a:r>
              <a:rPr lang="en-US" spc="-55" dirty="0">
                <a:solidFill>
                  <a:srgbClr val="1D1D1B"/>
                </a:solidFill>
                <a:latin typeface="Trebuchet MS"/>
                <a:cs typeface="Trebuchet MS"/>
              </a:rPr>
              <a:t> </a:t>
            </a:r>
            <a:r>
              <a:rPr lang="en-US" spc="-55" dirty="0" err="1">
                <a:solidFill>
                  <a:srgbClr val="1D1D1B"/>
                </a:solidFill>
                <a:latin typeface="Trebuchet MS"/>
                <a:cs typeface="Trebuchet MS"/>
              </a:rPr>
              <a:t>própria</a:t>
            </a:r>
            <a:r>
              <a:rPr lang="en-US" spc="-55" dirty="0">
                <a:solidFill>
                  <a:srgbClr val="1D1D1B"/>
                </a:solidFill>
                <a:latin typeface="Trebuchet MS"/>
                <a:cs typeface="Trebuchet MS"/>
              </a:rPr>
              <a:t> </a:t>
            </a:r>
            <a:r>
              <a:rPr lang="en-US" spc="-55" dirty="0" err="1">
                <a:solidFill>
                  <a:srgbClr val="1D1D1B"/>
                </a:solidFill>
                <a:latin typeface="Trebuchet MS"/>
                <a:cs typeface="Trebuchet MS"/>
              </a:rPr>
              <a:t>identidade</a:t>
            </a:r>
            <a:endParaRPr lang="en-US" spc="-55" dirty="0">
              <a:solidFill>
                <a:srgbClr val="1D1D1B"/>
              </a:solidFill>
              <a:latin typeface="Trebuchet MS"/>
              <a:cs typeface="Trebuchet MS"/>
            </a:endParaRPr>
          </a:p>
          <a:p>
            <a:pPr marL="12700" marR="130175">
              <a:lnSpc>
                <a:spcPct val="100000"/>
              </a:lnSpc>
              <a:spcBef>
                <a:spcPts val="2095"/>
              </a:spcBef>
            </a:pPr>
            <a:r>
              <a:rPr lang="en-US" spc="-55" dirty="0">
                <a:solidFill>
                  <a:srgbClr val="1D1D1B"/>
                </a:solidFill>
                <a:latin typeface="Trebuchet MS"/>
                <a:cs typeface="Trebuchet MS"/>
              </a:rPr>
              <a:t>Banksy </a:t>
            </a:r>
            <a:r>
              <a:rPr lang="en-US" spc="-55" dirty="0" err="1">
                <a:solidFill>
                  <a:srgbClr val="1D1D1B"/>
                </a:solidFill>
                <a:latin typeface="Trebuchet MS"/>
                <a:cs typeface="Trebuchet MS"/>
              </a:rPr>
              <a:t>criou</a:t>
            </a:r>
            <a:r>
              <a:rPr lang="en-US" spc="-55" dirty="0">
                <a:solidFill>
                  <a:srgbClr val="1D1D1B"/>
                </a:solidFill>
                <a:latin typeface="Trebuchet MS"/>
                <a:cs typeface="Trebuchet MS"/>
              </a:rPr>
              <a:t> </a:t>
            </a:r>
            <a:r>
              <a:rPr lang="en-US" spc="-55" dirty="0" err="1">
                <a:solidFill>
                  <a:srgbClr val="1D1D1B"/>
                </a:solidFill>
                <a:latin typeface="Trebuchet MS"/>
                <a:cs typeface="Trebuchet MS"/>
              </a:rPr>
              <a:t>uma</a:t>
            </a:r>
            <a:r>
              <a:rPr lang="en-US" spc="-55" dirty="0">
                <a:solidFill>
                  <a:srgbClr val="1D1D1B"/>
                </a:solidFill>
                <a:latin typeface="Trebuchet MS"/>
                <a:cs typeface="Trebuchet MS"/>
              </a:rPr>
              <a:t> </a:t>
            </a:r>
            <a:r>
              <a:rPr lang="en-US" spc="-55" dirty="0" err="1">
                <a:solidFill>
                  <a:srgbClr val="1D1D1B"/>
                </a:solidFill>
                <a:latin typeface="Trebuchet MS"/>
                <a:cs typeface="Trebuchet MS"/>
              </a:rPr>
              <a:t>identidade</a:t>
            </a:r>
            <a:r>
              <a:rPr lang="en-US" spc="-55" dirty="0">
                <a:solidFill>
                  <a:srgbClr val="1D1D1B"/>
                </a:solidFill>
                <a:latin typeface="Trebuchet MS"/>
                <a:cs typeface="Trebuchet MS"/>
              </a:rPr>
              <a:t> que </a:t>
            </a:r>
            <a:r>
              <a:rPr lang="en-US" spc="-55" dirty="0" err="1">
                <a:solidFill>
                  <a:srgbClr val="1D1D1B"/>
                </a:solidFill>
                <a:latin typeface="Trebuchet MS"/>
                <a:cs typeface="Trebuchet MS"/>
              </a:rPr>
              <a:t>é</a:t>
            </a:r>
            <a:r>
              <a:rPr lang="en-US" spc="-55" dirty="0">
                <a:solidFill>
                  <a:srgbClr val="1D1D1B"/>
                </a:solidFill>
                <a:latin typeface="Trebuchet MS"/>
                <a:cs typeface="Trebuchet MS"/>
              </a:rPr>
              <a:t> </a:t>
            </a:r>
            <a:r>
              <a:rPr lang="en-US" spc="-55" dirty="0" err="1">
                <a:solidFill>
                  <a:srgbClr val="1D1D1B"/>
                </a:solidFill>
                <a:latin typeface="Trebuchet MS"/>
                <a:cs typeface="Trebuchet MS"/>
              </a:rPr>
              <a:t>coerente</a:t>
            </a:r>
            <a:r>
              <a:rPr lang="en-US" spc="-55" dirty="0">
                <a:solidFill>
                  <a:srgbClr val="1D1D1B"/>
                </a:solidFill>
                <a:latin typeface="Trebuchet MS"/>
                <a:cs typeface="Trebuchet MS"/>
              </a:rPr>
              <a:t>, </a:t>
            </a:r>
            <a:r>
              <a:rPr lang="en-US" spc="-55" dirty="0" err="1">
                <a:solidFill>
                  <a:srgbClr val="1D1D1B"/>
                </a:solidFill>
                <a:latin typeface="Trebuchet MS"/>
                <a:cs typeface="Trebuchet MS"/>
              </a:rPr>
              <a:t>única</a:t>
            </a:r>
            <a:r>
              <a:rPr lang="en-US" spc="-55" dirty="0">
                <a:solidFill>
                  <a:srgbClr val="1D1D1B"/>
                </a:solidFill>
                <a:latin typeface="Trebuchet MS"/>
                <a:cs typeface="Trebuchet MS"/>
              </a:rPr>
              <a:t> e </a:t>
            </a:r>
            <a:r>
              <a:rPr lang="en-US" spc="-55" dirty="0" err="1">
                <a:solidFill>
                  <a:srgbClr val="1D1D1B"/>
                </a:solidFill>
                <a:latin typeface="Trebuchet MS"/>
                <a:cs typeface="Trebuchet MS"/>
              </a:rPr>
              <a:t>objetiva</a:t>
            </a:r>
            <a:r>
              <a:rPr lang="en-US" spc="-55" dirty="0">
                <a:solidFill>
                  <a:srgbClr val="1D1D1B"/>
                </a:solidFill>
                <a:latin typeface="Trebuchet MS"/>
                <a:cs typeface="Trebuchet MS"/>
              </a:rPr>
              <a:t>.</a:t>
            </a:r>
            <a:endParaRPr lang="en-GB" spc="-55" dirty="0">
              <a:solidFill>
                <a:srgbClr val="1D1D1B"/>
              </a:solidFill>
              <a:latin typeface="Trebuchet MS"/>
              <a:cs typeface="Trebuchet MS"/>
            </a:endParaRPr>
          </a:p>
        </p:txBody>
      </p:sp>
      <p:sp>
        <p:nvSpPr>
          <p:cNvPr id="12" name="object 10">
            <a:extLst>
              <a:ext uri="{FF2B5EF4-FFF2-40B4-BE49-F238E27FC236}">
                <a16:creationId xmlns:a16="http://schemas.microsoft.com/office/drawing/2014/main" id="{CDC0C470-0BA1-7468-3C3E-0EE3068AA53A}"/>
              </a:ext>
            </a:extLst>
          </p:cNvPr>
          <p:cNvSpPr txBox="1"/>
          <p:nvPr/>
        </p:nvSpPr>
        <p:spPr>
          <a:xfrm>
            <a:off x="9833596" y="2706986"/>
            <a:ext cx="153888" cy="216662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5E5D5D"/>
                </a:solidFill>
                <a:latin typeface="Trebuchet MS"/>
                <a:cs typeface="Trebuchet MS"/>
              </a:rPr>
              <a:t>Photo</a:t>
            </a:r>
            <a:r>
              <a:rPr sz="1000" b="1" spc="-30" dirty="0">
                <a:solidFill>
                  <a:srgbClr val="5E5D5D"/>
                </a:solidFill>
                <a:latin typeface="Trebuchet MS"/>
                <a:cs typeface="Trebuchet MS"/>
              </a:rPr>
              <a:t> </a:t>
            </a:r>
            <a:r>
              <a:rPr lang="en-US" sz="1000" b="1" spc="25" dirty="0">
                <a:solidFill>
                  <a:srgbClr val="5E5D5D"/>
                </a:solidFill>
                <a:latin typeface="Trebuchet MS"/>
                <a:cs typeface="Trebuchet MS"/>
              </a:rPr>
              <a:t>taken from Observador.pt</a:t>
            </a:r>
            <a:endParaRPr sz="1000" dirty="0">
              <a:latin typeface="Trebuchet MS"/>
              <a:cs typeface="Trebuchet MS"/>
            </a:endParaRPr>
          </a:p>
        </p:txBody>
      </p:sp>
      <p:pic>
        <p:nvPicPr>
          <p:cNvPr id="13" name="Picture 12" descr="A picture containing text, building, outdoor&#10;&#10;Description automatically generated">
            <a:extLst>
              <a:ext uri="{FF2B5EF4-FFF2-40B4-BE49-F238E27FC236}">
                <a16:creationId xmlns:a16="http://schemas.microsoft.com/office/drawing/2014/main" id="{BB658752-E41C-DE5A-BEA8-FB3B8FC267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6810" y="-24740"/>
            <a:ext cx="5025309" cy="282399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F69A020-B251-4E67-B7E5-DD405AF6E352}"/>
              </a:ext>
            </a:extLst>
          </p:cNvPr>
          <p:cNvSpPr/>
          <p:nvPr/>
        </p:nvSpPr>
        <p:spPr>
          <a:xfrm>
            <a:off x="0" y="0"/>
            <a:ext cx="10210800" cy="7772400"/>
          </a:xfrm>
          <a:prstGeom prst="rect">
            <a:avLst/>
          </a:prstGeom>
          <a:solidFill>
            <a:srgbClr val="D4D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 name="object 2"/>
          <p:cNvSpPr/>
          <p:nvPr/>
        </p:nvSpPr>
        <p:spPr>
          <a:xfrm flipH="1">
            <a:off x="8408512"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lstStyle/>
          <a:p>
            <a:endParaRPr/>
          </a:p>
        </p:txBody>
      </p:sp>
      <p:sp>
        <p:nvSpPr>
          <p:cNvPr id="5" name="object 5"/>
          <p:cNvSpPr/>
          <p:nvPr/>
        </p:nvSpPr>
        <p:spPr>
          <a:xfrm flipH="1">
            <a:off x="7243762" y="3723862"/>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a:p>
        </p:txBody>
      </p:sp>
      <p:pic>
        <p:nvPicPr>
          <p:cNvPr id="30" name="Picture 29" descr="Diagram&#10;&#10;Description automatically generated">
            <a:extLst>
              <a:ext uri="{FF2B5EF4-FFF2-40B4-BE49-F238E27FC236}">
                <a16:creationId xmlns:a16="http://schemas.microsoft.com/office/drawing/2014/main" id="{4A919A16-4382-4F26-9354-A10AAFB3C2C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 y="152400"/>
            <a:ext cx="7001510" cy="6482880"/>
          </a:xfrm>
          <a:prstGeom prst="rect">
            <a:avLst/>
          </a:prstGeom>
        </p:spPr>
      </p:pic>
      <p:grpSp>
        <p:nvGrpSpPr>
          <p:cNvPr id="33" name="object 2">
            <a:extLst>
              <a:ext uri="{FF2B5EF4-FFF2-40B4-BE49-F238E27FC236}">
                <a16:creationId xmlns:a16="http://schemas.microsoft.com/office/drawing/2014/main" id="{D359BEB1-E720-42F8-AC9D-F1BE9FECE780}"/>
              </a:ext>
            </a:extLst>
          </p:cNvPr>
          <p:cNvGrpSpPr/>
          <p:nvPr/>
        </p:nvGrpSpPr>
        <p:grpSpPr>
          <a:xfrm>
            <a:off x="3855677" y="5334000"/>
            <a:ext cx="6050323" cy="6784929"/>
            <a:chOff x="0" y="836668"/>
            <a:chExt cx="6050323" cy="6936303"/>
          </a:xfrm>
        </p:grpSpPr>
        <p:sp>
          <p:nvSpPr>
            <p:cNvPr id="34" name="object 3">
              <a:extLst>
                <a:ext uri="{FF2B5EF4-FFF2-40B4-BE49-F238E27FC236}">
                  <a16:creationId xmlns:a16="http://schemas.microsoft.com/office/drawing/2014/main" id="{26F42A82-BB39-4751-A3A6-51EC0A55DC25}"/>
                </a:ext>
              </a:extLst>
            </p:cNvPr>
            <p:cNvSpPr/>
            <p:nvPr/>
          </p:nvSpPr>
          <p:spPr>
            <a:xfrm>
              <a:off x="0" y="7650416"/>
              <a:ext cx="372110" cy="122555"/>
            </a:xfrm>
            <a:custGeom>
              <a:avLst/>
              <a:gdLst/>
              <a:ahLst/>
              <a:cxnLst/>
              <a:rect l="l" t="t" r="r" b="b"/>
              <a:pathLst>
                <a:path w="372110" h="122554">
                  <a:moveTo>
                    <a:pt x="310974" y="0"/>
                  </a:moveTo>
                  <a:lnTo>
                    <a:pt x="0" y="75776"/>
                  </a:lnTo>
                  <a:lnTo>
                    <a:pt x="0" y="121983"/>
                  </a:lnTo>
                  <a:lnTo>
                    <a:pt x="371708" y="121983"/>
                  </a:lnTo>
                  <a:lnTo>
                    <a:pt x="310974" y="0"/>
                  </a:lnTo>
                  <a:close/>
                </a:path>
              </a:pathLst>
            </a:custGeom>
            <a:solidFill>
              <a:srgbClr val="F3F3F5"/>
            </a:solidFill>
          </p:spPr>
          <p:txBody>
            <a:bodyPr wrap="square" lIns="0" tIns="0" rIns="0" bIns="0" rtlCol="0"/>
            <a:lstStyle/>
            <a:p>
              <a:endParaRPr/>
            </a:p>
          </p:txBody>
        </p:sp>
        <p:sp>
          <p:nvSpPr>
            <p:cNvPr id="36" name="object 5">
              <a:extLst>
                <a:ext uri="{FF2B5EF4-FFF2-40B4-BE49-F238E27FC236}">
                  <a16:creationId xmlns:a16="http://schemas.microsoft.com/office/drawing/2014/main" id="{12835873-B480-4C4C-B21A-F107DAB140D4}"/>
                </a:ext>
              </a:extLst>
            </p:cNvPr>
            <p:cNvSpPr/>
            <p:nvPr/>
          </p:nvSpPr>
          <p:spPr>
            <a:xfrm>
              <a:off x="998898" y="836668"/>
              <a:ext cx="5051425" cy="2384146"/>
            </a:xfrm>
            <a:custGeom>
              <a:avLst/>
              <a:gdLst/>
              <a:ahLst/>
              <a:cxnLst/>
              <a:rect l="l" t="t" r="r" b="b"/>
              <a:pathLst>
                <a:path w="5051425" h="2803525">
                  <a:moveTo>
                    <a:pt x="4621885" y="0"/>
                  </a:moveTo>
                  <a:lnTo>
                    <a:pt x="429425" y="0"/>
                  </a:lnTo>
                  <a:lnTo>
                    <a:pt x="382805" y="2532"/>
                  </a:lnTo>
                  <a:lnTo>
                    <a:pt x="337598" y="9950"/>
                  </a:lnTo>
                  <a:lnTo>
                    <a:pt x="294071" y="21986"/>
                  </a:lnTo>
                  <a:lnTo>
                    <a:pt x="252490" y="38374"/>
                  </a:lnTo>
                  <a:lnTo>
                    <a:pt x="213122" y="58847"/>
                  </a:lnTo>
                  <a:lnTo>
                    <a:pt x="176236" y="83137"/>
                  </a:lnTo>
                  <a:lnTo>
                    <a:pt x="142099" y="110976"/>
                  </a:lnTo>
                  <a:lnTo>
                    <a:pt x="110976" y="142099"/>
                  </a:lnTo>
                  <a:lnTo>
                    <a:pt x="83137" y="176236"/>
                  </a:lnTo>
                  <a:lnTo>
                    <a:pt x="58847" y="213122"/>
                  </a:lnTo>
                  <a:lnTo>
                    <a:pt x="38374" y="252490"/>
                  </a:lnTo>
                  <a:lnTo>
                    <a:pt x="21986" y="294071"/>
                  </a:lnTo>
                  <a:lnTo>
                    <a:pt x="9950" y="337598"/>
                  </a:lnTo>
                  <a:lnTo>
                    <a:pt x="2532" y="382805"/>
                  </a:lnTo>
                  <a:lnTo>
                    <a:pt x="0" y="429425"/>
                  </a:lnTo>
                  <a:lnTo>
                    <a:pt x="0" y="2373744"/>
                  </a:lnTo>
                  <a:lnTo>
                    <a:pt x="2532" y="2420363"/>
                  </a:lnTo>
                  <a:lnTo>
                    <a:pt x="9950" y="2465570"/>
                  </a:lnTo>
                  <a:lnTo>
                    <a:pt x="21986" y="2509098"/>
                  </a:lnTo>
                  <a:lnTo>
                    <a:pt x="38374" y="2550679"/>
                  </a:lnTo>
                  <a:lnTo>
                    <a:pt x="58847" y="2590046"/>
                  </a:lnTo>
                  <a:lnTo>
                    <a:pt x="83137" y="2626932"/>
                  </a:lnTo>
                  <a:lnTo>
                    <a:pt x="110976" y="2661070"/>
                  </a:lnTo>
                  <a:lnTo>
                    <a:pt x="142099" y="2692192"/>
                  </a:lnTo>
                  <a:lnTo>
                    <a:pt x="176236" y="2720032"/>
                  </a:lnTo>
                  <a:lnTo>
                    <a:pt x="213122" y="2744321"/>
                  </a:lnTo>
                  <a:lnTo>
                    <a:pt x="252490" y="2764794"/>
                  </a:lnTo>
                  <a:lnTo>
                    <a:pt x="294071" y="2781182"/>
                  </a:lnTo>
                  <a:lnTo>
                    <a:pt x="337598" y="2793219"/>
                  </a:lnTo>
                  <a:lnTo>
                    <a:pt x="382805" y="2800637"/>
                  </a:lnTo>
                  <a:lnTo>
                    <a:pt x="429425" y="2803169"/>
                  </a:lnTo>
                  <a:lnTo>
                    <a:pt x="4621885" y="2803169"/>
                  </a:lnTo>
                  <a:lnTo>
                    <a:pt x="4668504" y="2800637"/>
                  </a:lnTo>
                  <a:lnTo>
                    <a:pt x="4713712" y="2793219"/>
                  </a:lnTo>
                  <a:lnTo>
                    <a:pt x="4757239" y="2781182"/>
                  </a:lnTo>
                  <a:lnTo>
                    <a:pt x="4798820" y="2764794"/>
                  </a:lnTo>
                  <a:lnTo>
                    <a:pt x="4838187" y="2744321"/>
                  </a:lnTo>
                  <a:lnTo>
                    <a:pt x="4875073" y="2720032"/>
                  </a:lnTo>
                  <a:lnTo>
                    <a:pt x="4909211" y="2692192"/>
                  </a:lnTo>
                  <a:lnTo>
                    <a:pt x="4940333" y="2661070"/>
                  </a:lnTo>
                  <a:lnTo>
                    <a:pt x="4968173" y="2626932"/>
                  </a:lnTo>
                  <a:lnTo>
                    <a:pt x="4992463" y="2590046"/>
                  </a:lnTo>
                  <a:lnTo>
                    <a:pt x="5012935" y="2550679"/>
                  </a:lnTo>
                  <a:lnTo>
                    <a:pt x="5029323" y="2509098"/>
                  </a:lnTo>
                  <a:lnTo>
                    <a:pt x="5041360" y="2465570"/>
                  </a:lnTo>
                  <a:lnTo>
                    <a:pt x="5048778" y="2420363"/>
                  </a:lnTo>
                  <a:lnTo>
                    <a:pt x="5051310" y="2373744"/>
                  </a:lnTo>
                  <a:lnTo>
                    <a:pt x="5051310" y="429425"/>
                  </a:lnTo>
                  <a:lnTo>
                    <a:pt x="5048778" y="382805"/>
                  </a:lnTo>
                  <a:lnTo>
                    <a:pt x="5041360" y="337598"/>
                  </a:lnTo>
                  <a:lnTo>
                    <a:pt x="5029323" y="294071"/>
                  </a:lnTo>
                  <a:lnTo>
                    <a:pt x="5012935" y="252490"/>
                  </a:lnTo>
                  <a:lnTo>
                    <a:pt x="4992463" y="213122"/>
                  </a:lnTo>
                  <a:lnTo>
                    <a:pt x="4968173" y="176236"/>
                  </a:lnTo>
                  <a:lnTo>
                    <a:pt x="4940333" y="142099"/>
                  </a:lnTo>
                  <a:lnTo>
                    <a:pt x="4909211" y="110976"/>
                  </a:lnTo>
                  <a:lnTo>
                    <a:pt x="4875073" y="83137"/>
                  </a:lnTo>
                  <a:lnTo>
                    <a:pt x="4838187" y="58847"/>
                  </a:lnTo>
                  <a:lnTo>
                    <a:pt x="4798820" y="38374"/>
                  </a:lnTo>
                  <a:lnTo>
                    <a:pt x="4757239" y="21986"/>
                  </a:lnTo>
                  <a:lnTo>
                    <a:pt x="4713712" y="9950"/>
                  </a:lnTo>
                  <a:lnTo>
                    <a:pt x="4668504" y="2532"/>
                  </a:lnTo>
                  <a:lnTo>
                    <a:pt x="4621885" y="0"/>
                  </a:lnTo>
                  <a:close/>
                </a:path>
              </a:pathLst>
            </a:custGeom>
            <a:solidFill>
              <a:srgbClr val="D21924"/>
            </a:solidFill>
          </p:spPr>
          <p:txBody>
            <a:bodyPr wrap="square" lIns="0" tIns="0" rIns="0" bIns="0" rtlCol="0"/>
            <a:lstStyle/>
            <a:p>
              <a:endParaRPr dirty="0"/>
            </a:p>
          </p:txBody>
        </p:sp>
      </p:grpSp>
      <p:sp>
        <p:nvSpPr>
          <p:cNvPr id="37" name="object 7">
            <a:extLst>
              <a:ext uri="{FF2B5EF4-FFF2-40B4-BE49-F238E27FC236}">
                <a16:creationId xmlns:a16="http://schemas.microsoft.com/office/drawing/2014/main" id="{60C74F57-3303-4469-A79E-40C904A6DAF8}"/>
              </a:ext>
            </a:extLst>
          </p:cNvPr>
          <p:cNvSpPr txBox="1"/>
          <p:nvPr/>
        </p:nvSpPr>
        <p:spPr>
          <a:xfrm>
            <a:off x="5259389" y="5917964"/>
            <a:ext cx="4131310" cy="1564531"/>
          </a:xfrm>
          <a:prstGeom prst="rect">
            <a:avLst/>
          </a:prstGeom>
        </p:spPr>
        <p:txBody>
          <a:bodyPr vert="horz" wrap="square" lIns="0" tIns="12700" rIns="0" bIns="0" rtlCol="0">
            <a:spAutoFit/>
          </a:bodyPr>
          <a:lstStyle/>
          <a:p>
            <a:pPr marL="12700" marR="5080">
              <a:spcBef>
                <a:spcPts val="100"/>
              </a:spcBef>
            </a:pPr>
            <a:r>
              <a:rPr lang="pt-PT" sz="2000" spc="-95" dirty="0">
                <a:solidFill>
                  <a:srgbClr val="FFFFFF"/>
                </a:solidFill>
                <a:latin typeface="Trebuchet MS"/>
              </a:rPr>
              <a:t>As cores e formatos nos logótipos e na comunicação transpiram emoções, sensações e pensamentos ao seu público-alvo.</a:t>
            </a:r>
          </a:p>
          <a:p>
            <a:pPr marL="12700" marR="5080">
              <a:spcBef>
                <a:spcPts val="100"/>
              </a:spcBef>
            </a:pPr>
            <a:r>
              <a:rPr lang="pt-PT" sz="2000" spc="-95" dirty="0" err="1">
                <a:solidFill>
                  <a:srgbClr val="FFFFFF"/>
                </a:solidFill>
                <a:latin typeface="Trebuchet MS"/>
                <a:hlinkClick r:id="rId3"/>
              </a:rPr>
              <a:t>Saiba </a:t>
            </a:r>
            <a:r>
              <a:rPr lang="pt-PT" sz="2000" spc="-95" dirty="0">
                <a:solidFill>
                  <a:srgbClr val="FFFFFF"/>
                </a:solidFill>
                <a:latin typeface="Trebuchet MS"/>
                <a:hlinkClick r:id="rId3"/>
              </a:rPr>
              <a:t>mais</a:t>
            </a:r>
            <a:endParaRPr lang="pt-PT" sz="2000" spc="-95" dirty="0">
              <a:solidFill>
                <a:srgbClr val="FFFFFF"/>
              </a:solidFill>
              <a:latin typeface="Trebuchet MS"/>
            </a:endParaRPr>
          </a:p>
        </p:txBody>
      </p:sp>
      <p:sp>
        <p:nvSpPr>
          <p:cNvPr id="38" name="object 8">
            <a:extLst>
              <a:ext uri="{FF2B5EF4-FFF2-40B4-BE49-F238E27FC236}">
                <a16:creationId xmlns:a16="http://schemas.microsoft.com/office/drawing/2014/main" id="{EF22A4B1-F588-4155-A3FC-B146F583E513}"/>
              </a:ext>
            </a:extLst>
          </p:cNvPr>
          <p:cNvSpPr txBox="1">
            <a:spLocks/>
          </p:cNvSpPr>
          <p:nvPr/>
        </p:nvSpPr>
        <p:spPr>
          <a:xfrm>
            <a:off x="5292052" y="5438949"/>
            <a:ext cx="2213610" cy="443711"/>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pt-PT" sz="2800" kern="0" spc="140" dirty="0">
                <a:solidFill>
                  <a:srgbClr val="FFFFFF"/>
                </a:solidFill>
                <a:latin typeface="Trebuchet MS"/>
                <a:cs typeface="Trebuchet MS"/>
              </a:rPr>
              <a:t>Desenho</a:t>
            </a:r>
            <a:endParaRPr lang="pt-PT" sz="2400" kern="0" dirty="0">
              <a:solidFill>
                <a:sysClr val="windowText" lastClr="000000"/>
              </a:solidFill>
              <a:latin typeface="Trebuchet MS"/>
              <a:cs typeface="Trebuchet MS"/>
            </a:endParaRPr>
          </a:p>
        </p:txBody>
      </p:sp>
      <p:sp>
        <p:nvSpPr>
          <p:cNvPr id="39" name="object 10">
            <a:extLst>
              <a:ext uri="{FF2B5EF4-FFF2-40B4-BE49-F238E27FC236}">
                <a16:creationId xmlns:a16="http://schemas.microsoft.com/office/drawing/2014/main" id="{A80752BF-E113-4D30-9F36-DA90BCCB9A0D}"/>
              </a:ext>
            </a:extLst>
          </p:cNvPr>
          <p:cNvSpPr txBox="1"/>
          <p:nvPr/>
        </p:nvSpPr>
        <p:spPr>
          <a:xfrm>
            <a:off x="152400" y="1600201"/>
            <a:ext cx="153888" cy="6019799"/>
          </a:xfrm>
          <a:prstGeom prst="rect">
            <a:avLst/>
          </a:prstGeom>
        </p:spPr>
        <p:txBody>
          <a:bodyPr vert="vert270" wrap="square" lIns="0" tIns="4445" rIns="0" bIns="0" rtlCol="0">
            <a:spAutoFit/>
          </a:bodyPr>
          <a:lstStyle/>
          <a:p>
            <a:pPr marL="12700">
              <a:lnSpc>
                <a:spcPct val="100000"/>
              </a:lnSpc>
              <a:spcBef>
                <a:spcPts val="35"/>
              </a:spcBef>
            </a:pPr>
            <a:r>
              <a:rPr lang="pt-PT" sz="1000" b="1" spc="15" dirty="0" err="1">
                <a:solidFill>
                  <a:srgbClr val="5E5D5D"/>
                </a:solidFill>
                <a:latin typeface="Trebuchet MS"/>
                <a:cs typeface="Trebuchet MS"/>
              </a:rPr>
              <a:t>Fonte: </a:t>
            </a:r>
            <a:r>
              <a:rPr lang="pt-PT" sz="1000" b="1" spc="15" dirty="0">
                <a:solidFill>
                  <a:srgbClr val="5E5D5D"/>
                </a:solidFill>
                <a:latin typeface="Trebuchet MS"/>
                <a:cs typeface="Trebuchet MS"/>
              </a:rPr>
              <a:t>https://www.graphicsprings.com/blog/view/infographic-psychology-behind-colors-1</a:t>
            </a:r>
            <a:endParaRPr sz="1000" dirty="0">
              <a:latin typeface="Trebuchet MS"/>
              <a:cs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object 2">
            <a:extLst>
              <a:ext uri="{FF2B5EF4-FFF2-40B4-BE49-F238E27FC236}">
                <a16:creationId xmlns:a16="http://schemas.microsoft.com/office/drawing/2014/main" id="{32FAD6DB-3891-FC1B-7ABE-36DE209EB31B}"/>
              </a:ext>
            </a:extLst>
          </p:cNvPr>
          <p:cNvGrpSpPr/>
          <p:nvPr/>
        </p:nvGrpSpPr>
        <p:grpSpPr>
          <a:xfrm>
            <a:off x="0" y="0"/>
            <a:ext cx="10058400" cy="7772400"/>
            <a:chOff x="0" y="0"/>
            <a:chExt cx="10058400" cy="7772400"/>
          </a:xfrm>
        </p:grpSpPr>
        <p:pic>
          <p:nvPicPr>
            <p:cNvPr id="11" name="object 3">
              <a:extLst>
                <a:ext uri="{FF2B5EF4-FFF2-40B4-BE49-F238E27FC236}">
                  <a16:creationId xmlns:a16="http://schemas.microsoft.com/office/drawing/2014/main" id="{A5929E6B-B970-0D6A-94C5-0B091C302D2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12" name="object 4">
              <a:extLst>
                <a:ext uri="{FF2B5EF4-FFF2-40B4-BE49-F238E27FC236}">
                  <a16:creationId xmlns:a16="http://schemas.microsoft.com/office/drawing/2014/main" id="{AED3F4EE-9271-B749-6ED8-515D614B6C92}"/>
                </a:ext>
              </a:extLst>
            </p:cNvPr>
            <p:cNvSpPr/>
            <p:nvPr/>
          </p:nvSpPr>
          <p:spPr>
            <a:xfrm>
              <a:off x="984219" y="3208967"/>
              <a:ext cx="7087234" cy="3039434"/>
            </a:xfrm>
            <a:custGeom>
              <a:avLst/>
              <a:gdLst/>
              <a:ahLst/>
              <a:cxnLst/>
              <a:rect l="l" t="t" r="r" b="b"/>
              <a:pathLst>
                <a:path w="7087234" h="4003675">
                  <a:moveTo>
                    <a:pt x="6750202" y="0"/>
                  </a:moveTo>
                  <a:lnTo>
                    <a:pt x="336448" y="0"/>
                  </a:lnTo>
                  <a:lnTo>
                    <a:pt x="286902" y="3665"/>
                  </a:lnTo>
                  <a:lnTo>
                    <a:pt x="239556" y="14306"/>
                  </a:lnTo>
                  <a:lnTo>
                    <a:pt x="194940" y="31394"/>
                  </a:lnTo>
                  <a:lnTo>
                    <a:pt x="153586" y="54396"/>
                  </a:lnTo>
                  <a:lnTo>
                    <a:pt x="116023" y="82782"/>
                  </a:lnTo>
                  <a:lnTo>
                    <a:pt x="82783" y="116021"/>
                  </a:lnTo>
                  <a:lnTo>
                    <a:pt x="54396" y="153582"/>
                  </a:lnTo>
                  <a:lnTo>
                    <a:pt x="31394" y="194935"/>
                  </a:lnTo>
                  <a:lnTo>
                    <a:pt x="14306" y="239549"/>
                  </a:lnTo>
                  <a:lnTo>
                    <a:pt x="3665" y="286893"/>
                  </a:lnTo>
                  <a:lnTo>
                    <a:pt x="0" y="336435"/>
                  </a:lnTo>
                  <a:lnTo>
                    <a:pt x="0" y="3666947"/>
                  </a:lnTo>
                  <a:lnTo>
                    <a:pt x="3665" y="3716489"/>
                  </a:lnTo>
                  <a:lnTo>
                    <a:pt x="14306" y="3763833"/>
                  </a:lnTo>
                  <a:lnTo>
                    <a:pt x="31394" y="3808447"/>
                  </a:lnTo>
                  <a:lnTo>
                    <a:pt x="54396" y="3849800"/>
                  </a:lnTo>
                  <a:lnTo>
                    <a:pt x="82783" y="3887361"/>
                  </a:lnTo>
                  <a:lnTo>
                    <a:pt x="116023" y="3920600"/>
                  </a:lnTo>
                  <a:lnTo>
                    <a:pt x="153586" y="3948986"/>
                  </a:lnTo>
                  <a:lnTo>
                    <a:pt x="194940" y="3971988"/>
                  </a:lnTo>
                  <a:lnTo>
                    <a:pt x="239556" y="3989076"/>
                  </a:lnTo>
                  <a:lnTo>
                    <a:pt x="286902" y="3999717"/>
                  </a:lnTo>
                  <a:lnTo>
                    <a:pt x="336448" y="4003382"/>
                  </a:lnTo>
                  <a:lnTo>
                    <a:pt x="6750202" y="4003382"/>
                  </a:lnTo>
                  <a:lnTo>
                    <a:pt x="6799745" y="3999717"/>
                  </a:lnTo>
                  <a:lnTo>
                    <a:pt x="6847088" y="3989076"/>
                  </a:lnTo>
                  <a:lnTo>
                    <a:pt x="6891702" y="3971988"/>
                  </a:lnTo>
                  <a:lnTo>
                    <a:pt x="6933055" y="3948986"/>
                  </a:lnTo>
                  <a:lnTo>
                    <a:pt x="6970616" y="3920600"/>
                  </a:lnTo>
                  <a:lnTo>
                    <a:pt x="7003855" y="3887361"/>
                  </a:lnTo>
                  <a:lnTo>
                    <a:pt x="7032242" y="3849800"/>
                  </a:lnTo>
                  <a:lnTo>
                    <a:pt x="7055244" y="3808447"/>
                  </a:lnTo>
                  <a:lnTo>
                    <a:pt x="7072331" y="3763833"/>
                  </a:lnTo>
                  <a:lnTo>
                    <a:pt x="7082972" y="3716489"/>
                  </a:lnTo>
                  <a:lnTo>
                    <a:pt x="7086638" y="3666947"/>
                  </a:lnTo>
                  <a:lnTo>
                    <a:pt x="7086638" y="336435"/>
                  </a:lnTo>
                  <a:lnTo>
                    <a:pt x="7082972" y="286893"/>
                  </a:lnTo>
                  <a:lnTo>
                    <a:pt x="7072331" y="239549"/>
                  </a:lnTo>
                  <a:lnTo>
                    <a:pt x="7055244" y="194935"/>
                  </a:lnTo>
                  <a:lnTo>
                    <a:pt x="7032242" y="153582"/>
                  </a:lnTo>
                  <a:lnTo>
                    <a:pt x="7003855" y="116021"/>
                  </a:lnTo>
                  <a:lnTo>
                    <a:pt x="6970616" y="82782"/>
                  </a:lnTo>
                  <a:lnTo>
                    <a:pt x="6933055" y="54396"/>
                  </a:lnTo>
                  <a:lnTo>
                    <a:pt x="6891702" y="31394"/>
                  </a:lnTo>
                  <a:lnTo>
                    <a:pt x="6847088" y="14306"/>
                  </a:lnTo>
                  <a:lnTo>
                    <a:pt x="6799745" y="3665"/>
                  </a:lnTo>
                  <a:lnTo>
                    <a:pt x="6750202" y="0"/>
                  </a:lnTo>
                  <a:close/>
                </a:path>
              </a:pathLst>
            </a:custGeom>
            <a:solidFill>
              <a:srgbClr val="FFFFFF">
                <a:alpha val="92999"/>
              </a:srgbClr>
            </a:solidFill>
          </p:spPr>
          <p:txBody>
            <a:bodyPr wrap="square" lIns="0" tIns="0" rIns="0" bIns="0" rtlCol="0"/>
            <a:lstStyle/>
            <a:p>
              <a:endParaRPr dirty="0"/>
            </a:p>
          </p:txBody>
        </p:sp>
      </p:grpSp>
      <p:sp>
        <p:nvSpPr>
          <p:cNvPr id="5" name="object 5"/>
          <p:cNvSpPr txBox="1">
            <a:spLocks noGrp="1"/>
          </p:cNvSpPr>
          <p:nvPr>
            <p:ph type="title"/>
          </p:nvPr>
        </p:nvSpPr>
        <p:spPr>
          <a:xfrm>
            <a:off x="1460487" y="3590184"/>
            <a:ext cx="4711713" cy="391160"/>
          </a:xfrm>
          <a:prstGeom prst="rect">
            <a:avLst/>
          </a:prstGeom>
        </p:spPr>
        <p:txBody>
          <a:bodyPr vert="horz" wrap="square" lIns="0" tIns="12700" rIns="0" bIns="0" rtlCol="0">
            <a:spAutoFit/>
          </a:bodyPr>
          <a:lstStyle/>
          <a:p>
            <a:pPr marL="12700">
              <a:lnSpc>
                <a:spcPct val="100000"/>
              </a:lnSpc>
              <a:spcBef>
                <a:spcPts val="100"/>
              </a:spcBef>
            </a:pPr>
            <a:r>
              <a:rPr lang="pt-PT" sz="2400" b="0" spc="140" dirty="0">
                <a:solidFill>
                  <a:srgbClr val="1D1D1B"/>
                </a:solidFill>
                <a:latin typeface="Trebuchet MS"/>
                <a:cs typeface="Trebuchet MS"/>
              </a:rPr>
              <a:t>Meios de comunicação social</a:t>
            </a:r>
            <a:endParaRPr sz="2400" dirty="0">
              <a:latin typeface="Trebuchet MS"/>
              <a:cs typeface="Trebuchet MS"/>
            </a:endParaRPr>
          </a:p>
        </p:txBody>
      </p:sp>
      <p:sp>
        <p:nvSpPr>
          <p:cNvPr id="6" name="object 6"/>
          <p:cNvSpPr txBox="1"/>
          <p:nvPr/>
        </p:nvSpPr>
        <p:spPr>
          <a:xfrm>
            <a:off x="1460487" y="4263248"/>
            <a:ext cx="6226175" cy="1397819"/>
          </a:xfrm>
          <a:prstGeom prst="rect">
            <a:avLst/>
          </a:prstGeom>
        </p:spPr>
        <p:txBody>
          <a:bodyPr vert="horz" wrap="square" lIns="0" tIns="12700" rIns="0" bIns="0" rtlCol="0">
            <a:spAutoFit/>
          </a:bodyPr>
          <a:lstStyle/>
          <a:p>
            <a:pPr marL="2880">
              <a:buClr>
                <a:srgbClr val="000000"/>
              </a:buClr>
            </a:pPr>
            <a:r>
              <a:rPr lang="en-US" spc="-50" dirty="0">
                <a:solidFill>
                  <a:srgbClr val="1D1D1B"/>
                </a:solidFill>
                <a:latin typeface="Trebuchet MS"/>
              </a:rPr>
              <a:t>Os Social Media são um conjunto de canais de comunicação online dedicados a </a:t>
            </a:r>
            <a:r>
              <a:rPr lang="en-US" spc="-50" dirty="0" err="1">
                <a:solidFill>
                  <a:srgbClr val="1D1D1B"/>
                </a:solidFill>
                <a:latin typeface="Trebuchet MS"/>
              </a:rPr>
              <a:t>interações</a:t>
            </a:r>
            <a:r>
              <a:rPr lang="en-US" spc="-50" dirty="0">
                <a:solidFill>
                  <a:srgbClr val="1D1D1B"/>
                </a:solidFill>
                <a:latin typeface="Trebuchet MS"/>
              </a:rPr>
              <a:t>, partilha de conteúdos e experiências comunitárias. Permite-lhe ter um alto nível de autoridade da marca no mercado e sucesso com os seus clientes. </a:t>
            </a:r>
            <a:endParaRPr lang="pt-PT" spc="-50" dirty="0">
              <a:solidFill>
                <a:srgbClr val="1D1D1B"/>
              </a:solidFill>
              <a:latin typeface="Trebuchet MS"/>
            </a:endParaRPr>
          </a:p>
        </p:txBody>
      </p:sp>
      <p:sp>
        <p:nvSpPr>
          <p:cNvPr id="7" name="object 7"/>
          <p:cNvSpPr txBox="1"/>
          <p:nvPr/>
        </p:nvSpPr>
        <p:spPr>
          <a:xfrm>
            <a:off x="406078" y="670548"/>
            <a:ext cx="175895" cy="209613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Foto </a:t>
            </a:r>
            <a:r>
              <a:rPr sz="1000" b="1" spc="25" dirty="0">
                <a:solidFill>
                  <a:srgbClr val="FFFFFF"/>
                </a:solidFill>
                <a:latin typeface="Trebuchet MS"/>
                <a:cs typeface="Trebuchet MS"/>
              </a:rPr>
              <a:t>de </a:t>
            </a:r>
            <a:r>
              <a:rPr sz="1000" b="1" dirty="0">
                <a:solidFill>
                  <a:srgbClr val="FFFFFF"/>
                </a:solidFill>
                <a:latin typeface="Trebuchet MS"/>
                <a:cs typeface="Trebuchet MS"/>
              </a:rPr>
              <a:t>Cem </a:t>
            </a:r>
            <a:r>
              <a:rPr sz="1000" b="1" spc="-5" dirty="0">
                <a:solidFill>
                  <a:srgbClr val="FFFFFF"/>
                </a:solidFill>
                <a:latin typeface="Trebuchet MS"/>
                <a:cs typeface="Trebuchet MS"/>
              </a:rPr>
              <a:t>Ersozlu </a:t>
            </a:r>
            <a:r>
              <a:rPr sz="1000" b="1" spc="30" dirty="0">
                <a:solidFill>
                  <a:srgbClr val="FFFFFF"/>
                </a:solidFill>
                <a:latin typeface="Trebuchet MS"/>
                <a:cs typeface="Trebuchet MS"/>
              </a:rPr>
              <a:t>em </a:t>
            </a:r>
            <a:r>
              <a:rPr sz="1000" b="1" spc="15" dirty="0">
                <a:solidFill>
                  <a:srgbClr val="FFFFFF"/>
                </a:solidFill>
                <a:latin typeface="Trebuchet MS"/>
                <a:cs typeface="Trebuchet MS"/>
              </a:rPr>
              <a:t>Unsplash</a:t>
            </a:r>
            <a:endParaRPr sz="1000">
              <a:latin typeface="Trebuchet MS"/>
              <a:cs typeface="Trebuchet MS"/>
            </a:endParaRPr>
          </a:p>
        </p:txBody>
      </p:sp>
      <p:sp>
        <p:nvSpPr>
          <p:cNvPr id="8" name="object 8"/>
          <p:cNvSpPr/>
          <p:nvPr/>
        </p:nvSpPr>
        <p:spPr>
          <a:xfrm>
            <a:off x="984222" y="2598168"/>
            <a:ext cx="1758978"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9" name="object 9"/>
          <p:cNvSpPr txBox="1"/>
          <p:nvPr/>
        </p:nvSpPr>
        <p:spPr>
          <a:xfrm>
            <a:off x="1174724" y="2640403"/>
            <a:ext cx="1473200" cy="289823"/>
          </a:xfrm>
          <a:prstGeom prst="rect">
            <a:avLst/>
          </a:prstGeom>
        </p:spPr>
        <p:txBody>
          <a:bodyPr vert="horz" wrap="square" lIns="0" tIns="12700" rIns="0" bIns="0" rtlCol="0">
            <a:spAutoFit/>
          </a:bodyPr>
          <a:lstStyle/>
          <a:p>
            <a:pPr marL="12700">
              <a:lnSpc>
                <a:spcPct val="100000"/>
              </a:lnSpc>
              <a:spcBef>
                <a:spcPts val="100"/>
              </a:spcBef>
            </a:pPr>
            <a:r>
              <a:rPr lang="pt-PT" sz="1800" b="1" spc="20" dirty="0" err="1">
                <a:solidFill>
                  <a:srgbClr val="FFFFFF"/>
                </a:solidFill>
                <a:latin typeface="Trebuchet MS"/>
                <a:cs typeface="Trebuchet MS"/>
              </a:rPr>
              <a:t>Definição</a:t>
            </a:r>
            <a:endParaRPr lang="pt-PT" sz="1800" dirty="0">
              <a:latin typeface="Trebuchet MS"/>
              <a:cs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object 13">
            <a:extLst>
              <a:ext uri="{FF2B5EF4-FFF2-40B4-BE49-F238E27FC236}">
                <a16:creationId xmlns:a16="http://schemas.microsoft.com/office/drawing/2014/main" id="{11E5375F-F976-4608-BA6A-D43EC56ADD6D}"/>
              </a:ext>
            </a:extLst>
          </p:cNvPr>
          <p:cNvSpPr/>
          <p:nvPr/>
        </p:nvSpPr>
        <p:spPr>
          <a:xfrm>
            <a:off x="1004202" y="3304345"/>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0" name="object 13">
            <a:extLst>
              <a:ext uri="{FF2B5EF4-FFF2-40B4-BE49-F238E27FC236}">
                <a16:creationId xmlns:a16="http://schemas.microsoft.com/office/drawing/2014/main" id="{81D8F62D-A980-4967-AF58-0D23A9453F90}"/>
              </a:ext>
            </a:extLst>
          </p:cNvPr>
          <p:cNvSpPr/>
          <p:nvPr/>
        </p:nvSpPr>
        <p:spPr>
          <a:xfrm>
            <a:off x="1004202" y="3985401"/>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1" name="object 13">
            <a:extLst>
              <a:ext uri="{FF2B5EF4-FFF2-40B4-BE49-F238E27FC236}">
                <a16:creationId xmlns:a16="http://schemas.microsoft.com/office/drawing/2014/main" id="{AB0C7C50-1D26-4CAB-9011-EAE5876EC817}"/>
              </a:ext>
            </a:extLst>
          </p:cNvPr>
          <p:cNvSpPr/>
          <p:nvPr/>
        </p:nvSpPr>
        <p:spPr>
          <a:xfrm>
            <a:off x="1004202" y="4614051"/>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2" name="object 13">
            <a:extLst>
              <a:ext uri="{FF2B5EF4-FFF2-40B4-BE49-F238E27FC236}">
                <a16:creationId xmlns:a16="http://schemas.microsoft.com/office/drawing/2014/main" id="{EDC512FB-4DF9-4F24-9654-CF6334B226F4}"/>
              </a:ext>
            </a:extLst>
          </p:cNvPr>
          <p:cNvSpPr/>
          <p:nvPr/>
        </p:nvSpPr>
        <p:spPr>
          <a:xfrm>
            <a:off x="1019868" y="5223651"/>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3" name="object 13">
            <a:extLst>
              <a:ext uri="{FF2B5EF4-FFF2-40B4-BE49-F238E27FC236}">
                <a16:creationId xmlns:a16="http://schemas.microsoft.com/office/drawing/2014/main" id="{320C9333-38BE-4C2C-A8AC-DEF5FBC6486F}"/>
              </a:ext>
            </a:extLst>
          </p:cNvPr>
          <p:cNvSpPr/>
          <p:nvPr/>
        </p:nvSpPr>
        <p:spPr>
          <a:xfrm>
            <a:off x="1004202" y="5810250"/>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4" name="object 13">
            <a:extLst>
              <a:ext uri="{FF2B5EF4-FFF2-40B4-BE49-F238E27FC236}">
                <a16:creationId xmlns:a16="http://schemas.microsoft.com/office/drawing/2014/main" id="{103AEAFB-6EDE-4185-8605-FF7E0777F8BE}"/>
              </a:ext>
            </a:extLst>
          </p:cNvPr>
          <p:cNvSpPr/>
          <p:nvPr/>
        </p:nvSpPr>
        <p:spPr>
          <a:xfrm>
            <a:off x="1019868" y="6419850"/>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grpSp>
        <p:nvGrpSpPr>
          <p:cNvPr id="2" name="object 2"/>
          <p:cNvGrpSpPr/>
          <p:nvPr/>
        </p:nvGrpSpPr>
        <p:grpSpPr>
          <a:xfrm>
            <a:off x="4822252" y="0"/>
            <a:ext cx="5236210" cy="7772400"/>
            <a:chOff x="4822252" y="0"/>
            <a:chExt cx="5236210" cy="7772400"/>
          </a:xfrm>
        </p:grpSpPr>
        <p:sp>
          <p:nvSpPr>
            <p:cNvPr id="3" name="object 3"/>
            <p:cNvSpPr/>
            <p:nvPr/>
          </p:nvSpPr>
          <p:spPr>
            <a:xfrm>
              <a:off x="9950210" y="506904"/>
              <a:ext cx="108585" cy="497840"/>
            </a:xfrm>
            <a:custGeom>
              <a:avLst/>
              <a:gdLst/>
              <a:ahLst/>
              <a:cxnLst/>
              <a:rect l="l" t="t" r="r" b="b"/>
              <a:pathLst>
                <a:path w="108584" h="497840">
                  <a:moveTo>
                    <a:pt x="108189" y="0"/>
                  </a:moveTo>
                  <a:lnTo>
                    <a:pt x="0" y="53838"/>
                  </a:lnTo>
                  <a:lnTo>
                    <a:pt x="108189" y="497807"/>
                  </a:lnTo>
                  <a:lnTo>
                    <a:pt x="108189" y="0"/>
                  </a:lnTo>
                  <a:close/>
                </a:path>
              </a:pathLst>
            </a:custGeom>
            <a:solidFill>
              <a:srgbClr val="F3F3F5"/>
            </a:solidFill>
          </p:spPr>
          <p:txBody>
            <a:bodyPr wrap="square" lIns="0" tIns="0" rIns="0" bIns="0" rtlCol="0"/>
            <a:lstStyle/>
            <a:p>
              <a:endParaRPr/>
            </a:p>
          </p:txBody>
        </p:sp>
        <p:pic>
          <p:nvPicPr>
            <p:cNvPr id="4" name="object 4"/>
            <p:cNvPicPr/>
            <p:nvPr/>
          </p:nvPicPr>
          <p:blipFill>
            <a:blip r:embed="rId3" cstate="print">
              <a:extLst>
                <a:ext uri="{28A0092B-C50C-407E-A947-70E740481C1C}">
                  <a14:useLocalDpi xmlns:a14="http://schemas.microsoft.com/office/drawing/2010/main" val="0"/>
                </a:ext>
              </a:extLst>
            </a:blip>
            <a:stretch>
              <a:fillRect/>
            </a:stretch>
          </p:blipFill>
          <p:spPr>
            <a:xfrm>
              <a:off x="4860349" y="0"/>
              <a:ext cx="5198050" cy="7772400"/>
            </a:xfrm>
            <a:prstGeom prst="rect">
              <a:avLst/>
            </a:prstGeom>
          </p:spPr>
        </p:pic>
        <p:pic>
          <p:nvPicPr>
            <p:cNvPr id="5" name="object 5"/>
            <p:cNvPicPr/>
            <p:nvPr/>
          </p:nvPicPr>
          <p:blipFill>
            <a:blip r:embed="rId4" cstate="print">
              <a:extLst>
                <a:ext uri="{28A0092B-C50C-407E-A947-70E740481C1C}">
                  <a14:useLocalDpi xmlns:a14="http://schemas.microsoft.com/office/drawing/2010/main" val="0"/>
                </a:ext>
              </a:extLst>
            </a:blip>
            <a:stretch>
              <a:fillRect/>
            </a:stretch>
          </p:blipFill>
          <p:spPr>
            <a:xfrm>
              <a:off x="4822252" y="0"/>
              <a:ext cx="2957220" cy="7772399"/>
            </a:xfrm>
            <a:prstGeom prst="rect">
              <a:avLst/>
            </a:prstGeom>
          </p:spPr>
        </p:pic>
      </p:grpSp>
      <p:sp>
        <p:nvSpPr>
          <p:cNvPr id="6" name="object 6"/>
          <p:cNvSpPr txBox="1"/>
          <p:nvPr/>
        </p:nvSpPr>
        <p:spPr>
          <a:xfrm>
            <a:off x="774043" y="2983241"/>
            <a:ext cx="3694724" cy="3929537"/>
          </a:xfrm>
          <a:prstGeom prst="rect">
            <a:avLst/>
          </a:prstGeom>
        </p:spPr>
        <p:txBody>
          <a:bodyPr vert="horz" wrap="square" lIns="0" tIns="149860" rIns="0" bIns="0" rtlCol="0">
            <a:spAutoFit/>
          </a:bodyPr>
          <a:lstStyle/>
          <a:p>
            <a:pPr marL="460080" indent="-457200">
              <a:lnSpc>
                <a:spcPct val="200000"/>
              </a:lnSpc>
              <a:buClr>
                <a:srgbClr val="FF0000"/>
              </a:buClr>
              <a:buFont typeface="Arial" panose="020B0604020202020204" pitchFamily="34" charset="0"/>
              <a:buChar char="•"/>
            </a:pPr>
            <a:r>
              <a:rPr lang="pt-PT" sz="2100" spc="170" dirty="0">
                <a:solidFill>
                  <a:schemeClr val="bg1"/>
                </a:solidFill>
                <a:uFill>
                  <a:solidFill>
                    <a:srgbClr val="D21924"/>
                  </a:solidFill>
                </a:uFill>
                <a:latin typeface="Trebuchet MS"/>
              </a:rPr>
              <a:t>Social Medias;</a:t>
            </a:r>
          </a:p>
          <a:p>
            <a:pPr marL="460080" indent="-457200">
              <a:lnSpc>
                <a:spcPct val="200000"/>
              </a:lnSpc>
              <a:buClr>
                <a:srgbClr val="FF0000"/>
              </a:buClr>
              <a:buFont typeface="Arial" panose="020B0604020202020204" pitchFamily="34" charset="0"/>
              <a:buChar char="•"/>
            </a:pPr>
            <a:r>
              <a:rPr lang="pt-PT" sz="2100" spc="170" dirty="0">
                <a:solidFill>
                  <a:schemeClr val="bg1"/>
                </a:solidFill>
                <a:uFill>
                  <a:solidFill>
                    <a:srgbClr val="D21924"/>
                  </a:solidFill>
                </a:uFill>
                <a:latin typeface="Trebuchet MS"/>
              </a:rPr>
              <a:t>Blogs;</a:t>
            </a:r>
          </a:p>
          <a:p>
            <a:pPr marL="460080" indent="-457200">
              <a:lnSpc>
                <a:spcPct val="200000"/>
              </a:lnSpc>
              <a:buClr>
                <a:srgbClr val="FF0000"/>
              </a:buClr>
              <a:buFont typeface="Arial" panose="020B0604020202020204" pitchFamily="34" charset="0"/>
              <a:buChar char="•"/>
            </a:pPr>
            <a:r>
              <a:rPr lang="pt-PT" sz="2100" spc="170" dirty="0" err="1">
                <a:solidFill>
                  <a:schemeClr val="bg1"/>
                </a:solidFill>
                <a:uFill>
                  <a:solidFill>
                    <a:srgbClr val="D21924"/>
                  </a:solidFill>
                </a:uFill>
                <a:latin typeface="Trebuchet MS"/>
              </a:rPr>
              <a:t>Fóruns</a:t>
            </a:r>
            <a:r>
              <a:rPr lang="pt-PT" sz="2100" spc="170" dirty="0">
                <a:solidFill>
                  <a:schemeClr val="bg1"/>
                </a:solidFill>
                <a:uFill>
                  <a:solidFill>
                    <a:srgbClr val="D21924"/>
                  </a:solidFill>
                </a:uFill>
                <a:latin typeface="Trebuchet MS"/>
              </a:rPr>
              <a:t>;</a:t>
            </a:r>
          </a:p>
          <a:p>
            <a:pPr marL="460080" indent="-457200">
              <a:lnSpc>
                <a:spcPct val="200000"/>
              </a:lnSpc>
              <a:buClr>
                <a:srgbClr val="FF0000"/>
              </a:buClr>
              <a:buFont typeface="Arial" panose="020B0604020202020204" pitchFamily="34" charset="0"/>
              <a:buChar char="•"/>
            </a:pPr>
            <a:r>
              <a:rPr lang="pt-PT" sz="2100" spc="170" dirty="0">
                <a:solidFill>
                  <a:schemeClr val="bg1"/>
                </a:solidFill>
                <a:uFill>
                  <a:solidFill>
                    <a:srgbClr val="D21924"/>
                  </a:solidFill>
                </a:uFill>
                <a:latin typeface="Trebuchet MS"/>
              </a:rPr>
              <a:t>Websites;</a:t>
            </a:r>
          </a:p>
          <a:p>
            <a:pPr marL="460080" indent="-457200">
              <a:lnSpc>
                <a:spcPct val="200000"/>
              </a:lnSpc>
              <a:buClr>
                <a:srgbClr val="FF0000"/>
              </a:buClr>
              <a:buFont typeface="Arial" panose="020B0604020202020204" pitchFamily="34" charset="0"/>
              <a:buChar char="•"/>
            </a:pPr>
            <a:r>
              <a:rPr lang="pt-PT" spc="170" dirty="0">
                <a:solidFill>
                  <a:schemeClr val="bg1"/>
                </a:solidFill>
                <a:uFill>
                  <a:solidFill>
                    <a:srgbClr val="D21924"/>
                  </a:solidFill>
                </a:uFill>
                <a:latin typeface="Trebuchet MS"/>
              </a:rPr>
              <a:t>Websites parceiros;</a:t>
            </a:r>
          </a:p>
          <a:p>
            <a:pPr marL="460080" indent="-457200">
              <a:lnSpc>
                <a:spcPct val="200000"/>
              </a:lnSpc>
              <a:buClr>
                <a:srgbClr val="FF0000"/>
              </a:buClr>
              <a:buFont typeface="Arial" panose="020B0604020202020204" pitchFamily="34" charset="0"/>
              <a:buChar char="•"/>
            </a:pPr>
            <a:r>
              <a:rPr lang="pt-PT" sz="2100" spc="170" dirty="0">
                <a:solidFill>
                  <a:schemeClr val="bg1"/>
                </a:solidFill>
                <a:uFill>
                  <a:solidFill>
                    <a:srgbClr val="D21924"/>
                  </a:solidFill>
                </a:uFill>
                <a:latin typeface="Trebuchet MS"/>
              </a:rPr>
              <a:t>Email-Marketing;</a:t>
            </a:r>
          </a:p>
        </p:txBody>
      </p:sp>
      <p:sp>
        <p:nvSpPr>
          <p:cNvPr id="9" name="object 9"/>
          <p:cNvSpPr txBox="1"/>
          <p:nvPr/>
        </p:nvSpPr>
        <p:spPr>
          <a:xfrm>
            <a:off x="9550255" y="5004713"/>
            <a:ext cx="173355" cy="2096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1D1D1B"/>
                </a:solidFill>
                <a:latin typeface="Trebuchet MS"/>
                <a:cs typeface="Trebuchet MS"/>
              </a:rPr>
              <a:t>Foto </a:t>
            </a:r>
            <a:r>
              <a:rPr sz="1000" spc="-30" dirty="0">
                <a:solidFill>
                  <a:srgbClr val="1D1D1B"/>
                </a:solidFill>
                <a:latin typeface="Trebuchet MS"/>
                <a:cs typeface="Trebuchet MS"/>
              </a:rPr>
              <a:t>de Grace </a:t>
            </a:r>
            <a:r>
              <a:rPr sz="1000" spc="-10" dirty="0">
                <a:solidFill>
                  <a:srgbClr val="1D1D1B"/>
                </a:solidFill>
                <a:latin typeface="Trebuchet MS"/>
                <a:cs typeface="Trebuchet MS"/>
              </a:rPr>
              <a:t>Madeline </a:t>
            </a:r>
            <a:r>
              <a:rPr sz="1000" spc="10" dirty="0">
                <a:solidFill>
                  <a:srgbClr val="1D1D1B"/>
                </a:solidFill>
                <a:latin typeface="Trebuchet MS"/>
                <a:cs typeface="Trebuchet MS"/>
              </a:rPr>
              <a:t>em </a:t>
            </a:r>
            <a:r>
              <a:rPr sz="1000" spc="-15" dirty="0">
                <a:solidFill>
                  <a:srgbClr val="1D1D1B"/>
                </a:solidFill>
                <a:latin typeface="Trebuchet MS"/>
                <a:cs typeface="Trebuchet MS"/>
              </a:rPr>
              <a:t>Unsplash</a:t>
            </a:r>
            <a:endParaRPr sz="1000">
              <a:latin typeface="Trebuchet MS"/>
              <a:cs typeface="Trebuchet MS"/>
            </a:endParaRPr>
          </a:p>
        </p:txBody>
      </p:sp>
      <p:sp>
        <p:nvSpPr>
          <p:cNvPr id="13" name="object 10">
            <a:extLst>
              <a:ext uri="{FF2B5EF4-FFF2-40B4-BE49-F238E27FC236}">
                <a16:creationId xmlns:a16="http://schemas.microsoft.com/office/drawing/2014/main" id="{D65A655C-4E06-46A0-AC71-F2D3096E0315}"/>
              </a:ext>
            </a:extLst>
          </p:cNvPr>
          <p:cNvSpPr txBox="1"/>
          <p:nvPr/>
        </p:nvSpPr>
        <p:spPr>
          <a:xfrm>
            <a:off x="5221954" y="4752807"/>
            <a:ext cx="1898014" cy="2610971"/>
          </a:xfrm>
          <a:prstGeom prst="rect">
            <a:avLst/>
          </a:prstGeom>
        </p:spPr>
        <p:txBody>
          <a:bodyPr vert="horz" wrap="square" lIns="0" tIns="12700" rIns="0" bIns="0" rtlCol="0">
            <a:spAutoFit/>
          </a:bodyPr>
          <a:lstStyle/>
          <a:p>
            <a:pPr marL="12700" marR="5080">
              <a:spcBef>
                <a:spcPts val="100"/>
              </a:spcBef>
            </a:pPr>
            <a:r>
              <a:rPr lang="pt-PT" sz="2400" i="1" spc="-70" dirty="0">
                <a:solidFill>
                  <a:srgbClr val="1D1D1B"/>
                </a:solidFill>
                <a:latin typeface="Arial"/>
                <a:cs typeface="Arial"/>
              </a:rPr>
              <a:t>As Redes Sociais não são sobre websites. </a:t>
            </a:r>
            <a:r>
              <a:rPr lang="pt-PT" sz="2400" i="1" spc="-70" dirty="0" err="1">
                <a:solidFill>
                  <a:srgbClr val="1D1D1B"/>
                </a:solidFill>
                <a:latin typeface="Arial"/>
                <a:cs typeface="Arial"/>
              </a:rPr>
              <a:t>São sobre experiências</a:t>
            </a:r>
            <a:r>
              <a:rPr lang="pt-PT" sz="2400" i="1" spc="-70" dirty="0">
                <a:solidFill>
                  <a:srgbClr val="1D1D1B"/>
                </a:solidFill>
                <a:latin typeface="Arial"/>
                <a:cs typeface="Arial"/>
              </a:rPr>
              <a:t>.</a:t>
            </a:r>
            <a:endParaRPr lang="en-PT" sz="2400" i="1" spc="-70" dirty="0">
              <a:solidFill>
                <a:srgbClr val="1D1D1B"/>
              </a:solidFill>
              <a:latin typeface="Arial"/>
              <a:cs typeface="Arial"/>
            </a:endParaRPr>
          </a:p>
          <a:p>
            <a:pPr marL="12700" marR="5080">
              <a:lnSpc>
                <a:spcPct val="100000"/>
              </a:lnSpc>
              <a:spcBef>
                <a:spcPts val="100"/>
              </a:spcBef>
            </a:pPr>
            <a:endParaRPr sz="2400" dirty="0">
              <a:latin typeface="Arial"/>
              <a:cs typeface="Arial"/>
            </a:endParaRPr>
          </a:p>
        </p:txBody>
      </p:sp>
      <p:sp>
        <p:nvSpPr>
          <p:cNvPr id="14" name="object 11">
            <a:extLst>
              <a:ext uri="{FF2B5EF4-FFF2-40B4-BE49-F238E27FC236}">
                <a16:creationId xmlns:a16="http://schemas.microsoft.com/office/drawing/2014/main" id="{1C573DDB-8DF9-4DF5-AA83-6455D48B302F}"/>
              </a:ext>
            </a:extLst>
          </p:cNvPr>
          <p:cNvSpPr/>
          <p:nvPr/>
        </p:nvSpPr>
        <p:spPr>
          <a:xfrm>
            <a:off x="6728921" y="7089873"/>
            <a:ext cx="478790" cy="316865"/>
          </a:xfrm>
          <a:custGeom>
            <a:avLst/>
            <a:gdLst/>
            <a:ahLst/>
            <a:cxnLst/>
            <a:rect l="l" t="t" r="r" b="b"/>
            <a:pathLst>
              <a:path w="478790" h="316864">
                <a:moveTo>
                  <a:pt x="477502" y="137261"/>
                </a:moveTo>
                <a:lnTo>
                  <a:pt x="409308" y="137261"/>
                </a:lnTo>
                <a:lnTo>
                  <a:pt x="416885" y="138883"/>
                </a:lnTo>
                <a:lnTo>
                  <a:pt x="422298" y="143751"/>
                </a:lnTo>
                <a:lnTo>
                  <a:pt x="425547" y="151866"/>
                </a:lnTo>
                <a:lnTo>
                  <a:pt x="426631" y="163233"/>
                </a:lnTo>
                <a:lnTo>
                  <a:pt x="424388" y="177298"/>
                </a:lnTo>
                <a:lnTo>
                  <a:pt x="406453" y="211921"/>
                </a:lnTo>
                <a:lnTo>
                  <a:pt x="373058" y="252266"/>
                </a:lnTo>
                <a:lnTo>
                  <a:pt x="339058" y="280708"/>
                </a:lnTo>
                <a:lnTo>
                  <a:pt x="322757" y="289356"/>
                </a:lnTo>
                <a:lnTo>
                  <a:pt x="333883" y="316560"/>
                </a:lnTo>
                <a:lnTo>
                  <a:pt x="385192" y="285957"/>
                </a:lnTo>
                <a:lnTo>
                  <a:pt x="432816" y="236181"/>
                </a:lnTo>
                <a:lnTo>
                  <a:pt x="467118" y="179465"/>
                </a:lnTo>
                <a:lnTo>
                  <a:pt x="475699" y="153069"/>
                </a:lnTo>
                <a:lnTo>
                  <a:pt x="477502" y="137261"/>
                </a:lnTo>
                <a:close/>
              </a:path>
              <a:path w="478790" h="316864">
                <a:moveTo>
                  <a:pt x="377164" y="0"/>
                </a:moveTo>
                <a:lnTo>
                  <a:pt x="344160" y="4947"/>
                </a:lnTo>
                <a:lnTo>
                  <a:pt x="320586" y="19789"/>
                </a:lnTo>
                <a:lnTo>
                  <a:pt x="306441" y="44523"/>
                </a:lnTo>
                <a:lnTo>
                  <a:pt x="301726" y="79146"/>
                </a:lnTo>
                <a:lnTo>
                  <a:pt x="305900" y="102484"/>
                </a:lnTo>
                <a:lnTo>
                  <a:pt x="318422" y="120569"/>
                </a:lnTo>
                <a:lnTo>
                  <a:pt x="339290" y="133397"/>
                </a:lnTo>
                <a:lnTo>
                  <a:pt x="368503" y="140969"/>
                </a:lnTo>
                <a:lnTo>
                  <a:pt x="390766" y="138493"/>
                </a:lnTo>
                <a:lnTo>
                  <a:pt x="396519" y="137693"/>
                </a:lnTo>
                <a:lnTo>
                  <a:pt x="402704" y="137261"/>
                </a:lnTo>
                <a:lnTo>
                  <a:pt x="477502" y="137261"/>
                </a:lnTo>
                <a:lnTo>
                  <a:pt x="478561" y="127977"/>
                </a:lnTo>
                <a:lnTo>
                  <a:pt x="472681" y="82697"/>
                </a:lnTo>
                <a:lnTo>
                  <a:pt x="455066" y="44513"/>
                </a:lnTo>
                <a:lnTo>
                  <a:pt x="421359" y="11126"/>
                </a:lnTo>
                <a:lnTo>
                  <a:pt x="400572" y="2781"/>
                </a:lnTo>
                <a:lnTo>
                  <a:pt x="377164" y="0"/>
                </a:lnTo>
                <a:close/>
              </a:path>
              <a:path w="478790" h="316864">
                <a:moveTo>
                  <a:pt x="178345" y="137261"/>
                </a:moveTo>
                <a:lnTo>
                  <a:pt x="110058" y="137261"/>
                </a:lnTo>
                <a:lnTo>
                  <a:pt x="111215" y="137492"/>
                </a:lnTo>
                <a:lnTo>
                  <a:pt x="117635" y="138847"/>
                </a:lnTo>
                <a:lnTo>
                  <a:pt x="123048" y="143602"/>
                </a:lnTo>
                <a:lnTo>
                  <a:pt x="126297" y="151524"/>
                </a:lnTo>
                <a:lnTo>
                  <a:pt x="127381" y="162610"/>
                </a:lnTo>
                <a:lnTo>
                  <a:pt x="125061" y="176484"/>
                </a:lnTo>
                <a:lnTo>
                  <a:pt x="106506" y="211413"/>
                </a:lnTo>
                <a:lnTo>
                  <a:pt x="71178" y="252725"/>
                </a:lnTo>
                <a:lnTo>
                  <a:pt x="37177" y="281170"/>
                </a:lnTo>
                <a:lnTo>
                  <a:pt x="22263" y="289356"/>
                </a:lnTo>
                <a:lnTo>
                  <a:pt x="33388" y="316560"/>
                </a:lnTo>
                <a:lnTo>
                  <a:pt x="82543" y="286889"/>
                </a:lnTo>
                <a:lnTo>
                  <a:pt x="131089" y="237426"/>
                </a:lnTo>
                <a:lnTo>
                  <a:pt x="167254" y="180700"/>
                </a:lnTo>
                <a:lnTo>
                  <a:pt x="176296" y="154307"/>
                </a:lnTo>
                <a:lnTo>
                  <a:pt x="178345" y="137261"/>
                </a:lnTo>
                <a:close/>
              </a:path>
              <a:path w="478790" h="316864">
                <a:moveTo>
                  <a:pt x="76682" y="0"/>
                </a:moveTo>
                <a:lnTo>
                  <a:pt x="43130" y="4947"/>
                </a:lnTo>
                <a:lnTo>
                  <a:pt x="19167" y="19789"/>
                </a:lnTo>
                <a:lnTo>
                  <a:pt x="4791" y="44523"/>
                </a:lnTo>
                <a:lnTo>
                  <a:pt x="0" y="79146"/>
                </a:lnTo>
                <a:lnTo>
                  <a:pt x="4327" y="102484"/>
                </a:lnTo>
                <a:lnTo>
                  <a:pt x="17310" y="120569"/>
                </a:lnTo>
                <a:lnTo>
                  <a:pt x="38951" y="133397"/>
                </a:lnTo>
                <a:lnTo>
                  <a:pt x="69253" y="140969"/>
                </a:lnTo>
                <a:lnTo>
                  <a:pt x="104800" y="138187"/>
                </a:lnTo>
                <a:lnTo>
                  <a:pt x="111180" y="137496"/>
                </a:lnTo>
                <a:lnTo>
                  <a:pt x="110058" y="137261"/>
                </a:lnTo>
                <a:lnTo>
                  <a:pt x="178345" y="137261"/>
                </a:lnTo>
                <a:lnTo>
                  <a:pt x="173124" y="83634"/>
                </a:lnTo>
                <a:lnTo>
                  <a:pt x="154584" y="44513"/>
                </a:lnTo>
                <a:lnTo>
                  <a:pt x="121496" y="11126"/>
                </a:lnTo>
                <a:lnTo>
                  <a:pt x="100554" y="2781"/>
                </a:lnTo>
                <a:lnTo>
                  <a:pt x="76682" y="0"/>
                </a:lnTo>
                <a:close/>
              </a:path>
            </a:pathLst>
          </a:custGeom>
          <a:solidFill>
            <a:srgbClr val="918F94"/>
          </a:solidFill>
        </p:spPr>
        <p:txBody>
          <a:bodyPr wrap="square" lIns="0" tIns="0" rIns="0" bIns="0" rtlCol="0"/>
          <a:lstStyle/>
          <a:p>
            <a:endParaRPr/>
          </a:p>
        </p:txBody>
      </p:sp>
      <p:sp>
        <p:nvSpPr>
          <p:cNvPr id="15" name="object 12">
            <a:extLst>
              <a:ext uri="{FF2B5EF4-FFF2-40B4-BE49-F238E27FC236}">
                <a16:creationId xmlns:a16="http://schemas.microsoft.com/office/drawing/2014/main" id="{A7E5440F-A94E-4D9A-B270-670C93EE098A}"/>
              </a:ext>
            </a:extLst>
          </p:cNvPr>
          <p:cNvSpPr/>
          <p:nvPr/>
        </p:nvSpPr>
        <p:spPr>
          <a:xfrm>
            <a:off x="4891851" y="4267200"/>
            <a:ext cx="2425700" cy="3039110"/>
          </a:xfrm>
          <a:custGeom>
            <a:avLst/>
            <a:gdLst/>
            <a:ahLst/>
            <a:cxnLst/>
            <a:rect l="l" t="t" r="r" b="b"/>
            <a:pathLst>
              <a:path w="2425700" h="3039110">
                <a:moveTo>
                  <a:pt x="597166" y="238658"/>
                </a:moveTo>
                <a:lnTo>
                  <a:pt x="580161" y="195681"/>
                </a:lnTo>
                <a:lnTo>
                  <a:pt x="529158" y="175590"/>
                </a:lnTo>
                <a:lnTo>
                  <a:pt x="488340" y="180530"/>
                </a:lnTo>
                <a:lnTo>
                  <a:pt x="480758" y="178904"/>
                </a:lnTo>
                <a:lnTo>
                  <a:pt x="475361" y="174040"/>
                </a:lnTo>
                <a:lnTo>
                  <a:pt x="472109" y="165925"/>
                </a:lnTo>
                <a:lnTo>
                  <a:pt x="471030" y="154571"/>
                </a:lnTo>
                <a:lnTo>
                  <a:pt x="473227" y="140576"/>
                </a:lnTo>
                <a:lnTo>
                  <a:pt x="490855" y="106565"/>
                </a:lnTo>
                <a:lnTo>
                  <a:pt x="523849" y="67081"/>
                </a:lnTo>
                <a:lnTo>
                  <a:pt x="558787" y="37401"/>
                </a:lnTo>
                <a:lnTo>
                  <a:pt x="576148" y="27203"/>
                </a:lnTo>
                <a:lnTo>
                  <a:pt x="565010" y="0"/>
                </a:lnTo>
                <a:lnTo>
                  <a:pt x="515073" y="30607"/>
                </a:lnTo>
                <a:lnTo>
                  <a:pt x="466712" y="80365"/>
                </a:lnTo>
                <a:lnTo>
                  <a:pt x="430999" y="137248"/>
                </a:lnTo>
                <a:lnTo>
                  <a:pt x="419100" y="189191"/>
                </a:lnTo>
                <a:lnTo>
                  <a:pt x="420636" y="213067"/>
                </a:lnTo>
                <a:lnTo>
                  <a:pt x="433006" y="255727"/>
                </a:lnTo>
                <a:lnTo>
                  <a:pt x="458889" y="292900"/>
                </a:lnTo>
                <a:lnTo>
                  <a:pt x="497852" y="313918"/>
                </a:lnTo>
                <a:lnTo>
                  <a:pt x="521741" y="316547"/>
                </a:lnTo>
                <a:lnTo>
                  <a:pt x="554736" y="311670"/>
                </a:lnTo>
                <a:lnTo>
                  <a:pt x="578307" y="297078"/>
                </a:lnTo>
                <a:lnTo>
                  <a:pt x="592455" y="272732"/>
                </a:lnTo>
                <a:lnTo>
                  <a:pt x="597166" y="238658"/>
                </a:lnTo>
                <a:close/>
              </a:path>
              <a:path w="2425700" h="3039110">
                <a:moveTo>
                  <a:pt x="898893" y="238658"/>
                </a:moveTo>
                <a:lnTo>
                  <a:pt x="881570" y="196303"/>
                </a:lnTo>
                <a:lnTo>
                  <a:pt x="829640" y="175590"/>
                </a:lnTo>
                <a:lnTo>
                  <a:pt x="790067" y="180530"/>
                </a:lnTo>
                <a:lnTo>
                  <a:pt x="781405" y="179285"/>
                </a:lnTo>
                <a:lnTo>
                  <a:pt x="775220" y="175577"/>
                </a:lnTo>
                <a:lnTo>
                  <a:pt x="771512" y="169392"/>
                </a:lnTo>
                <a:lnTo>
                  <a:pt x="770280" y="160743"/>
                </a:lnTo>
                <a:lnTo>
                  <a:pt x="772604" y="144056"/>
                </a:lnTo>
                <a:lnTo>
                  <a:pt x="791146" y="106959"/>
                </a:lnTo>
                <a:lnTo>
                  <a:pt x="825703" y="67081"/>
                </a:lnTo>
                <a:lnTo>
                  <a:pt x="860945" y="37401"/>
                </a:lnTo>
                <a:lnTo>
                  <a:pt x="877874" y="27203"/>
                </a:lnTo>
                <a:lnTo>
                  <a:pt x="865492" y="0"/>
                </a:lnTo>
                <a:lnTo>
                  <a:pt x="815555" y="30607"/>
                </a:lnTo>
                <a:lnTo>
                  <a:pt x="767194" y="80365"/>
                </a:lnTo>
                <a:lnTo>
                  <a:pt x="731481" y="137248"/>
                </a:lnTo>
                <a:lnTo>
                  <a:pt x="719582" y="189191"/>
                </a:lnTo>
                <a:lnTo>
                  <a:pt x="721283" y="213271"/>
                </a:lnTo>
                <a:lnTo>
                  <a:pt x="734885" y="257467"/>
                </a:lnTo>
                <a:lnTo>
                  <a:pt x="761771" y="294640"/>
                </a:lnTo>
                <a:lnTo>
                  <a:pt x="800112" y="314109"/>
                </a:lnTo>
                <a:lnTo>
                  <a:pt x="823455" y="316547"/>
                </a:lnTo>
                <a:lnTo>
                  <a:pt x="856449" y="311670"/>
                </a:lnTo>
                <a:lnTo>
                  <a:pt x="880033" y="297078"/>
                </a:lnTo>
                <a:lnTo>
                  <a:pt x="894181" y="272732"/>
                </a:lnTo>
                <a:lnTo>
                  <a:pt x="898893" y="238658"/>
                </a:lnTo>
                <a:close/>
              </a:path>
              <a:path w="2425700" h="3039110">
                <a:moveTo>
                  <a:pt x="1535836" y="3038729"/>
                </a:moveTo>
                <a:lnTo>
                  <a:pt x="1513090" y="2975229"/>
                </a:lnTo>
                <a:lnTo>
                  <a:pt x="326123" y="2975229"/>
                </a:lnTo>
                <a:lnTo>
                  <a:pt x="278980" y="2970987"/>
                </a:lnTo>
                <a:lnTo>
                  <a:pt x="234581" y="2958769"/>
                </a:lnTo>
                <a:lnTo>
                  <a:pt x="193687" y="2939313"/>
                </a:lnTo>
                <a:lnTo>
                  <a:pt x="157022" y="2913380"/>
                </a:lnTo>
                <a:lnTo>
                  <a:pt x="125349" y="2881706"/>
                </a:lnTo>
                <a:lnTo>
                  <a:pt x="99415" y="2845054"/>
                </a:lnTo>
                <a:lnTo>
                  <a:pt x="79959" y="2804147"/>
                </a:lnTo>
                <a:lnTo>
                  <a:pt x="67741" y="2759748"/>
                </a:lnTo>
                <a:lnTo>
                  <a:pt x="63500" y="2712605"/>
                </a:lnTo>
                <a:lnTo>
                  <a:pt x="63500" y="484403"/>
                </a:lnTo>
                <a:lnTo>
                  <a:pt x="67729" y="437337"/>
                </a:lnTo>
                <a:lnTo>
                  <a:pt x="79908" y="393001"/>
                </a:lnTo>
                <a:lnTo>
                  <a:pt x="99301" y="352158"/>
                </a:lnTo>
                <a:lnTo>
                  <a:pt x="125158" y="315531"/>
                </a:lnTo>
                <a:lnTo>
                  <a:pt x="156743" y="283870"/>
                </a:lnTo>
                <a:lnTo>
                  <a:pt x="193306" y="257937"/>
                </a:lnTo>
                <a:lnTo>
                  <a:pt x="234099" y="238442"/>
                </a:lnTo>
                <a:lnTo>
                  <a:pt x="278384" y="226148"/>
                </a:lnTo>
                <a:lnTo>
                  <a:pt x="325412" y="221805"/>
                </a:lnTo>
                <a:lnTo>
                  <a:pt x="319836" y="206362"/>
                </a:lnTo>
                <a:lnTo>
                  <a:pt x="314782" y="190728"/>
                </a:lnTo>
                <a:lnTo>
                  <a:pt x="310261" y="174917"/>
                </a:lnTo>
                <a:lnTo>
                  <a:pt x="306235" y="158940"/>
                </a:lnTo>
                <a:lnTo>
                  <a:pt x="260654" y="164934"/>
                </a:lnTo>
                <a:lnTo>
                  <a:pt x="217258" y="177025"/>
                </a:lnTo>
                <a:lnTo>
                  <a:pt x="176504" y="194716"/>
                </a:lnTo>
                <a:lnTo>
                  <a:pt x="138849" y="217589"/>
                </a:lnTo>
                <a:lnTo>
                  <a:pt x="104736" y="245186"/>
                </a:lnTo>
                <a:lnTo>
                  <a:pt x="74625" y="277037"/>
                </a:lnTo>
                <a:lnTo>
                  <a:pt x="48971" y="312699"/>
                </a:lnTo>
                <a:lnTo>
                  <a:pt x="28232" y="351726"/>
                </a:lnTo>
                <a:lnTo>
                  <a:pt x="12852" y="393649"/>
                </a:lnTo>
                <a:lnTo>
                  <a:pt x="3289" y="438023"/>
                </a:lnTo>
                <a:lnTo>
                  <a:pt x="0" y="484403"/>
                </a:lnTo>
                <a:lnTo>
                  <a:pt x="0" y="2712605"/>
                </a:lnTo>
                <a:lnTo>
                  <a:pt x="3543" y="2760726"/>
                </a:lnTo>
                <a:lnTo>
                  <a:pt x="13830" y="2806687"/>
                </a:lnTo>
                <a:lnTo>
                  <a:pt x="30365" y="2849969"/>
                </a:lnTo>
                <a:lnTo>
                  <a:pt x="52616" y="2890050"/>
                </a:lnTo>
                <a:lnTo>
                  <a:pt x="80098" y="2926448"/>
                </a:lnTo>
                <a:lnTo>
                  <a:pt x="112280" y="2958630"/>
                </a:lnTo>
                <a:lnTo>
                  <a:pt x="148678" y="2986113"/>
                </a:lnTo>
                <a:lnTo>
                  <a:pt x="188772" y="3008363"/>
                </a:lnTo>
                <a:lnTo>
                  <a:pt x="232041" y="3024898"/>
                </a:lnTo>
                <a:lnTo>
                  <a:pt x="278003" y="3035185"/>
                </a:lnTo>
                <a:lnTo>
                  <a:pt x="326123" y="3038729"/>
                </a:lnTo>
                <a:lnTo>
                  <a:pt x="1535836" y="3038729"/>
                </a:lnTo>
                <a:close/>
              </a:path>
              <a:path w="2425700" h="3039110">
                <a:moveTo>
                  <a:pt x="2425585" y="484390"/>
                </a:moveTo>
                <a:lnTo>
                  <a:pt x="2422042" y="436270"/>
                </a:lnTo>
                <a:lnTo>
                  <a:pt x="2411755" y="390309"/>
                </a:lnTo>
                <a:lnTo>
                  <a:pt x="2395220" y="347027"/>
                </a:lnTo>
                <a:lnTo>
                  <a:pt x="2372969" y="306946"/>
                </a:lnTo>
                <a:lnTo>
                  <a:pt x="2345486" y="270548"/>
                </a:lnTo>
                <a:lnTo>
                  <a:pt x="2313305" y="238366"/>
                </a:lnTo>
                <a:lnTo>
                  <a:pt x="2276906" y="210883"/>
                </a:lnTo>
                <a:lnTo>
                  <a:pt x="2236825" y="188633"/>
                </a:lnTo>
                <a:lnTo>
                  <a:pt x="2193544" y="172097"/>
                </a:lnTo>
                <a:lnTo>
                  <a:pt x="2147582" y="161810"/>
                </a:lnTo>
                <a:lnTo>
                  <a:pt x="2099462" y="158267"/>
                </a:lnTo>
                <a:lnTo>
                  <a:pt x="1047242" y="158267"/>
                </a:lnTo>
                <a:lnTo>
                  <a:pt x="1048854" y="173875"/>
                </a:lnTo>
                <a:lnTo>
                  <a:pt x="1049959" y="189674"/>
                </a:lnTo>
                <a:lnTo>
                  <a:pt x="1050556" y="205638"/>
                </a:lnTo>
                <a:lnTo>
                  <a:pt x="1050645" y="221767"/>
                </a:lnTo>
                <a:lnTo>
                  <a:pt x="2099462" y="221767"/>
                </a:lnTo>
                <a:lnTo>
                  <a:pt x="2146604" y="226009"/>
                </a:lnTo>
                <a:lnTo>
                  <a:pt x="2191004" y="238226"/>
                </a:lnTo>
                <a:lnTo>
                  <a:pt x="2231910" y="257683"/>
                </a:lnTo>
                <a:lnTo>
                  <a:pt x="2268575" y="283616"/>
                </a:lnTo>
                <a:lnTo>
                  <a:pt x="2300249" y="315290"/>
                </a:lnTo>
                <a:lnTo>
                  <a:pt x="2326182" y="351955"/>
                </a:lnTo>
                <a:lnTo>
                  <a:pt x="2345626" y="392849"/>
                </a:lnTo>
                <a:lnTo>
                  <a:pt x="2357844" y="437248"/>
                </a:lnTo>
                <a:lnTo>
                  <a:pt x="2362085" y="484390"/>
                </a:lnTo>
                <a:lnTo>
                  <a:pt x="2362085" y="2397239"/>
                </a:lnTo>
                <a:lnTo>
                  <a:pt x="2377516" y="2389238"/>
                </a:lnTo>
                <a:lnTo>
                  <a:pt x="2393277" y="2383028"/>
                </a:lnTo>
                <a:lnTo>
                  <a:pt x="2409329" y="2378684"/>
                </a:lnTo>
                <a:lnTo>
                  <a:pt x="2425585" y="2376284"/>
                </a:lnTo>
                <a:lnTo>
                  <a:pt x="2425585" y="484390"/>
                </a:lnTo>
                <a:close/>
              </a:path>
            </a:pathLst>
          </a:custGeom>
          <a:solidFill>
            <a:srgbClr val="918F94"/>
          </a:solidFill>
        </p:spPr>
        <p:txBody>
          <a:bodyPr wrap="square" lIns="0" tIns="0" rIns="0" bIns="0" rtlCol="0"/>
          <a:lstStyle/>
          <a:p>
            <a:endParaRPr/>
          </a:p>
        </p:txBody>
      </p:sp>
      <p:sp>
        <p:nvSpPr>
          <p:cNvPr id="27" name="Title 26">
            <a:extLst>
              <a:ext uri="{FF2B5EF4-FFF2-40B4-BE49-F238E27FC236}">
                <a16:creationId xmlns:a16="http://schemas.microsoft.com/office/drawing/2014/main" id="{21491263-DEC1-4CDC-81E3-347130296E27}"/>
              </a:ext>
            </a:extLst>
          </p:cNvPr>
          <p:cNvSpPr>
            <a:spLocks noGrp="1"/>
          </p:cNvSpPr>
          <p:nvPr>
            <p:ph type="title"/>
          </p:nvPr>
        </p:nvSpPr>
        <p:spPr>
          <a:xfrm>
            <a:off x="946379" y="922875"/>
            <a:ext cx="3384381" cy="1846659"/>
          </a:xfrm>
        </p:spPr>
        <p:txBody>
          <a:bodyPr/>
          <a:lstStyle/>
          <a:p>
            <a:r>
              <a:rPr lang="pt-PT" sz="4000" u="sng" dirty="0">
                <a:solidFill>
                  <a:schemeClr val="tx1"/>
                </a:solidFill>
                <a:latin typeface="Trebuchet MS" panose="020B0603020202020204" pitchFamily="34" charset="0"/>
              </a:rPr>
              <a:t>Canais que pode </a:t>
            </a:r>
            <a:br>
              <a:rPr lang="pt-PT" sz="4000" u="sng" dirty="0">
                <a:solidFill>
                  <a:schemeClr val="tx1"/>
                </a:solidFill>
                <a:latin typeface="Trebuchet MS" panose="020B0603020202020204" pitchFamily="34" charset="0"/>
              </a:rPr>
            </a:br>
            <a:r>
              <a:rPr lang="pt-PT" sz="4000" u="sng" dirty="0">
                <a:solidFill>
                  <a:schemeClr val="tx1"/>
                </a:solidFill>
                <a:latin typeface="Trebuchet MS" panose="020B0603020202020204" pitchFamily="34" charset="0"/>
              </a:rPr>
              <a:t>utilizar</a:t>
            </a:r>
          </a:p>
        </p:txBody>
      </p:sp>
      <p:sp>
        <p:nvSpPr>
          <p:cNvPr id="28" name="Arrow: Bent 27">
            <a:extLst>
              <a:ext uri="{FF2B5EF4-FFF2-40B4-BE49-F238E27FC236}">
                <a16:creationId xmlns:a16="http://schemas.microsoft.com/office/drawing/2014/main" id="{34C38C8B-E22C-495C-9731-6CB9A2583518}"/>
              </a:ext>
            </a:extLst>
          </p:cNvPr>
          <p:cNvSpPr/>
          <p:nvPr/>
        </p:nvSpPr>
        <p:spPr>
          <a:xfrm rot="5400000">
            <a:off x="2778928" y="2443616"/>
            <a:ext cx="775438" cy="694495"/>
          </a:xfrm>
          <a:prstGeom prst="bentArrow">
            <a:avLst/>
          </a:prstGeom>
          <a:solidFill>
            <a:srgbClr val="D21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c902c99-4c24-4589-a71d-4f61aa4c513d" xsi:nil="true"/>
    <lcf76f155ced4ddcb4097134ff3c332f xmlns="0d0463e3-c0c8-4f1b-b9c1-25a61cf629a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B16AA6F019441E44AD95A48FEC52B782" ma:contentTypeVersion="16" ma:contentTypeDescription="Criar um novo documento." ma:contentTypeScope="" ma:versionID="448d404332c1ce5b79fad5597854f35c">
  <xsd:schema xmlns:xsd="http://www.w3.org/2001/XMLSchema" xmlns:xs="http://www.w3.org/2001/XMLSchema" xmlns:p="http://schemas.microsoft.com/office/2006/metadata/properties" xmlns:ns2="0d0463e3-c0c8-4f1b-b9c1-25a61cf629a9" xmlns:ns3="3c902c99-4c24-4589-a71d-4f61aa4c513d" targetNamespace="http://schemas.microsoft.com/office/2006/metadata/properties" ma:root="true" ma:fieldsID="5be7a637033089e53f39146ea6bc9e5b" ns2:_="" ns3:_="">
    <xsd:import namespace="0d0463e3-c0c8-4f1b-b9c1-25a61cf629a9"/>
    <xsd:import namespace="3c902c99-4c24-4589-a71d-4f61aa4c513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0463e3-c0c8-4f1b-b9c1-25a61cf629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m" ma:readOnly="false" ma:fieldId="{5cf76f15-5ced-4ddc-b409-7134ff3c332f}" ma:taxonomyMulti="true" ma:sspId="1374c586-51ca-419d-b13a-551147e7087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c902c99-4c24-4589-a71d-4f61aa4c513d" elementFormDefault="qualified">
    <xsd:import namespace="http://schemas.microsoft.com/office/2006/documentManagement/types"/>
    <xsd:import namespace="http://schemas.microsoft.com/office/infopath/2007/PartnerControls"/>
    <xsd:element name="SharedWithUsers" ma:index="14"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hes de Partilhado Com" ma:internalName="SharedWithDetails" ma:readOnly="true">
      <xsd:simpleType>
        <xsd:restriction base="dms:Note">
          <xsd:maxLength value="255"/>
        </xsd:restriction>
      </xsd:simpleType>
    </xsd:element>
    <xsd:element name="TaxCatchAll" ma:index="22" nillable="true" ma:displayName="Taxonomy Catch All Column" ma:hidden="true" ma:list="{0d1219ce-2df3-4308-bda3-860dae31ec36}" ma:internalName="TaxCatchAll" ma:showField="CatchAllData" ma:web="3c902c99-4c24-4589-a71d-4f61aa4c51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F6173F-6A08-4191-8966-50AC1D5B757C}">
  <ds:schemaRefs>
    <ds:schemaRef ds:uri="http://schemas.microsoft.com/sharepoint/v3/contenttype/forms"/>
  </ds:schemaRefs>
</ds:datastoreItem>
</file>

<file path=customXml/itemProps2.xml><?xml version="1.0" encoding="utf-8"?>
<ds:datastoreItem xmlns:ds="http://schemas.openxmlformats.org/officeDocument/2006/customXml" ds:itemID="{2ECEE022-3F25-4EC3-B3E9-A3895DBD8764}">
  <ds:schemaRefs>
    <ds:schemaRef ds:uri="0d0463e3-c0c8-4f1b-b9c1-25a61cf629a9"/>
    <ds:schemaRef ds:uri="3c902c99-4c24-4589-a71d-4f61aa4c513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818998F-F95C-494A-A3D1-BCA80E1C49A8}">
  <ds:schemaRefs>
    <ds:schemaRef ds:uri="0d0463e3-c0c8-4f1b-b9c1-25a61cf629a9"/>
    <ds:schemaRef ds:uri="3c902c99-4c24-4589-a71d-4f61aa4c51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2039</TotalTime>
  <Words>2023</Words>
  <Application>Microsoft Macintosh PowerPoint</Application>
  <PresentationFormat>Custom</PresentationFormat>
  <Paragraphs>215</Paragraphs>
  <Slides>30</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Trebuchet MS</vt:lpstr>
      <vt:lpstr>Office Theme</vt:lpstr>
      <vt:lpstr>PowerPoint Presentation</vt:lpstr>
      <vt:lpstr>PowerPoint Presentation</vt:lpstr>
      <vt:lpstr>Definição &amp; Teoria</vt:lpstr>
      <vt:lpstr>Marca</vt:lpstr>
      <vt:lpstr>Identity</vt:lpstr>
      <vt:lpstr>Identidade</vt:lpstr>
      <vt:lpstr>PowerPoint Presentation</vt:lpstr>
      <vt:lpstr>Meios de comunicação social</vt:lpstr>
      <vt:lpstr>Canais que pode  utilizar</vt:lpstr>
      <vt:lpstr>PowerPoint Presentation</vt:lpstr>
      <vt:lpstr>PowerPoint Presentation</vt:lpstr>
      <vt:lpstr>PowerPoint Presentation</vt:lpstr>
      <vt:lpstr>PowerPoint Presentation</vt:lpstr>
      <vt:lpstr>Recursos Multimédia</vt:lpstr>
      <vt:lpstr>PowerPoint Presentation</vt:lpstr>
      <vt:lpstr>Recursos Educacionais de Cultura Pop</vt:lpstr>
      <vt:lpstr>PowerPoint Presentation</vt:lpstr>
      <vt:lpstr>EMINENTE Recursos Educacionais</vt:lpstr>
      <vt:lpstr>Comunique o seu projeto de culinária</vt:lpstr>
      <vt:lpstr>Casos de  Estudo</vt:lpstr>
      <vt:lpstr>A Coca-Cola </vt:lpstr>
      <vt:lpstr>Bordalo II</vt:lpstr>
      <vt:lpstr>PowerPoint Presentation</vt:lpstr>
      <vt:lpstr>Atividades de Aprendizagem</vt:lpstr>
      <vt:lpstr>1.O Jogo de ‘Conquistar o mundo'.</vt:lpstr>
      <vt:lpstr>PowerPoint Presentation</vt:lpstr>
      <vt:lpstr>Exercicios de auto-avaliação</vt:lpstr>
      <vt:lpstr>Ferramentas de  auto-avaliação</vt:lpstr>
      <vt:lpstr>Obrigado!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1 WHAT IS STREET CULTURE</dc:title>
  <cp:keywords>, docId:F9D211F2D40FF1EFCFEB9FA9680E5D55</cp:keywords>
  <cp:lastModifiedBy>Jorge Resende</cp:lastModifiedBy>
  <cp:revision>15</cp:revision>
  <dcterms:created xsi:type="dcterms:W3CDTF">2022-02-14T15:38:20Z</dcterms:created>
  <dcterms:modified xsi:type="dcterms:W3CDTF">2022-07-25T11:13:51Z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2022-02-14T00:00:00Z</vt:filetime>
  </property>
  <property fmtid="{D5CDD505-2E9C-101B-9397-08002B2CF9AE}" pid="3" name="Creator">
    <vt:lpwstr>Adobe Illustrator CC 2015 (Windows)</vt:lpwstr>
  </property>
  <property fmtid="{D5CDD505-2E9C-101B-9397-08002B2CF9AE}" pid="4" name="LastSaved">
    <vt:filetime>2022-02-14T00:00:00Z</vt:filetime>
  </property>
  <property fmtid="{D5CDD505-2E9C-101B-9397-08002B2CF9AE}" pid="5" name="ContentTypeId">
    <vt:lpwstr>0x010100B16AA6F019441E44AD95A48FEC52B782</vt:lpwstr>
  </property>
  <property fmtid="{D5CDD505-2E9C-101B-9397-08002B2CF9AE}" pid="6" name="MediaServiceImageTags">
    <vt:lpwstr/>
  </property>
</Properties>
</file>