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8" r:id="rId9"/>
    <p:sldId id="264" r:id="rId10"/>
    <p:sldId id="265" r:id="rId11"/>
    <p:sldId id="266" r:id="rId12"/>
    <p:sldId id="267"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Lst>
  <p:sldSz cx="10058400" cy="7772400"/>
  <p:notesSz cx="10058400" cy="77724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498"/>
    <p:restoredTop sz="96327"/>
  </p:normalViewPr>
  <p:slideViewPr>
    <p:cSldViewPr>
      <p:cViewPr varScale="1">
        <p:scale>
          <a:sx n="113" d="100"/>
          <a:sy n="113" d="100"/>
        </p:scale>
        <p:origin x="1576" y="18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0058400" cy="7772400"/>
          </a:xfrm>
          <a:prstGeom prst="rect">
            <a:avLst/>
          </a:prstGeom>
        </p:spPr>
      </p:pic>
      <p:sp>
        <p:nvSpPr>
          <p:cNvPr id="17" name="bg object 17"/>
          <p:cNvSpPr/>
          <p:nvPr/>
        </p:nvSpPr>
        <p:spPr>
          <a:xfrm>
            <a:off x="1168552" y="3667141"/>
            <a:ext cx="1919605" cy="481330"/>
          </a:xfrm>
          <a:custGeom>
            <a:avLst/>
            <a:gdLst/>
            <a:ahLst/>
            <a:cxnLst/>
            <a:rect l="l" t="t" r="r" b="b"/>
            <a:pathLst>
              <a:path w="1919605" h="481329">
                <a:moveTo>
                  <a:pt x="1689925" y="0"/>
                </a:moveTo>
                <a:lnTo>
                  <a:pt x="229057" y="0"/>
                </a:lnTo>
                <a:lnTo>
                  <a:pt x="183043" y="4674"/>
                </a:lnTo>
                <a:lnTo>
                  <a:pt x="140117" y="18073"/>
                </a:lnTo>
                <a:lnTo>
                  <a:pt x="101218" y="39256"/>
                </a:lnTo>
                <a:lnTo>
                  <a:pt x="67284" y="67283"/>
                </a:lnTo>
                <a:lnTo>
                  <a:pt x="39256" y="101214"/>
                </a:lnTo>
                <a:lnTo>
                  <a:pt x="18073" y="140112"/>
                </a:lnTo>
                <a:lnTo>
                  <a:pt x="4674" y="183035"/>
                </a:lnTo>
                <a:lnTo>
                  <a:pt x="0" y="229044"/>
                </a:lnTo>
                <a:lnTo>
                  <a:pt x="0" y="251663"/>
                </a:lnTo>
                <a:lnTo>
                  <a:pt x="4674" y="297676"/>
                </a:lnTo>
                <a:lnTo>
                  <a:pt x="18073" y="340602"/>
                </a:lnTo>
                <a:lnTo>
                  <a:pt x="39256" y="379502"/>
                </a:lnTo>
                <a:lnTo>
                  <a:pt x="67284" y="413435"/>
                </a:lnTo>
                <a:lnTo>
                  <a:pt x="101218" y="441463"/>
                </a:lnTo>
                <a:lnTo>
                  <a:pt x="140117" y="462646"/>
                </a:lnTo>
                <a:lnTo>
                  <a:pt x="183043" y="476045"/>
                </a:lnTo>
                <a:lnTo>
                  <a:pt x="229057" y="480720"/>
                </a:lnTo>
                <a:lnTo>
                  <a:pt x="1689925" y="480720"/>
                </a:lnTo>
                <a:lnTo>
                  <a:pt x="1735938" y="476045"/>
                </a:lnTo>
                <a:lnTo>
                  <a:pt x="1778865" y="462646"/>
                </a:lnTo>
                <a:lnTo>
                  <a:pt x="1817764" y="441463"/>
                </a:lnTo>
                <a:lnTo>
                  <a:pt x="1851698" y="413435"/>
                </a:lnTo>
                <a:lnTo>
                  <a:pt x="1879726" y="379502"/>
                </a:lnTo>
                <a:lnTo>
                  <a:pt x="1900909" y="340602"/>
                </a:lnTo>
                <a:lnTo>
                  <a:pt x="1914307" y="297676"/>
                </a:lnTo>
                <a:lnTo>
                  <a:pt x="1918982" y="251663"/>
                </a:lnTo>
                <a:lnTo>
                  <a:pt x="1918982" y="229044"/>
                </a:lnTo>
                <a:lnTo>
                  <a:pt x="1914307" y="183035"/>
                </a:lnTo>
                <a:lnTo>
                  <a:pt x="1900909" y="140112"/>
                </a:lnTo>
                <a:lnTo>
                  <a:pt x="1879726" y="101214"/>
                </a:lnTo>
                <a:lnTo>
                  <a:pt x="1851698" y="67283"/>
                </a:lnTo>
                <a:lnTo>
                  <a:pt x="1817764" y="39256"/>
                </a:lnTo>
                <a:lnTo>
                  <a:pt x="1778865" y="18073"/>
                </a:lnTo>
                <a:lnTo>
                  <a:pt x="1735938" y="4674"/>
                </a:lnTo>
                <a:lnTo>
                  <a:pt x="1689925" y="0"/>
                </a:lnTo>
                <a:close/>
              </a:path>
            </a:pathLst>
          </a:custGeom>
          <a:solidFill>
            <a:srgbClr val="D21924"/>
          </a:solidFill>
        </p:spPr>
        <p:txBody>
          <a:bodyPr wrap="square" lIns="0" tIns="0" rIns="0" bIns="0" rtlCol="0"/>
          <a:lstStyle/>
          <a:p>
            <a:endParaRPr/>
          </a:p>
        </p:txBody>
      </p:sp>
      <p:sp>
        <p:nvSpPr>
          <p:cNvPr id="2" name="Holder 2"/>
          <p:cNvSpPr>
            <a:spLocks noGrp="1"/>
          </p:cNvSpPr>
          <p:nvPr>
            <p:ph type="ctrTitle"/>
          </p:nvPr>
        </p:nvSpPr>
        <p:spPr>
          <a:xfrm>
            <a:off x="1447800" y="3683000"/>
            <a:ext cx="7162800" cy="39116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916291" y="4292600"/>
            <a:ext cx="8225817" cy="1671320"/>
          </a:xfrm>
          <a:prstGeom prst="rect">
            <a:avLst/>
          </a:prstGeom>
        </p:spPr>
        <p:txBody>
          <a:bodyPr wrap="square" lIns="0" tIns="0" rIns="0" bIns="0">
            <a:spAutoFit/>
          </a:bodyPr>
          <a:lstStyle>
            <a:lvl1pPr>
              <a:defRPr sz="3600" b="0" i="0">
                <a:solidFill>
                  <a:srgbClr val="1D1D1B"/>
                </a:solidFill>
                <a:latin typeface="Trebuchet MS" panose="020B0703020202090204"/>
                <a:cs typeface="Trebuchet MS" panose="020B0703020202090204"/>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7/18/22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D21924"/>
                </a:solidFill>
                <a:latin typeface="Arial" panose="020B0604020202090204"/>
                <a:cs typeface="Arial" panose="020B0604020202090204"/>
              </a:defRPr>
            </a:lvl1pPr>
          </a:lstStyle>
          <a:p>
            <a:endParaRPr/>
          </a:p>
        </p:txBody>
      </p:sp>
      <p:sp>
        <p:nvSpPr>
          <p:cNvPr id="3" name="Holder 3"/>
          <p:cNvSpPr>
            <a:spLocks noGrp="1"/>
          </p:cNvSpPr>
          <p:nvPr>
            <p:ph type="body" idx="1"/>
          </p:nvPr>
        </p:nvSpPr>
        <p:spPr/>
        <p:txBody>
          <a:bodyPr lIns="0" tIns="0" rIns="0" bIns="0"/>
          <a:lstStyle>
            <a:lvl1pPr>
              <a:defRPr sz="2100" b="0" i="0">
                <a:solidFill>
                  <a:srgbClr val="1D1D1B"/>
                </a:solidFill>
                <a:latin typeface="Trebuchet MS" panose="020B0703020202090204"/>
                <a:cs typeface="Trebuchet MS" panose="020B0703020202090204"/>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7/18/22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D21924"/>
                </a:solidFill>
                <a:latin typeface="Arial" panose="020B0604020202090204"/>
                <a:cs typeface="Arial" panose="020B0604020202090204"/>
              </a:defRPr>
            </a:lvl1pPr>
          </a:lstStyle>
          <a:p>
            <a:endParaRPr/>
          </a:p>
        </p:txBody>
      </p:sp>
      <p:sp>
        <p:nvSpPr>
          <p:cNvPr id="3" name="Holder 3"/>
          <p:cNvSpPr>
            <a:spLocks noGrp="1"/>
          </p:cNvSpPr>
          <p:nvPr>
            <p:ph sz="half" idx="2"/>
          </p:nvPr>
        </p:nvSpPr>
        <p:spPr>
          <a:xfrm>
            <a:off x="1344066" y="2370459"/>
            <a:ext cx="3948429" cy="4353559"/>
          </a:xfrm>
          <a:prstGeom prst="rect">
            <a:avLst/>
          </a:prstGeom>
        </p:spPr>
        <p:txBody>
          <a:bodyPr wrap="square" lIns="0" tIns="0" rIns="0" bIns="0">
            <a:spAutoFit/>
          </a:bodyPr>
          <a:lstStyle>
            <a:lvl1pPr>
              <a:defRPr sz="1800" b="0" i="0">
                <a:solidFill>
                  <a:srgbClr val="1D1D1B"/>
                </a:solidFill>
                <a:latin typeface="Trebuchet MS" panose="020B0703020202090204"/>
                <a:cs typeface="Trebuchet MS" panose="020B0703020202090204"/>
              </a:defRPr>
            </a:lvl1pPr>
          </a:lstStyle>
          <a:p>
            <a:endParaRPr/>
          </a:p>
        </p:txBody>
      </p:sp>
      <p:sp>
        <p:nvSpPr>
          <p:cNvPr id="4" name="Holder 4"/>
          <p:cNvSpPr>
            <a:spLocks noGrp="1"/>
          </p:cNvSpPr>
          <p:nvPr>
            <p:ph sz="half" idx="3"/>
          </p:nvPr>
        </p:nvSpPr>
        <p:spPr>
          <a:xfrm>
            <a:off x="5180076" y="1787652"/>
            <a:ext cx="4375404" cy="512978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7/18/22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0058400" cy="7772400"/>
          </a:xfrm>
          <a:prstGeom prst="rect">
            <a:avLst/>
          </a:prstGeom>
        </p:spPr>
      </p:pic>
      <p:sp>
        <p:nvSpPr>
          <p:cNvPr id="17" name="bg object 17"/>
          <p:cNvSpPr/>
          <p:nvPr/>
        </p:nvSpPr>
        <p:spPr>
          <a:xfrm>
            <a:off x="2974649" y="2147326"/>
            <a:ext cx="4147185" cy="4077970"/>
          </a:xfrm>
          <a:custGeom>
            <a:avLst/>
            <a:gdLst/>
            <a:ahLst/>
            <a:cxnLst/>
            <a:rect l="l" t="t" r="r" b="b"/>
            <a:pathLst>
              <a:path w="4147184" h="4077970">
                <a:moveTo>
                  <a:pt x="2073465" y="0"/>
                </a:moveTo>
                <a:lnTo>
                  <a:pt x="2024522" y="556"/>
                </a:lnTo>
                <a:lnTo>
                  <a:pt x="1975857" y="2219"/>
                </a:lnTo>
                <a:lnTo>
                  <a:pt x="1927483" y="4974"/>
                </a:lnTo>
                <a:lnTo>
                  <a:pt x="1879411" y="8811"/>
                </a:lnTo>
                <a:lnTo>
                  <a:pt x="1831655" y="13716"/>
                </a:lnTo>
                <a:lnTo>
                  <a:pt x="1784226" y="19678"/>
                </a:lnTo>
                <a:lnTo>
                  <a:pt x="1737137" y="26685"/>
                </a:lnTo>
                <a:lnTo>
                  <a:pt x="1690402" y="34723"/>
                </a:lnTo>
                <a:lnTo>
                  <a:pt x="1644031" y="43781"/>
                </a:lnTo>
                <a:lnTo>
                  <a:pt x="1598037" y="53847"/>
                </a:lnTo>
                <a:lnTo>
                  <a:pt x="1552434" y="64908"/>
                </a:lnTo>
                <a:lnTo>
                  <a:pt x="1507233" y="76952"/>
                </a:lnTo>
                <a:lnTo>
                  <a:pt x="1462447" y="89968"/>
                </a:lnTo>
                <a:lnTo>
                  <a:pt x="1418088" y="103941"/>
                </a:lnTo>
                <a:lnTo>
                  <a:pt x="1374169" y="118862"/>
                </a:lnTo>
                <a:lnTo>
                  <a:pt x="1330703" y="134716"/>
                </a:lnTo>
                <a:lnTo>
                  <a:pt x="1287700" y="151492"/>
                </a:lnTo>
                <a:lnTo>
                  <a:pt x="1245175" y="169178"/>
                </a:lnTo>
                <a:lnTo>
                  <a:pt x="1203140" y="187762"/>
                </a:lnTo>
                <a:lnTo>
                  <a:pt x="1161606" y="207230"/>
                </a:lnTo>
                <a:lnTo>
                  <a:pt x="1120587" y="227572"/>
                </a:lnTo>
                <a:lnTo>
                  <a:pt x="1080095" y="248774"/>
                </a:lnTo>
                <a:lnTo>
                  <a:pt x="1040142" y="270825"/>
                </a:lnTo>
                <a:lnTo>
                  <a:pt x="1000740" y="293712"/>
                </a:lnTo>
                <a:lnTo>
                  <a:pt x="961903" y="317423"/>
                </a:lnTo>
                <a:lnTo>
                  <a:pt x="923643" y="341946"/>
                </a:lnTo>
                <a:lnTo>
                  <a:pt x="885972" y="367269"/>
                </a:lnTo>
                <a:lnTo>
                  <a:pt x="848902" y="393378"/>
                </a:lnTo>
                <a:lnTo>
                  <a:pt x="812446" y="420263"/>
                </a:lnTo>
                <a:lnTo>
                  <a:pt x="776617" y="447911"/>
                </a:lnTo>
                <a:lnTo>
                  <a:pt x="741426" y="476309"/>
                </a:lnTo>
                <a:lnTo>
                  <a:pt x="706887" y="505446"/>
                </a:lnTo>
                <a:lnTo>
                  <a:pt x="673012" y="535308"/>
                </a:lnTo>
                <a:lnTo>
                  <a:pt x="639813" y="565885"/>
                </a:lnTo>
                <a:lnTo>
                  <a:pt x="607302" y="597163"/>
                </a:lnTo>
                <a:lnTo>
                  <a:pt x="575493" y="629131"/>
                </a:lnTo>
                <a:lnTo>
                  <a:pt x="544397" y="661775"/>
                </a:lnTo>
                <a:lnTo>
                  <a:pt x="514027" y="695085"/>
                </a:lnTo>
                <a:lnTo>
                  <a:pt x="484396" y="729047"/>
                </a:lnTo>
                <a:lnTo>
                  <a:pt x="455516" y="763650"/>
                </a:lnTo>
                <a:lnTo>
                  <a:pt x="427399" y="798881"/>
                </a:lnTo>
                <a:lnTo>
                  <a:pt x="400057" y="834728"/>
                </a:lnTo>
                <a:lnTo>
                  <a:pt x="373504" y="871178"/>
                </a:lnTo>
                <a:lnTo>
                  <a:pt x="347752" y="908221"/>
                </a:lnTo>
                <a:lnTo>
                  <a:pt x="322812" y="945842"/>
                </a:lnTo>
                <a:lnTo>
                  <a:pt x="298699" y="984030"/>
                </a:lnTo>
                <a:lnTo>
                  <a:pt x="275423" y="1022773"/>
                </a:lnTo>
                <a:lnTo>
                  <a:pt x="252998" y="1062059"/>
                </a:lnTo>
                <a:lnTo>
                  <a:pt x="231435" y="1101875"/>
                </a:lnTo>
                <a:lnTo>
                  <a:pt x="210748" y="1142209"/>
                </a:lnTo>
                <a:lnTo>
                  <a:pt x="190949" y="1183049"/>
                </a:lnTo>
                <a:lnTo>
                  <a:pt x="172050" y="1224382"/>
                </a:lnTo>
                <a:lnTo>
                  <a:pt x="154064" y="1266197"/>
                </a:lnTo>
                <a:lnTo>
                  <a:pt x="137003" y="1308481"/>
                </a:lnTo>
                <a:lnTo>
                  <a:pt x="120879" y="1351221"/>
                </a:lnTo>
                <a:lnTo>
                  <a:pt x="105706" y="1394407"/>
                </a:lnTo>
                <a:lnTo>
                  <a:pt x="91495" y="1438024"/>
                </a:lnTo>
                <a:lnTo>
                  <a:pt x="78259" y="1482062"/>
                </a:lnTo>
                <a:lnTo>
                  <a:pt x="66010" y="1526508"/>
                </a:lnTo>
                <a:lnTo>
                  <a:pt x="54761" y="1571349"/>
                </a:lnTo>
                <a:lnTo>
                  <a:pt x="44524" y="1616574"/>
                </a:lnTo>
                <a:lnTo>
                  <a:pt x="35312" y="1662170"/>
                </a:lnTo>
                <a:lnTo>
                  <a:pt x="27138" y="1708125"/>
                </a:lnTo>
                <a:lnTo>
                  <a:pt x="20012" y="1754427"/>
                </a:lnTo>
                <a:lnTo>
                  <a:pt x="13949" y="1801063"/>
                </a:lnTo>
                <a:lnTo>
                  <a:pt x="8960" y="1848021"/>
                </a:lnTo>
                <a:lnTo>
                  <a:pt x="5059" y="1895289"/>
                </a:lnTo>
                <a:lnTo>
                  <a:pt x="2256" y="1942856"/>
                </a:lnTo>
                <a:lnTo>
                  <a:pt x="566" y="1990707"/>
                </a:lnTo>
                <a:lnTo>
                  <a:pt x="0" y="2038832"/>
                </a:lnTo>
                <a:lnTo>
                  <a:pt x="566" y="2086957"/>
                </a:lnTo>
                <a:lnTo>
                  <a:pt x="2256" y="2134809"/>
                </a:lnTo>
                <a:lnTo>
                  <a:pt x="5059" y="2182375"/>
                </a:lnTo>
                <a:lnTo>
                  <a:pt x="8960" y="2229643"/>
                </a:lnTo>
                <a:lnTo>
                  <a:pt x="13949" y="2276601"/>
                </a:lnTo>
                <a:lnTo>
                  <a:pt x="20012" y="2323238"/>
                </a:lnTo>
                <a:lnTo>
                  <a:pt x="27138" y="2369539"/>
                </a:lnTo>
                <a:lnTo>
                  <a:pt x="35312" y="2415494"/>
                </a:lnTo>
                <a:lnTo>
                  <a:pt x="44524" y="2461090"/>
                </a:lnTo>
                <a:lnTo>
                  <a:pt x="54761" y="2506315"/>
                </a:lnTo>
                <a:lnTo>
                  <a:pt x="66010" y="2551156"/>
                </a:lnTo>
                <a:lnTo>
                  <a:pt x="78259" y="2595602"/>
                </a:lnTo>
                <a:lnTo>
                  <a:pt x="91495" y="2639640"/>
                </a:lnTo>
                <a:lnTo>
                  <a:pt x="105706" y="2683258"/>
                </a:lnTo>
                <a:lnTo>
                  <a:pt x="120879" y="2726443"/>
                </a:lnTo>
                <a:lnTo>
                  <a:pt x="137003" y="2769183"/>
                </a:lnTo>
                <a:lnTo>
                  <a:pt x="154064" y="2811467"/>
                </a:lnTo>
                <a:lnTo>
                  <a:pt x="172050" y="2853282"/>
                </a:lnTo>
                <a:lnTo>
                  <a:pt x="190949" y="2894615"/>
                </a:lnTo>
                <a:lnTo>
                  <a:pt x="210748" y="2935455"/>
                </a:lnTo>
                <a:lnTo>
                  <a:pt x="231435" y="2975789"/>
                </a:lnTo>
                <a:lnTo>
                  <a:pt x="252998" y="3015605"/>
                </a:lnTo>
                <a:lnTo>
                  <a:pt x="275423" y="3054891"/>
                </a:lnTo>
                <a:lnTo>
                  <a:pt x="298699" y="3093634"/>
                </a:lnTo>
                <a:lnTo>
                  <a:pt x="322812" y="3131822"/>
                </a:lnTo>
                <a:lnTo>
                  <a:pt x="347752" y="3169444"/>
                </a:lnTo>
                <a:lnTo>
                  <a:pt x="373504" y="3206486"/>
                </a:lnTo>
                <a:lnTo>
                  <a:pt x="400057" y="3242936"/>
                </a:lnTo>
                <a:lnTo>
                  <a:pt x="427399" y="3278783"/>
                </a:lnTo>
                <a:lnTo>
                  <a:pt x="455516" y="3314014"/>
                </a:lnTo>
                <a:lnTo>
                  <a:pt x="484396" y="3348617"/>
                </a:lnTo>
                <a:lnTo>
                  <a:pt x="514027" y="3382579"/>
                </a:lnTo>
                <a:lnTo>
                  <a:pt x="544397" y="3415889"/>
                </a:lnTo>
                <a:lnTo>
                  <a:pt x="575493" y="3448534"/>
                </a:lnTo>
                <a:lnTo>
                  <a:pt x="607302" y="3480501"/>
                </a:lnTo>
                <a:lnTo>
                  <a:pt x="639813" y="3511779"/>
                </a:lnTo>
                <a:lnTo>
                  <a:pt x="673012" y="3542356"/>
                </a:lnTo>
                <a:lnTo>
                  <a:pt x="706887" y="3572219"/>
                </a:lnTo>
                <a:lnTo>
                  <a:pt x="741426" y="3601355"/>
                </a:lnTo>
                <a:lnTo>
                  <a:pt x="776617" y="3629753"/>
                </a:lnTo>
                <a:lnTo>
                  <a:pt x="812446" y="3657401"/>
                </a:lnTo>
                <a:lnTo>
                  <a:pt x="848902" y="3684286"/>
                </a:lnTo>
                <a:lnTo>
                  <a:pt x="885972" y="3710395"/>
                </a:lnTo>
                <a:lnTo>
                  <a:pt x="923643" y="3735718"/>
                </a:lnTo>
                <a:lnTo>
                  <a:pt x="961903" y="3760241"/>
                </a:lnTo>
                <a:lnTo>
                  <a:pt x="1000740" y="3783952"/>
                </a:lnTo>
                <a:lnTo>
                  <a:pt x="1040142" y="3806839"/>
                </a:lnTo>
                <a:lnTo>
                  <a:pt x="1080095" y="3828890"/>
                </a:lnTo>
                <a:lnTo>
                  <a:pt x="1120587" y="3850092"/>
                </a:lnTo>
                <a:lnTo>
                  <a:pt x="1161606" y="3870434"/>
                </a:lnTo>
                <a:lnTo>
                  <a:pt x="1203140" y="3889903"/>
                </a:lnTo>
                <a:lnTo>
                  <a:pt x="1245175" y="3908486"/>
                </a:lnTo>
                <a:lnTo>
                  <a:pt x="1287700" y="3926172"/>
                </a:lnTo>
                <a:lnTo>
                  <a:pt x="1330703" y="3942948"/>
                </a:lnTo>
                <a:lnTo>
                  <a:pt x="1374169" y="3958803"/>
                </a:lnTo>
                <a:lnTo>
                  <a:pt x="1418088" y="3973723"/>
                </a:lnTo>
                <a:lnTo>
                  <a:pt x="1462447" y="3987697"/>
                </a:lnTo>
                <a:lnTo>
                  <a:pt x="1507233" y="4000712"/>
                </a:lnTo>
                <a:lnTo>
                  <a:pt x="1552434" y="4012756"/>
                </a:lnTo>
                <a:lnTo>
                  <a:pt x="1598037" y="4023817"/>
                </a:lnTo>
                <a:lnTo>
                  <a:pt x="1644031" y="4033883"/>
                </a:lnTo>
                <a:lnTo>
                  <a:pt x="1690402" y="4042941"/>
                </a:lnTo>
                <a:lnTo>
                  <a:pt x="1737137" y="4050980"/>
                </a:lnTo>
                <a:lnTo>
                  <a:pt x="1784226" y="4057986"/>
                </a:lnTo>
                <a:lnTo>
                  <a:pt x="1831655" y="4063948"/>
                </a:lnTo>
                <a:lnTo>
                  <a:pt x="1879411" y="4068853"/>
                </a:lnTo>
                <a:lnTo>
                  <a:pt x="1927483" y="4072690"/>
                </a:lnTo>
                <a:lnTo>
                  <a:pt x="1975857" y="4075446"/>
                </a:lnTo>
                <a:lnTo>
                  <a:pt x="2024522" y="4077108"/>
                </a:lnTo>
                <a:lnTo>
                  <a:pt x="2073465" y="4077665"/>
                </a:lnTo>
                <a:lnTo>
                  <a:pt x="2122407" y="4077108"/>
                </a:lnTo>
                <a:lnTo>
                  <a:pt x="2171072" y="4075446"/>
                </a:lnTo>
                <a:lnTo>
                  <a:pt x="2219446" y="4072690"/>
                </a:lnTo>
                <a:lnTo>
                  <a:pt x="2267517" y="4068853"/>
                </a:lnTo>
                <a:lnTo>
                  <a:pt x="2315273" y="4063948"/>
                </a:lnTo>
                <a:lnTo>
                  <a:pt x="2362701" y="4057986"/>
                </a:lnTo>
                <a:lnTo>
                  <a:pt x="2409789" y="4050980"/>
                </a:lnTo>
                <a:lnTo>
                  <a:pt x="2456525" y="4042941"/>
                </a:lnTo>
                <a:lnTo>
                  <a:pt x="2502895" y="4033883"/>
                </a:lnTo>
                <a:lnTo>
                  <a:pt x="2548888" y="4023817"/>
                </a:lnTo>
                <a:lnTo>
                  <a:pt x="2594491" y="4012756"/>
                </a:lnTo>
                <a:lnTo>
                  <a:pt x="2639691" y="4000712"/>
                </a:lnTo>
                <a:lnTo>
                  <a:pt x="2684477" y="3987697"/>
                </a:lnTo>
                <a:lnTo>
                  <a:pt x="2728835" y="3973723"/>
                </a:lnTo>
                <a:lnTo>
                  <a:pt x="2772754" y="3958803"/>
                </a:lnTo>
                <a:lnTo>
                  <a:pt x="2816221" y="3942948"/>
                </a:lnTo>
                <a:lnTo>
                  <a:pt x="2859222" y="3926172"/>
                </a:lnTo>
                <a:lnTo>
                  <a:pt x="2901747" y="3908486"/>
                </a:lnTo>
                <a:lnTo>
                  <a:pt x="2943783" y="3889903"/>
                </a:lnTo>
                <a:lnTo>
                  <a:pt x="2985316" y="3870434"/>
                </a:lnTo>
                <a:lnTo>
                  <a:pt x="3026335" y="3850092"/>
                </a:lnTo>
                <a:lnTo>
                  <a:pt x="3066827" y="3828890"/>
                </a:lnTo>
                <a:lnTo>
                  <a:pt x="3106780" y="3806839"/>
                </a:lnTo>
                <a:lnTo>
                  <a:pt x="3146181" y="3783952"/>
                </a:lnTo>
                <a:lnTo>
                  <a:pt x="3185017" y="3760241"/>
                </a:lnTo>
                <a:lnTo>
                  <a:pt x="3223277" y="3735718"/>
                </a:lnTo>
                <a:lnTo>
                  <a:pt x="3260949" y="3710395"/>
                </a:lnTo>
                <a:lnTo>
                  <a:pt x="3298018" y="3684286"/>
                </a:lnTo>
                <a:lnTo>
                  <a:pt x="3334474" y="3657401"/>
                </a:lnTo>
                <a:lnTo>
                  <a:pt x="3370303" y="3629753"/>
                </a:lnTo>
                <a:lnTo>
                  <a:pt x="3405493" y="3601355"/>
                </a:lnTo>
                <a:lnTo>
                  <a:pt x="3440032" y="3572219"/>
                </a:lnTo>
                <a:lnTo>
                  <a:pt x="3473907" y="3542356"/>
                </a:lnTo>
                <a:lnTo>
                  <a:pt x="3507106" y="3511779"/>
                </a:lnTo>
                <a:lnTo>
                  <a:pt x="3539617" y="3480501"/>
                </a:lnTo>
                <a:lnTo>
                  <a:pt x="3571426" y="3448534"/>
                </a:lnTo>
                <a:lnTo>
                  <a:pt x="3602521" y="3415889"/>
                </a:lnTo>
                <a:lnTo>
                  <a:pt x="3632891" y="3382579"/>
                </a:lnTo>
                <a:lnTo>
                  <a:pt x="3662522" y="3348617"/>
                </a:lnTo>
                <a:lnTo>
                  <a:pt x="3691403" y="3314014"/>
                </a:lnTo>
                <a:lnTo>
                  <a:pt x="3719520" y="3278783"/>
                </a:lnTo>
                <a:lnTo>
                  <a:pt x="3746861" y="3242936"/>
                </a:lnTo>
                <a:lnTo>
                  <a:pt x="3773414" y="3206486"/>
                </a:lnTo>
                <a:lnTo>
                  <a:pt x="3799166" y="3169444"/>
                </a:lnTo>
                <a:lnTo>
                  <a:pt x="3824105" y="3131822"/>
                </a:lnTo>
                <a:lnTo>
                  <a:pt x="3848219" y="3093634"/>
                </a:lnTo>
                <a:lnTo>
                  <a:pt x="3871495" y="3054891"/>
                </a:lnTo>
                <a:lnTo>
                  <a:pt x="3893920" y="3015605"/>
                </a:lnTo>
                <a:lnTo>
                  <a:pt x="3915482" y="2975789"/>
                </a:lnTo>
                <a:lnTo>
                  <a:pt x="3936169" y="2935455"/>
                </a:lnTo>
                <a:lnTo>
                  <a:pt x="3955968" y="2894615"/>
                </a:lnTo>
                <a:lnTo>
                  <a:pt x="3974867" y="2853282"/>
                </a:lnTo>
                <a:lnTo>
                  <a:pt x="3992853" y="2811467"/>
                </a:lnTo>
                <a:lnTo>
                  <a:pt x="4009915" y="2769183"/>
                </a:lnTo>
                <a:lnTo>
                  <a:pt x="4026038" y="2726443"/>
                </a:lnTo>
                <a:lnTo>
                  <a:pt x="4041212" y="2683258"/>
                </a:lnTo>
                <a:lnTo>
                  <a:pt x="4055423" y="2639640"/>
                </a:lnTo>
                <a:lnTo>
                  <a:pt x="4068659" y="2595602"/>
                </a:lnTo>
                <a:lnTo>
                  <a:pt x="4080907" y="2551156"/>
                </a:lnTo>
                <a:lnTo>
                  <a:pt x="4092156" y="2506315"/>
                </a:lnTo>
                <a:lnTo>
                  <a:pt x="4102393" y="2461090"/>
                </a:lnTo>
                <a:lnTo>
                  <a:pt x="4111605" y="2415494"/>
                </a:lnTo>
                <a:lnTo>
                  <a:pt x="4119780" y="2369539"/>
                </a:lnTo>
                <a:lnTo>
                  <a:pt x="4126905" y="2323238"/>
                </a:lnTo>
                <a:lnTo>
                  <a:pt x="4132968" y="2276601"/>
                </a:lnTo>
                <a:lnTo>
                  <a:pt x="4137957" y="2229643"/>
                </a:lnTo>
                <a:lnTo>
                  <a:pt x="4141859" y="2182375"/>
                </a:lnTo>
                <a:lnTo>
                  <a:pt x="4144661" y="2134809"/>
                </a:lnTo>
                <a:lnTo>
                  <a:pt x="4146352" y="2086957"/>
                </a:lnTo>
                <a:lnTo>
                  <a:pt x="4146918" y="2038832"/>
                </a:lnTo>
                <a:lnTo>
                  <a:pt x="4146352" y="1990707"/>
                </a:lnTo>
                <a:lnTo>
                  <a:pt x="4144661" y="1942856"/>
                </a:lnTo>
                <a:lnTo>
                  <a:pt x="4141859" y="1895289"/>
                </a:lnTo>
                <a:lnTo>
                  <a:pt x="4137957" y="1848021"/>
                </a:lnTo>
                <a:lnTo>
                  <a:pt x="4132968" y="1801063"/>
                </a:lnTo>
                <a:lnTo>
                  <a:pt x="4126905" y="1754427"/>
                </a:lnTo>
                <a:lnTo>
                  <a:pt x="4119780" y="1708125"/>
                </a:lnTo>
                <a:lnTo>
                  <a:pt x="4111605" y="1662170"/>
                </a:lnTo>
                <a:lnTo>
                  <a:pt x="4102393" y="1616574"/>
                </a:lnTo>
                <a:lnTo>
                  <a:pt x="4092156" y="1571349"/>
                </a:lnTo>
                <a:lnTo>
                  <a:pt x="4080907" y="1526508"/>
                </a:lnTo>
                <a:lnTo>
                  <a:pt x="4068659" y="1482062"/>
                </a:lnTo>
                <a:lnTo>
                  <a:pt x="4055423" y="1438024"/>
                </a:lnTo>
                <a:lnTo>
                  <a:pt x="4041212" y="1394407"/>
                </a:lnTo>
                <a:lnTo>
                  <a:pt x="4026038" y="1351221"/>
                </a:lnTo>
                <a:lnTo>
                  <a:pt x="4009915" y="1308481"/>
                </a:lnTo>
                <a:lnTo>
                  <a:pt x="3992853" y="1266197"/>
                </a:lnTo>
                <a:lnTo>
                  <a:pt x="3974867" y="1224382"/>
                </a:lnTo>
                <a:lnTo>
                  <a:pt x="3955968" y="1183049"/>
                </a:lnTo>
                <a:lnTo>
                  <a:pt x="3936169" y="1142209"/>
                </a:lnTo>
                <a:lnTo>
                  <a:pt x="3915482" y="1101875"/>
                </a:lnTo>
                <a:lnTo>
                  <a:pt x="3893920" y="1062059"/>
                </a:lnTo>
                <a:lnTo>
                  <a:pt x="3871495" y="1022773"/>
                </a:lnTo>
                <a:lnTo>
                  <a:pt x="3848219" y="984030"/>
                </a:lnTo>
                <a:lnTo>
                  <a:pt x="3824105" y="945842"/>
                </a:lnTo>
                <a:lnTo>
                  <a:pt x="3799166" y="908221"/>
                </a:lnTo>
                <a:lnTo>
                  <a:pt x="3773414" y="871178"/>
                </a:lnTo>
                <a:lnTo>
                  <a:pt x="3746861" y="834728"/>
                </a:lnTo>
                <a:lnTo>
                  <a:pt x="3719520" y="798881"/>
                </a:lnTo>
                <a:lnTo>
                  <a:pt x="3691403" y="763650"/>
                </a:lnTo>
                <a:lnTo>
                  <a:pt x="3662522" y="729047"/>
                </a:lnTo>
                <a:lnTo>
                  <a:pt x="3632891" y="695085"/>
                </a:lnTo>
                <a:lnTo>
                  <a:pt x="3602521" y="661775"/>
                </a:lnTo>
                <a:lnTo>
                  <a:pt x="3571426" y="629131"/>
                </a:lnTo>
                <a:lnTo>
                  <a:pt x="3539617" y="597163"/>
                </a:lnTo>
                <a:lnTo>
                  <a:pt x="3507106" y="565885"/>
                </a:lnTo>
                <a:lnTo>
                  <a:pt x="3473907" y="535308"/>
                </a:lnTo>
                <a:lnTo>
                  <a:pt x="3440032" y="505446"/>
                </a:lnTo>
                <a:lnTo>
                  <a:pt x="3405493" y="476309"/>
                </a:lnTo>
                <a:lnTo>
                  <a:pt x="3370303" y="447911"/>
                </a:lnTo>
                <a:lnTo>
                  <a:pt x="3334474" y="420263"/>
                </a:lnTo>
                <a:lnTo>
                  <a:pt x="3298018" y="393378"/>
                </a:lnTo>
                <a:lnTo>
                  <a:pt x="3260949" y="367269"/>
                </a:lnTo>
                <a:lnTo>
                  <a:pt x="3223277" y="341946"/>
                </a:lnTo>
                <a:lnTo>
                  <a:pt x="3185017" y="317423"/>
                </a:lnTo>
                <a:lnTo>
                  <a:pt x="3146181" y="293712"/>
                </a:lnTo>
                <a:lnTo>
                  <a:pt x="3106780" y="270825"/>
                </a:lnTo>
                <a:lnTo>
                  <a:pt x="3066827" y="248774"/>
                </a:lnTo>
                <a:lnTo>
                  <a:pt x="3026335" y="227572"/>
                </a:lnTo>
                <a:lnTo>
                  <a:pt x="2985316" y="207230"/>
                </a:lnTo>
                <a:lnTo>
                  <a:pt x="2943783" y="187762"/>
                </a:lnTo>
                <a:lnTo>
                  <a:pt x="2901747" y="169178"/>
                </a:lnTo>
                <a:lnTo>
                  <a:pt x="2859222" y="151492"/>
                </a:lnTo>
                <a:lnTo>
                  <a:pt x="2816221" y="134716"/>
                </a:lnTo>
                <a:lnTo>
                  <a:pt x="2772754" y="118862"/>
                </a:lnTo>
                <a:lnTo>
                  <a:pt x="2728835" y="103941"/>
                </a:lnTo>
                <a:lnTo>
                  <a:pt x="2684477" y="89968"/>
                </a:lnTo>
                <a:lnTo>
                  <a:pt x="2639691" y="76952"/>
                </a:lnTo>
                <a:lnTo>
                  <a:pt x="2594491" y="64908"/>
                </a:lnTo>
                <a:lnTo>
                  <a:pt x="2548888" y="53847"/>
                </a:lnTo>
                <a:lnTo>
                  <a:pt x="2502895" y="43781"/>
                </a:lnTo>
                <a:lnTo>
                  <a:pt x="2456525" y="34723"/>
                </a:lnTo>
                <a:lnTo>
                  <a:pt x="2409789" y="26685"/>
                </a:lnTo>
                <a:lnTo>
                  <a:pt x="2362701" y="19678"/>
                </a:lnTo>
                <a:lnTo>
                  <a:pt x="2315273" y="13716"/>
                </a:lnTo>
                <a:lnTo>
                  <a:pt x="2267517" y="8811"/>
                </a:lnTo>
                <a:lnTo>
                  <a:pt x="2219446" y="4974"/>
                </a:lnTo>
                <a:lnTo>
                  <a:pt x="2171072" y="2219"/>
                </a:lnTo>
                <a:lnTo>
                  <a:pt x="2122407" y="556"/>
                </a:lnTo>
                <a:lnTo>
                  <a:pt x="2073465" y="0"/>
                </a:lnTo>
                <a:close/>
              </a:path>
            </a:pathLst>
          </a:custGeom>
          <a:solidFill>
            <a:srgbClr val="FFFFFF">
              <a:alpha val="64999"/>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6600" b="1" i="0">
                <a:solidFill>
                  <a:srgbClr val="D21924"/>
                </a:solidFill>
                <a:latin typeface="Arial" panose="020B0604020202090204"/>
                <a:cs typeface="Arial" panose="020B0604020202090204"/>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7/18/22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7/18/22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23016" y="2772697"/>
            <a:ext cx="2812367" cy="3043554"/>
          </a:xfrm>
          <a:prstGeom prst="rect">
            <a:avLst/>
          </a:prstGeom>
        </p:spPr>
        <p:txBody>
          <a:bodyPr wrap="square" lIns="0" tIns="0" rIns="0" bIns="0">
            <a:spAutoFit/>
          </a:bodyPr>
          <a:lstStyle>
            <a:lvl1pPr>
              <a:defRPr sz="6600" b="1" i="0">
                <a:solidFill>
                  <a:srgbClr val="D21924"/>
                </a:solidFill>
                <a:latin typeface="Arial" panose="020B0604020202090204"/>
                <a:cs typeface="Arial" panose="020B0604020202090204"/>
              </a:defRPr>
            </a:lvl1pPr>
          </a:lstStyle>
          <a:p>
            <a:endParaRPr/>
          </a:p>
        </p:txBody>
      </p:sp>
      <p:sp>
        <p:nvSpPr>
          <p:cNvPr id="3" name="Holder 3"/>
          <p:cNvSpPr>
            <a:spLocks noGrp="1"/>
          </p:cNvSpPr>
          <p:nvPr>
            <p:ph type="body" idx="1"/>
          </p:nvPr>
        </p:nvSpPr>
        <p:spPr>
          <a:xfrm>
            <a:off x="1105966" y="2461468"/>
            <a:ext cx="4056379" cy="4224020"/>
          </a:xfrm>
          <a:prstGeom prst="rect">
            <a:avLst/>
          </a:prstGeom>
        </p:spPr>
        <p:txBody>
          <a:bodyPr wrap="square" lIns="0" tIns="0" rIns="0" bIns="0">
            <a:spAutoFit/>
          </a:bodyPr>
          <a:lstStyle>
            <a:lvl1pPr>
              <a:defRPr sz="2100" b="0" i="0">
                <a:solidFill>
                  <a:srgbClr val="1D1D1B"/>
                </a:solidFill>
                <a:latin typeface="Trebuchet MS" panose="020B0703020202090204"/>
                <a:cs typeface="Trebuchet MS" panose="020B0703020202090204"/>
              </a:defRPr>
            </a:lvl1pPr>
          </a:lstStyle>
          <a:p>
            <a:endParaRPr/>
          </a:p>
        </p:txBody>
      </p:sp>
      <p:sp>
        <p:nvSpPr>
          <p:cNvPr id="4" name="Holder 4"/>
          <p:cNvSpPr>
            <a:spLocks noGrp="1"/>
          </p:cNvSpPr>
          <p:nvPr>
            <p:ph type="ftr" sz="quarter" idx="5"/>
          </p:nvPr>
        </p:nvSpPr>
        <p:spPr>
          <a:xfrm>
            <a:off x="3419856" y="7228332"/>
            <a:ext cx="3218688" cy="3886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7/18/22</a:t>
            </a:fld>
            <a:endParaRPr lang="en-US"/>
          </a:p>
        </p:txBody>
      </p:sp>
      <p:sp>
        <p:nvSpPr>
          <p:cNvPr id="6" name="Holder 6"/>
          <p:cNvSpPr>
            <a:spLocks noGrp="1"/>
          </p:cNvSpPr>
          <p:nvPr>
            <p:ph type="sldNum" sz="quarter" idx="7"/>
          </p:nvPr>
        </p:nvSpPr>
        <p:spPr>
          <a:xfrm>
            <a:off x="7242048" y="7228332"/>
            <a:ext cx="2313432" cy="3886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epicopportunities.eu/curric-" TargetMode="External"/><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jpe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s/_rels/slide1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18.xml.rels><?xml version="1.0" encoding="UTF-8" standalone="yes"?>
<Relationships xmlns="http://schemas.openxmlformats.org/package/2006/relationships"><Relationship Id="rId3" Type="http://schemas.openxmlformats.org/officeDocument/2006/relationships/hyperlink" Target="http://www.mairie-begles.fr/centre-so-" TargetMode="External"/><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18" Type="http://schemas.openxmlformats.org/officeDocument/2006/relationships/image" Target="../media/image92.png"/><Relationship Id="rId26" Type="http://schemas.openxmlformats.org/officeDocument/2006/relationships/image" Target="../media/image100.png"/><Relationship Id="rId3" Type="http://schemas.openxmlformats.org/officeDocument/2006/relationships/image" Target="../media/image77.png"/><Relationship Id="rId21" Type="http://schemas.openxmlformats.org/officeDocument/2006/relationships/image" Target="../media/image95.png"/><Relationship Id="rId7" Type="http://schemas.openxmlformats.org/officeDocument/2006/relationships/image" Target="../media/image81.png"/><Relationship Id="rId12" Type="http://schemas.openxmlformats.org/officeDocument/2006/relationships/image" Target="../media/image86.png"/><Relationship Id="rId17" Type="http://schemas.openxmlformats.org/officeDocument/2006/relationships/image" Target="../media/image91.png"/><Relationship Id="rId25" Type="http://schemas.openxmlformats.org/officeDocument/2006/relationships/image" Target="../media/image99.png"/><Relationship Id="rId2" Type="http://schemas.openxmlformats.org/officeDocument/2006/relationships/image" Target="../media/image76.png"/><Relationship Id="rId16" Type="http://schemas.openxmlformats.org/officeDocument/2006/relationships/image" Target="../media/image90.png"/><Relationship Id="rId20" Type="http://schemas.openxmlformats.org/officeDocument/2006/relationships/image" Target="../media/image94.png"/><Relationship Id="rId29"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85.png"/><Relationship Id="rId24" Type="http://schemas.openxmlformats.org/officeDocument/2006/relationships/image" Target="../media/image98.png"/><Relationship Id="rId32" Type="http://schemas.openxmlformats.org/officeDocument/2006/relationships/image" Target="../media/image106.png"/><Relationship Id="rId5" Type="http://schemas.openxmlformats.org/officeDocument/2006/relationships/image" Target="../media/image79.png"/><Relationship Id="rId15" Type="http://schemas.openxmlformats.org/officeDocument/2006/relationships/image" Target="../media/image89.png"/><Relationship Id="rId23" Type="http://schemas.openxmlformats.org/officeDocument/2006/relationships/image" Target="../media/image97.png"/><Relationship Id="rId28" Type="http://schemas.openxmlformats.org/officeDocument/2006/relationships/image" Target="../media/image102.png"/><Relationship Id="rId10" Type="http://schemas.openxmlformats.org/officeDocument/2006/relationships/image" Target="../media/image84.png"/><Relationship Id="rId19" Type="http://schemas.openxmlformats.org/officeDocument/2006/relationships/image" Target="../media/image93.png"/><Relationship Id="rId31" Type="http://schemas.openxmlformats.org/officeDocument/2006/relationships/image" Target="../media/image105.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png"/><Relationship Id="rId22" Type="http://schemas.openxmlformats.org/officeDocument/2006/relationships/image" Target="../media/image96.png"/><Relationship Id="rId27" Type="http://schemas.openxmlformats.org/officeDocument/2006/relationships/image" Target="../media/image101.png"/><Relationship Id="rId30" Type="http://schemas.openxmlformats.org/officeDocument/2006/relationships/image" Target="../media/image104.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3" Type="http://schemas.openxmlformats.org/officeDocument/2006/relationships/image" Target="../media/image118.png"/><Relationship Id="rId18" Type="http://schemas.openxmlformats.org/officeDocument/2006/relationships/image" Target="../media/image123.png"/><Relationship Id="rId26" Type="http://schemas.openxmlformats.org/officeDocument/2006/relationships/image" Target="../media/image131.png"/><Relationship Id="rId3" Type="http://schemas.openxmlformats.org/officeDocument/2006/relationships/image" Target="../media/image108.png"/><Relationship Id="rId21" Type="http://schemas.openxmlformats.org/officeDocument/2006/relationships/image" Target="../media/image126.png"/><Relationship Id="rId7" Type="http://schemas.openxmlformats.org/officeDocument/2006/relationships/image" Target="../media/image112.png"/><Relationship Id="rId12" Type="http://schemas.openxmlformats.org/officeDocument/2006/relationships/image" Target="../media/image117.png"/><Relationship Id="rId17" Type="http://schemas.openxmlformats.org/officeDocument/2006/relationships/image" Target="../media/image122.png"/><Relationship Id="rId25" Type="http://schemas.openxmlformats.org/officeDocument/2006/relationships/image" Target="../media/image130.png"/><Relationship Id="rId33" Type="http://schemas.openxmlformats.org/officeDocument/2006/relationships/image" Target="../media/image138.png"/><Relationship Id="rId2" Type="http://schemas.openxmlformats.org/officeDocument/2006/relationships/image" Target="../media/image107.png"/><Relationship Id="rId16" Type="http://schemas.openxmlformats.org/officeDocument/2006/relationships/image" Target="../media/image121.png"/><Relationship Id="rId20" Type="http://schemas.openxmlformats.org/officeDocument/2006/relationships/image" Target="../media/image125.png"/><Relationship Id="rId29"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111.png"/><Relationship Id="rId11" Type="http://schemas.openxmlformats.org/officeDocument/2006/relationships/image" Target="../media/image116.png"/><Relationship Id="rId24" Type="http://schemas.openxmlformats.org/officeDocument/2006/relationships/image" Target="../media/image129.png"/><Relationship Id="rId32" Type="http://schemas.openxmlformats.org/officeDocument/2006/relationships/image" Target="../media/image137.png"/><Relationship Id="rId5" Type="http://schemas.openxmlformats.org/officeDocument/2006/relationships/image" Target="../media/image110.png"/><Relationship Id="rId15" Type="http://schemas.openxmlformats.org/officeDocument/2006/relationships/image" Target="../media/image120.png"/><Relationship Id="rId23" Type="http://schemas.openxmlformats.org/officeDocument/2006/relationships/image" Target="../media/image128.png"/><Relationship Id="rId28" Type="http://schemas.openxmlformats.org/officeDocument/2006/relationships/image" Target="../media/image133.png"/><Relationship Id="rId10" Type="http://schemas.openxmlformats.org/officeDocument/2006/relationships/image" Target="../media/image115.png"/><Relationship Id="rId19" Type="http://schemas.openxmlformats.org/officeDocument/2006/relationships/image" Target="../media/image124.png"/><Relationship Id="rId31" Type="http://schemas.openxmlformats.org/officeDocument/2006/relationships/image" Target="../media/image136.png"/><Relationship Id="rId4" Type="http://schemas.openxmlformats.org/officeDocument/2006/relationships/image" Target="../media/image109.png"/><Relationship Id="rId9" Type="http://schemas.openxmlformats.org/officeDocument/2006/relationships/image" Target="../media/image114.png"/><Relationship Id="rId14" Type="http://schemas.openxmlformats.org/officeDocument/2006/relationships/image" Target="../media/image119.png"/><Relationship Id="rId22" Type="http://schemas.openxmlformats.org/officeDocument/2006/relationships/image" Target="../media/image127.png"/><Relationship Id="rId27" Type="http://schemas.openxmlformats.org/officeDocument/2006/relationships/image" Target="../media/image132.png"/><Relationship Id="rId30" Type="http://schemas.openxmlformats.org/officeDocument/2006/relationships/image" Target="../media/image135.png"/><Relationship Id="rId8" Type="http://schemas.openxmlformats.org/officeDocument/2006/relationships/image" Target="../media/image113.png"/></Relationships>
</file>

<file path=ppt/slides/_rels/slide2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chahuts.net/" TargetMode="External"/><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3" Type="http://schemas.openxmlformats.org/officeDocument/2006/relationships/image" Target="../media/image154.png"/><Relationship Id="rId18" Type="http://schemas.openxmlformats.org/officeDocument/2006/relationships/image" Target="../media/image159.png"/><Relationship Id="rId26" Type="http://schemas.openxmlformats.org/officeDocument/2006/relationships/image" Target="../media/image167.png"/><Relationship Id="rId3" Type="http://schemas.openxmlformats.org/officeDocument/2006/relationships/image" Target="../media/image144.png"/><Relationship Id="rId21" Type="http://schemas.openxmlformats.org/officeDocument/2006/relationships/image" Target="../media/image162.png"/><Relationship Id="rId34" Type="http://schemas.openxmlformats.org/officeDocument/2006/relationships/image" Target="../media/image175.png"/><Relationship Id="rId7" Type="http://schemas.openxmlformats.org/officeDocument/2006/relationships/image" Target="../media/image148.png"/><Relationship Id="rId12" Type="http://schemas.openxmlformats.org/officeDocument/2006/relationships/image" Target="../media/image153.png"/><Relationship Id="rId17" Type="http://schemas.openxmlformats.org/officeDocument/2006/relationships/image" Target="../media/image158.png"/><Relationship Id="rId25" Type="http://schemas.openxmlformats.org/officeDocument/2006/relationships/image" Target="../media/image166.png"/><Relationship Id="rId33" Type="http://schemas.openxmlformats.org/officeDocument/2006/relationships/image" Target="../media/image174.png"/><Relationship Id="rId2" Type="http://schemas.openxmlformats.org/officeDocument/2006/relationships/image" Target="../media/image143.png"/><Relationship Id="rId16" Type="http://schemas.openxmlformats.org/officeDocument/2006/relationships/image" Target="../media/image157.png"/><Relationship Id="rId20" Type="http://schemas.openxmlformats.org/officeDocument/2006/relationships/image" Target="../media/image161.png"/><Relationship Id="rId29" Type="http://schemas.openxmlformats.org/officeDocument/2006/relationships/image" Target="../media/image170.png"/><Relationship Id="rId1" Type="http://schemas.openxmlformats.org/officeDocument/2006/relationships/slideLayout" Target="../slideLayouts/slideLayout5.xml"/><Relationship Id="rId6" Type="http://schemas.openxmlformats.org/officeDocument/2006/relationships/image" Target="../media/image147.png"/><Relationship Id="rId11" Type="http://schemas.openxmlformats.org/officeDocument/2006/relationships/image" Target="../media/image152.png"/><Relationship Id="rId24" Type="http://schemas.openxmlformats.org/officeDocument/2006/relationships/image" Target="../media/image165.png"/><Relationship Id="rId32" Type="http://schemas.openxmlformats.org/officeDocument/2006/relationships/image" Target="../media/image173.png"/><Relationship Id="rId5" Type="http://schemas.openxmlformats.org/officeDocument/2006/relationships/image" Target="../media/image146.png"/><Relationship Id="rId15" Type="http://schemas.openxmlformats.org/officeDocument/2006/relationships/image" Target="../media/image156.png"/><Relationship Id="rId23" Type="http://schemas.openxmlformats.org/officeDocument/2006/relationships/image" Target="../media/image164.png"/><Relationship Id="rId28" Type="http://schemas.openxmlformats.org/officeDocument/2006/relationships/image" Target="../media/image169.png"/><Relationship Id="rId10" Type="http://schemas.openxmlformats.org/officeDocument/2006/relationships/image" Target="../media/image151.png"/><Relationship Id="rId19" Type="http://schemas.openxmlformats.org/officeDocument/2006/relationships/image" Target="../media/image160.png"/><Relationship Id="rId31" Type="http://schemas.openxmlformats.org/officeDocument/2006/relationships/image" Target="../media/image172.png"/><Relationship Id="rId4" Type="http://schemas.openxmlformats.org/officeDocument/2006/relationships/image" Target="../media/image145.png"/><Relationship Id="rId9" Type="http://schemas.openxmlformats.org/officeDocument/2006/relationships/image" Target="../media/image150.png"/><Relationship Id="rId14" Type="http://schemas.openxmlformats.org/officeDocument/2006/relationships/image" Target="../media/image155.png"/><Relationship Id="rId22" Type="http://schemas.openxmlformats.org/officeDocument/2006/relationships/image" Target="../media/image163.png"/><Relationship Id="rId27" Type="http://schemas.openxmlformats.org/officeDocument/2006/relationships/image" Target="../media/image168.png"/><Relationship Id="rId30" Type="http://schemas.openxmlformats.org/officeDocument/2006/relationships/image" Target="../media/image171.png"/><Relationship Id="rId8" Type="http://schemas.openxmlformats.org/officeDocument/2006/relationships/image" Target="../media/image149.png"/></Relationships>
</file>

<file path=ppt/slides/_rels/slide2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5.xml"/><Relationship Id="rId4" Type="http://schemas.openxmlformats.org/officeDocument/2006/relationships/hyperlink" Target="http://www.ted.com/talks/el_-"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2.xml"/><Relationship Id="rId4" Type="http://schemas.openxmlformats.org/officeDocument/2006/relationships/image" Target="../media/image180.png"/></Relationships>
</file>

<file path=ppt/slides/_rels/slide27.xml.rels><?xml version="1.0" encoding="UTF-8" standalone="yes"?>
<Relationships xmlns="http://schemas.openxmlformats.org/package/2006/relationships"><Relationship Id="rId3" Type="http://schemas.openxmlformats.org/officeDocument/2006/relationships/image" Target="../media/image182.png"/><Relationship Id="rId7" Type="http://schemas.openxmlformats.org/officeDocument/2006/relationships/image" Target="../media/image186.png"/><Relationship Id="rId2" Type="http://schemas.openxmlformats.org/officeDocument/2006/relationships/image" Target="../media/image181.png"/><Relationship Id="rId1" Type="http://schemas.openxmlformats.org/officeDocument/2006/relationships/slideLayout" Target="../slideLayouts/slideLayout3.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png"/></Relationships>
</file>

<file path=ppt/slides/_rels/slide28.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94.png"/><Relationship Id="rId13" Type="http://schemas.openxmlformats.org/officeDocument/2006/relationships/image" Target="../media/image199.png"/><Relationship Id="rId18" Type="http://schemas.openxmlformats.org/officeDocument/2006/relationships/image" Target="../media/image204.png"/><Relationship Id="rId3" Type="http://schemas.openxmlformats.org/officeDocument/2006/relationships/image" Target="../media/image189.png"/><Relationship Id="rId21" Type="http://schemas.openxmlformats.org/officeDocument/2006/relationships/image" Target="../media/image207.png"/><Relationship Id="rId7" Type="http://schemas.openxmlformats.org/officeDocument/2006/relationships/image" Target="../media/image193.png"/><Relationship Id="rId12" Type="http://schemas.openxmlformats.org/officeDocument/2006/relationships/image" Target="../media/image198.png"/><Relationship Id="rId17" Type="http://schemas.openxmlformats.org/officeDocument/2006/relationships/image" Target="../media/image203.png"/><Relationship Id="rId2" Type="http://schemas.openxmlformats.org/officeDocument/2006/relationships/image" Target="../media/image188.png"/><Relationship Id="rId16" Type="http://schemas.openxmlformats.org/officeDocument/2006/relationships/image" Target="../media/image202.png"/><Relationship Id="rId20" Type="http://schemas.openxmlformats.org/officeDocument/2006/relationships/image" Target="../media/image206.png"/><Relationship Id="rId1" Type="http://schemas.openxmlformats.org/officeDocument/2006/relationships/slideLayout" Target="../slideLayouts/slideLayout2.xml"/><Relationship Id="rId6" Type="http://schemas.openxmlformats.org/officeDocument/2006/relationships/image" Target="../media/image192.png"/><Relationship Id="rId11" Type="http://schemas.openxmlformats.org/officeDocument/2006/relationships/image" Target="../media/image197.png"/><Relationship Id="rId24" Type="http://schemas.openxmlformats.org/officeDocument/2006/relationships/image" Target="../media/image210.png"/><Relationship Id="rId5" Type="http://schemas.openxmlformats.org/officeDocument/2006/relationships/image" Target="../media/image191.png"/><Relationship Id="rId15" Type="http://schemas.openxmlformats.org/officeDocument/2006/relationships/image" Target="../media/image201.png"/><Relationship Id="rId23" Type="http://schemas.openxmlformats.org/officeDocument/2006/relationships/image" Target="../media/image209.png"/><Relationship Id="rId10" Type="http://schemas.openxmlformats.org/officeDocument/2006/relationships/image" Target="../media/image196.png"/><Relationship Id="rId19" Type="http://schemas.openxmlformats.org/officeDocument/2006/relationships/image" Target="../media/image205.png"/><Relationship Id="rId4" Type="http://schemas.openxmlformats.org/officeDocument/2006/relationships/image" Target="../media/image190.png"/><Relationship Id="rId9" Type="http://schemas.openxmlformats.org/officeDocument/2006/relationships/image" Target="../media/image195.png"/><Relationship Id="rId14" Type="http://schemas.openxmlformats.org/officeDocument/2006/relationships/image" Target="../media/image200.png"/><Relationship Id="rId22" Type="http://schemas.openxmlformats.org/officeDocument/2006/relationships/image" Target="../media/image208.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www.facebook.com/streetcultureforregions" TargetMode="External"/><Relationship Id="rId2" Type="http://schemas.openxmlformats.org/officeDocument/2006/relationships/hyperlink" Target="http://www.street-culture.eu/" TargetMode="External"/><Relationship Id="rId1" Type="http://schemas.openxmlformats.org/officeDocument/2006/relationships/slideLayout" Target="../slideLayouts/slideLayout5.xml"/><Relationship Id="rId6" Type="http://schemas.openxmlformats.org/officeDocument/2006/relationships/image" Target="../media/image5.jpeg"/><Relationship Id="rId5" Type="http://schemas.openxmlformats.org/officeDocument/2006/relationships/image" Target="../media/image212.png"/><Relationship Id="rId4" Type="http://schemas.openxmlformats.org/officeDocument/2006/relationships/image" Target="../media/image211.png"/></Relationships>
</file>

<file path=ppt/slides/_rels/slide4.xml.rels><?xml version="1.0" encoding="UTF-8" standalone="yes"?>
<Relationships xmlns="http://schemas.openxmlformats.org/package/2006/relationships"><Relationship Id="rId3" Type="http://schemas.openxmlformats.org/officeDocument/2006/relationships/hyperlink" Target="http://www.urbandictionary.com/" TargetMode="Externa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3" Type="http://schemas.openxmlformats.org/officeDocument/2006/relationships/image" Target="../media/image22.png"/><Relationship Id="rId18" Type="http://schemas.openxmlformats.org/officeDocument/2006/relationships/image" Target="../media/image27.png"/><Relationship Id="rId26" Type="http://schemas.openxmlformats.org/officeDocument/2006/relationships/image" Target="../media/image35.png"/><Relationship Id="rId21" Type="http://schemas.openxmlformats.org/officeDocument/2006/relationships/image" Target="../media/image30.png"/><Relationship Id="rId34" Type="http://schemas.openxmlformats.org/officeDocument/2006/relationships/image" Target="../media/image43.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5" Type="http://schemas.openxmlformats.org/officeDocument/2006/relationships/image" Target="../media/image34.png"/><Relationship Id="rId33" Type="http://schemas.openxmlformats.org/officeDocument/2006/relationships/image" Target="../media/image42.png"/><Relationship Id="rId2" Type="http://schemas.openxmlformats.org/officeDocument/2006/relationships/image" Target="../media/image11.png"/><Relationship Id="rId16" Type="http://schemas.openxmlformats.org/officeDocument/2006/relationships/image" Target="../media/image25.png"/><Relationship Id="rId20" Type="http://schemas.openxmlformats.org/officeDocument/2006/relationships/image" Target="../media/image29.png"/><Relationship Id="rId29"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15.png"/><Relationship Id="rId11" Type="http://schemas.openxmlformats.org/officeDocument/2006/relationships/image" Target="../media/image20.png"/><Relationship Id="rId24" Type="http://schemas.openxmlformats.org/officeDocument/2006/relationships/image" Target="../media/image33.png"/><Relationship Id="rId32" Type="http://schemas.openxmlformats.org/officeDocument/2006/relationships/image" Target="../media/image41.png"/><Relationship Id="rId37" Type="http://schemas.openxmlformats.org/officeDocument/2006/relationships/image" Target="../media/image46.png"/><Relationship Id="rId5" Type="http://schemas.openxmlformats.org/officeDocument/2006/relationships/image" Target="../media/image14.png"/><Relationship Id="rId15" Type="http://schemas.openxmlformats.org/officeDocument/2006/relationships/image" Target="../media/image24.png"/><Relationship Id="rId23" Type="http://schemas.openxmlformats.org/officeDocument/2006/relationships/image" Target="../media/image32.png"/><Relationship Id="rId28" Type="http://schemas.openxmlformats.org/officeDocument/2006/relationships/image" Target="../media/image37.png"/><Relationship Id="rId36" Type="http://schemas.openxmlformats.org/officeDocument/2006/relationships/image" Target="../media/image45.png"/><Relationship Id="rId10" Type="http://schemas.openxmlformats.org/officeDocument/2006/relationships/image" Target="../media/image19.png"/><Relationship Id="rId19" Type="http://schemas.openxmlformats.org/officeDocument/2006/relationships/image" Target="../media/image28.png"/><Relationship Id="rId31" Type="http://schemas.openxmlformats.org/officeDocument/2006/relationships/image" Target="../media/image40.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image" Target="../media/image31.png"/><Relationship Id="rId27" Type="http://schemas.openxmlformats.org/officeDocument/2006/relationships/image" Target="../media/image36.png"/><Relationship Id="rId30" Type="http://schemas.openxmlformats.org/officeDocument/2006/relationships/image" Target="../media/image39.png"/><Relationship Id="rId35" Type="http://schemas.openxmlformats.org/officeDocument/2006/relationships/image" Target="../media/image44.png"/><Relationship Id="rId8" Type="http://schemas.openxmlformats.org/officeDocument/2006/relationships/image" Target="../media/image17.png"/><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subTitle" idx="4"/>
          </p:nvPr>
        </p:nvSpPr>
        <p:spPr>
          <a:xfrm>
            <a:off x="916291" y="4292600"/>
            <a:ext cx="8225817" cy="1674817"/>
          </a:xfrm>
          <a:prstGeom prst="rect">
            <a:avLst/>
          </a:prstGeom>
        </p:spPr>
        <p:txBody>
          <a:bodyPr vert="horz" wrap="square" lIns="0" tIns="12700" rIns="0" bIns="0" rtlCol="0">
            <a:spAutoFit/>
          </a:bodyPr>
          <a:lstStyle/>
          <a:p>
            <a:pPr marL="297815" marR="5080">
              <a:lnSpc>
                <a:spcPct val="100000"/>
              </a:lnSpc>
              <a:spcBef>
                <a:spcPts val="100"/>
              </a:spcBef>
            </a:pPr>
            <a:r>
              <a:rPr spc="375" dirty="0"/>
              <a:t>Qu'est-ce que </a:t>
            </a:r>
            <a:r>
              <a:rPr spc="204" dirty="0"/>
              <a:t>la </a:t>
            </a:r>
            <a:r>
              <a:rPr lang="fr-FR" spc="185" dirty="0"/>
              <a:t>Street Culture</a:t>
            </a:r>
            <a:r>
              <a:rPr spc="195" dirty="0"/>
              <a:t> </a:t>
            </a:r>
            <a:r>
              <a:rPr spc="320" dirty="0"/>
              <a:t>et </a:t>
            </a:r>
            <a:r>
              <a:rPr lang="fr-FR" spc="320" dirty="0"/>
              <a:t>comment est-elle liée aux </a:t>
            </a:r>
            <a:r>
              <a:rPr spc="270" dirty="0" err="1"/>
              <a:t>possibilités</a:t>
            </a:r>
            <a:r>
              <a:rPr spc="270" dirty="0"/>
              <a:t> d</a:t>
            </a:r>
            <a:r>
              <a:rPr spc="254" dirty="0"/>
              <a:t>'</a:t>
            </a:r>
            <a:r>
              <a:rPr spc="265" dirty="0"/>
              <a:t>entreprenariat ?</a:t>
            </a:r>
          </a:p>
        </p:txBody>
      </p:sp>
      <p:grpSp>
        <p:nvGrpSpPr>
          <p:cNvPr id="3" name="object 3"/>
          <p:cNvGrpSpPr/>
          <p:nvPr/>
        </p:nvGrpSpPr>
        <p:grpSpPr>
          <a:xfrm>
            <a:off x="1214120" y="647661"/>
            <a:ext cx="8844279" cy="2788120"/>
            <a:chOff x="1214120" y="647661"/>
            <a:chExt cx="8844279" cy="2788120"/>
          </a:xfrm>
        </p:grpSpPr>
        <p:sp>
          <p:nvSpPr>
            <p:cNvPr id="4" name="object 4"/>
            <p:cNvSpPr/>
            <p:nvPr/>
          </p:nvSpPr>
          <p:spPr>
            <a:xfrm>
              <a:off x="1214120" y="2668701"/>
              <a:ext cx="3608704" cy="767080"/>
            </a:xfrm>
            <a:custGeom>
              <a:avLst/>
              <a:gdLst/>
              <a:ahLst/>
              <a:cxnLst/>
              <a:rect l="l" t="t" r="r" b="b"/>
              <a:pathLst>
                <a:path w="3608704" h="767079">
                  <a:moveTo>
                    <a:pt x="211353" y="476491"/>
                  </a:moveTo>
                  <a:lnTo>
                    <a:pt x="210083" y="473468"/>
                  </a:lnTo>
                  <a:lnTo>
                    <a:pt x="205105" y="468693"/>
                  </a:lnTo>
                  <a:lnTo>
                    <a:pt x="201955" y="467499"/>
                  </a:lnTo>
                  <a:lnTo>
                    <a:pt x="34340" y="467499"/>
                  </a:lnTo>
                  <a:lnTo>
                    <a:pt x="31254" y="468769"/>
                  </a:lnTo>
                  <a:lnTo>
                    <a:pt x="25971" y="473811"/>
                  </a:lnTo>
                  <a:lnTo>
                    <a:pt x="24777" y="476491"/>
                  </a:lnTo>
                  <a:lnTo>
                    <a:pt x="24650" y="753084"/>
                  </a:lnTo>
                  <a:lnTo>
                    <a:pt x="25908" y="756043"/>
                  </a:lnTo>
                  <a:lnTo>
                    <a:pt x="30886" y="761085"/>
                  </a:lnTo>
                  <a:lnTo>
                    <a:pt x="34188" y="762355"/>
                  </a:lnTo>
                  <a:lnTo>
                    <a:pt x="42125" y="762355"/>
                  </a:lnTo>
                  <a:lnTo>
                    <a:pt x="45275" y="761085"/>
                  </a:lnTo>
                  <a:lnTo>
                    <a:pt x="47764" y="758558"/>
                  </a:lnTo>
                  <a:lnTo>
                    <a:pt x="50279" y="756043"/>
                  </a:lnTo>
                  <a:lnTo>
                    <a:pt x="51511" y="753084"/>
                  </a:lnTo>
                  <a:lnTo>
                    <a:pt x="51511" y="622503"/>
                  </a:lnTo>
                  <a:lnTo>
                    <a:pt x="182118" y="622503"/>
                  </a:lnTo>
                  <a:lnTo>
                    <a:pt x="185305" y="621385"/>
                  </a:lnTo>
                  <a:lnTo>
                    <a:pt x="187807" y="619125"/>
                  </a:lnTo>
                  <a:lnTo>
                    <a:pt x="190284" y="616889"/>
                  </a:lnTo>
                  <a:lnTo>
                    <a:pt x="191541" y="613943"/>
                  </a:lnTo>
                  <a:lnTo>
                    <a:pt x="191541" y="606920"/>
                  </a:lnTo>
                  <a:lnTo>
                    <a:pt x="190284" y="604050"/>
                  </a:lnTo>
                  <a:lnTo>
                    <a:pt x="187998" y="601853"/>
                  </a:lnTo>
                  <a:lnTo>
                    <a:pt x="185305" y="599262"/>
                  </a:lnTo>
                  <a:lnTo>
                    <a:pt x="182118" y="598081"/>
                  </a:lnTo>
                  <a:lnTo>
                    <a:pt x="51511" y="598081"/>
                  </a:lnTo>
                  <a:lnTo>
                    <a:pt x="51511" y="492353"/>
                  </a:lnTo>
                  <a:lnTo>
                    <a:pt x="201955" y="492353"/>
                  </a:lnTo>
                  <a:lnTo>
                    <a:pt x="205105" y="491147"/>
                  </a:lnTo>
                  <a:lnTo>
                    <a:pt x="206489" y="489826"/>
                  </a:lnTo>
                  <a:lnTo>
                    <a:pt x="210083" y="486397"/>
                  </a:lnTo>
                  <a:lnTo>
                    <a:pt x="211353" y="483501"/>
                  </a:lnTo>
                  <a:lnTo>
                    <a:pt x="211353" y="476491"/>
                  </a:lnTo>
                  <a:close/>
                </a:path>
                <a:path w="3608704" h="767079">
                  <a:moveTo>
                    <a:pt x="215747" y="222821"/>
                  </a:moveTo>
                  <a:lnTo>
                    <a:pt x="204482" y="178828"/>
                  </a:lnTo>
                  <a:lnTo>
                    <a:pt x="173532" y="152438"/>
                  </a:lnTo>
                  <a:lnTo>
                    <a:pt x="137426" y="138950"/>
                  </a:lnTo>
                  <a:lnTo>
                    <a:pt x="106997" y="130911"/>
                  </a:lnTo>
                  <a:lnTo>
                    <a:pt x="97751" y="128117"/>
                  </a:lnTo>
                  <a:lnTo>
                    <a:pt x="59855" y="110020"/>
                  </a:lnTo>
                  <a:lnTo>
                    <a:pt x="44919" y="78765"/>
                  </a:lnTo>
                  <a:lnTo>
                    <a:pt x="45453" y="71856"/>
                  </a:lnTo>
                  <a:lnTo>
                    <a:pt x="70218" y="41249"/>
                  </a:lnTo>
                  <a:lnTo>
                    <a:pt x="113144" y="32423"/>
                  </a:lnTo>
                  <a:lnTo>
                    <a:pt x="119976" y="32664"/>
                  </a:lnTo>
                  <a:lnTo>
                    <a:pt x="159702" y="43332"/>
                  </a:lnTo>
                  <a:lnTo>
                    <a:pt x="184480" y="60655"/>
                  </a:lnTo>
                  <a:lnTo>
                    <a:pt x="187134" y="62915"/>
                  </a:lnTo>
                  <a:lnTo>
                    <a:pt x="211353" y="51384"/>
                  </a:lnTo>
                  <a:lnTo>
                    <a:pt x="211353" y="42125"/>
                  </a:lnTo>
                  <a:lnTo>
                    <a:pt x="175425" y="13030"/>
                  </a:lnTo>
                  <a:lnTo>
                    <a:pt x="126403" y="520"/>
                  </a:lnTo>
                  <a:lnTo>
                    <a:pt x="113144" y="0"/>
                  </a:lnTo>
                  <a:lnTo>
                    <a:pt x="98399" y="622"/>
                  </a:lnTo>
                  <a:lnTo>
                    <a:pt x="59448" y="9906"/>
                  </a:lnTo>
                  <a:lnTo>
                    <a:pt x="22885" y="37909"/>
                  </a:lnTo>
                  <a:lnTo>
                    <a:pt x="9690" y="80035"/>
                  </a:lnTo>
                  <a:lnTo>
                    <a:pt x="10121" y="89204"/>
                  </a:lnTo>
                  <a:lnTo>
                    <a:pt x="24714" y="126161"/>
                  </a:lnTo>
                  <a:lnTo>
                    <a:pt x="56769" y="150177"/>
                  </a:lnTo>
                  <a:lnTo>
                    <a:pt x="113258" y="167805"/>
                  </a:lnTo>
                  <a:lnTo>
                    <a:pt x="123659" y="170751"/>
                  </a:lnTo>
                  <a:lnTo>
                    <a:pt x="164325" y="190614"/>
                  </a:lnTo>
                  <a:lnTo>
                    <a:pt x="180073" y="223672"/>
                  </a:lnTo>
                  <a:lnTo>
                    <a:pt x="179501" y="230416"/>
                  </a:lnTo>
                  <a:lnTo>
                    <a:pt x="153377" y="261289"/>
                  </a:lnTo>
                  <a:lnTo>
                    <a:pt x="110934" y="270421"/>
                  </a:lnTo>
                  <a:lnTo>
                    <a:pt x="98717" y="269900"/>
                  </a:lnTo>
                  <a:lnTo>
                    <a:pt x="55981" y="257314"/>
                  </a:lnTo>
                  <a:lnTo>
                    <a:pt x="25387" y="234480"/>
                  </a:lnTo>
                  <a:lnTo>
                    <a:pt x="21717" y="232943"/>
                  </a:lnTo>
                  <a:lnTo>
                    <a:pt x="12611" y="232943"/>
                  </a:lnTo>
                  <a:lnTo>
                    <a:pt x="8445" y="234696"/>
                  </a:lnTo>
                  <a:lnTo>
                    <a:pt x="1689" y="241719"/>
                  </a:lnTo>
                  <a:lnTo>
                    <a:pt x="0" y="245719"/>
                  </a:lnTo>
                  <a:lnTo>
                    <a:pt x="0" y="253022"/>
                  </a:lnTo>
                  <a:lnTo>
                    <a:pt x="30378" y="282016"/>
                  </a:lnTo>
                  <a:lnTo>
                    <a:pt x="67424" y="298069"/>
                  </a:lnTo>
                  <a:lnTo>
                    <a:pt x="111823" y="303276"/>
                  </a:lnTo>
                  <a:lnTo>
                    <a:pt x="126212" y="302450"/>
                  </a:lnTo>
                  <a:lnTo>
                    <a:pt x="164896" y="292544"/>
                  </a:lnTo>
                  <a:lnTo>
                    <a:pt x="202082" y="264109"/>
                  </a:lnTo>
                  <a:lnTo>
                    <a:pt x="214896" y="234099"/>
                  </a:lnTo>
                  <a:lnTo>
                    <a:pt x="215747" y="222821"/>
                  </a:lnTo>
                  <a:close/>
                </a:path>
                <a:path w="3608704" h="767079">
                  <a:moveTo>
                    <a:pt x="490905" y="15455"/>
                  </a:moveTo>
                  <a:lnTo>
                    <a:pt x="489178" y="11582"/>
                  </a:lnTo>
                  <a:lnTo>
                    <a:pt x="482117" y="5689"/>
                  </a:lnTo>
                  <a:lnTo>
                    <a:pt x="477862" y="4229"/>
                  </a:lnTo>
                  <a:lnTo>
                    <a:pt x="263131" y="4229"/>
                  </a:lnTo>
                  <a:lnTo>
                    <a:pt x="258965" y="5689"/>
                  </a:lnTo>
                  <a:lnTo>
                    <a:pt x="252209" y="11582"/>
                  </a:lnTo>
                  <a:lnTo>
                    <a:pt x="250520" y="15455"/>
                  </a:lnTo>
                  <a:lnTo>
                    <a:pt x="250634" y="25273"/>
                  </a:lnTo>
                  <a:lnTo>
                    <a:pt x="252209" y="28854"/>
                  </a:lnTo>
                  <a:lnTo>
                    <a:pt x="258965" y="34759"/>
                  </a:lnTo>
                  <a:lnTo>
                    <a:pt x="263131" y="36220"/>
                  </a:lnTo>
                  <a:lnTo>
                    <a:pt x="351790" y="36220"/>
                  </a:lnTo>
                  <a:lnTo>
                    <a:pt x="351790" y="286588"/>
                  </a:lnTo>
                  <a:lnTo>
                    <a:pt x="353555" y="290652"/>
                  </a:lnTo>
                  <a:lnTo>
                    <a:pt x="360616" y="297383"/>
                  </a:lnTo>
                  <a:lnTo>
                    <a:pt x="364985" y="299072"/>
                  </a:lnTo>
                  <a:lnTo>
                    <a:pt x="375856" y="299072"/>
                  </a:lnTo>
                  <a:lnTo>
                    <a:pt x="380415" y="297383"/>
                  </a:lnTo>
                  <a:lnTo>
                    <a:pt x="387451" y="290652"/>
                  </a:lnTo>
                  <a:lnTo>
                    <a:pt x="389204" y="286588"/>
                  </a:lnTo>
                  <a:lnTo>
                    <a:pt x="389204" y="36220"/>
                  </a:lnTo>
                  <a:lnTo>
                    <a:pt x="477862" y="36220"/>
                  </a:lnTo>
                  <a:lnTo>
                    <a:pt x="482117" y="34836"/>
                  </a:lnTo>
                  <a:lnTo>
                    <a:pt x="485648" y="32004"/>
                  </a:lnTo>
                  <a:lnTo>
                    <a:pt x="489178" y="29210"/>
                  </a:lnTo>
                  <a:lnTo>
                    <a:pt x="490905" y="25273"/>
                  </a:lnTo>
                  <a:lnTo>
                    <a:pt x="490905" y="21488"/>
                  </a:lnTo>
                  <a:lnTo>
                    <a:pt x="490905" y="15455"/>
                  </a:lnTo>
                  <a:close/>
                </a:path>
                <a:path w="3608704" h="767079">
                  <a:moveTo>
                    <a:pt x="544626" y="614921"/>
                  </a:moveTo>
                  <a:lnTo>
                    <a:pt x="538568" y="568210"/>
                  </a:lnTo>
                  <a:lnTo>
                    <a:pt x="520814" y="528256"/>
                  </a:lnTo>
                  <a:lnTo>
                    <a:pt x="516470" y="522147"/>
                  </a:lnTo>
                  <a:lnTo>
                    <a:pt x="516470" y="614921"/>
                  </a:lnTo>
                  <a:lnTo>
                    <a:pt x="515531" y="633107"/>
                  </a:lnTo>
                  <a:lnTo>
                    <a:pt x="501281" y="680834"/>
                  </a:lnTo>
                  <a:lnTo>
                    <a:pt x="471919" y="716495"/>
                  </a:lnTo>
                  <a:lnTo>
                    <a:pt x="430288" y="737298"/>
                  </a:lnTo>
                  <a:lnTo>
                    <a:pt x="397141" y="741299"/>
                  </a:lnTo>
                  <a:lnTo>
                    <a:pt x="380238" y="740295"/>
                  </a:lnTo>
                  <a:lnTo>
                    <a:pt x="335280" y="725284"/>
                  </a:lnTo>
                  <a:lnTo>
                    <a:pt x="301358" y="694283"/>
                  </a:lnTo>
                  <a:lnTo>
                    <a:pt x="281635" y="650151"/>
                  </a:lnTo>
                  <a:lnTo>
                    <a:pt x="277837" y="614921"/>
                  </a:lnTo>
                  <a:lnTo>
                    <a:pt x="278790" y="596734"/>
                  </a:lnTo>
                  <a:lnTo>
                    <a:pt x="293014" y="548995"/>
                  </a:lnTo>
                  <a:lnTo>
                    <a:pt x="322491" y="513334"/>
                  </a:lnTo>
                  <a:lnTo>
                    <a:pt x="364286" y="492544"/>
                  </a:lnTo>
                  <a:lnTo>
                    <a:pt x="397141" y="488543"/>
                  </a:lnTo>
                  <a:lnTo>
                    <a:pt x="414235" y="489546"/>
                  </a:lnTo>
                  <a:lnTo>
                    <a:pt x="459206" y="504545"/>
                  </a:lnTo>
                  <a:lnTo>
                    <a:pt x="492963" y="535559"/>
                  </a:lnTo>
                  <a:lnTo>
                    <a:pt x="512673" y="579691"/>
                  </a:lnTo>
                  <a:lnTo>
                    <a:pt x="516470" y="614921"/>
                  </a:lnTo>
                  <a:lnTo>
                    <a:pt x="516470" y="522147"/>
                  </a:lnTo>
                  <a:lnTo>
                    <a:pt x="512597" y="516699"/>
                  </a:lnTo>
                  <a:lnTo>
                    <a:pt x="503237" y="506031"/>
                  </a:lnTo>
                  <a:lnTo>
                    <a:pt x="492887" y="496392"/>
                  </a:lnTo>
                  <a:lnTo>
                    <a:pt x="482460" y="488543"/>
                  </a:lnTo>
                  <a:lnTo>
                    <a:pt x="481634" y="487921"/>
                  </a:lnTo>
                  <a:lnTo>
                    <a:pt x="442518" y="469557"/>
                  </a:lnTo>
                  <a:lnTo>
                    <a:pt x="397141" y="463270"/>
                  </a:lnTo>
                  <a:lnTo>
                    <a:pt x="381393" y="463969"/>
                  </a:lnTo>
                  <a:lnTo>
                    <a:pt x="337921" y="474433"/>
                  </a:lnTo>
                  <a:lnTo>
                    <a:pt x="301396" y="496392"/>
                  </a:lnTo>
                  <a:lnTo>
                    <a:pt x="273494" y="528256"/>
                  </a:lnTo>
                  <a:lnTo>
                    <a:pt x="255727" y="568210"/>
                  </a:lnTo>
                  <a:lnTo>
                    <a:pt x="249643" y="614921"/>
                  </a:lnTo>
                  <a:lnTo>
                    <a:pt x="250317" y="631202"/>
                  </a:lnTo>
                  <a:lnTo>
                    <a:pt x="260451" y="675792"/>
                  </a:lnTo>
                  <a:lnTo>
                    <a:pt x="281698" y="713143"/>
                  </a:lnTo>
                  <a:lnTo>
                    <a:pt x="312661" y="741921"/>
                  </a:lnTo>
                  <a:lnTo>
                    <a:pt x="351777" y="760272"/>
                  </a:lnTo>
                  <a:lnTo>
                    <a:pt x="397141" y="766546"/>
                  </a:lnTo>
                  <a:lnTo>
                    <a:pt x="412902" y="765848"/>
                  </a:lnTo>
                  <a:lnTo>
                    <a:pt x="456374" y="755396"/>
                  </a:lnTo>
                  <a:lnTo>
                    <a:pt x="482460" y="741299"/>
                  </a:lnTo>
                  <a:lnTo>
                    <a:pt x="492887" y="733450"/>
                  </a:lnTo>
                  <a:lnTo>
                    <a:pt x="520814" y="701586"/>
                  </a:lnTo>
                  <a:lnTo>
                    <a:pt x="538568" y="661644"/>
                  </a:lnTo>
                  <a:lnTo>
                    <a:pt x="543953" y="631202"/>
                  </a:lnTo>
                  <a:lnTo>
                    <a:pt x="544626" y="614921"/>
                  </a:lnTo>
                  <a:close/>
                </a:path>
                <a:path w="3608704" h="767079">
                  <a:moveTo>
                    <a:pt x="783501" y="284314"/>
                  </a:moveTo>
                  <a:lnTo>
                    <a:pt x="780846" y="275907"/>
                  </a:lnTo>
                  <a:lnTo>
                    <a:pt x="778141" y="272529"/>
                  </a:lnTo>
                  <a:lnTo>
                    <a:pt x="770801" y="268046"/>
                  </a:lnTo>
                  <a:lnTo>
                    <a:pt x="768299" y="265303"/>
                  </a:lnTo>
                  <a:lnTo>
                    <a:pt x="760374" y="222402"/>
                  </a:lnTo>
                  <a:lnTo>
                    <a:pt x="759714" y="213842"/>
                  </a:lnTo>
                  <a:lnTo>
                    <a:pt x="738746" y="174155"/>
                  </a:lnTo>
                  <a:lnTo>
                    <a:pt x="735926" y="171856"/>
                  </a:lnTo>
                  <a:lnTo>
                    <a:pt x="733094" y="169545"/>
                  </a:lnTo>
                  <a:lnTo>
                    <a:pt x="726948" y="165557"/>
                  </a:lnTo>
                  <a:lnTo>
                    <a:pt x="724420" y="164274"/>
                  </a:lnTo>
                  <a:lnTo>
                    <a:pt x="720547" y="162306"/>
                  </a:lnTo>
                  <a:lnTo>
                    <a:pt x="755091" y="135001"/>
                  </a:lnTo>
                  <a:lnTo>
                    <a:pt x="770064" y="96316"/>
                  </a:lnTo>
                  <a:lnTo>
                    <a:pt x="770509" y="87617"/>
                  </a:lnTo>
                  <a:lnTo>
                    <a:pt x="769772" y="75755"/>
                  </a:lnTo>
                  <a:lnTo>
                    <a:pt x="752487" y="35572"/>
                  </a:lnTo>
                  <a:lnTo>
                    <a:pt x="732650" y="18262"/>
                  </a:lnTo>
                  <a:lnTo>
                    <a:pt x="732650" y="88468"/>
                  </a:lnTo>
                  <a:lnTo>
                    <a:pt x="732193" y="96875"/>
                  </a:lnTo>
                  <a:lnTo>
                    <a:pt x="712241" y="136512"/>
                  </a:lnTo>
                  <a:lnTo>
                    <a:pt x="682891" y="149110"/>
                  </a:lnTo>
                  <a:lnTo>
                    <a:pt x="580288" y="149110"/>
                  </a:lnTo>
                  <a:lnTo>
                    <a:pt x="580288" y="36639"/>
                  </a:lnTo>
                  <a:lnTo>
                    <a:pt x="680694" y="36639"/>
                  </a:lnTo>
                  <a:lnTo>
                    <a:pt x="717892" y="51384"/>
                  </a:lnTo>
                  <a:lnTo>
                    <a:pt x="732650" y="88468"/>
                  </a:lnTo>
                  <a:lnTo>
                    <a:pt x="732650" y="18262"/>
                  </a:lnTo>
                  <a:lnTo>
                    <a:pt x="694905" y="4889"/>
                  </a:lnTo>
                  <a:lnTo>
                    <a:pt x="682891" y="4216"/>
                  </a:lnTo>
                  <a:lnTo>
                    <a:pt x="556387" y="4216"/>
                  </a:lnTo>
                  <a:lnTo>
                    <a:pt x="552196" y="5829"/>
                  </a:lnTo>
                  <a:lnTo>
                    <a:pt x="545439" y="12293"/>
                  </a:lnTo>
                  <a:lnTo>
                    <a:pt x="543750" y="16294"/>
                  </a:lnTo>
                  <a:lnTo>
                    <a:pt x="543750" y="286575"/>
                  </a:lnTo>
                  <a:lnTo>
                    <a:pt x="545744" y="290652"/>
                  </a:lnTo>
                  <a:lnTo>
                    <a:pt x="553681" y="297383"/>
                  </a:lnTo>
                  <a:lnTo>
                    <a:pt x="558431" y="299059"/>
                  </a:lnTo>
                  <a:lnTo>
                    <a:pt x="568998" y="299059"/>
                  </a:lnTo>
                  <a:lnTo>
                    <a:pt x="572973" y="297383"/>
                  </a:lnTo>
                  <a:lnTo>
                    <a:pt x="578827" y="290652"/>
                  </a:lnTo>
                  <a:lnTo>
                    <a:pt x="580288" y="286575"/>
                  </a:lnTo>
                  <a:lnTo>
                    <a:pt x="580288" y="179438"/>
                  </a:lnTo>
                  <a:lnTo>
                    <a:pt x="679653" y="179438"/>
                  </a:lnTo>
                  <a:lnTo>
                    <a:pt x="717829" y="197548"/>
                  </a:lnTo>
                  <a:lnTo>
                    <a:pt x="725157" y="216801"/>
                  </a:lnTo>
                  <a:lnTo>
                    <a:pt x="725157" y="225780"/>
                  </a:lnTo>
                  <a:lnTo>
                    <a:pt x="725424" y="237147"/>
                  </a:lnTo>
                  <a:lnTo>
                    <a:pt x="736155" y="280047"/>
                  </a:lnTo>
                  <a:lnTo>
                    <a:pt x="754202" y="296113"/>
                  </a:lnTo>
                  <a:lnTo>
                    <a:pt x="756564" y="297522"/>
                  </a:lnTo>
                  <a:lnTo>
                    <a:pt x="759333" y="298361"/>
                  </a:lnTo>
                  <a:lnTo>
                    <a:pt x="765797" y="298932"/>
                  </a:lnTo>
                  <a:lnTo>
                    <a:pt x="769035" y="298577"/>
                  </a:lnTo>
                  <a:lnTo>
                    <a:pt x="775500" y="296608"/>
                  </a:lnTo>
                  <a:lnTo>
                    <a:pt x="777989" y="294868"/>
                  </a:lnTo>
                  <a:lnTo>
                    <a:pt x="779754" y="292341"/>
                  </a:lnTo>
                  <a:lnTo>
                    <a:pt x="782675" y="288404"/>
                  </a:lnTo>
                  <a:lnTo>
                    <a:pt x="783501" y="284314"/>
                  </a:lnTo>
                  <a:close/>
                </a:path>
                <a:path w="3608704" h="767079">
                  <a:moveTo>
                    <a:pt x="839114" y="749858"/>
                  </a:moveTo>
                  <a:lnTo>
                    <a:pt x="837057" y="743686"/>
                  </a:lnTo>
                  <a:lnTo>
                    <a:pt x="835075" y="741299"/>
                  </a:lnTo>
                  <a:lnTo>
                    <a:pt x="832154" y="739622"/>
                  </a:lnTo>
                  <a:lnTo>
                    <a:pt x="828903" y="737654"/>
                  </a:lnTo>
                  <a:lnTo>
                    <a:pt x="817905" y="696760"/>
                  </a:lnTo>
                  <a:lnTo>
                    <a:pt x="817626" y="688213"/>
                  </a:lnTo>
                  <a:lnTo>
                    <a:pt x="816889" y="678053"/>
                  </a:lnTo>
                  <a:lnTo>
                    <a:pt x="798626" y="638822"/>
                  </a:lnTo>
                  <a:lnTo>
                    <a:pt x="788593" y="630504"/>
                  </a:lnTo>
                  <a:lnTo>
                    <a:pt x="785914" y="628611"/>
                  </a:lnTo>
                  <a:lnTo>
                    <a:pt x="778725" y="624751"/>
                  </a:lnTo>
                  <a:lnTo>
                    <a:pt x="775157" y="623354"/>
                  </a:lnTo>
                  <a:lnTo>
                    <a:pt x="773099" y="622541"/>
                  </a:lnTo>
                  <a:lnTo>
                    <a:pt x="805573" y="601878"/>
                  </a:lnTo>
                  <a:lnTo>
                    <a:pt x="824649" y="564908"/>
                  </a:lnTo>
                  <a:lnTo>
                    <a:pt x="826414" y="547103"/>
                  </a:lnTo>
                  <a:lnTo>
                    <a:pt x="825715" y="536016"/>
                  </a:lnTo>
                  <a:lnTo>
                    <a:pt x="809040" y="497674"/>
                  </a:lnTo>
                  <a:lnTo>
                    <a:pt x="798233" y="487235"/>
                  </a:lnTo>
                  <a:lnTo>
                    <a:pt x="798233" y="547954"/>
                  </a:lnTo>
                  <a:lnTo>
                    <a:pt x="797725" y="557136"/>
                  </a:lnTo>
                  <a:lnTo>
                    <a:pt x="780669" y="594017"/>
                  </a:lnTo>
                  <a:lnTo>
                    <a:pt x="740562" y="613244"/>
                  </a:lnTo>
                  <a:lnTo>
                    <a:pt x="634898" y="613244"/>
                  </a:lnTo>
                  <a:lnTo>
                    <a:pt x="634898" y="492353"/>
                  </a:lnTo>
                  <a:lnTo>
                    <a:pt x="737031" y="492353"/>
                  </a:lnTo>
                  <a:lnTo>
                    <a:pt x="781291" y="508139"/>
                  </a:lnTo>
                  <a:lnTo>
                    <a:pt x="798233" y="547954"/>
                  </a:lnTo>
                  <a:lnTo>
                    <a:pt x="798233" y="487235"/>
                  </a:lnTo>
                  <a:lnTo>
                    <a:pt x="797242" y="486448"/>
                  </a:lnTo>
                  <a:lnTo>
                    <a:pt x="793508" y="483463"/>
                  </a:lnTo>
                  <a:lnTo>
                    <a:pt x="784148" y="477812"/>
                  </a:lnTo>
                  <a:lnTo>
                    <a:pt x="773912" y="473290"/>
                  </a:lnTo>
                  <a:lnTo>
                    <a:pt x="763016" y="470065"/>
                  </a:lnTo>
                  <a:lnTo>
                    <a:pt x="751459" y="468134"/>
                  </a:lnTo>
                  <a:lnTo>
                    <a:pt x="739241" y="467499"/>
                  </a:lnTo>
                  <a:lnTo>
                    <a:pt x="616851" y="467499"/>
                  </a:lnTo>
                  <a:lnTo>
                    <a:pt x="613765" y="468769"/>
                  </a:lnTo>
                  <a:lnTo>
                    <a:pt x="608469" y="473811"/>
                  </a:lnTo>
                  <a:lnTo>
                    <a:pt x="607148" y="476770"/>
                  </a:lnTo>
                  <a:lnTo>
                    <a:pt x="607148" y="753084"/>
                  </a:lnTo>
                  <a:lnTo>
                    <a:pt x="608533" y="756043"/>
                  </a:lnTo>
                  <a:lnTo>
                    <a:pt x="611339" y="758558"/>
                  </a:lnTo>
                  <a:lnTo>
                    <a:pt x="614108" y="761085"/>
                  </a:lnTo>
                  <a:lnTo>
                    <a:pt x="617728" y="762355"/>
                  </a:lnTo>
                  <a:lnTo>
                    <a:pt x="625944" y="762355"/>
                  </a:lnTo>
                  <a:lnTo>
                    <a:pt x="629031" y="761085"/>
                  </a:lnTo>
                  <a:lnTo>
                    <a:pt x="633730" y="756043"/>
                  </a:lnTo>
                  <a:lnTo>
                    <a:pt x="634898" y="753084"/>
                  </a:lnTo>
                  <a:lnTo>
                    <a:pt x="634898" y="636409"/>
                  </a:lnTo>
                  <a:lnTo>
                    <a:pt x="738797" y="636409"/>
                  </a:lnTo>
                  <a:lnTo>
                    <a:pt x="776871" y="650519"/>
                  </a:lnTo>
                  <a:lnTo>
                    <a:pt x="790765" y="689902"/>
                  </a:lnTo>
                  <a:lnTo>
                    <a:pt x="791019" y="701636"/>
                  </a:lnTo>
                  <a:lnTo>
                    <a:pt x="791806" y="712012"/>
                  </a:lnTo>
                  <a:lnTo>
                    <a:pt x="809752" y="754507"/>
                  </a:lnTo>
                  <a:lnTo>
                    <a:pt x="822731" y="761936"/>
                  </a:lnTo>
                  <a:lnTo>
                    <a:pt x="827443" y="761936"/>
                  </a:lnTo>
                  <a:lnTo>
                    <a:pt x="829729" y="761453"/>
                  </a:lnTo>
                  <a:lnTo>
                    <a:pt x="834123" y="759472"/>
                  </a:lnTo>
                  <a:lnTo>
                    <a:pt x="835799" y="757872"/>
                  </a:lnTo>
                  <a:lnTo>
                    <a:pt x="836968" y="755611"/>
                  </a:lnTo>
                  <a:lnTo>
                    <a:pt x="838733" y="752817"/>
                  </a:lnTo>
                  <a:lnTo>
                    <a:pt x="839114" y="749858"/>
                  </a:lnTo>
                  <a:close/>
                </a:path>
                <a:path w="3608704" h="767079">
                  <a:moveTo>
                    <a:pt x="1033780" y="15862"/>
                  </a:moveTo>
                  <a:lnTo>
                    <a:pt x="1032014" y="11925"/>
                  </a:lnTo>
                  <a:lnTo>
                    <a:pt x="1024978" y="5753"/>
                  </a:lnTo>
                  <a:lnTo>
                    <a:pt x="1020699" y="4216"/>
                  </a:lnTo>
                  <a:lnTo>
                    <a:pt x="853998" y="4216"/>
                  </a:lnTo>
                  <a:lnTo>
                    <a:pt x="849807" y="5829"/>
                  </a:lnTo>
                  <a:lnTo>
                    <a:pt x="843064" y="12293"/>
                  </a:lnTo>
                  <a:lnTo>
                    <a:pt x="841375" y="16294"/>
                  </a:lnTo>
                  <a:lnTo>
                    <a:pt x="841375" y="286575"/>
                  </a:lnTo>
                  <a:lnTo>
                    <a:pt x="843064" y="290652"/>
                  </a:lnTo>
                  <a:lnTo>
                    <a:pt x="849807" y="297370"/>
                  </a:lnTo>
                  <a:lnTo>
                    <a:pt x="853998" y="299059"/>
                  </a:lnTo>
                  <a:lnTo>
                    <a:pt x="1020699" y="299059"/>
                  </a:lnTo>
                  <a:lnTo>
                    <a:pt x="1024978" y="297522"/>
                  </a:lnTo>
                  <a:lnTo>
                    <a:pt x="1028509" y="294449"/>
                  </a:lnTo>
                  <a:lnTo>
                    <a:pt x="1032014" y="291338"/>
                  </a:lnTo>
                  <a:lnTo>
                    <a:pt x="1033780" y="287413"/>
                  </a:lnTo>
                  <a:lnTo>
                    <a:pt x="1033780" y="278434"/>
                  </a:lnTo>
                  <a:lnTo>
                    <a:pt x="877900" y="266204"/>
                  </a:lnTo>
                  <a:lnTo>
                    <a:pt x="877900" y="163855"/>
                  </a:lnTo>
                  <a:lnTo>
                    <a:pt x="1000899" y="163855"/>
                  </a:lnTo>
                  <a:lnTo>
                    <a:pt x="1005141" y="162382"/>
                  </a:lnTo>
                  <a:lnTo>
                    <a:pt x="1007922" y="160058"/>
                  </a:lnTo>
                  <a:lnTo>
                    <a:pt x="1012202" y="156476"/>
                  </a:lnTo>
                  <a:lnTo>
                    <a:pt x="1013968" y="152628"/>
                  </a:lnTo>
                  <a:lnTo>
                    <a:pt x="1013968" y="143065"/>
                  </a:lnTo>
                  <a:lnTo>
                    <a:pt x="1012202" y="139141"/>
                  </a:lnTo>
                  <a:lnTo>
                    <a:pt x="1008672" y="136055"/>
                  </a:lnTo>
                  <a:lnTo>
                    <a:pt x="1005141" y="132969"/>
                  </a:lnTo>
                  <a:lnTo>
                    <a:pt x="1000899" y="131406"/>
                  </a:lnTo>
                  <a:lnTo>
                    <a:pt x="877900" y="131406"/>
                  </a:lnTo>
                  <a:lnTo>
                    <a:pt x="877900" y="36639"/>
                  </a:lnTo>
                  <a:lnTo>
                    <a:pt x="1020699" y="36639"/>
                  </a:lnTo>
                  <a:lnTo>
                    <a:pt x="1024978" y="35166"/>
                  </a:lnTo>
                  <a:lnTo>
                    <a:pt x="1031748" y="29489"/>
                  </a:lnTo>
                  <a:lnTo>
                    <a:pt x="1032014" y="29260"/>
                  </a:lnTo>
                  <a:lnTo>
                    <a:pt x="1033780" y="25412"/>
                  </a:lnTo>
                  <a:lnTo>
                    <a:pt x="1033780" y="15862"/>
                  </a:lnTo>
                  <a:close/>
                </a:path>
                <a:path w="3608704" h="767079">
                  <a:moveTo>
                    <a:pt x="1254315" y="749858"/>
                  </a:moveTo>
                  <a:lnTo>
                    <a:pt x="1252258" y="743686"/>
                  </a:lnTo>
                  <a:lnTo>
                    <a:pt x="1250276" y="741299"/>
                  </a:lnTo>
                  <a:lnTo>
                    <a:pt x="1247343" y="739622"/>
                  </a:lnTo>
                  <a:lnTo>
                    <a:pt x="1244104" y="737654"/>
                  </a:lnTo>
                  <a:lnTo>
                    <a:pt x="1233093" y="696760"/>
                  </a:lnTo>
                  <a:lnTo>
                    <a:pt x="1232801" y="688213"/>
                  </a:lnTo>
                  <a:lnTo>
                    <a:pt x="1232077" y="678053"/>
                  </a:lnTo>
                  <a:lnTo>
                    <a:pt x="1213815" y="638822"/>
                  </a:lnTo>
                  <a:lnTo>
                    <a:pt x="1203794" y="630504"/>
                  </a:lnTo>
                  <a:lnTo>
                    <a:pt x="1201102" y="628611"/>
                  </a:lnTo>
                  <a:lnTo>
                    <a:pt x="1193914" y="624751"/>
                  </a:lnTo>
                  <a:lnTo>
                    <a:pt x="1190358" y="623354"/>
                  </a:lnTo>
                  <a:lnTo>
                    <a:pt x="1188300" y="622541"/>
                  </a:lnTo>
                  <a:lnTo>
                    <a:pt x="1220774" y="601878"/>
                  </a:lnTo>
                  <a:lnTo>
                    <a:pt x="1239850" y="564908"/>
                  </a:lnTo>
                  <a:lnTo>
                    <a:pt x="1241615" y="547103"/>
                  </a:lnTo>
                  <a:lnTo>
                    <a:pt x="1240904" y="536016"/>
                  </a:lnTo>
                  <a:lnTo>
                    <a:pt x="1224229" y="497674"/>
                  </a:lnTo>
                  <a:lnTo>
                    <a:pt x="1213434" y="487248"/>
                  </a:lnTo>
                  <a:lnTo>
                    <a:pt x="1213434" y="547954"/>
                  </a:lnTo>
                  <a:lnTo>
                    <a:pt x="1212926" y="557136"/>
                  </a:lnTo>
                  <a:lnTo>
                    <a:pt x="1195870" y="594017"/>
                  </a:lnTo>
                  <a:lnTo>
                    <a:pt x="1155763" y="613244"/>
                  </a:lnTo>
                  <a:lnTo>
                    <a:pt x="1050099" y="613244"/>
                  </a:lnTo>
                  <a:lnTo>
                    <a:pt x="1050099" y="492353"/>
                  </a:lnTo>
                  <a:lnTo>
                    <a:pt x="1152232" y="492353"/>
                  </a:lnTo>
                  <a:lnTo>
                    <a:pt x="1196492" y="508139"/>
                  </a:lnTo>
                  <a:lnTo>
                    <a:pt x="1213434" y="547954"/>
                  </a:lnTo>
                  <a:lnTo>
                    <a:pt x="1213434" y="487248"/>
                  </a:lnTo>
                  <a:lnTo>
                    <a:pt x="1178204" y="470065"/>
                  </a:lnTo>
                  <a:lnTo>
                    <a:pt x="1154442" y="467499"/>
                  </a:lnTo>
                  <a:lnTo>
                    <a:pt x="1032040" y="467499"/>
                  </a:lnTo>
                  <a:lnTo>
                    <a:pt x="1028954" y="468769"/>
                  </a:lnTo>
                  <a:lnTo>
                    <a:pt x="1023670" y="473811"/>
                  </a:lnTo>
                  <a:lnTo>
                    <a:pt x="1022350" y="476770"/>
                  </a:lnTo>
                  <a:lnTo>
                    <a:pt x="1022350" y="753084"/>
                  </a:lnTo>
                  <a:lnTo>
                    <a:pt x="1023734" y="756043"/>
                  </a:lnTo>
                  <a:lnTo>
                    <a:pt x="1026541" y="758558"/>
                  </a:lnTo>
                  <a:lnTo>
                    <a:pt x="1029309" y="761085"/>
                  </a:lnTo>
                  <a:lnTo>
                    <a:pt x="1032929" y="762355"/>
                  </a:lnTo>
                  <a:lnTo>
                    <a:pt x="1041120" y="762355"/>
                  </a:lnTo>
                  <a:lnTo>
                    <a:pt x="1044206" y="761085"/>
                  </a:lnTo>
                  <a:lnTo>
                    <a:pt x="1048918" y="756043"/>
                  </a:lnTo>
                  <a:lnTo>
                    <a:pt x="1050099" y="753084"/>
                  </a:lnTo>
                  <a:lnTo>
                    <a:pt x="1050099" y="636409"/>
                  </a:lnTo>
                  <a:lnTo>
                    <a:pt x="1153998" y="636409"/>
                  </a:lnTo>
                  <a:lnTo>
                    <a:pt x="1192072" y="650519"/>
                  </a:lnTo>
                  <a:lnTo>
                    <a:pt x="1205953" y="689902"/>
                  </a:lnTo>
                  <a:lnTo>
                    <a:pt x="1206207" y="701636"/>
                  </a:lnTo>
                  <a:lnTo>
                    <a:pt x="1206995" y="712012"/>
                  </a:lnTo>
                  <a:lnTo>
                    <a:pt x="1224953" y="754507"/>
                  </a:lnTo>
                  <a:lnTo>
                    <a:pt x="1237932" y="761936"/>
                  </a:lnTo>
                  <a:lnTo>
                    <a:pt x="1242631" y="761936"/>
                  </a:lnTo>
                  <a:lnTo>
                    <a:pt x="1244930" y="761453"/>
                  </a:lnTo>
                  <a:lnTo>
                    <a:pt x="1249299" y="759472"/>
                  </a:lnTo>
                  <a:lnTo>
                    <a:pt x="1251000" y="757872"/>
                  </a:lnTo>
                  <a:lnTo>
                    <a:pt x="1252169" y="755611"/>
                  </a:lnTo>
                  <a:lnTo>
                    <a:pt x="1253934" y="752817"/>
                  </a:lnTo>
                  <a:lnTo>
                    <a:pt x="1254315" y="749858"/>
                  </a:lnTo>
                  <a:close/>
                </a:path>
                <a:path w="3608704" h="767079">
                  <a:moveTo>
                    <a:pt x="1284757" y="15862"/>
                  </a:moveTo>
                  <a:lnTo>
                    <a:pt x="1282992" y="11925"/>
                  </a:lnTo>
                  <a:lnTo>
                    <a:pt x="1275943" y="5753"/>
                  </a:lnTo>
                  <a:lnTo>
                    <a:pt x="1271689" y="4216"/>
                  </a:lnTo>
                  <a:lnTo>
                    <a:pt x="1104950" y="4216"/>
                  </a:lnTo>
                  <a:lnTo>
                    <a:pt x="1100772" y="5829"/>
                  </a:lnTo>
                  <a:lnTo>
                    <a:pt x="1094028" y="12293"/>
                  </a:lnTo>
                  <a:lnTo>
                    <a:pt x="1092327" y="16294"/>
                  </a:lnTo>
                  <a:lnTo>
                    <a:pt x="1092327" y="286575"/>
                  </a:lnTo>
                  <a:lnTo>
                    <a:pt x="1094028" y="290652"/>
                  </a:lnTo>
                  <a:lnTo>
                    <a:pt x="1100772" y="297370"/>
                  </a:lnTo>
                  <a:lnTo>
                    <a:pt x="1104950" y="299059"/>
                  </a:lnTo>
                  <a:lnTo>
                    <a:pt x="1271689" y="299059"/>
                  </a:lnTo>
                  <a:lnTo>
                    <a:pt x="1275943" y="297522"/>
                  </a:lnTo>
                  <a:lnTo>
                    <a:pt x="1279474" y="294449"/>
                  </a:lnTo>
                  <a:lnTo>
                    <a:pt x="1282992" y="291338"/>
                  </a:lnTo>
                  <a:lnTo>
                    <a:pt x="1284757" y="287413"/>
                  </a:lnTo>
                  <a:lnTo>
                    <a:pt x="1284757" y="278434"/>
                  </a:lnTo>
                  <a:lnTo>
                    <a:pt x="1128890" y="266204"/>
                  </a:lnTo>
                  <a:lnTo>
                    <a:pt x="1128890" y="163855"/>
                  </a:lnTo>
                  <a:lnTo>
                    <a:pt x="1251864" y="163855"/>
                  </a:lnTo>
                  <a:lnTo>
                    <a:pt x="1256131" y="162382"/>
                  </a:lnTo>
                  <a:lnTo>
                    <a:pt x="1258912" y="160058"/>
                  </a:lnTo>
                  <a:lnTo>
                    <a:pt x="1263192" y="156476"/>
                  </a:lnTo>
                  <a:lnTo>
                    <a:pt x="1264920" y="152628"/>
                  </a:lnTo>
                  <a:lnTo>
                    <a:pt x="1264920" y="143065"/>
                  </a:lnTo>
                  <a:lnTo>
                    <a:pt x="1263192" y="139141"/>
                  </a:lnTo>
                  <a:lnTo>
                    <a:pt x="1259662" y="136055"/>
                  </a:lnTo>
                  <a:lnTo>
                    <a:pt x="1256131" y="132969"/>
                  </a:lnTo>
                  <a:lnTo>
                    <a:pt x="1251864" y="131406"/>
                  </a:lnTo>
                  <a:lnTo>
                    <a:pt x="1128890" y="131406"/>
                  </a:lnTo>
                  <a:lnTo>
                    <a:pt x="1128890" y="36639"/>
                  </a:lnTo>
                  <a:lnTo>
                    <a:pt x="1271689" y="36639"/>
                  </a:lnTo>
                  <a:lnTo>
                    <a:pt x="1275943" y="35166"/>
                  </a:lnTo>
                  <a:lnTo>
                    <a:pt x="1282725" y="29489"/>
                  </a:lnTo>
                  <a:lnTo>
                    <a:pt x="1282992" y="29260"/>
                  </a:lnTo>
                  <a:lnTo>
                    <a:pt x="1284757" y="25412"/>
                  </a:lnTo>
                  <a:lnTo>
                    <a:pt x="1284757" y="15862"/>
                  </a:lnTo>
                  <a:close/>
                </a:path>
                <a:path w="3608704" h="767079">
                  <a:moveTo>
                    <a:pt x="1505331" y="476478"/>
                  </a:moveTo>
                  <a:lnTo>
                    <a:pt x="1504022" y="473456"/>
                  </a:lnTo>
                  <a:lnTo>
                    <a:pt x="1498739" y="468680"/>
                  </a:lnTo>
                  <a:lnTo>
                    <a:pt x="1495653" y="467487"/>
                  </a:lnTo>
                  <a:lnTo>
                    <a:pt x="1327023" y="467487"/>
                  </a:lnTo>
                  <a:lnTo>
                    <a:pt x="1323936" y="468757"/>
                  </a:lnTo>
                  <a:lnTo>
                    <a:pt x="1318653" y="473798"/>
                  </a:lnTo>
                  <a:lnTo>
                    <a:pt x="1317447" y="476478"/>
                  </a:lnTo>
                  <a:lnTo>
                    <a:pt x="1317332" y="753071"/>
                  </a:lnTo>
                  <a:lnTo>
                    <a:pt x="1318653" y="756031"/>
                  </a:lnTo>
                  <a:lnTo>
                    <a:pt x="1321308" y="758545"/>
                  </a:lnTo>
                  <a:lnTo>
                    <a:pt x="1323936" y="761072"/>
                  </a:lnTo>
                  <a:lnTo>
                    <a:pt x="1327023" y="762342"/>
                  </a:lnTo>
                  <a:lnTo>
                    <a:pt x="1495653" y="762342"/>
                  </a:lnTo>
                  <a:lnTo>
                    <a:pt x="1498739" y="761212"/>
                  </a:lnTo>
                  <a:lnTo>
                    <a:pt x="1504022" y="756716"/>
                  </a:lnTo>
                  <a:lnTo>
                    <a:pt x="1505331" y="753783"/>
                  </a:lnTo>
                  <a:lnTo>
                    <a:pt x="1505331" y="746760"/>
                  </a:lnTo>
                  <a:lnTo>
                    <a:pt x="1504022" y="743800"/>
                  </a:lnTo>
                  <a:lnTo>
                    <a:pt x="1500060" y="740029"/>
                  </a:lnTo>
                  <a:lnTo>
                    <a:pt x="1498739" y="738759"/>
                  </a:lnTo>
                  <a:lnTo>
                    <a:pt x="1495653" y="737489"/>
                  </a:lnTo>
                  <a:lnTo>
                    <a:pt x="1345082" y="737489"/>
                  </a:lnTo>
                  <a:lnTo>
                    <a:pt x="1345082" y="622909"/>
                  </a:lnTo>
                  <a:lnTo>
                    <a:pt x="1475854" y="622909"/>
                  </a:lnTo>
                  <a:lnTo>
                    <a:pt x="1478902" y="621792"/>
                  </a:lnTo>
                  <a:lnTo>
                    <a:pt x="1482547" y="618693"/>
                  </a:lnTo>
                  <a:lnTo>
                    <a:pt x="1484198" y="617296"/>
                  </a:lnTo>
                  <a:lnTo>
                    <a:pt x="1485519" y="614349"/>
                  </a:lnTo>
                  <a:lnTo>
                    <a:pt x="1485519" y="607326"/>
                  </a:lnTo>
                  <a:lnTo>
                    <a:pt x="1484198" y="604380"/>
                  </a:lnTo>
                  <a:lnTo>
                    <a:pt x="1483309" y="603529"/>
                  </a:lnTo>
                  <a:lnTo>
                    <a:pt x="1481556" y="601840"/>
                  </a:lnTo>
                  <a:lnTo>
                    <a:pt x="1478902" y="599338"/>
                  </a:lnTo>
                  <a:lnTo>
                    <a:pt x="1475854" y="598068"/>
                  </a:lnTo>
                  <a:lnTo>
                    <a:pt x="1345082" y="598068"/>
                  </a:lnTo>
                  <a:lnTo>
                    <a:pt x="1345082" y="492340"/>
                  </a:lnTo>
                  <a:lnTo>
                    <a:pt x="1495653" y="492340"/>
                  </a:lnTo>
                  <a:lnTo>
                    <a:pt x="1498739" y="491223"/>
                  </a:lnTo>
                  <a:lnTo>
                    <a:pt x="1504022" y="486714"/>
                  </a:lnTo>
                  <a:lnTo>
                    <a:pt x="1504696" y="485178"/>
                  </a:lnTo>
                  <a:lnTo>
                    <a:pt x="1505331" y="483768"/>
                  </a:lnTo>
                  <a:lnTo>
                    <a:pt x="1505331" y="476478"/>
                  </a:lnTo>
                  <a:close/>
                </a:path>
                <a:path w="3608704" h="767079">
                  <a:moveTo>
                    <a:pt x="1559458" y="15455"/>
                  </a:moveTo>
                  <a:lnTo>
                    <a:pt x="1557731" y="11582"/>
                  </a:lnTo>
                  <a:lnTo>
                    <a:pt x="1550670" y="5689"/>
                  </a:lnTo>
                  <a:lnTo>
                    <a:pt x="1546415" y="4229"/>
                  </a:lnTo>
                  <a:lnTo>
                    <a:pt x="1331683" y="4229"/>
                  </a:lnTo>
                  <a:lnTo>
                    <a:pt x="1327518" y="5689"/>
                  </a:lnTo>
                  <a:lnTo>
                    <a:pt x="1320761" y="11582"/>
                  </a:lnTo>
                  <a:lnTo>
                    <a:pt x="1319085" y="15455"/>
                  </a:lnTo>
                  <a:lnTo>
                    <a:pt x="1319212" y="25273"/>
                  </a:lnTo>
                  <a:lnTo>
                    <a:pt x="1320761" y="28854"/>
                  </a:lnTo>
                  <a:lnTo>
                    <a:pt x="1327518" y="34759"/>
                  </a:lnTo>
                  <a:lnTo>
                    <a:pt x="1331683" y="36220"/>
                  </a:lnTo>
                  <a:lnTo>
                    <a:pt x="1420342" y="36220"/>
                  </a:lnTo>
                  <a:lnTo>
                    <a:pt x="1420342" y="286588"/>
                  </a:lnTo>
                  <a:lnTo>
                    <a:pt x="1422107" y="290652"/>
                  </a:lnTo>
                  <a:lnTo>
                    <a:pt x="1429169" y="297383"/>
                  </a:lnTo>
                  <a:lnTo>
                    <a:pt x="1433537" y="299072"/>
                  </a:lnTo>
                  <a:lnTo>
                    <a:pt x="1444409" y="299072"/>
                  </a:lnTo>
                  <a:lnTo>
                    <a:pt x="1448968" y="297383"/>
                  </a:lnTo>
                  <a:lnTo>
                    <a:pt x="1456004" y="290652"/>
                  </a:lnTo>
                  <a:lnTo>
                    <a:pt x="1457756" y="286588"/>
                  </a:lnTo>
                  <a:lnTo>
                    <a:pt x="1457756" y="36220"/>
                  </a:lnTo>
                  <a:lnTo>
                    <a:pt x="1546415" y="36220"/>
                  </a:lnTo>
                  <a:lnTo>
                    <a:pt x="1550670" y="34836"/>
                  </a:lnTo>
                  <a:lnTo>
                    <a:pt x="1554200" y="32004"/>
                  </a:lnTo>
                  <a:lnTo>
                    <a:pt x="1557731" y="29210"/>
                  </a:lnTo>
                  <a:lnTo>
                    <a:pt x="1559458" y="25273"/>
                  </a:lnTo>
                  <a:lnTo>
                    <a:pt x="1559458" y="21488"/>
                  </a:lnTo>
                  <a:lnTo>
                    <a:pt x="1559458" y="15455"/>
                  </a:lnTo>
                  <a:close/>
                </a:path>
                <a:path w="3608704" h="767079">
                  <a:moveTo>
                    <a:pt x="1805609" y="633031"/>
                  </a:moveTo>
                  <a:lnTo>
                    <a:pt x="1805495" y="622363"/>
                  </a:lnTo>
                  <a:lnTo>
                    <a:pt x="1804352" y="619620"/>
                  </a:lnTo>
                  <a:lnTo>
                    <a:pt x="1799361" y="614845"/>
                  </a:lnTo>
                  <a:lnTo>
                    <a:pt x="1796211" y="613664"/>
                  </a:lnTo>
                  <a:lnTo>
                    <a:pt x="1704492" y="613664"/>
                  </a:lnTo>
                  <a:lnTo>
                    <a:pt x="1701253" y="614768"/>
                  </a:lnTo>
                  <a:lnTo>
                    <a:pt x="1698612" y="617029"/>
                  </a:lnTo>
                  <a:lnTo>
                    <a:pt x="1695958" y="619264"/>
                  </a:lnTo>
                  <a:lnTo>
                    <a:pt x="1694637" y="622363"/>
                  </a:lnTo>
                  <a:lnTo>
                    <a:pt x="1694637" y="629653"/>
                  </a:lnTo>
                  <a:lnTo>
                    <a:pt x="1695958" y="632612"/>
                  </a:lnTo>
                  <a:lnTo>
                    <a:pt x="1698612" y="635127"/>
                  </a:lnTo>
                  <a:lnTo>
                    <a:pt x="1701253" y="637667"/>
                  </a:lnTo>
                  <a:lnTo>
                    <a:pt x="1704492" y="638924"/>
                  </a:lnTo>
                  <a:lnTo>
                    <a:pt x="1777873" y="638924"/>
                  </a:lnTo>
                  <a:lnTo>
                    <a:pt x="1777873" y="722337"/>
                  </a:lnTo>
                  <a:lnTo>
                    <a:pt x="1735505" y="738212"/>
                  </a:lnTo>
                  <a:lnTo>
                    <a:pt x="1705660" y="741299"/>
                  </a:lnTo>
                  <a:lnTo>
                    <a:pt x="1687245" y="740270"/>
                  </a:lnTo>
                  <a:lnTo>
                    <a:pt x="1638287" y="724865"/>
                  </a:lnTo>
                  <a:lnTo>
                    <a:pt x="1601228" y="693356"/>
                  </a:lnTo>
                  <a:lnTo>
                    <a:pt x="1579511" y="649249"/>
                  </a:lnTo>
                  <a:lnTo>
                    <a:pt x="1575409" y="613664"/>
                  </a:lnTo>
                  <a:lnTo>
                    <a:pt x="1576374" y="597281"/>
                  </a:lnTo>
                  <a:lnTo>
                    <a:pt x="1592059" y="550049"/>
                  </a:lnTo>
                  <a:lnTo>
                    <a:pt x="1624342" y="513956"/>
                  </a:lnTo>
                  <a:lnTo>
                    <a:pt x="1669884" y="492671"/>
                  </a:lnTo>
                  <a:lnTo>
                    <a:pt x="1705660" y="488556"/>
                  </a:lnTo>
                  <a:lnTo>
                    <a:pt x="1715439" y="488848"/>
                  </a:lnTo>
                  <a:lnTo>
                    <a:pt x="1760042" y="498652"/>
                  </a:lnTo>
                  <a:lnTo>
                    <a:pt x="1776844" y="506387"/>
                  </a:lnTo>
                  <a:lnTo>
                    <a:pt x="1778088" y="506869"/>
                  </a:lnTo>
                  <a:lnTo>
                    <a:pt x="1761401" y="471512"/>
                  </a:lnTo>
                  <a:lnTo>
                    <a:pt x="1717230" y="463600"/>
                  </a:lnTo>
                  <a:lnTo>
                    <a:pt x="1705660" y="463270"/>
                  </a:lnTo>
                  <a:lnTo>
                    <a:pt x="1689011" y="463981"/>
                  </a:lnTo>
                  <a:lnTo>
                    <a:pt x="1642706" y="474649"/>
                  </a:lnTo>
                  <a:lnTo>
                    <a:pt x="1603438" y="496811"/>
                  </a:lnTo>
                  <a:lnTo>
                    <a:pt x="1573288" y="528726"/>
                  </a:lnTo>
                  <a:lnTo>
                    <a:pt x="1553845" y="568883"/>
                  </a:lnTo>
                  <a:lnTo>
                    <a:pt x="1547228" y="613664"/>
                  </a:lnTo>
                  <a:lnTo>
                    <a:pt x="1547266" y="617029"/>
                  </a:lnTo>
                  <a:lnTo>
                    <a:pt x="1553845" y="660971"/>
                  </a:lnTo>
                  <a:lnTo>
                    <a:pt x="1573288" y="701116"/>
                  </a:lnTo>
                  <a:lnTo>
                    <a:pt x="1603438" y="733044"/>
                  </a:lnTo>
                  <a:lnTo>
                    <a:pt x="1642706" y="755192"/>
                  </a:lnTo>
                  <a:lnTo>
                    <a:pt x="1689011" y="765835"/>
                  </a:lnTo>
                  <a:lnTo>
                    <a:pt x="1705660" y="766546"/>
                  </a:lnTo>
                  <a:lnTo>
                    <a:pt x="1718525" y="766089"/>
                  </a:lnTo>
                  <a:lnTo>
                    <a:pt x="1767344" y="755180"/>
                  </a:lnTo>
                  <a:lnTo>
                    <a:pt x="1802663" y="736092"/>
                  </a:lnTo>
                  <a:lnTo>
                    <a:pt x="1805609" y="730059"/>
                  </a:lnTo>
                  <a:lnTo>
                    <a:pt x="1805609" y="729907"/>
                  </a:lnTo>
                  <a:lnTo>
                    <a:pt x="1805609" y="721067"/>
                  </a:lnTo>
                  <a:lnTo>
                    <a:pt x="1805609" y="638924"/>
                  </a:lnTo>
                  <a:lnTo>
                    <a:pt x="1805609" y="633031"/>
                  </a:lnTo>
                  <a:close/>
                </a:path>
                <a:path w="3608704" h="767079">
                  <a:moveTo>
                    <a:pt x="1901151" y="476897"/>
                  </a:moveTo>
                  <a:lnTo>
                    <a:pt x="1899729" y="473798"/>
                  </a:lnTo>
                  <a:lnTo>
                    <a:pt x="1894154" y="468757"/>
                  </a:lnTo>
                  <a:lnTo>
                    <a:pt x="1891004" y="467487"/>
                  </a:lnTo>
                  <a:lnTo>
                    <a:pt x="1883384" y="467487"/>
                  </a:lnTo>
                  <a:lnTo>
                    <a:pt x="1880006" y="468757"/>
                  </a:lnTo>
                  <a:lnTo>
                    <a:pt x="1874723" y="473798"/>
                  </a:lnTo>
                  <a:lnTo>
                    <a:pt x="1873402" y="476897"/>
                  </a:lnTo>
                  <a:lnTo>
                    <a:pt x="1873402" y="752944"/>
                  </a:lnTo>
                  <a:lnTo>
                    <a:pt x="1874659" y="756031"/>
                  </a:lnTo>
                  <a:lnTo>
                    <a:pt x="1879638" y="761072"/>
                  </a:lnTo>
                  <a:lnTo>
                    <a:pt x="1882952" y="762342"/>
                  </a:lnTo>
                  <a:lnTo>
                    <a:pt x="1890572" y="762342"/>
                  </a:lnTo>
                  <a:lnTo>
                    <a:pt x="1893722" y="761072"/>
                  </a:lnTo>
                  <a:lnTo>
                    <a:pt x="1899297" y="756031"/>
                  </a:lnTo>
                  <a:lnTo>
                    <a:pt x="1900834" y="752944"/>
                  </a:lnTo>
                  <a:lnTo>
                    <a:pt x="1901151" y="749287"/>
                  </a:lnTo>
                  <a:lnTo>
                    <a:pt x="1901151" y="476897"/>
                  </a:lnTo>
                  <a:close/>
                </a:path>
                <a:path w="3608704" h="767079">
                  <a:moveTo>
                    <a:pt x="1964982" y="264883"/>
                  </a:moveTo>
                  <a:lnTo>
                    <a:pt x="1945449" y="249224"/>
                  </a:lnTo>
                  <a:lnTo>
                    <a:pt x="1941334" y="249936"/>
                  </a:lnTo>
                  <a:lnTo>
                    <a:pt x="1937245" y="251904"/>
                  </a:lnTo>
                  <a:lnTo>
                    <a:pt x="1929638" y="256057"/>
                  </a:lnTo>
                  <a:lnTo>
                    <a:pt x="1921827" y="259689"/>
                  </a:lnTo>
                  <a:lnTo>
                    <a:pt x="1879701" y="269722"/>
                  </a:lnTo>
                  <a:lnTo>
                    <a:pt x="1870760" y="270014"/>
                  </a:lnTo>
                  <a:lnTo>
                    <a:pt x="1858441" y="269519"/>
                  </a:lnTo>
                  <a:lnTo>
                    <a:pt x="1813953" y="257543"/>
                  </a:lnTo>
                  <a:lnTo>
                    <a:pt x="1779270" y="230530"/>
                  </a:lnTo>
                  <a:lnTo>
                    <a:pt x="1757514" y="190030"/>
                  </a:lnTo>
                  <a:lnTo>
                    <a:pt x="1752307" y="151638"/>
                  </a:lnTo>
                  <a:lnTo>
                    <a:pt x="1752854" y="138874"/>
                  </a:lnTo>
                  <a:lnTo>
                    <a:pt x="1765960" y="93675"/>
                  </a:lnTo>
                  <a:lnTo>
                    <a:pt x="1794052" y="59626"/>
                  </a:lnTo>
                  <a:lnTo>
                    <a:pt x="1834248" y="38989"/>
                  </a:lnTo>
                  <a:lnTo>
                    <a:pt x="1870760" y="34112"/>
                  </a:lnTo>
                  <a:lnTo>
                    <a:pt x="1879892" y="34417"/>
                  </a:lnTo>
                  <a:lnTo>
                    <a:pt x="1922145" y="44704"/>
                  </a:lnTo>
                  <a:lnTo>
                    <a:pt x="1937245" y="52235"/>
                  </a:lnTo>
                  <a:lnTo>
                    <a:pt x="1941334" y="54203"/>
                  </a:lnTo>
                  <a:lnTo>
                    <a:pt x="1945449" y="55041"/>
                  </a:lnTo>
                  <a:lnTo>
                    <a:pt x="1953653" y="54483"/>
                  </a:lnTo>
                  <a:lnTo>
                    <a:pt x="1957057" y="52514"/>
                  </a:lnTo>
                  <a:lnTo>
                    <a:pt x="1959686" y="48856"/>
                  </a:lnTo>
                  <a:lnTo>
                    <a:pt x="1963216" y="44653"/>
                  </a:lnTo>
                  <a:lnTo>
                    <a:pt x="1964601" y="40017"/>
                  </a:lnTo>
                  <a:lnTo>
                    <a:pt x="1963127" y="29908"/>
                  </a:lnTo>
                  <a:lnTo>
                    <a:pt x="1960270" y="26111"/>
                  </a:lnTo>
                  <a:lnTo>
                    <a:pt x="1955292" y="23583"/>
                  </a:lnTo>
                  <a:lnTo>
                    <a:pt x="1946033" y="18427"/>
                  </a:lnTo>
                  <a:lnTo>
                    <a:pt x="1904479" y="4165"/>
                  </a:lnTo>
                  <a:lnTo>
                    <a:pt x="1870760" y="850"/>
                  </a:lnTo>
                  <a:lnTo>
                    <a:pt x="1854530" y="1562"/>
                  </a:lnTo>
                  <a:lnTo>
                    <a:pt x="1809330" y="12217"/>
                  </a:lnTo>
                  <a:lnTo>
                    <a:pt x="1770697" y="34251"/>
                  </a:lnTo>
                  <a:lnTo>
                    <a:pt x="1740598" y="65824"/>
                  </a:lnTo>
                  <a:lnTo>
                    <a:pt x="1721142" y="105435"/>
                  </a:lnTo>
                  <a:lnTo>
                    <a:pt x="1714449" y="151638"/>
                  </a:lnTo>
                  <a:lnTo>
                    <a:pt x="1715236" y="168681"/>
                  </a:lnTo>
                  <a:lnTo>
                    <a:pt x="1727009" y="214617"/>
                  </a:lnTo>
                  <a:lnTo>
                    <a:pt x="1750898" y="252018"/>
                  </a:lnTo>
                  <a:lnTo>
                    <a:pt x="1784350" y="279908"/>
                  </a:lnTo>
                  <a:lnTo>
                    <a:pt x="1825180" y="297357"/>
                  </a:lnTo>
                  <a:lnTo>
                    <a:pt x="1870760" y="303276"/>
                  </a:lnTo>
                  <a:lnTo>
                    <a:pt x="1878444" y="303098"/>
                  </a:lnTo>
                  <a:lnTo>
                    <a:pt x="1916264" y="296799"/>
                  </a:lnTo>
                  <a:lnTo>
                    <a:pt x="1955736" y="280530"/>
                  </a:lnTo>
                  <a:lnTo>
                    <a:pt x="1960422" y="278295"/>
                  </a:lnTo>
                  <a:lnTo>
                    <a:pt x="1963216" y="274713"/>
                  </a:lnTo>
                  <a:lnTo>
                    <a:pt x="1964982" y="264883"/>
                  </a:lnTo>
                  <a:close/>
                </a:path>
                <a:path w="3608704" h="767079">
                  <a:moveTo>
                    <a:pt x="2252929" y="16294"/>
                  </a:moveTo>
                  <a:lnTo>
                    <a:pt x="2251316" y="12217"/>
                  </a:lnTo>
                  <a:lnTo>
                    <a:pt x="2244864" y="5486"/>
                  </a:lnTo>
                  <a:lnTo>
                    <a:pt x="2240737" y="3797"/>
                  </a:lnTo>
                  <a:lnTo>
                    <a:pt x="2235758" y="3797"/>
                  </a:lnTo>
                  <a:lnTo>
                    <a:pt x="2230463" y="3797"/>
                  </a:lnTo>
                  <a:lnTo>
                    <a:pt x="2226335" y="5486"/>
                  </a:lnTo>
                  <a:lnTo>
                    <a:pt x="2220480" y="12217"/>
                  </a:lnTo>
                  <a:lnTo>
                    <a:pt x="2219033" y="16294"/>
                  </a:lnTo>
                  <a:lnTo>
                    <a:pt x="2219033" y="188277"/>
                  </a:lnTo>
                  <a:lnTo>
                    <a:pt x="2218296" y="199555"/>
                  </a:lnTo>
                  <a:lnTo>
                    <a:pt x="2201062" y="238125"/>
                  </a:lnTo>
                  <a:lnTo>
                    <a:pt x="2167077" y="262509"/>
                  </a:lnTo>
                  <a:lnTo>
                    <a:pt x="2135378" y="268325"/>
                  </a:lnTo>
                  <a:lnTo>
                    <a:pt x="2124557" y="267677"/>
                  </a:lnTo>
                  <a:lnTo>
                    <a:pt x="2085746" y="252349"/>
                  </a:lnTo>
                  <a:lnTo>
                    <a:pt x="2060105" y="220192"/>
                  </a:lnTo>
                  <a:lnTo>
                    <a:pt x="2053907" y="188277"/>
                  </a:lnTo>
                  <a:lnTo>
                    <a:pt x="2053907" y="16294"/>
                  </a:lnTo>
                  <a:lnTo>
                    <a:pt x="2052078" y="12217"/>
                  </a:lnTo>
                  <a:lnTo>
                    <a:pt x="2044738" y="5486"/>
                  </a:lnTo>
                  <a:lnTo>
                    <a:pt x="2040547" y="3797"/>
                  </a:lnTo>
                  <a:lnTo>
                    <a:pt x="2030285" y="3797"/>
                  </a:lnTo>
                  <a:lnTo>
                    <a:pt x="2025815" y="5486"/>
                  </a:lnTo>
                  <a:lnTo>
                    <a:pt x="2019046" y="12217"/>
                  </a:lnTo>
                  <a:lnTo>
                    <a:pt x="2017369" y="16294"/>
                  </a:lnTo>
                  <a:lnTo>
                    <a:pt x="2017369" y="188277"/>
                  </a:lnTo>
                  <a:lnTo>
                    <a:pt x="2026031" y="233159"/>
                  </a:lnTo>
                  <a:lnTo>
                    <a:pt x="2050986" y="269430"/>
                  </a:lnTo>
                  <a:lnTo>
                    <a:pt x="2088591" y="293611"/>
                  </a:lnTo>
                  <a:lnTo>
                    <a:pt x="2135378" y="302018"/>
                  </a:lnTo>
                  <a:lnTo>
                    <a:pt x="2151659" y="301091"/>
                  </a:lnTo>
                  <a:lnTo>
                    <a:pt x="2195258" y="287058"/>
                  </a:lnTo>
                  <a:lnTo>
                    <a:pt x="2228812" y="258597"/>
                  </a:lnTo>
                  <a:lnTo>
                    <a:pt x="2249005" y="219049"/>
                  </a:lnTo>
                  <a:lnTo>
                    <a:pt x="2252929" y="188277"/>
                  </a:lnTo>
                  <a:lnTo>
                    <a:pt x="2252929" y="16294"/>
                  </a:lnTo>
                  <a:close/>
                </a:path>
                <a:path w="3608704" h="767079">
                  <a:moveTo>
                    <a:pt x="2258212" y="614921"/>
                  </a:moveTo>
                  <a:lnTo>
                    <a:pt x="2252154" y="568210"/>
                  </a:lnTo>
                  <a:lnTo>
                    <a:pt x="2234387" y="528256"/>
                  </a:lnTo>
                  <a:lnTo>
                    <a:pt x="2230056" y="522173"/>
                  </a:lnTo>
                  <a:lnTo>
                    <a:pt x="2230056" y="614921"/>
                  </a:lnTo>
                  <a:lnTo>
                    <a:pt x="2229104" y="633107"/>
                  </a:lnTo>
                  <a:lnTo>
                    <a:pt x="2214842" y="680834"/>
                  </a:lnTo>
                  <a:lnTo>
                    <a:pt x="2185492" y="716495"/>
                  </a:lnTo>
                  <a:lnTo>
                    <a:pt x="2143849" y="737298"/>
                  </a:lnTo>
                  <a:lnTo>
                    <a:pt x="2110727" y="741299"/>
                  </a:lnTo>
                  <a:lnTo>
                    <a:pt x="2093810" y="740295"/>
                  </a:lnTo>
                  <a:lnTo>
                    <a:pt x="2048865" y="725284"/>
                  </a:lnTo>
                  <a:lnTo>
                    <a:pt x="2014931" y="694283"/>
                  </a:lnTo>
                  <a:lnTo>
                    <a:pt x="1995182" y="650151"/>
                  </a:lnTo>
                  <a:lnTo>
                    <a:pt x="1991385" y="614921"/>
                  </a:lnTo>
                  <a:lnTo>
                    <a:pt x="1992337" y="596734"/>
                  </a:lnTo>
                  <a:lnTo>
                    <a:pt x="2006600" y="548995"/>
                  </a:lnTo>
                  <a:lnTo>
                    <a:pt x="2036064" y="513334"/>
                  </a:lnTo>
                  <a:lnTo>
                    <a:pt x="2077859" y="492544"/>
                  </a:lnTo>
                  <a:lnTo>
                    <a:pt x="2110727" y="488543"/>
                  </a:lnTo>
                  <a:lnTo>
                    <a:pt x="2127808" y="489546"/>
                  </a:lnTo>
                  <a:lnTo>
                    <a:pt x="2172805" y="504545"/>
                  </a:lnTo>
                  <a:lnTo>
                    <a:pt x="2206523" y="535559"/>
                  </a:lnTo>
                  <a:lnTo>
                    <a:pt x="2226246" y="579691"/>
                  </a:lnTo>
                  <a:lnTo>
                    <a:pt x="2230056" y="614921"/>
                  </a:lnTo>
                  <a:lnTo>
                    <a:pt x="2230056" y="522173"/>
                  </a:lnTo>
                  <a:lnTo>
                    <a:pt x="2196033" y="488543"/>
                  </a:lnTo>
                  <a:lnTo>
                    <a:pt x="2156079" y="469557"/>
                  </a:lnTo>
                  <a:lnTo>
                    <a:pt x="2110727" y="463270"/>
                  </a:lnTo>
                  <a:lnTo>
                    <a:pt x="2094953" y="463969"/>
                  </a:lnTo>
                  <a:lnTo>
                    <a:pt x="2051507" y="474433"/>
                  </a:lnTo>
                  <a:lnTo>
                    <a:pt x="2014969" y="496392"/>
                  </a:lnTo>
                  <a:lnTo>
                    <a:pt x="1987042" y="528256"/>
                  </a:lnTo>
                  <a:lnTo>
                    <a:pt x="1969287" y="568210"/>
                  </a:lnTo>
                  <a:lnTo>
                    <a:pt x="1963229" y="614921"/>
                  </a:lnTo>
                  <a:lnTo>
                    <a:pt x="1963902" y="631202"/>
                  </a:lnTo>
                  <a:lnTo>
                    <a:pt x="1973999" y="675792"/>
                  </a:lnTo>
                  <a:lnTo>
                    <a:pt x="1995258" y="713143"/>
                  </a:lnTo>
                  <a:lnTo>
                    <a:pt x="2026246" y="741921"/>
                  </a:lnTo>
                  <a:lnTo>
                    <a:pt x="2065350" y="760272"/>
                  </a:lnTo>
                  <a:lnTo>
                    <a:pt x="2110727" y="766546"/>
                  </a:lnTo>
                  <a:lnTo>
                    <a:pt x="2126475" y="765848"/>
                  </a:lnTo>
                  <a:lnTo>
                    <a:pt x="2169934" y="755396"/>
                  </a:lnTo>
                  <a:lnTo>
                    <a:pt x="2196020" y="741299"/>
                  </a:lnTo>
                  <a:lnTo>
                    <a:pt x="2206460" y="733450"/>
                  </a:lnTo>
                  <a:lnTo>
                    <a:pt x="2234387" y="701586"/>
                  </a:lnTo>
                  <a:lnTo>
                    <a:pt x="2252154" y="661644"/>
                  </a:lnTo>
                  <a:lnTo>
                    <a:pt x="2257539" y="631202"/>
                  </a:lnTo>
                  <a:lnTo>
                    <a:pt x="2258212" y="614921"/>
                  </a:lnTo>
                  <a:close/>
                </a:path>
                <a:path w="3608704" h="767079">
                  <a:moveTo>
                    <a:pt x="2517978" y="277863"/>
                  </a:moveTo>
                  <a:lnTo>
                    <a:pt x="2516225" y="273862"/>
                  </a:lnTo>
                  <a:lnTo>
                    <a:pt x="2509164" y="267398"/>
                  </a:lnTo>
                  <a:lnTo>
                    <a:pt x="2504910" y="265785"/>
                  </a:lnTo>
                  <a:lnTo>
                    <a:pt x="2499906" y="265785"/>
                  </a:lnTo>
                  <a:lnTo>
                    <a:pt x="2366492" y="265785"/>
                  </a:lnTo>
                  <a:lnTo>
                    <a:pt x="2366492" y="16281"/>
                  </a:lnTo>
                  <a:lnTo>
                    <a:pt x="2364727" y="12293"/>
                  </a:lnTo>
                  <a:lnTo>
                    <a:pt x="2357704" y="5816"/>
                  </a:lnTo>
                  <a:lnTo>
                    <a:pt x="2353449" y="4216"/>
                  </a:lnTo>
                  <a:lnTo>
                    <a:pt x="2343188" y="4216"/>
                  </a:lnTo>
                  <a:lnTo>
                    <a:pt x="2338781" y="5816"/>
                  </a:lnTo>
                  <a:lnTo>
                    <a:pt x="2331720" y="12293"/>
                  </a:lnTo>
                  <a:lnTo>
                    <a:pt x="2329954" y="16281"/>
                  </a:lnTo>
                  <a:lnTo>
                    <a:pt x="2329954" y="286575"/>
                  </a:lnTo>
                  <a:lnTo>
                    <a:pt x="2331656" y="290639"/>
                  </a:lnTo>
                  <a:lnTo>
                    <a:pt x="2338400" y="297370"/>
                  </a:lnTo>
                  <a:lnTo>
                    <a:pt x="2342591" y="299059"/>
                  </a:lnTo>
                  <a:lnTo>
                    <a:pt x="2504910" y="299059"/>
                  </a:lnTo>
                  <a:lnTo>
                    <a:pt x="2509164" y="297510"/>
                  </a:lnTo>
                  <a:lnTo>
                    <a:pt x="2516225" y="291338"/>
                  </a:lnTo>
                  <a:lnTo>
                    <a:pt x="2517978" y="287413"/>
                  </a:lnTo>
                  <a:lnTo>
                    <a:pt x="2517978" y="277863"/>
                  </a:lnTo>
                  <a:close/>
                </a:path>
                <a:path w="3608704" h="767079">
                  <a:moveTo>
                    <a:pt x="2558491" y="475919"/>
                  </a:moveTo>
                  <a:lnTo>
                    <a:pt x="2557386" y="473100"/>
                  </a:lnTo>
                  <a:lnTo>
                    <a:pt x="2555176" y="470852"/>
                  </a:lnTo>
                  <a:lnTo>
                    <a:pt x="2553004" y="468604"/>
                  </a:lnTo>
                  <a:lnTo>
                    <a:pt x="2549982" y="467487"/>
                  </a:lnTo>
                  <a:lnTo>
                    <a:pt x="2542933" y="467487"/>
                  </a:lnTo>
                  <a:lnTo>
                    <a:pt x="2540063" y="468604"/>
                  </a:lnTo>
                  <a:lnTo>
                    <a:pt x="2535085" y="473100"/>
                  </a:lnTo>
                  <a:lnTo>
                    <a:pt x="2533827" y="475919"/>
                  </a:lnTo>
                  <a:lnTo>
                    <a:pt x="2533827" y="716648"/>
                  </a:lnTo>
                  <a:lnTo>
                    <a:pt x="2366607" y="501180"/>
                  </a:lnTo>
                  <a:lnTo>
                    <a:pt x="2344064" y="472122"/>
                  </a:lnTo>
                  <a:lnTo>
                    <a:pt x="2342908" y="470433"/>
                  </a:lnTo>
                  <a:lnTo>
                    <a:pt x="2341295" y="469239"/>
                  </a:lnTo>
                  <a:lnTo>
                    <a:pt x="2337168" y="467842"/>
                  </a:lnTo>
                  <a:lnTo>
                    <a:pt x="2335276" y="467487"/>
                  </a:lnTo>
                  <a:lnTo>
                    <a:pt x="2330272" y="467487"/>
                  </a:lnTo>
                  <a:lnTo>
                    <a:pt x="2327338" y="468541"/>
                  </a:lnTo>
                  <a:lnTo>
                    <a:pt x="2322055" y="472757"/>
                  </a:lnTo>
                  <a:lnTo>
                    <a:pt x="2320734" y="475919"/>
                  </a:lnTo>
                  <a:lnTo>
                    <a:pt x="2320734" y="754062"/>
                  </a:lnTo>
                  <a:lnTo>
                    <a:pt x="2321826" y="756716"/>
                  </a:lnTo>
                  <a:lnTo>
                    <a:pt x="2326246" y="761212"/>
                  </a:lnTo>
                  <a:lnTo>
                    <a:pt x="2329269" y="762342"/>
                  </a:lnTo>
                  <a:lnTo>
                    <a:pt x="2336571" y="762342"/>
                  </a:lnTo>
                  <a:lnTo>
                    <a:pt x="2339530" y="761212"/>
                  </a:lnTo>
                  <a:lnTo>
                    <a:pt x="2344229" y="756716"/>
                  </a:lnTo>
                  <a:lnTo>
                    <a:pt x="2345398" y="754062"/>
                  </a:lnTo>
                  <a:lnTo>
                    <a:pt x="2345398" y="514642"/>
                  </a:lnTo>
                  <a:lnTo>
                    <a:pt x="2534272" y="758139"/>
                  </a:lnTo>
                  <a:lnTo>
                    <a:pt x="2543086" y="762342"/>
                  </a:lnTo>
                  <a:lnTo>
                    <a:pt x="2548382" y="762342"/>
                  </a:lnTo>
                  <a:lnTo>
                    <a:pt x="2551531" y="761149"/>
                  </a:lnTo>
                  <a:lnTo>
                    <a:pt x="2557107" y="756373"/>
                  </a:lnTo>
                  <a:lnTo>
                    <a:pt x="2558491" y="753071"/>
                  </a:lnTo>
                  <a:lnTo>
                    <a:pt x="2558491" y="729907"/>
                  </a:lnTo>
                  <a:lnTo>
                    <a:pt x="2558491" y="475919"/>
                  </a:lnTo>
                  <a:close/>
                </a:path>
                <a:path w="3608704" h="767079">
                  <a:moveTo>
                    <a:pt x="2753093" y="15455"/>
                  </a:moveTo>
                  <a:lnTo>
                    <a:pt x="2751340" y="11582"/>
                  </a:lnTo>
                  <a:lnTo>
                    <a:pt x="2744279" y="5689"/>
                  </a:lnTo>
                  <a:lnTo>
                    <a:pt x="2739999" y="4229"/>
                  </a:lnTo>
                  <a:lnTo>
                    <a:pt x="2525318" y="4229"/>
                  </a:lnTo>
                  <a:lnTo>
                    <a:pt x="2521127" y="5689"/>
                  </a:lnTo>
                  <a:lnTo>
                    <a:pt x="2517762" y="8648"/>
                  </a:lnTo>
                  <a:lnTo>
                    <a:pt x="2514358" y="11582"/>
                  </a:lnTo>
                  <a:lnTo>
                    <a:pt x="2512682" y="15455"/>
                  </a:lnTo>
                  <a:lnTo>
                    <a:pt x="2512809" y="25273"/>
                  </a:lnTo>
                  <a:lnTo>
                    <a:pt x="2514358" y="28854"/>
                  </a:lnTo>
                  <a:lnTo>
                    <a:pt x="2517762" y="31800"/>
                  </a:lnTo>
                  <a:lnTo>
                    <a:pt x="2521127" y="34759"/>
                  </a:lnTo>
                  <a:lnTo>
                    <a:pt x="2525318" y="36220"/>
                  </a:lnTo>
                  <a:lnTo>
                    <a:pt x="2613939" y="36220"/>
                  </a:lnTo>
                  <a:lnTo>
                    <a:pt x="2613939" y="286588"/>
                  </a:lnTo>
                  <a:lnTo>
                    <a:pt x="2615704" y="290652"/>
                  </a:lnTo>
                  <a:lnTo>
                    <a:pt x="2622766" y="297383"/>
                  </a:lnTo>
                  <a:lnTo>
                    <a:pt x="2627134" y="299072"/>
                  </a:lnTo>
                  <a:lnTo>
                    <a:pt x="2638006" y="299072"/>
                  </a:lnTo>
                  <a:lnTo>
                    <a:pt x="2642578" y="297383"/>
                  </a:lnTo>
                  <a:lnTo>
                    <a:pt x="2646095" y="294030"/>
                  </a:lnTo>
                  <a:lnTo>
                    <a:pt x="2649601" y="290652"/>
                  </a:lnTo>
                  <a:lnTo>
                    <a:pt x="2651353" y="286588"/>
                  </a:lnTo>
                  <a:lnTo>
                    <a:pt x="2651353" y="36220"/>
                  </a:lnTo>
                  <a:lnTo>
                    <a:pt x="2739999" y="36220"/>
                  </a:lnTo>
                  <a:lnTo>
                    <a:pt x="2744279" y="34836"/>
                  </a:lnTo>
                  <a:lnTo>
                    <a:pt x="2747810" y="32004"/>
                  </a:lnTo>
                  <a:lnTo>
                    <a:pt x="2751340" y="29210"/>
                  </a:lnTo>
                  <a:lnTo>
                    <a:pt x="2753093" y="25273"/>
                  </a:lnTo>
                  <a:lnTo>
                    <a:pt x="2753093" y="21488"/>
                  </a:lnTo>
                  <a:lnTo>
                    <a:pt x="2753093" y="15455"/>
                  </a:lnTo>
                  <a:close/>
                </a:path>
                <a:path w="3608704" h="767079">
                  <a:moveTo>
                    <a:pt x="2826207" y="689889"/>
                  </a:moveTo>
                  <a:lnTo>
                    <a:pt x="2814282" y="645782"/>
                  </a:lnTo>
                  <a:lnTo>
                    <a:pt x="2782938" y="619506"/>
                  </a:lnTo>
                  <a:lnTo>
                    <a:pt x="2730208" y="600608"/>
                  </a:lnTo>
                  <a:lnTo>
                    <a:pt x="2711373" y="594017"/>
                  </a:lnTo>
                  <a:lnTo>
                    <a:pt x="2671610" y="573608"/>
                  </a:lnTo>
                  <a:lnTo>
                    <a:pt x="2655366" y="539089"/>
                  </a:lnTo>
                  <a:lnTo>
                    <a:pt x="2655951" y="531380"/>
                  </a:lnTo>
                  <a:lnTo>
                    <a:pt x="2682976" y="497624"/>
                  </a:lnTo>
                  <a:lnTo>
                    <a:pt x="2728036" y="488137"/>
                  </a:lnTo>
                  <a:lnTo>
                    <a:pt x="2735440" y="488378"/>
                  </a:lnTo>
                  <a:lnTo>
                    <a:pt x="2776283" y="499389"/>
                  </a:lnTo>
                  <a:lnTo>
                    <a:pt x="2801099" y="518464"/>
                  </a:lnTo>
                  <a:lnTo>
                    <a:pt x="2803156" y="520433"/>
                  </a:lnTo>
                  <a:lnTo>
                    <a:pt x="2822676" y="511568"/>
                  </a:lnTo>
                  <a:lnTo>
                    <a:pt x="2822676" y="505129"/>
                  </a:lnTo>
                  <a:lnTo>
                    <a:pt x="2789364" y="476415"/>
                  </a:lnTo>
                  <a:lnTo>
                    <a:pt x="2740876" y="463804"/>
                  </a:lnTo>
                  <a:lnTo>
                    <a:pt x="2728036" y="463270"/>
                  </a:lnTo>
                  <a:lnTo>
                    <a:pt x="2713482" y="463892"/>
                  </a:lnTo>
                  <a:lnTo>
                    <a:pt x="2675394" y="473189"/>
                  </a:lnTo>
                  <a:lnTo>
                    <a:pt x="2640368" y="500341"/>
                  </a:lnTo>
                  <a:lnTo>
                    <a:pt x="2628061" y="539940"/>
                  </a:lnTo>
                  <a:lnTo>
                    <a:pt x="2628493" y="549465"/>
                  </a:lnTo>
                  <a:lnTo>
                    <a:pt x="2643581" y="586435"/>
                  </a:lnTo>
                  <a:lnTo>
                    <a:pt x="2676042" y="609574"/>
                  </a:lnTo>
                  <a:lnTo>
                    <a:pt x="2729090" y="627862"/>
                  </a:lnTo>
                  <a:lnTo>
                    <a:pt x="2739352" y="631291"/>
                  </a:lnTo>
                  <a:lnTo>
                    <a:pt x="2774696" y="647560"/>
                  </a:lnTo>
                  <a:lnTo>
                    <a:pt x="2797772" y="680669"/>
                  </a:lnTo>
                  <a:lnTo>
                    <a:pt x="2798457" y="689889"/>
                  </a:lnTo>
                  <a:lnTo>
                    <a:pt x="2797848" y="697458"/>
                  </a:lnTo>
                  <a:lnTo>
                    <a:pt x="2770403" y="731888"/>
                  </a:lnTo>
                  <a:lnTo>
                    <a:pt x="2724912" y="741718"/>
                  </a:lnTo>
                  <a:lnTo>
                    <a:pt x="2712567" y="741133"/>
                  </a:lnTo>
                  <a:lnTo>
                    <a:pt x="2667419" y="727278"/>
                  </a:lnTo>
                  <a:lnTo>
                    <a:pt x="2636126" y="702665"/>
                  </a:lnTo>
                  <a:lnTo>
                    <a:pt x="2632913" y="701255"/>
                  </a:lnTo>
                  <a:lnTo>
                    <a:pt x="2625852" y="701255"/>
                  </a:lnTo>
                  <a:lnTo>
                    <a:pt x="2622702" y="702665"/>
                  </a:lnTo>
                  <a:lnTo>
                    <a:pt x="2617127" y="708291"/>
                  </a:lnTo>
                  <a:lnTo>
                    <a:pt x="2615742" y="711377"/>
                  </a:lnTo>
                  <a:lnTo>
                    <a:pt x="2615742" y="717016"/>
                  </a:lnTo>
                  <a:lnTo>
                    <a:pt x="2644025" y="743292"/>
                  </a:lnTo>
                  <a:lnTo>
                    <a:pt x="2680995" y="761034"/>
                  </a:lnTo>
                  <a:lnTo>
                    <a:pt x="2726271" y="766546"/>
                  </a:lnTo>
                  <a:lnTo>
                    <a:pt x="2740749" y="765746"/>
                  </a:lnTo>
                  <a:lnTo>
                    <a:pt x="2778429" y="756031"/>
                  </a:lnTo>
                  <a:lnTo>
                    <a:pt x="2813443" y="728637"/>
                  </a:lnTo>
                  <a:lnTo>
                    <a:pt x="2825407" y="700366"/>
                  </a:lnTo>
                  <a:lnTo>
                    <a:pt x="2826207" y="689889"/>
                  </a:lnTo>
                  <a:close/>
                </a:path>
                <a:path w="3608704" h="767079">
                  <a:moveTo>
                    <a:pt x="3041472" y="16294"/>
                  </a:moveTo>
                  <a:lnTo>
                    <a:pt x="3039859" y="12217"/>
                  </a:lnTo>
                  <a:lnTo>
                    <a:pt x="3033407" y="5486"/>
                  </a:lnTo>
                  <a:lnTo>
                    <a:pt x="3029280" y="3797"/>
                  </a:lnTo>
                  <a:lnTo>
                    <a:pt x="3024301" y="3797"/>
                  </a:lnTo>
                  <a:lnTo>
                    <a:pt x="3019044" y="3797"/>
                  </a:lnTo>
                  <a:lnTo>
                    <a:pt x="3014878" y="5486"/>
                  </a:lnTo>
                  <a:lnTo>
                    <a:pt x="3009023" y="12217"/>
                  </a:lnTo>
                  <a:lnTo>
                    <a:pt x="3007576" y="16294"/>
                  </a:lnTo>
                  <a:lnTo>
                    <a:pt x="3007576" y="188277"/>
                  </a:lnTo>
                  <a:lnTo>
                    <a:pt x="3006852" y="199555"/>
                  </a:lnTo>
                  <a:lnTo>
                    <a:pt x="2989605" y="238125"/>
                  </a:lnTo>
                  <a:lnTo>
                    <a:pt x="2955620" y="262509"/>
                  </a:lnTo>
                  <a:lnTo>
                    <a:pt x="2923921" y="268325"/>
                  </a:lnTo>
                  <a:lnTo>
                    <a:pt x="2913113" y="267677"/>
                  </a:lnTo>
                  <a:lnTo>
                    <a:pt x="2874314" y="252349"/>
                  </a:lnTo>
                  <a:lnTo>
                    <a:pt x="2848660" y="220192"/>
                  </a:lnTo>
                  <a:lnTo>
                    <a:pt x="2842450" y="188277"/>
                  </a:lnTo>
                  <a:lnTo>
                    <a:pt x="2842450" y="16294"/>
                  </a:lnTo>
                  <a:lnTo>
                    <a:pt x="2840621" y="12217"/>
                  </a:lnTo>
                  <a:lnTo>
                    <a:pt x="2833281" y="5486"/>
                  </a:lnTo>
                  <a:lnTo>
                    <a:pt x="2829090" y="3797"/>
                  </a:lnTo>
                  <a:lnTo>
                    <a:pt x="2818828" y="3797"/>
                  </a:lnTo>
                  <a:lnTo>
                    <a:pt x="2814358" y="5486"/>
                  </a:lnTo>
                  <a:lnTo>
                    <a:pt x="2807614" y="12217"/>
                  </a:lnTo>
                  <a:lnTo>
                    <a:pt x="2805912" y="16294"/>
                  </a:lnTo>
                  <a:lnTo>
                    <a:pt x="2805912" y="188277"/>
                  </a:lnTo>
                  <a:lnTo>
                    <a:pt x="2814586" y="233159"/>
                  </a:lnTo>
                  <a:lnTo>
                    <a:pt x="2839542" y="269430"/>
                  </a:lnTo>
                  <a:lnTo>
                    <a:pt x="2877147" y="293611"/>
                  </a:lnTo>
                  <a:lnTo>
                    <a:pt x="2923921" y="302018"/>
                  </a:lnTo>
                  <a:lnTo>
                    <a:pt x="2940215" y="301091"/>
                  </a:lnTo>
                  <a:lnTo>
                    <a:pt x="2983801" y="287058"/>
                  </a:lnTo>
                  <a:lnTo>
                    <a:pt x="3017355" y="258597"/>
                  </a:lnTo>
                  <a:lnTo>
                    <a:pt x="3037573" y="219049"/>
                  </a:lnTo>
                  <a:lnTo>
                    <a:pt x="3041472" y="188277"/>
                  </a:lnTo>
                  <a:lnTo>
                    <a:pt x="3041472" y="16294"/>
                  </a:lnTo>
                  <a:close/>
                </a:path>
                <a:path w="3608704" h="767079">
                  <a:moveTo>
                    <a:pt x="3358248" y="284314"/>
                  </a:moveTo>
                  <a:lnTo>
                    <a:pt x="3355594" y="275907"/>
                  </a:lnTo>
                  <a:lnTo>
                    <a:pt x="3352889" y="272529"/>
                  </a:lnTo>
                  <a:lnTo>
                    <a:pt x="3345548" y="268046"/>
                  </a:lnTo>
                  <a:lnTo>
                    <a:pt x="3343059" y="265303"/>
                  </a:lnTo>
                  <a:lnTo>
                    <a:pt x="3335121" y="222402"/>
                  </a:lnTo>
                  <a:lnTo>
                    <a:pt x="3334474" y="213842"/>
                  </a:lnTo>
                  <a:lnTo>
                    <a:pt x="3313519" y="174155"/>
                  </a:lnTo>
                  <a:lnTo>
                    <a:pt x="3295307" y="162293"/>
                  </a:lnTo>
                  <a:lnTo>
                    <a:pt x="3298367" y="160997"/>
                  </a:lnTo>
                  <a:lnTo>
                    <a:pt x="3304768" y="157530"/>
                  </a:lnTo>
                  <a:lnTo>
                    <a:pt x="3305645" y="157060"/>
                  </a:lnTo>
                  <a:lnTo>
                    <a:pt x="3306203" y="156679"/>
                  </a:lnTo>
                  <a:lnTo>
                    <a:pt x="3334359" y="128104"/>
                  </a:lnTo>
                  <a:lnTo>
                    <a:pt x="3345269" y="87617"/>
                  </a:lnTo>
                  <a:lnTo>
                    <a:pt x="3344545" y="75755"/>
                  </a:lnTo>
                  <a:lnTo>
                    <a:pt x="3327260" y="35572"/>
                  </a:lnTo>
                  <a:lnTo>
                    <a:pt x="3307410" y="18262"/>
                  </a:lnTo>
                  <a:lnTo>
                    <a:pt x="3307410" y="88468"/>
                  </a:lnTo>
                  <a:lnTo>
                    <a:pt x="3306953" y="96875"/>
                  </a:lnTo>
                  <a:lnTo>
                    <a:pt x="3287014" y="136512"/>
                  </a:lnTo>
                  <a:lnTo>
                    <a:pt x="3257651" y="149110"/>
                  </a:lnTo>
                  <a:lnTo>
                    <a:pt x="3155073" y="149110"/>
                  </a:lnTo>
                  <a:lnTo>
                    <a:pt x="3155073" y="36639"/>
                  </a:lnTo>
                  <a:lnTo>
                    <a:pt x="3255441" y="36639"/>
                  </a:lnTo>
                  <a:lnTo>
                    <a:pt x="3292665" y="51384"/>
                  </a:lnTo>
                  <a:lnTo>
                    <a:pt x="3307410" y="88468"/>
                  </a:lnTo>
                  <a:lnTo>
                    <a:pt x="3307410" y="18262"/>
                  </a:lnTo>
                  <a:lnTo>
                    <a:pt x="3269678" y="4889"/>
                  </a:lnTo>
                  <a:lnTo>
                    <a:pt x="3257651" y="4216"/>
                  </a:lnTo>
                  <a:lnTo>
                    <a:pt x="3131134" y="4216"/>
                  </a:lnTo>
                  <a:lnTo>
                    <a:pt x="3126943" y="5829"/>
                  </a:lnTo>
                  <a:lnTo>
                    <a:pt x="3120199" y="12293"/>
                  </a:lnTo>
                  <a:lnTo>
                    <a:pt x="3118510" y="16294"/>
                  </a:lnTo>
                  <a:lnTo>
                    <a:pt x="3118510" y="286575"/>
                  </a:lnTo>
                  <a:lnTo>
                    <a:pt x="3120491" y="290652"/>
                  </a:lnTo>
                  <a:lnTo>
                    <a:pt x="3128429" y="297383"/>
                  </a:lnTo>
                  <a:lnTo>
                    <a:pt x="3133179" y="299059"/>
                  </a:lnTo>
                  <a:lnTo>
                    <a:pt x="3143758" y="299059"/>
                  </a:lnTo>
                  <a:lnTo>
                    <a:pt x="3147733" y="297383"/>
                  </a:lnTo>
                  <a:lnTo>
                    <a:pt x="3153587" y="290652"/>
                  </a:lnTo>
                  <a:lnTo>
                    <a:pt x="3155073" y="286575"/>
                  </a:lnTo>
                  <a:lnTo>
                    <a:pt x="3155073" y="179438"/>
                  </a:lnTo>
                  <a:lnTo>
                    <a:pt x="3254400" y="179438"/>
                  </a:lnTo>
                  <a:lnTo>
                    <a:pt x="3292576" y="197548"/>
                  </a:lnTo>
                  <a:lnTo>
                    <a:pt x="3295510" y="203454"/>
                  </a:lnTo>
                  <a:lnTo>
                    <a:pt x="3298469" y="209346"/>
                  </a:lnTo>
                  <a:lnTo>
                    <a:pt x="3299917" y="216801"/>
                  </a:lnTo>
                  <a:lnTo>
                    <a:pt x="3299917" y="225780"/>
                  </a:lnTo>
                  <a:lnTo>
                    <a:pt x="3300196" y="237147"/>
                  </a:lnTo>
                  <a:lnTo>
                    <a:pt x="3310940" y="280047"/>
                  </a:lnTo>
                  <a:lnTo>
                    <a:pt x="3328949" y="296113"/>
                  </a:lnTo>
                  <a:lnTo>
                    <a:pt x="3331311" y="297522"/>
                  </a:lnTo>
                  <a:lnTo>
                    <a:pt x="3334118" y="298361"/>
                  </a:lnTo>
                  <a:lnTo>
                    <a:pt x="3340544" y="298932"/>
                  </a:lnTo>
                  <a:lnTo>
                    <a:pt x="3343783" y="298577"/>
                  </a:lnTo>
                  <a:lnTo>
                    <a:pt x="3350247" y="296608"/>
                  </a:lnTo>
                  <a:lnTo>
                    <a:pt x="3352762" y="294868"/>
                  </a:lnTo>
                  <a:lnTo>
                    <a:pt x="3354527" y="292341"/>
                  </a:lnTo>
                  <a:lnTo>
                    <a:pt x="3357422" y="288404"/>
                  </a:lnTo>
                  <a:lnTo>
                    <a:pt x="3358248" y="284314"/>
                  </a:lnTo>
                  <a:close/>
                </a:path>
                <a:path w="3608704" h="767079">
                  <a:moveTo>
                    <a:pt x="3608540" y="15862"/>
                  </a:moveTo>
                  <a:lnTo>
                    <a:pt x="3606774" y="11925"/>
                  </a:lnTo>
                  <a:lnTo>
                    <a:pt x="3599751" y="5753"/>
                  </a:lnTo>
                  <a:lnTo>
                    <a:pt x="3595497" y="4216"/>
                  </a:lnTo>
                  <a:lnTo>
                    <a:pt x="3428771" y="4216"/>
                  </a:lnTo>
                  <a:lnTo>
                    <a:pt x="3424580" y="5829"/>
                  </a:lnTo>
                  <a:lnTo>
                    <a:pt x="3417836" y="12293"/>
                  </a:lnTo>
                  <a:lnTo>
                    <a:pt x="3416135" y="16294"/>
                  </a:lnTo>
                  <a:lnTo>
                    <a:pt x="3416135" y="286575"/>
                  </a:lnTo>
                  <a:lnTo>
                    <a:pt x="3417836" y="290652"/>
                  </a:lnTo>
                  <a:lnTo>
                    <a:pt x="3424580" y="297370"/>
                  </a:lnTo>
                  <a:lnTo>
                    <a:pt x="3428771" y="299059"/>
                  </a:lnTo>
                  <a:lnTo>
                    <a:pt x="3595497" y="299059"/>
                  </a:lnTo>
                  <a:lnTo>
                    <a:pt x="3599751" y="297522"/>
                  </a:lnTo>
                  <a:lnTo>
                    <a:pt x="3603282" y="294449"/>
                  </a:lnTo>
                  <a:lnTo>
                    <a:pt x="3606774" y="291338"/>
                  </a:lnTo>
                  <a:lnTo>
                    <a:pt x="3608540" y="287413"/>
                  </a:lnTo>
                  <a:lnTo>
                    <a:pt x="3608540" y="278434"/>
                  </a:lnTo>
                  <a:lnTo>
                    <a:pt x="3452672" y="266204"/>
                  </a:lnTo>
                  <a:lnTo>
                    <a:pt x="3452672" y="163855"/>
                  </a:lnTo>
                  <a:lnTo>
                    <a:pt x="3575659" y="163855"/>
                  </a:lnTo>
                  <a:lnTo>
                    <a:pt x="3579914" y="162382"/>
                  </a:lnTo>
                  <a:lnTo>
                    <a:pt x="3582682" y="160058"/>
                  </a:lnTo>
                  <a:lnTo>
                    <a:pt x="3586962" y="156476"/>
                  </a:lnTo>
                  <a:lnTo>
                    <a:pt x="3588728" y="152628"/>
                  </a:lnTo>
                  <a:lnTo>
                    <a:pt x="3588728" y="143065"/>
                  </a:lnTo>
                  <a:lnTo>
                    <a:pt x="3586962" y="139141"/>
                  </a:lnTo>
                  <a:lnTo>
                    <a:pt x="3583432" y="136055"/>
                  </a:lnTo>
                  <a:lnTo>
                    <a:pt x="3579914" y="132969"/>
                  </a:lnTo>
                  <a:lnTo>
                    <a:pt x="3575659" y="131406"/>
                  </a:lnTo>
                  <a:lnTo>
                    <a:pt x="3452672" y="131406"/>
                  </a:lnTo>
                  <a:lnTo>
                    <a:pt x="3452672" y="36639"/>
                  </a:lnTo>
                  <a:lnTo>
                    <a:pt x="3595497" y="36639"/>
                  </a:lnTo>
                  <a:lnTo>
                    <a:pt x="3599751" y="35166"/>
                  </a:lnTo>
                  <a:lnTo>
                    <a:pt x="3603282" y="32219"/>
                  </a:lnTo>
                  <a:lnTo>
                    <a:pt x="3606508" y="29489"/>
                  </a:lnTo>
                  <a:lnTo>
                    <a:pt x="3606774" y="29260"/>
                  </a:lnTo>
                  <a:lnTo>
                    <a:pt x="3608540" y="25412"/>
                  </a:lnTo>
                  <a:lnTo>
                    <a:pt x="3608540" y="15862"/>
                  </a:lnTo>
                  <a:close/>
                </a:path>
              </a:pathLst>
            </a:custGeom>
            <a:solidFill>
              <a:srgbClr val="2A5D66"/>
            </a:solidFill>
          </p:spPr>
          <p:txBody>
            <a:bodyPr wrap="square" lIns="0" tIns="0" rIns="0" bIns="0" rtlCol="0"/>
            <a:lstStyle/>
            <a:p>
              <a:endParaRPr/>
            </a:p>
          </p:txBody>
        </p:sp>
        <p:sp>
          <p:nvSpPr>
            <p:cNvPr id="5" name="object 5"/>
            <p:cNvSpPr/>
            <p:nvPr/>
          </p:nvSpPr>
          <p:spPr>
            <a:xfrm>
              <a:off x="1239075" y="647699"/>
              <a:ext cx="631825" cy="863600"/>
            </a:xfrm>
            <a:custGeom>
              <a:avLst/>
              <a:gdLst/>
              <a:ahLst/>
              <a:cxnLst/>
              <a:rect l="l" t="t" r="r" b="b"/>
              <a:pathLst>
                <a:path w="631825" h="863600">
                  <a:moveTo>
                    <a:pt x="384505" y="863447"/>
                  </a:moveTo>
                  <a:lnTo>
                    <a:pt x="190563" y="598411"/>
                  </a:lnTo>
                  <a:lnTo>
                    <a:pt x="190271" y="597979"/>
                  </a:lnTo>
                  <a:lnTo>
                    <a:pt x="163029" y="554710"/>
                  </a:lnTo>
                  <a:lnTo>
                    <a:pt x="140589" y="509485"/>
                  </a:lnTo>
                  <a:lnTo>
                    <a:pt x="122974" y="462521"/>
                  </a:lnTo>
                  <a:lnTo>
                    <a:pt x="110274" y="414121"/>
                  </a:lnTo>
                  <a:lnTo>
                    <a:pt x="102590" y="364578"/>
                  </a:lnTo>
                  <a:lnTo>
                    <a:pt x="100012" y="314172"/>
                  </a:lnTo>
                  <a:lnTo>
                    <a:pt x="102577" y="264020"/>
                  </a:lnTo>
                  <a:lnTo>
                    <a:pt x="110109" y="215239"/>
                  </a:lnTo>
                  <a:lnTo>
                    <a:pt x="122364" y="168071"/>
                  </a:lnTo>
                  <a:lnTo>
                    <a:pt x="139103" y="122732"/>
                  </a:lnTo>
                  <a:lnTo>
                    <a:pt x="160070" y="79463"/>
                  </a:lnTo>
                  <a:lnTo>
                    <a:pt x="185039" y="38468"/>
                  </a:lnTo>
                  <a:lnTo>
                    <a:pt x="213741" y="0"/>
                  </a:lnTo>
                  <a:lnTo>
                    <a:pt x="0" y="0"/>
                  </a:lnTo>
                  <a:lnTo>
                    <a:pt x="0" y="863447"/>
                  </a:lnTo>
                  <a:lnTo>
                    <a:pt x="384505" y="863447"/>
                  </a:lnTo>
                  <a:close/>
                </a:path>
                <a:path w="631825" h="863600">
                  <a:moveTo>
                    <a:pt x="466039" y="863447"/>
                  </a:moveTo>
                  <a:lnTo>
                    <a:pt x="245592" y="562127"/>
                  </a:lnTo>
                  <a:lnTo>
                    <a:pt x="217919" y="516686"/>
                  </a:lnTo>
                  <a:lnTo>
                    <a:pt x="196240" y="468947"/>
                  </a:lnTo>
                  <a:lnTo>
                    <a:pt x="180594" y="419239"/>
                  </a:lnTo>
                  <a:lnTo>
                    <a:pt x="171094" y="368007"/>
                  </a:lnTo>
                  <a:lnTo>
                    <a:pt x="167906" y="315683"/>
                  </a:lnTo>
                  <a:lnTo>
                    <a:pt x="171056" y="263664"/>
                  </a:lnTo>
                  <a:lnTo>
                    <a:pt x="180263" y="213385"/>
                  </a:lnTo>
                  <a:lnTo>
                    <a:pt x="195186" y="165188"/>
                  </a:lnTo>
                  <a:lnTo>
                    <a:pt x="215468" y="119405"/>
                  </a:lnTo>
                  <a:lnTo>
                    <a:pt x="240753" y="76390"/>
                  </a:lnTo>
                  <a:lnTo>
                    <a:pt x="270687" y="36487"/>
                  </a:lnTo>
                  <a:lnTo>
                    <a:pt x="304914" y="12"/>
                  </a:lnTo>
                  <a:lnTo>
                    <a:pt x="229920" y="12"/>
                  </a:lnTo>
                  <a:lnTo>
                    <a:pt x="200380" y="38150"/>
                  </a:lnTo>
                  <a:lnTo>
                    <a:pt x="174675" y="78955"/>
                  </a:lnTo>
                  <a:lnTo>
                    <a:pt x="153073" y="122161"/>
                  </a:lnTo>
                  <a:lnTo>
                    <a:pt x="135813" y="167538"/>
                  </a:lnTo>
                  <a:lnTo>
                    <a:pt x="123164" y="214833"/>
                  </a:lnTo>
                  <a:lnTo>
                    <a:pt x="115379" y="263791"/>
                  </a:lnTo>
                  <a:lnTo>
                    <a:pt x="112737" y="314185"/>
                  </a:lnTo>
                  <a:lnTo>
                    <a:pt x="115252" y="363359"/>
                  </a:lnTo>
                  <a:lnTo>
                    <a:pt x="122745" y="411708"/>
                  </a:lnTo>
                  <a:lnTo>
                    <a:pt x="135140" y="458939"/>
                  </a:lnTo>
                  <a:lnTo>
                    <a:pt x="152311" y="504748"/>
                  </a:lnTo>
                  <a:lnTo>
                    <a:pt x="174193" y="548868"/>
                  </a:lnTo>
                  <a:lnTo>
                    <a:pt x="200698" y="591007"/>
                  </a:lnTo>
                  <a:lnTo>
                    <a:pt x="400062" y="863447"/>
                  </a:lnTo>
                  <a:lnTo>
                    <a:pt x="466039" y="863447"/>
                  </a:lnTo>
                  <a:close/>
                </a:path>
                <a:path w="631825" h="863600">
                  <a:moveTo>
                    <a:pt x="545871" y="863447"/>
                  </a:moveTo>
                  <a:lnTo>
                    <a:pt x="301104" y="528840"/>
                  </a:lnTo>
                  <a:lnTo>
                    <a:pt x="277075" y="489712"/>
                  </a:lnTo>
                  <a:lnTo>
                    <a:pt x="258165" y="448449"/>
                  </a:lnTo>
                  <a:lnTo>
                    <a:pt x="244513" y="405434"/>
                  </a:lnTo>
                  <a:lnTo>
                    <a:pt x="236232" y="361061"/>
                  </a:lnTo>
                  <a:lnTo>
                    <a:pt x="233451" y="315683"/>
                  </a:lnTo>
                  <a:lnTo>
                    <a:pt x="236601" y="267411"/>
                  </a:lnTo>
                  <a:lnTo>
                    <a:pt x="245833" y="220929"/>
                  </a:lnTo>
                  <a:lnTo>
                    <a:pt x="260743" y="176593"/>
                  </a:lnTo>
                  <a:lnTo>
                    <a:pt x="280949" y="134772"/>
                  </a:lnTo>
                  <a:lnTo>
                    <a:pt x="306070" y="95834"/>
                  </a:lnTo>
                  <a:lnTo>
                    <a:pt x="335699" y="60159"/>
                  </a:lnTo>
                  <a:lnTo>
                    <a:pt x="369481" y="28079"/>
                  </a:lnTo>
                  <a:lnTo>
                    <a:pt x="407022" y="0"/>
                  </a:lnTo>
                  <a:lnTo>
                    <a:pt x="323380" y="0"/>
                  </a:lnTo>
                  <a:lnTo>
                    <a:pt x="287820" y="35915"/>
                  </a:lnTo>
                  <a:lnTo>
                    <a:pt x="256679" y="75488"/>
                  </a:lnTo>
                  <a:lnTo>
                    <a:pt x="230327" y="118376"/>
                  </a:lnTo>
                  <a:lnTo>
                    <a:pt x="209156" y="164198"/>
                  </a:lnTo>
                  <a:lnTo>
                    <a:pt x="193548" y="212598"/>
                  </a:lnTo>
                  <a:lnTo>
                    <a:pt x="183908" y="263220"/>
                  </a:lnTo>
                  <a:lnTo>
                    <a:pt x="180606" y="315683"/>
                  </a:lnTo>
                  <a:lnTo>
                    <a:pt x="183705" y="366547"/>
                  </a:lnTo>
                  <a:lnTo>
                    <a:pt x="192938" y="416356"/>
                  </a:lnTo>
                  <a:lnTo>
                    <a:pt x="208153" y="464693"/>
                  </a:lnTo>
                  <a:lnTo>
                    <a:pt x="229235" y="511098"/>
                  </a:lnTo>
                  <a:lnTo>
                    <a:pt x="256032" y="555167"/>
                  </a:lnTo>
                  <a:lnTo>
                    <a:pt x="481609" y="863447"/>
                  </a:lnTo>
                  <a:lnTo>
                    <a:pt x="545871" y="863447"/>
                  </a:lnTo>
                  <a:close/>
                </a:path>
                <a:path w="631825" h="863600">
                  <a:moveTo>
                    <a:pt x="623989" y="863447"/>
                  </a:moveTo>
                  <a:lnTo>
                    <a:pt x="353314" y="493522"/>
                  </a:lnTo>
                  <a:lnTo>
                    <a:pt x="328688" y="452145"/>
                  </a:lnTo>
                  <a:lnTo>
                    <a:pt x="310908" y="408190"/>
                  </a:lnTo>
                  <a:lnTo>
                    <a:pt x="300088" y="362178"/>
                  </a:lnTo>
                  <a:lnTo>
                    <a:pt x="296430" y="314718"/>
                  </a:lnTo>
                  <a:lnTo>
                    <a:pt x="300164" y="265861"/>
                  </a:lnTo>
                  <a:lnTo>
                    <a:pt x="310997" y="219240"/>
                  </a:lnTo>
                  <a:lnTo>
                    <a:pt x="328371" y="175399"/>
                  </a:lnTo>
                  <a:lnTo>
                    <a:pt x="351777" y="134848"/>
                  </a:lnTo>
                  <a:lnTo>
                    <a:pt x="380644" y="98132"/>
                  </a:lnTo>
                  <a:lnTo>
                    <a:pt x="414439" y="65760"/>
                  </a:lnTo>
                  <a:lnTo>
                    <a:pt x="452628" y="38252"/>
                  </a:lnTo>
                  <a:lnTo>
                    <a:pt x="494665" y="16167"/>
                  </a:lnTo>
                  <a:lnTo>
                    <a:pt x="539991" y="0"/>
                  </a:lnTo>
                  <a:lnTo>
                    <a:pt x="430212" y="0"/>
                  </a:lnTo>
                  <a:lnTo>
                    <a:pt x="390626" y="26924"/>
                  </a:lnTo>
                  <a:lnTo>
                    <a:pt x="354914" y="58267"/>
                  </a:lnTo>
                  <a:lnTo>
                    <a:pt x="323494" y="93586"/>
                  </a:lnTo>
                  <a:lnTo>
                    <a:pt x="296824" y="132499"/>
                  </a:lnTo>
                  <a:lnTo>
                    <a:pt x="275336" y="174574"/>
                  </a:lnTo>
                  <a:lnTo>
                    <a:pt x="259435" y="219405"/>
                  </a:lnTo>
                  <a:lnTo>
                    <a:pt x="249580" y="266573"/>
                  </a:lnTo>
                  <a:lnTo>
                    <a:pt x="246202" y="315683"/>
                  </a:lnTo>
                  <a:lnTo>
                    <a:pt x="250418" y="370522"/>
                  </a:lnTo>
                  <a:lnTo>
                    <a:pt x="262928" y="423722"/>
                  </a:lnTo>
                  <a:lnTo>
                    <a:pt x="283476" y="474560"/>
                  </a:lnTo>
                  <a:lnTo>
                    <a:pt x="311835" y="522300"/>
                  </a:lnTo>
                  <a:lnTo>
                    <a:pt x="561403" y="863447"/>
                  </a:lnTo>
                  <a:lnTo>
                    <a:pt x="623989" y="863447"/>
                  </a:lnTo>
                  <a:close/>
                </a:path>
                <a:path w="631825" h="863600">
                  <a:moveTo>
                    <a:pt x="631774" y="0"/>
                  </a:moveTo>
                  <a:lnTo>
                    <a:pt x="617283" y="0"/>
                  </a:lnTo>
                  <a:lnTo>
                    <a:pt x="567715" y="6197"/>
                  </a:lnTo>
                  <a:lnTo>
                    <a:pt x="520547" y="19748"/>
                  </a:lnTo>
                  <a:lnTo>
                    <a:pt x="476427" y="39992"/>
                  </a:lnTo>
                  <a:lnTo>
                    <a:pt x="436041" y="66294"/>
                  </a:lnTo>
                  <a:lnTo>
                    <a:pt x="400050" y="97980"/>
                  </a:lnTo>
                  <a:lnTo>
                    <a:pt x="369100" y="134429"/>
                  </a:lnTo>
                  <a:lnTo>
                    <a:pt x="343877" y="174967"/>
                  </a:lnTo>
                  <a:lnTo>
                    <a:pt x="325031" y="218960"/>
                  </a:lnTo>
                  <a:lnTo>
                    <a:pt x="313245" y="265760"/>
                  </a:lnTo>
                  <a:lnTo>
                    <a:pt x="309168" y="314718"/>
                  </a:lnTo>
                  <a:lnTo>
                    <a:pt x="312674" y="360349"/>
                  </a:lnTo>
                  <a:lnTo>
                    <a:pt x="323075" y="404596"/>
                  </a:lnTo>
                  <a:lnTo>
                    <a:pt x="340169" y="446874"/>
                  </a:lnTo>
                  <a:lnTo>
                    <a:pt x="363778" y="486562"/>
                  </a:lnTo>
                  <a:lnTo>
                    <a:pt x="631774" y="852805"/>
                  </a:lnTo>
                  <a:lnTo>
                    <a:pt x="631774" y="0"/>
                  </a:lnTo>
                  <a:close/>
                </a:path>
              </a:pathLst>
            </a:custGeom>
            <a:solidFill>
              <a:srgbClr val="F9B40C"/>
            </a:solidFill>
          </p:spPr>
          <p:txBody>
            <a:bodyPr wrap="square" lIns="0" tIns="0" rIns="0" bIns="0" rtlCol="0"/>
            <a:lstStyle/>
            <a:p>
              <a:endParaRPr/>
            </a:p>
          </p:txBody>
        </p:sp>
        <p:sp>
          <p:nvSpPr>
            <p:cNvPr id="6" name="object 6"/>
            <p:cNvSpPr/>
            <p:nvPr/>
          </p:nvSpPr>
          <p:spPr>
            <a:xfrm>
              <a:off x="1870837" y="647699"/>
              <a:ext cx="631825" cy="863600"/>
            </a:xfrm>
            <a:custGeom>
              <a:avLst/>
              <a:gdLst/>
              <a:ahLst/>
              <a:cxnLst/>
              <a:rect l="l" t="t" r="r" b="b"/>
              <a:pathLst>
                <a:path w="631825" h="863600">
                  <a:moveTo>
                    <a:pt x="25" y="0"/>
                  </a:moveTo>
                  <a:lnTo>
                    <a:pt x="0" y="100177"/>
                  </a:lnTo>
                  <a:lnTo>
                    <a:pt x="0" y="852805"/>
                  </a:lnTo>
                  <a:lnTo>
                    <a:pt x="25" y="0"/>
                  </a:lnTo>
                  <a:close/>
                </a:path>
                <a:path w="631825" h="863600">
                  <a:moveTo>
                    <a:pt x="630631" y="0"/>
                  </a:moveTo>
                  <a:lnTo>
                    <a:pt x="1168" y="0"/>
                  </a:lnTo>
                  <a:lnTo>
                    <a:pt x="40665" y="3543"/>
                  </a:lnTo>
                  <a:lnTo>
                    <a:pt x="78689" y="13500"/>
                  </a:lnTo>
                  <a:lnTo>
                    <a:pt x="114960" y="29476"/>
                  </a:lnTo>
                  <a:lnTo>
                    <a:pt x="149161" y="51066"/>
                  </a:lnTo>
                  <a:lnTo>
                    <a:pt x="181025" y="77863"/>
                  </a:lnTo>
                  <a:lnTo>
                    <a:pt x="210235" y="109474"/>
                  </a:lnTo>
                  <a:lnTo>
                    <a:pt x="236499" y="145503"/>
                  </a:lnTo>
                  <a:lnTo>
                    <a:pt x="259537" y="185521"/>
                  </a:lnTo>
                  <a:lnTo>
                    <a:pt x="279044" y="229158"/>
                  </a:lnTo>
                  <a:lnTo>
                    <a:pt x="294728" y="275983"/>
                  </a:lnTo>
                  <a:lnTo>
                    <a:pt x="306298" y="325628"/>
                  </a:lnTo>
                  <a:lnTo>
                    <a:pt x="313448" y="377659"/>
                  </a:lnTo>
                  <a:lnTo>
                    <a:pt x="315899" y="431685"/>
                  </a:lnTo>
                  <a:lnTo>
                    <a:pt x="318350" y="377659"/>
                  </a:lnTo>
                  <a:lnTo>
                    <a:pt x="325501" y="325628"/>
                  </a:lnTo>
                  <a:lnTo>
                    <a:pt x="337070" y="275983"/>
                  </a:lnTo>
                  <a:lnTo>
                    <a:pt x="352755" y="229158"/>
                  </a:lnTo>
                  <a:lnTo>
                    <a:pt x="372249" y="185521"/>
                  </a:lnTo>
                  <a:lnTo>
                    <a:pt x="395287" y="145503"/>
                  </a:lnTo>
                  <a:lnTo>
                    <a:pt x="421551" y="109474"/>
                  </a:lnTo>
                  <a:lnTo>
                    <a:pt x="450761" y="77863"/>
                  </a:lnTo>
                  <a:lnTo>
                    <a:pt x="482612" y="51066"/>
                  </a:lnTo>
                  <a:lnTo>
                    <a:pt x="516826" y="29476"/>
                  </a:lnTo>
                  <a:lnTo>
                    <a:pt x="553097" y="13500"/>
                  </a:lnTo>
                  <a:lnTo>
                    <a:pt x="591121" y="3543"/>
                  </a:lnTo>
                  <a:lnTo>
                    <a:pt x="630631" y="0"/>
                  </a:lnTo>
                  <a:close/>
                </a:path>
                <a:path w="631825" h="863600">
                  <a:moveTo>
                    <a:pt x="631748" y="863434"/>
                  </a:moveTo>
                  <a:lnTo>
                    <a:pt x="592124" y="860044"/>
                  </a:lnTo>
                  <a:lnTo>
                    <a:pt x="553974" y="850214"/>
                  </a:lnTo>
                  <a:lnTo>
                    <a:pt x="517588" y="834339"/>
                  </a:lnTo>
                  <a:lnTo>
                    <a:pt x="483273" y="812812"/>
                  </a:lnTo>
                  <a:lnTo>
                    <a:pt x="451294" y="786041"/>
                  </a:lnTo>
                  <a:lnTo>
                    <a:pt x="421982" y="754430"/>
                  </a:lnTo>
                  <a:lnTo>
                    <a:pt x="395617" y="718388"/>
                  </a:lnTo>
                  <a:lnTo>
                    <a:pt x="372491" y="678319"/>
                  </a:lnTo>
                  <a:lnTo>
                    <a:pt x="352907" y="634631"/>
                  </a:lnTo>
                  <a:lnTo>
                    <a:pt x="337159" y="587705"/>
                  </a:lnTo>
                  <a:lnTo>
                    <a:pt x="325551" y="537984"/>
                  </a:lnTo>
                  <a:lnTo>
                    <a:pt x="318363" y="485838"/>
                  </a:lnTo>
                  <a:lnTo>
                    <a:pt x="315899" y="431685"/>
                  </a:lnTo>
                  <a:lnTo>
                    <a:pt x="313512" y="485076"/>
                  </a:lnTo>
                  <a:lnTo>
                    <a:pt x="306527" y="536511"/>
                  </a:lnTo>
                  <a:lnTo>
                    <a:pt x="295224" y="585609"/>
                  </a:lnTo>
                  <a:lnTo>
                    <a:pt x="279908" y="631990"/>
                  </a:lnTo>
                  <a:lnTo>
                    <a:pt x="260845" y="675259"/>
                  </a:lnTo>
                  <a:lnTo>
                    <a:pt x="238315" y="715035"/>
                  </a:lnTo>
                  <a:lnTo>
                    <a:pt x="212610" y="750925"/>
                  </a:lnTo>
                  <a:lnTo>
                    <a:pt x="184023" y="782561"/>
                  </a:lnTo>
                  <a:lnTo>
                    <a:pt x="152806" y="809523"/>
                  </a:lnTo>
                  <a:lnTo>
                    <a:pt x="119278" y="831456"/>
                  </a:lnTo>
                  <a:lnTo>
                    <a:pt x="83705" y="847966"/>
                  </a:lnTo>
                  <a:lnTo>
                    <a:pt x="46380" y="858659"/>
                  </a:lnTo>
                  <a:lnTo>
                    <a:pt x="7569" y="863142"/>
                  </a:lnTo>
                  <a:lnTo>
                    <a:pt x="7785" y="863434"/>
                  </a:lnTo>
                  <a:lnTo>
                    <a:pt x="631748" y="863434"/>
                  </a:lnTo>
                  <a:close/>
                </a:path>
              </a:pathLst>
            </a:custGeom>
            <a:solidFill>
              <a:srgbClr val="5BA7B5"/>
            </a:solidFill>
          </p:spPr>
          <p:txBody>
            <a:bodyPr wrap="square" lIns="0" tIns="0" rIns="0" bIns="0" rtlCol="0"/>
            <a:lstStyle/>
            <a:p>
              <a:endParaRPr/>
            </a:p>
          </p:txBody>
        </p:sp>
        <p:sp>
          <p:nvSpPr>
            <p:cNvPr id="7" name="object 7"/>
            <p:cNvSpPr/>
            <p:nvPr/>
          </p:nvSpPr>
          <p:spPr>
            <a:xfrm>
              <a:off x="1870837" y="1521751"/>
              <a:ext cx="631825" cy="853440"/>
            </a:xfrm>
            <a:custGeom>
              <a:avLst/>
              <a:gdLst/>
              <a:ahLst/>
              <a:cxnLst/>
              <a:rect l="l" t="t" r="r" b="b"/>
              <a:pathLst>
                <a:path w="631825" h="853439">
                  <a:moveTo>
                    <a:pt x="68618" y="421119"/>
                  </a:moveTo>
                  <a:lnTo>
                    <a:pt x="0" y="327317"/>
                  </a:lnTo>
                  <a:lnTo>
                    <a:pt x="0" y="514921"/>
                  </a:lnTo>
                  <a:lnTo>
                    <a:pt x="68618" y="421119"/>
                  </a:lnTo>
                  <a:close/>
                </a:path>
                <a:path w="631825" h="853439">
                  <a:moveTo>
                    <a:pt x="150164" y="421106"/>
                  </a:moveTo>
                  <a:lnTo>
                    <a:pt x="0" y="215887"/>
                  </a:lnTo>
                  <a:lnTo>
                    <a:pt x="0" y="306070"/>
                  </a:lnTo>
                  <a:lnTo>
                    <a:pt x="81953" y="418147"/>
                  </a:lnTo>
                  <a:lnTo>
                    <a:pt x="82702" y="420344"/>
                  </a:lnTo>
                  <a:lnTo>
                    <a:pt x="82550" y="422605"/>
                  </a:lnTo>
                  <a:lnTo>
                    <a:pt x="81597" y="424624"/>
                  </a:lnTo>
                  <a:lnTo>
                    <a:pt x="0" y="536168"/>
                  </a:lnTo>
                  <a:lnTo>
                    <a:pt x="0" y="626364"/>
                  </a:lnTo>
                  <a:lnTo>
                    <a:pt x="150164" y="421106"/>
                  </a:lnTo>
                  <a:close/>
                </a:path>
                <a:path w="631825" h="853439">
                  <a:moveTo>
                    <a:pt x="229908" y="421106"/>
                  </a:moveTo>
                  <a:lnTo>
                    <a:pt x="0" y="106807"/>
                  </a:lnTo>
                  <a:lnTo>
                    <a:pt x="0" y="194614"/>
                  </a:lnTo>
                  <a:lnTo>
                    <a:pt x="163487" y="418147"/>
                  </a:lnTo>
                  <a:lnTo>
                    <a:pt x="164249" y="420331"/>
                  </a:lnTo>
                  <a:lnTo>
                    <a:pt x="164109" y="422605"/>
                  </a:lnTo>
                  <a:lnTo>
                    <a:pt x="163169" y="424611"/>
                  </a:lnTo>
                  <a:lnTo>
                    <a:pt x="0" y="647611"/>
                  </a:lnTo>
                  <a:lnTo>
                    <a:pt x="0" y="735368"/>
                  </a:lnTo>
                  <a:lnTo>
                    <a:pt x="229908" y="421106"/>
                  </a:lnTo>
                  <a:close/>
                </a:path>
                <a:path w="631825" h="853439">
                  <a:moveTo>
                    <a:pt x="308089" y="421106"/>
                  </a:moveTo>
                  <a:lnTo>
                    <a:pt x="0" y="0"/>
                  </a:lnTo>
                  <a:lnTo>
                    <a:pt x="0" y="85534"/>
                  </a:lnTo>
                  <a:lnTo>
                    <a:pt x="242925" y="417614"/>
                  </a:lnTo>
                  <a:lnTo>
                    <a:pt x="244030" y="420331"/>
                  </a:lnTo>
                  <a:lnTo>
                    <a:pt x="243865" y="422605"/>
                  </a:lnTo>
                  <a:lnTo>
                    <a:pt x="242925" y="424611"/>
                  </a:lnTo>
                  <a:lnTo>
                    <a:pt x="0" y="756602"/>
                  </a:lnTo>
                  <a:lnTo>
                    <a:pt x="0" y="842225"/>
                  </a:lnTo>
                  <a:lnTo>
                    <a:pt x="308089" y="421106"/>
                  </a:lnTo>
                  <a:close/>
                </a:path>
                <a:path w="631825" h="853439">
                  <a:moveTo>
                    <a:pt x="631748" y="852843"/>
                  </a:moveTo>
                  <a:lnTo>
                    <a:pt x="319773" y="426415"/>
                  </a:lnTo>
                  <a:lnTo>
                    <a:pt x="7772" y="852843"/>
                  </a:lnTo>
                  <a:lnTo>
                    <a:pt x="631748" y="852843"/>
                  </a:lnTo>
                  <a:close/>
                </a:path>
              </a:pathLst>
            </a:custGeom>
            <a:solidFill>
              <a:srgbClr val="D21924"/>
            </a:solidFill>
          </p:spPr>
          <p:txBody>
            <a:bodyPr wrap="square" lIns="0" tIns="0" rIns="0" bIns="0" rtlCol="0"/>
            <a:lstStyle/>
            <a:p>
              <a:endParaRPr/>
            </a:p>
          </p:txBody>
        </p:sp>
        <p:sp>
          <p:nvSpPr>
            <p:cNvPr id="8" name="object 8"/>
            <p:cNvSpPr/>
            <p:nvPr/>
          </p:nvSpPr>
          <p:spPr>
            <a:xfrm>
              <a:off x="1878630" y="1511141"/>
              <a:ext cx="624205" cy="426720"/>
            </a:xfrm>
            <a:custGeom>
              <a:avLst/>
              <a:gdLst/>
              <a:ahLst/>
              <a:cxnLst/>
              <a:rect l="l" t="t" r="r" b="b"/>
              <a:pathLst>
                <a:path w="624205" h="426719">
                  <a:moveTo>
                    <a:pt x="623963" y="0"/>
                  </a:moveTo>
                  <a:lnTo>
                    <a:pt x="0" y="0"/>
                  </a:lnTo>
                  <a:lnTo>
                    <a:pt x="311975" y="426415"/>
                  </a:lnTo>
                  <a:lnTo>
                    <a:pt x="623963" y="0"/>
                  </a:lnTo>
                  <a:close/>
                </a:path>
              </a:pathLst>
            </a:custGeom>
            <a:solidFill>
              <a:srgbClr val="F9B40C"/>
            </a:solidFill>
          </p:spPr>
          <p:txBody>
            <a:bodyPr wrap="square" lIns="0" tIns="0" rIns="0" bIns="0" rtlCol="0"/>
            <a:lstStyle/>
            <a:p>
              <a:endParaRPr/>
            </a:p>
          </p:txBody>
        </p:sp>
        <p:pic>
          <p:nvPicPr>
            <p:cNvPr id="9" name="object 9"/>
            <p:cNvPicPr/>
            <p:nvPr/>
          </p:nvPicPr>
          <p:blipFill>
            <a:blip r:embed="rId2" cstate="print"/>
            <a:stretch>
              <a:fillRect/>
            </a:stretch>
          </p:blipFill>
          <p:spPr>
            <a:xfrm>
              <a:off x="1720683" y="1511134"/>
              <a:ext cx="150164" cy="205232"/>
            </a:xfrm>
            <a:prstGeom prst="rect">
              <a:avLst/>
            </a:prstGeom>
          </p:spPr>
        </p:pic>
        <p:sp>
          <p:nvSpPr>
            <p:cNvPr id="10" name="object 10"/>
            <p:cNvSpPr/>
            <p:nvPr/>
          </p:nvSpPr>
          <p:spPr>
            <a:xfrm>
              <a:off x="1639136" y="1511129"/>
              <a:ext cx="231775" cy="316865"/>
            </a:xfrm>
            <a:custGeom>
              <a:avLst/>
              <a:gdLst/>
              <a:ahLst/>
              <a:cxnLst/>
              <a:rect l="l" t="t" r="r" b="b"/>
              <a:pathLst>
                <a:path w="231775" h="316864">
                  <a:moveTo>
                    <a:pt x="65989" y="0"/>
                  </a:moveTo>
                  <a:lnTo>
                    <a:pt x="0" y="0"/>
                  </a:lnTo>
                  <a:lnTo>
                    <a:pt x="231711" y="316687"/>
                  </a:lnTo>
                  <a:lnTo>
                    <a:pt x="231711" y="314388"/>
                  </a:lnTo>
                  <a:lnTo>
                    <a:pt x="231711" y="226504"/>
                  </a:lnTo>
                  <a:lnTo>
                    <a:pt x="65989" y="0"/>
                  </a:lnTo>
                  <a:close/>
                </a:path>
              </a:pathLst>
            </a:custGeom>
            <a:solidFill>
              <a:srgbClr val="5BA7B5"/>
            </a:solidFill>
          </p:spPr>
          <p:txBody>
            <a:bodyPr wrap="square" lIns="0" tIns="0" rIns="0" bIns="0" rtlCol="0"/>
            <a:lstStyle/>
            <a:p>
              <a:endParaRPr/>
            </a:p>
          </p:txBody>
        </p:sp>
        <p:sp>
          <p:nvSpPr>
            <p:cNvPr id="11" name="object 11"/>
            <p:cNvSpPr/>
            <p:nvPr/>
          </p:nvSpPr>
          <p:spPr>
            <a:xfrm>
              <a:off x="1870876" y="647693"/>
              <a:ext cx="316230" cy="863600"/>
            </a:xfrm>
            <a:custGeom>
              <a:avLst/>
              <a:gdLst/>
              <a:ahLst/>
              <a:cxnLst/>
              <a:rect l="l" t="t" r="r" b="b"/>
              <a:pathLst>
                <a:path w="316230" h="863600">
                  <a:moveTo>
                    <a:pt x="0" y="0"/>
                  </a:moveTo>
                  <a:lnTo>
                    <a:pt x="0" y="852868"/>
                  </a:lnTo>
                  <a:lnTo>
                    <a:pt x="5168" y="859916"/>
                  </a:lnTo>
                  <a:lnTo>
                    <a:pt x="7531" y="863155"/>
                  </a:lnTo>
                  <a:lnTo>
                    <a:pt x="46338" y="858663"/>
                  </a:lnTo>
                  <a:lnTo>
                    <a:pt x="83671" y="847970"/>
                  </a:lnTo>
                  <a:lnTo>
                    <a:pt x="119244" y="831464"/>
                  </a:lnTo>
                  <a:lnTo>
                    <a:pt x="152774" y="809530"/>
                  </a:lnTo>
                  <a:lnTo>
                    <a:pt x="183979" y="782555"/>
                  </a:lnTo>
                  <a:lnTo>
                    <a:pt x="212574" y="750927"/>
                  </a:lnTo>
                  <a:lnTo>
                    <a:pt x="238276" y="715031"/>
                  </a:lnTo>
                  <a:lnTo>
                    <a:pt x="260801" y="675254"/>
                  </a:lnTo>
                  <a:lnTo>
                    <a:pt x="279867" y="631982"/>
                  </a:lnTo>
                  <a:lnTo>
                    <a:pt x="295189" y="585603"/>
                  </a:lnTo>
                  <a:lnTo>
                    <a:pt x="306485" y="536503"/>
                  </a:lnTo>
                  <a:lnTo>
                    <a:pt x="313470" y="485068"/>
                  </a:lnTo>
                  <a:lnTo>
                    <a:pt x="315861" y="431685"/>
                  </a:lnTo>
                  <a:lnTo>
                    <a:pt x="313411" y="377654"/>
                  </a:lnTo>
                  <a:lnTo>
                    <a:pt x="306255" y="325620"/>
                  </a:lnTo>
                  <a:lnTo>
                    <a:pt x="294689" y="275985"/>
                  </a:lnTo>
                  <a:lnTo>
                    <a:pt x="279007" y="229152"/>
                  </a:lnTo>
                  <a:lnTo>
                    <a:pt x="259501" y="185521"/>
                  </a:lnTo>
                  <a:lnTo>
                    <a:pt x="236468" y="145495"/>
                  </a:lnTo>
                  <a:lnTo>
                    <a:pt x="210200" y="109476"/>
                  </a:lnTo>
                  <a:lnTo>
                    <a:pt x="180992" y="77865"/>
                  </a:lnTo>
                  <a:lnTo>
                    <a:pt x="149137" y="51064"/>
                  </a:lnTo>
                  <a:lnTo>
                    <a:pt x="114931" y="29476"/>
                  </a:lnTo>
                  <a:lnTo>
                    <a:pt x="78667" y="13501"/>
                  </a:lnTo>
                  <a:lnTo>
                    <a:pt x="40640" y="3541"/>
                  </a:lnTo>
                  <a:lnTo>
                    <a:pt x="0" y="0"/>
                  </a:lnTo>
                  <a:close/>
                </a:path>
              </a:pathLst>
            </a:custGeom>
            <a:solidFill>
              <a:srgbClr val="D21924"/>
            </a:solidFill>
          </p:spPr>
          <p:txBody>
            <a:bodyPr wrap="square" lIns="0" tIns="0" rIns="0" bIns="0" rtlCol="0"/>
            <a:lstStyle/>
            <a:p>
              <a:endParaRPr/>
            </a:p>
          </p:txBody>
        </p:sp>
        <p:sp>
          <p:nvSpPr>
            <p:cNvPr id="12" name="object 12"/>
            <p:cNvSpPr/>
            <p:nvPr/>
          </p:nvSpPr>
          <p:spPr>
            <a:xfrm>
              <a:off x="2186736" y="647661"/>
              <a:ext cx="316230" cy="1727200"/>
            </a:xfrm>
            <a:custGeom>
              <a:avLst/>
              <a:gdLst/>
              <a:ahLst/>
              <a:cxnLst/>
              <a:rect l="l" t="t" r="r" b="b"/>
              <a:pathLst>
                <a:path w="316230" h="1727200">
                  <a:moveTo>
                    <a:pt x="315849" y="863536"/>
                  </a:moveTo>
                  <a:lnTo>
                    <a:pt x="3873" y="1289900"/>
                  </a:lnTo>
                  <a:lnTo>
                    <a:pt x="5194" y="1291704"/>
                  </a:lnTo>
                  <a:lnTo>
                    <a:pt x="6261" y="1294422"/>
                  </a:lnTo>
                  <a:lnTo>
                    <a:pt x="6134" y="1296695"/>
                  </a:lnTo>
                  <a:lnTo>
                    <a:pt x="5194" y="1298702"/>
                  </a:lnTo>
                  <a:lnTo>
                    <a:pt x="3873" y="1300505"/>
                  </a:lnTo>
                  <a:lnTo>
                    <a:pt x="315849" y="1726869"/>
                  </a:lnTo>
                  <a:lnTo>
                    <a:pt x="315849" y="863536"/>
                  </a:lnTo>
                  <a:close/>
                </a:path>
                <a:path w="316230" h="1727200">
                  <a:moveTo>
                    <a:pt x="315887" y="0"/>
                  </a:moveTo>
                  <a:lnTo>
                    <a:pt x="315518" y="0"/>
                  </a:lnTo>
                  <a:lnTo>
                    <a:pt x="315099" y="38"/>
                  </a:lnTo>
                  <a:lnTo>
                    <a:pt x="315849" y="38"/>
                  </a:lnTo>
                  <a:lnTo>
                    <a:pt x="275221" y="3581"/>
                  </a:lnTo>
                  <a:lnTo>
                    <a:pt x="237197" y="13538"/>
                  </a:lnTo>
                  <a:lnTo>
                    <a:pt x="200926" y="29514"/>
                  </a:lnTo>
                  <a:lnTo>
                    <a:pt x="166712" y="51104"/>
                  </a:lnTo>
                  <a:lnTo>
                    <a:pt x="134861" y="77901"/>
                  </a:lnTo>
                  <a:lnTo>
                    <a:pt x="105651" y="109512"/>
                  </a:lnTo>
                  <a:lnTo>
                    <a:pt x="79387" y="145542"/>
                  </a:lnTo>
                  <a:lnTo>
                    <a:pt x="56349" y="185559"/>
                  </a:lnTo>
                  <a:lnTo>
                    <a:pt x="36855" y="229196"/>
                  </a:lnTo>
                  <a:lnTo>
                    <a:pt x="21170" y="276021"/>
                  </a:lnTo>
                  <a:lnTo>
                    <a:pt x="9601" y="325666"/>
                  </a:lnTo>
                  <a:lnTo>
                    <a:pt x="2451" y="377698"/>
                  </a:lnTo>
                  <a:lnTo>
                    <a:pt x="0" y="431723"/>
                  </a:lnTo>
                  <a:lnTo>
                    <a:pt x="2463" y="485876"/>
                  </a:lnTo>
                  <a:lnTo>
                    <a:pt x="9652" y="538022"/>
                  </a:lnTo>
                  <a:lnTo>
                    <a:pt x="21259" y="587743"/>
                  </a:lnTo>
                  <a:lnTo>
                    <a:pt x="37007" y="634669"/>
                  </a:lnTo>
                  <a:lnTo>
                    <a:pt x="56591" y="678357"/>
                  </a:lnTo>
                  <a:lnTo>
                    <a:pt x="79717" y="718426"/>
                  </a:lnTo>
                  <a:lnTo>
                    <a:pt x="106083" y="754468"/>
                  </a:lnTo>
                  <a:lnTo>
                    <a:pt x="135394" y="786079"/>
                  </a:lnTo>
                  <a:lnTo>
                    <a:pt x="167373" y="812850"/>
                  </a:lnTo>
                  <a:lnTo>
                    <a:pt x="201688" y="834377"/>
                  </a:lnTo>
                  <a:lnTo>
                    <a:pt x="238074" y="850252"/>
                  </a:lnTo>
                  <a:lnTo>
                    <a:pt x="276225" y="860082"/>
                  </a:lnTo>
                  <a:lnTo>
                    <a:pt x="315849" y="863447"/>
                  </a:lnTo>
                  <a:lnTo>
                    <a:pt x="315887" y="0"/>
                  </a:lnTo>
                  <a:close/>
                </a:path>
              </a:pathLst>
            </a:custGeom>
            <a:solidFill>
              <a:srgbClr val="2A5D66"/>
            </a:solidFill>
          </p:spPr>
          <p:txBody>
            <a:bodyPr wrap="square" lIns="0" tIns="0" rIns="0" bIns="0" rtlCol="0"/>
            <a:lstStyle/>
            <a:p>
              <a:endParaRPr/>
            </a:p>
          </p:txBody>
        </p:sp>
        <p:sp>
          <p:nvSpPr>
            <p:cNvPr id="13" name="object 13"/>
            <p:cNvSpPr/>
            <p:nvPr/>
          </p:nvSpPr>
          <p:spPr>
            <a:xfrm>
              <a:off x="1239079" y="1511136"/>
              <a:ext cx="316230" cy="863600"/>
            </a:xfrm>
            <a:custGeom>
              <a:avLst/>
              <a:gdLst/>
              <a:ahLst/>
              <a:cxnLst/>
              <a:rect l="l" t="t" r="r" b="b"/>
              <a:pathLst>
                <a:path w="316230" h="863600">
                  <a:moveTo>
                    <a:pt x="0" y="0"/>
                  </a:moveTo>
                  <a:lnTo>
                    <a:pt x="0" y="863460"/>
                  </a:lnTo>
                  <a:lnTo>
                    <a:pt x="315849" y="431723"/>
                  </a:lnTo>
                  <a:lnTo>
                    <a:pt x="0" y="0"/>
                  </a:lnTo>
                  <a:close/>
                </a:path>
              </a:pathLst>
            </a:custGeom>
            <a:solidFill>
              <a:srgbClr val="D21924"/>
            </a:solidFill>
          </p:spPr>
          <p:txBody>
            <a:bodyPr wrap="square" lIns="0" tIns="0" rIns="0" bIns="0" rtlCol="0"/>
            <a:lstStyle/>
            <a:p>
              <a:endParaRPr/>
            </a:p>
          </p:txBody>
        </p:sp>
        <p:sp>
          <p:nvSpPr>
            <p:cNvPr id="14" name="object 14"/>
            <p:cNvSpPr/>
            <p:nvPr/>
          </p:nvSpPr>
          <p:spPr>
            <a:xfrm>
              <a:off x="1339088" y="647699"/>
              <a:ext cx="854075" cy="1727200"/>
            </a:xfrm>
            <a:custGeom>
              <a:avLst/>
              <a:gdLst/>
              <a:ahLst/>
              <a:cxnLst/>
              <a:rect l="l" t="t" r="r" b="b"/>
              <a:pathLst>
                <a:path w="854075" h="1727200">
                  <a:moveTo>
                    <a:pt x="300050" y="863434"/>
                  </a:moveTo>
                  <a:lnTo>
                    <a:pt x="100685" y="590994"/>
                  </a:lnTo>
                  <a:lnTo>
                    <a:pt x="74193" y="548868"/>
                  </a:lnTo>
                  <a:lnTo>
                    <a:pt x="52298" y="504748"/>
                  </a:lnTo>
                  <a:lnTo>
                    <a:pt x="35115" y="458927"/>
                  </a:lnTo>
                  <a:lnTo>
                    <a:pt x="22733" y="411708"/>
                  </a:lnTo>
                  <a:lnTo>
                    <a:pt x="15227" y="363359"/>
                  </a:lnTo>
                  <a:lnTo>
                    <a:pt x="12712" y="314172"/>
                  </a:lnTo>
                  <a:lnTo>
                    <a:pt x="15367" y="263779"/>
                  </a:lnTo>
                  <a:lnTo>
                    <a:pt x="23139" y="214820"/>
                  </a:lnTo>
                  <a:lnTo>
                    <a:pt x="35788" y="167525"/>
                  </a:lnTo>
                  <a:lnTo>
                    <a:pt x="53047" y="122161"/>
                  </a:lnTo>
                  <a:lnTo>
                    <a:pt x="74663" y="78943"/>
                  </a:lnTo>
                  <a:lnTo>
                    <a:pt x="100368" y="38150"/>
                  </a:lnTo>
                  <a:lnTo>
                    <a:pt x="129908" y="0"/>
                  </a:lnTo>
                  <a:lnTo>
                    <a:pt x="113728" y="0"/>
                  </a:lnTo>
                  <a:lnTo>
                    <a:pt x="85026" y="38468"/>
                  </a:lnTo>
                  <a:lnTo>
                    <a:pt x="60058" y="79463"/>
                  </a:lnTo>
                  <a:lnTo>
                    <a:pt x="39090" y="122732"/>
                  </a:lnTo>
                  <a:lnTo>
                    <a:pt x="22352" y="168071"/>
                  </a:lnTo>
                  <a:lnTo>
                    <a:pt x="10096" y="215252"/>
                  </a:lnTo>
                  <a:lnTo>
                    <a:pt x="2565" y="264020"/>
                  </a:lnTo>
                  <a:lnTo>
                    <a:pt x="0" y="314172"/>
                  </a:lnTo>
                  <a:lnTo>
                    <a:pt x="2578" y="364578"/>
                  </a:lnTo>
                  <a:lnTo>
                    <a:pt x="10261" y="414121"/>
                  </a:lnTo>
                  <a:lnTo>
                    <a:pt x="22961" y="462521"/>
                  </a:lnTo>
                  <a:lnTo>
                    <a:pt x="40576" y="509485"/>
                  </a:lnTo>
                  <a:lnTo>
                    <a:pt x="63017" y="554697"/>
                  </a:lnTo>
                  <a:lnTo>
                    <a:pt x="90195" y="597890"/>
                  </a:lnTo>
                  <a:lnTo>
                    <a:pt x="90576" y="598436"/>
                  </a:lnTo>
                  <a:lnTo>
                    <a:pt x="284492" y="863434"/>
                  </a:lnTo>
                  <a:lnTo>
                    <a:pt x="300050" y="863434"/>
                  </a:lnTo>
                  <a:close/>
                </a:path>
                <a:path w="854075" h="1727200">
                  <a:moveTo>
                    <a:pt x="695998" y="1295958"/>
                  </a:moveTo>
                  <a:lnTo>
                    <a:pt x="695858" y="1293685"/>
                  </a:lnTo>
                  <a:lnTo>
                    <a:pt x="694918" y="1291666"/>
                  </a:lnTo>
                  <a:lnTo>
                    <a:pt x="531749" y="1068666"/>
                  </a:lnTo>
                  <a:lnTo>
                    <a:pt x="381584" y="863447"/>
                  </a:lnTo>
                  <a:lnTo>
                    <a:pt x="156019" y="555167"/>
                  </a:lnTo>
                  <a:lnTo>
                    <a:pt x="129222" y="511098"/>
                  </a:lnTo>
                  <a:lnTo>
                    <a:pt x="108140" y="464693"/>
                  </a:lnTo>
                  <a:lnTo>
                    <a:pt x="92925" y="416356"/>
                  </a:lnTo>
                  <a:lnTo>
                    <a:pt x="83693" y="366547"/>
                  </a:lnTo>
                  <a:lnTo>
                    <a:pt x="80581" y="315683"/>
                  </a:lnTo>
                  <a:lnTo>
                    <a:pt x="83883" y="263220"/>
                  </a:lnTo>
                  <a:lnTo>
                    <a:pt x="93535" y="212598"/>
                  </a:lnTo>
                  <a:lnTo>
                    <a:pt x="109131" y="164198"/>
                  </a:lnTo>
                  <a:lnTo>
                    <a:pt x="130314" y="118376"/>
                  </a:lnTo>
                  <a:lnTo>
                    <a:pt x="156667" y="75488"/>
                  </a:lnTo>
                  <a:lnTo>
                    <a:pt x="187807" y="35915"/>
                  </a:lnTo>
                  <a:lnTo>
                    <a:pt x="223354" y="0"/>
                  </a:lnTo>
                  <a:lnTo>
                    <a:pt x="204901" y="0"/>
                  </a:lnTo>
                  <a:lnTo>
                    <a:pt x="170675" y="36474"/>
                  </a:lnTo>
                  <a:lnTo>
                    <a:pt x="140741" y="76390"/>
                  </a:lnTo>
                  <a:lnTo>
                    <a:pt x="115468" y="119405"/>
                  </a:lnTo>
                  <a:lnTo>
                    <a:pt x="95186" y="165188"/>
                  </a:lnTo>
                  <a:lnTo>
                    <a:pt x="80264" y="213385"/>
                  </a:lnTo>
                  <a:lnTo>
                    <a:pt x="71043" y="263664"/>
                  </a:lnTo>
                  <a:lnTo>
                    <a:pt x="67894" y="315683"/>
                  </a:lnTo>
                  <a:lnTo>
                    <a:pt x="71094" y="367995"/>
                  </a:lnTo>
                  <a:lnTo>
                    <a:pt x="80581" y="419239"/>
                  </a:lnTo>
                  <a:lnTo>
                    <a:pt x="96227" y="468947"/>
                  </a:lnTo>
                  <a:lnTo>
                    <a:pt x="117906" y="516686"/>
                  </a:lnTo>
                  <a:lnTo>
                    <a:pt x="145465" y="562013"/>
                  </a:lnTo>
                  <a:lnTo>
                    <a:pt x="366026" y="863447"/>
                  </a:lnTo>
                  <a:lnTo>
                    <a:pt x="531749" y="1089939"/>
                  </a:lnTo>
                  <a:lnTo>
                    <a:pt x="681926" y="1295158"/>
                  </a:lnTo>
                  <a:lnTo>
                    <a:pt x="531749" y="1500416"/>
                  </a:lnTo>
                  <a:lnTo>
                    <a:pt x="531749" y="1521663"/>
                  </a:lnTo>
                  <a:lnTo>
                    <a:pt x="694982" y="1298536"/>
                  </a:lnTo>
                  <a:lnTo>
                    <a:pt x="695998" y="1295958"/>
                  </a:lnTo>
                  <a:close/>
                </a:path>
                <a:path w="854075" h="1727200">
                  <a:moveTo>
                    <a:pt x="775779" y="1295958"/>
                  </a:moveTo>
                  <a:lnTo>
                    <a:pt x="775627" y="1293685"/>
                  </a:lnTo>
                  <a:lnTo>
                    <a:pt x="774674" y="1291666"/>
                  </a:lnTo>
                  <a:lnTo>
                    <a:pt x="531749" y="959586"/>
                  </a:lnTo>
                  <a:lnTo>
                    <a:pt x="461391" y="863447"/>
                  </a:lnTo>
                  <a:lnTo>
                    <a:pt x="211836" y="522300"/>
                  </a:lnTo>
                  <a:lnTo>
                    <a:pt x="183464" y="474560"/>
                  </a:lnTo>
                  <a:lnTo>
                    <a:pt x="162902" y="423722"/>
                  </a:lnTo>
                  <a:lnTo>
                    <a:pt x="150406" y="370522"/>
                  </a:lnTo>
                  <a:lnTo>
                    <a:pt x="146189" y="315683"/>
                  </a:lnTo>
                  <a:lnTo>
                    <a:pt x="149567" y="266573"/>
                  </a:lnTo>
                  <a:lnTo>
                    <a:pt x="159423" y="219405"/>
                  </a:lnTo>
                  <a:lnTo>
                    <a:pt x="175310" y="174574"/>
                  </a:lnTo>
                  <a:lnTo>
                    <a:pt x="196811" y="132499"/>
                  </a:lnTo>
                  <a:lnTo>
                    <a:pt x="223481" y="93586"/>
                  </a:lnTo>
                  <a:lnTo>
                    <a:pt x="254901" y="58267"/>
                  </a:lnTo>
                  <a:lnTo>
                    <a:pt x="290614" y="26924"/>
                  </a:lnTo>
                  <a:lnTo>
                    <a:pt x="330212" y="0"/>
                  </a:lnTo>
                  <a:lnTo>
                    <a:pt x="307009" y="0"/>
                  </a:lnTo>
                  <a:lnTo>
                    <a:pt x="269468" y="28079"/>
                  </a:lnTo>
                  <a:lnTo>
                    <a:pt x="235699" y="60159"/>
                  </a:lnTo>
                  <a:lnTo>
                    <a:pt x="206057" y="95834"/>
                  </a:lnTo>
                  <a:lnTo>
                    <a:pt x="180936" y="134772"/>
                  </a:lnTo>
                  <a:lnTo>
                    <a:pt x="160731" y="176593"/>
                  </a:lnTo>
                  <a:lnTo>
                    <a:pt x="145821" y="220929"/>
                  </a:lnTo>
                  <a:lnTo>
                    <a:pt x="136601" y="267411"/>
                  </a:lnTo>
                  <a:lnTo>
                    <a:pt x="133438" y="315683"/>
                  </a:lnTo>
                  <a:lnTo>
                    <a:pt x="136220" y="361061"/>
                  </a:lnTo>
                  <a:lnTo>
                    <a:pt x="144513" y="405434"/>
                  </a:lnTo>
                  <a:lnTo>
                    <a:pt x="158165" y="448449"/>
                  </a:lnTo>
                  <a:lnTo>
                    <a:pt x="177063" y="489712"/>
                  </a:lnTo>
                  <a:lnTo>
                    <a:pt x="201498" y="529412"/>
                  </a:lnTo>
                  <a:lnTo>
                    <a:pt x="445846" y="863434"/>
                  </a:lnTo>
                  <a:lnTo>
                    <a:pt x="531749" y="980859"/>
                  </a:lnTo>
                  <a:lnTo>
                    <a:pt x="761669" y="1295158"/>
                  </a:lnTo>
                  <a:lnTo>
                    <a:pt x="531749" y="1609420"/>
                  </a:lnTo>
                  <a:lnTo>
                    <a:pt x="531749" y="1630654"/>
                  </a:lnTo>
                  <a:lnTo>
                    <a:pt x="774738" y="1298536"/>
                  </a:lnTo>
                  <a:lnTo>
                    <a:pt x="775779" y="1295958"/>
                  </a:lnTo>
                  <a:close/>
                </a:path>
                <a:path w="854075" h="1727200">
                  <a:moveTo>
                    <a:pt x="853859" y="1294765"/>
                  </a:moveTo>
                  <a:lnTo>
                    <a:pt x="853795" y="1293685"/>
                  </a:lnTo>
                  <a:lnTo>
                    <a:pt x="853605" y="1293380"/>
                  </a:lnTo>
                  <a:lnTo>
                    <a:pt x="853160" y="1292199"/>
                  </a:lnTo>
                  <a:lnTo>
                    <a:pt x="852881" y="1291755"/>
                  </a:lnTo>
                  <a:lnTo>
                    <a:pt x="263766" y="486549"/>
                  </a:lnTo>
                  <a:lnTo>
                    <a:pt x="240157" y="446874"/>
                  </a:lnTo>
                  <a:lnTo>
                    <a:pt x="223062" y="404609"/>
                  </a:lnTo>
                  <a:lnTo>
                    <a:pt x="212661" y="360349"/>
                  </a:lnTo>
                  <a:lnTo>
                    <a:pt x="209156" y="314706"/>
                  </a:lnTo>
                  <a:lnTo>
                    <a:pt x="213233" y="265760"/>
                  </a:lnTo>
                  <a:lnTo>
                    <a:pt x="225018" y="218960"/>
                  </a:lnTo>
                  <a:lnTo>
                    <a:pt x="243865" y="174967"/>
                  </a:lnTo>
                  <a:lnTo>
                    <a:pt x="269087" y="134416"/>
                  </a:lnTo>
                  <a:lnTo>
                    <a:pt x="300037" y="97980"/>
                  </a:lnTo>
                  <a:lnTo>
                    <a:pt x="336029" y="66294"/>
                  </a:lnTo>
                  <a:lnTo>
                    <a:pt x="376415" y="39992"/>
                  </a:lnTo>
                  <a:lnTo>
                    <a:pt x="420535" y="19748"/>
                  </a:lnTo>
                  <a:lnTo>
                    <a:pt x="467702" y="6210"/>
                  </a:lnTo>
                  <a:lnTo>
                    <a:pt x="517271" y="0"/>
                  </a:lnTo>
                  <a:lnTo>
                    <a:pt x="439978" y="0"/>
                  </a:lnTo>
                  <a:lnTo>
                    <a:pt x="394639" y="16167"/>
                  </a:lnTo>
                  <a:lnTo>
                    <a:pt x="352615" y="38265"/>
                  </a:lnTo>
                  <a:lnTo>
                    <a:pt x="314426" y="65760"/>
                  </a:lnTo>
                  <a:lnTo>
                    <a:pt x="280631" y="98132"/>
                  </a:lnTo>
                  <a:lnTo>
                    <a:pt x="251752" y="134861"/>
                  </a:lnTo>
                  <a:lnTo>
                    <a:pt x="228358" y="175399"/>
                  </a:lnTo>
                  <a:lnTo>
                    <a:pt x="210972" y="219240"/>
                  </a:lnTo>
                  <a:lnTo>
                    <a:pt x="200139" y="265861"/>
                  </a:lnTo>
                  <a:lnTo>
                    <a:pt x="196418" y="314706"/>
                  </a:lnTo>
                  <a:lnTo>
                    <a:pt x="200063" y="362178"/>
                  </a:lnTo>
                  <a:lnTo>
                    <a:pt x="210883" y="408190"/>
                  </a:lnTo>
                  <a:lnTo>
                    <a:pt x="228676" y="452145"/>
                  </a:lnTo>
                  <a:lnTo>
                    <a:pt x="253314" y="493509"/>
                  </a:lnTo>
                  <a:lnTo>
                    <a:pt x="523976" y="863434"/>
                  </a:lnTo>
                  <a:lnTo>
                    <a:pt x="526503" y="866927"/>
                  </a:lnTo>
                  <a:lnTo>
                    <a:pt x="531761" y="874052"/>
                  </a:lnTo>
                  <a:lnTo>
                    <a:pt x="839838" y="1295158"/>
                  </a:lnTo>
                  <a:lnTo>
                    <a:pt x="531761" y="1716278"/>
                  </a:lnTo>
                  <a:lnTo>
                    <a:pt x="531761" y="1726895"/>
                  </a:lnTo>
                  <a:lnTo>
                    <a:pt x="539534" y="1726895"/>
                  </a:lnTo>
                  <a:lnTo>
                    <a:pt x="852881" y="1298625"/>
                  </a:lnTo>
                  <a:lnTo>
                    <a:pt x="853160" y="1298143"/>
                  </a:lnTo>
                  <a:lnTo>
                    <a:pt x="853605" y="1296936"/>
                  </a:lnTo>
                  <a:lnTo>
                    <a:pt x="853795" y="1296657"/>
                  </a:lnTo>
                  <a:lnTo>
                    <a:pt x="853859" y="1294765"/>
                  </a:lnTo>
                  <a:close/>
                </a:path>
              </a:pathLst>
            </a:custGeom>
            <a:solidFill>
              <a:srgbClr val="FFFFFF"/>
            </a:solidFill>
          </p:spPr>
          <p:txBody>
            <a:bodyPr wrap="square" lIns="0" tIns="0" rIns="0" bIns="0" rtlCol="0"/>
            <a:lstStyle/>
            <a:p>
              <a:endParaRPr/>
            </a:p>
          </p:txBody>
        </p:sp>
        <p:pic>
          <p:nvPicPr>
            <p:cNvPr id="15" name="object 15"/>
            <p:cNvPicPr/>
            <p:nvPr/>
          </p:nvPicPr>
          <p:blipFill>
            <a:blip r:embed="rId3" cstate="print"/>
            <a:stretch>
              <a:fillRect/>
            </a:stretch>
          </p:blipFill>
          <p:spPr>
            <a:xfrm>
              <a:off x="1870853" y="1827824"/>
              <a:ext cx="82702" cy="230085"/>
            </a:xfrm>
            <a:prstGeom prst="rect">
              <a:avLst/>
            </a:prstGeom>
          </p:spPr>
        </p:pic>
        <p:sp>
          <p:nvSpPr>
            <p:cNvPr id="16" name="object 16"/>
            <p:cNvSpPr/>
            <p:nvPr/>
          </p:nvSpPr>
          <p:spPr>
            <a:xfrm>
              <a:off x="1623581" y="1511136"/>
              <a:ext cx="247650" cy="338455"/>
            </a:xfrm>
            <a:custGeom>
              <a:avLst/>
              <a:gdLst/>
              <a:ahLst/>
              <a:cxnLst/>
              <a:rect l="l" t="t" r="r" b="b"/>
              <a:pathLst>
                <a:path w="247650" h="338455">
                  <a:moveTo>
                    <a:pt x="15557" y="0"/>
                  </a:moveTo>
                  <a:lnTo>
                    <a:pt x="0" y="0"/>
                  </a:lnTo>
                  <a:lnTo>
                    <a:pt x="247268" y="337921"/>
                  </a:lnTo>
                  <a:lnTo>
                    <a:pt x="247268" y="316687"/>
                  </a:lnTo>
                  <a:lnTo>
                    <a:pt x="15557" y="0"/>
                  </a:lnTo>
                  <a:close/>
                </a:path>
              </a:pathLst>
            </a:custGeom>
            <a:solidFill>
              <a:srgbClr val="FFFFFF"/>
            </a:solidFill>
          </p:spPr>
          <p:txBody>
            <a:bodyPr wrap="square" lIns="0" tIns="0" rIns="0" bIns="0" rtlCol="0"/>
            <a:lstStyle/>
            <a:p>
              <a:endParaRPr/>
            </a:p>
          </p:txBody>
        </p:sp>
        <p:sp>
          <p:nvSpPr>
            <p:cNvPr id="17" name="object 17"/>
            <p:cNvSpPr/>
            <p:nvPr/>
          </p:nvSpPr>
          <p:spPr>
            <a:xfrm>
              <a:off x="1239075" y="1511136"/>
              <a:ext cx="631825" cy="863600"/>
            </a:xfrm>
            <a:custGeom>
              <a:avLst/>
              <a:gdLst/>
              <a:ahLst/>
              <a:cxnLst/>
              <a:rect l="l" t="t" r="r" b="b"/>
              <a:pathLst>
                <a:path w="631825" h="863600">
                  <a:moveTo>
                    <a:pt x="384505" y="0"/>
                  </a:moveTo>
                  <a:lnTo>
                    <a:pt x="0" y="0"/>
                  </a:lnTo>
                  <a:lnTo>
                    <a:pt x="631774" y="863460"/>
                  </a:lnTo>
                  <a:lnTo>
                    <a:pt x="631774" y="337921"/>
                  </a:lnTo>
                  <a:lnTo>
                    <a:pt x="384505" y="0"/>
                  </a:lnTo>
                  <a:close/>
                </a:path>
              </a:pathLst>
            </a:custGeom>
            <a:solidFill>
              <a:srgbClr val="5BA7B5"/>
            </a:solidFill>
          </p:spPr>
          <p:txBody>
            <a:bodyPr wrap="square" lIns="0" tIns="0" rIns="0" bIns="0" rtlCol="0"/>
            <a:lstStyle/>
            <a:p>
              <a:endParaRPr/>
            </a:p>
          </p:txBody>
        </p:sp>
        <p:sp>
          <p:nvSpPr>
            <p:cNvPr id="18" name="object 18"/>
            <p:cNvSpPr/>
            <p:nvPr/>
          </p:nvSpPr>
          <p:spPr>
            <a:xfrm>
              <a:off x="1239079" y="1942853"/>
              <a:ext cx="631825" cy="431800"/>
            </a:xfrm>
            <a:custGeom>
              <a:avLst/>
              <a:gdLst/>
              <a:ahLst/>
              <a:cxnLst/>
              <a:rect l="l" t="t" r="r" b="b"/>
              <a:pathLst>
                <a:path w="631825" h="431800">
                  <a:moveTo>
                    <a:pt x="315836" y="0"/>
                  </a:moveTo>
                  <a:lnTo>
                    <a:pt x="0" y="431736"/>
                  </a:lnTo>
                  <a:lnTo>
                    <a:pt x="631774" y="431736"/>
                  </a:lnTo>
                  <a:lnTo>
                    <a:pt x="627862" y="426427"/>
                  </a:lnTo>
                  <a:lnTo>
                    <a:pt x="315836" y="0"/>
                  </a:lnTo>
                  <a:close/>
                </a:path>
              </a:pathLst>
            </a:custGeom>
            <a:solidFill>
              <a:srgbClr val="F9B40C"/>
            </a:solidFill>
          </p:spPr>
          <p:txBody>
            <a:bodyPr wrap="square" lIns="0" tIns="0" rIns="0" bIns="0" rtlCol="0"/>
            <a:lstStyle/>
            <a:p>
              <a:endParaRPr/>
            </a:p>
          </p:txBody>
        </p:sp>
        <p:sp>
          <p:nvSpPr>
            <p:cNvPr id="19" name="object 19"/>
            <p:cNvSpPr/>
            <p:nvPr/>
          </p:nvSpPr>
          <p:spPr>
            <a:xfrm>
              <a:off x="10007599" y="710263"/>
              <a:ext cx="50800" cy="234315"/>
            </a:xfrm>
            <a:custGeom>
              <a:avLst/>
              <a:gdLst/>
              <a:ahLst/>
              <a:cxnLst/>
              <a:rect l="l" t="t" r="r" b="b"/>
              <a:pathLst>
                <a:path w="50800" h="234315">
                  <a:moveTo>
                    <a:pt x="50800" y="0"/>
                  </a:moveTo>
                  <a:lnTo>
                    <a:pt x="0" y="25280"/>
                  </a:lnTo>
                  <a:lnTo>
                    <a:pt x="50800" y="233746"/>
                  </a:lnTo>
                  <a:lnTo>
                    <a:pt x="50800" y="0"/>
                  </a:lnTo>
                  <a:close/>
                </a:path>
              </a:pathLst>
            </a:custGeom>
            <a:solidFill>
              <a:srgbClr val="F3F3F5"/>
            </a:solidFill>
          </p:spPr>
          <p:txBody>
            <a:bodyPr wrap="square" lIns="0" tIns="0" rIns="0" bIns="0" rtlCol="0"/>
            <a:lstStyle/>
            <a:p>
              <a:endParaRPr/>
            </a:p>
          </p:txBody>
        </p:sp>
      </p:grpSp>
      <p:sp>
        <p:nvSpPr>
          <p:cNvPr id="24" name="object 24"/>
          <p:cNvSpPr txBox="1"/>
          <p:nvPr/>
        </p:nvSpPr>
        <p:spPr>
          <a:xfrm>
            <a:off x="1447800" y="3683000"/>
            <a:ext cx="1465580" cy="391160"/>
          </a:xfrm>
          <a:prstGeom prst="rect">
            <a:avLst/>
          </a:prstGeom>
        </p:spPr>
        <p:txBody>
          <a:bodyPr vert="horz" wrap="square" lIns="0" tIns="12700" rIns="0" bIns="0" rtlCol="0">
            <a:spAutoFit/>
          </a:bodyPr>
          <a:lstStyle/>
          <a:p>
            <a:pPr marL="12700">
              <a:lnSpc>
                <a:spcPct val="100000"/>
              </a:lnSpc>
              <a:spcBef>
                <a:spcPts val="100"/>
              </a:spcBef>
            </a:pPr>
            <a:r>
              <a:rPr sz="2400" spc="80" dirty="0">
                <a:solidFill>
                  <a:srgbClr val="FFFFFF"/>
                </a:solidFill>
                <a:latin typeface="Trebuchet MS" panose="020B0703020202090204"/>
                <a:cs typeface="Trebuchet MS" panose="020B0703020202090204"/>
              </a:rPr>
              <a:t>MODULE </a:t>
            </a:r>
            <a:r>
              <a:rPr sz="2400" spc="75" dirty="0">
                <a:solidFill>
                  <a:srgbClr val="FFFFFF"/>
                </a:solidFill>
                <a:latin typeface="Trebuchet MS" panose="020B0703020202090204"/>
                <a:cs typeface="Trebuchet MS" panose="020B0703020202090204"/>
              </a:rPr>
              <a:t>1</a:t>
            </a:r>
            <a:endParaRPr sz="2400">
              <a:latin typeface="Trebuchet MS" panose="020B0703020202090204"/>
              <a:cs typeface="Trebuchet MS" panose="020B0703020202090204"/>
            </a:endParaRPr>
          </a:p>
        </p:txBody>
      </p:sp>
      <p:sp>
        <p:nvSpPr>
          <p:cNvPr id="22" name="TextBox 43">
            <a:extLst>
              <a:ext uri="{FF2B5EF4-FFF2-40B4-BE49-F238E27FC236}">
                <a16:creationId xmlns:a16="http://schemas.microsoft.com/office/drawing/2014/main" id="{23A3FD8B-2691-AB4B-8A60-B1CCE1748962}"/>
              </a:ext>
            </a:extLst>
          </p:cNvPr>
          <p:cNvSpPr txBox="1"/>
          <p:nvPr/>
        </p:nvSpPr>
        <p:spPr>
          <a:xfrm>
            <a:off x="152400" y="7152323"/>
            <a:ext cx="9753600" cy="600164"/>
          </a:xfrm>
          <a:prstGeom prst="rect">
            <a:avLst/>
          </a:prstGeom>
          <a:noFill/>
        </p:spPr>
        <p:txBody>
          <a:bodyPr wrap="square" rtlCol="0">
            <a:spAutoFit/>
          </a:bodyPr>
          <a:lstStyle/>
          <a:p>
            <a:r>
              <a:rPr lang="en-GB" sz="1100" dirty="0"/>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en-PT" sz="1100" dirty="0"/>
          </a:p>
        </p:txBody>
      </p:sp>
      <p:pic>
        <p:nvPicPr>
          <p:cNvPr id="23" name="Picture 44" descr="Graphical user interface, text, application&#10;&#10;Description automatically generated">
            <a:extLst>
              <a:ext uri="{FF2B5EF4-FFF2-40B4-BE49-F238E27FC236}">
                <a16:creationId xmlns:a16="http://schemas.microsoft.com/office/drawing/2014/main" id="{934FB9B4-A96B-BB47-A269-4160E82206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7050" y="6658793"/>
            <a:ext cx="1141349" cy="23431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822252" y="0"/>
            <a:ext cx="5236210" cy="7772400"/>
            <a:chOff x="4822252" y="0"/>
            <a:chExt cx="5236210" cy="7772400"/>
          </a:xfrm>
        </p:grpSpPr>
        <p:sp>
          <p:nvSpPr>
            <p:cNvPr id="3" name="object 3"/>
            <p:cNvSpPr/>
            <p:nvPr/>
          </p:nvSpPr>
          <p:spPr>
            <a:xfrm>
              <a:off x="9950210" y="506904"/>
              <a:ext cx="108585" cy="497840"/>
            </a:xfrm>
            <a:custGeom>
              <a:avLst/>
              <a:gdLst/>
              <a:ahLst/>
              <a:cxnLst/>
              <a:rect l="l" t="t" r="r" b="b"/>
              <a:pathLst>
                <a:path w="108584" h="497840">
                  <a:moveTo>
                    <a:pt x="108189" y="0"/>
                  </a:moveTo>
                  <a:lnTo>
                    <a:pt x="0" y="53838"/>
                  </a:lnTo>
                  <a:lnTo>
                    <a:pt x="108189" y="497807"/>
                  </a:lnTo>
                  <a:lnTo>
                    <a:pt x="108189" y="0"/>
                  </a:lnTo>
                  <a:close/>
                </a:path>
              </a:pathLst>
            </a:custGeom>
            <a:solidFill>
              <a:srgbClr val="F3F3F5"/>
            </a:solidFill>
          </p:spPr>
          <p:txBody>
            <a:bodyPr wrap="square" lIns="0" tIns="0" rIns="0" bIns="0" rtlCol="0"/>
            <a:lstStyle/>
            <a:p>
              <a:endParaRPr/>
            </a:p>
          </p:txBody>
        </p:sp>
        <p:pic>
          <p:nvPicPr>
            <p:cNvPr id="4" name="object 4"/>
            <p:cNvPicPr/>
            <p:nvPr/>
          </p:nvPicPr>
          <p:blipFill>
            <a:blip r:embed="rId2" cstate="print"/>
            <a:stretch>
              <a:fillRect/>
            </a:stretch>
          </p:blipFill>
          <p:spPr>
            <a:xfrm>
              <a:off x="4860349" y="0"/>
              <a:ext cx="5198050" cy="7772400"/>
            </a:xfrm>
            <a:prstGeom prst="rect">
              <a:avLst/>
            </a:prstGeom>
          </p:spPr>
        </p:pic>
        <p:pic>
          <p:nvPicPr>
            <p:cNvPr id="5" name="object 5"/>
            <p:cNvPicPr/>
            <p:nvPr/>
          </p:nvPicPr>
          <p:blipFill>
            <a:blip r:embed="rId3" cstate="print"/>
            <a:stretch>
              <a:fillRect/>
            </a:stretch>
          </p:blipFill>
          <p:spPr>
            <a:xfrm>
              <a:off x="4822252" y="0"/>
              <a:ext cx="2957220" cy="7772399"/>
            </a:xfrm>
            <a:prstGeom prst="rect">
              <a:avLst/>
            </a:prstGeom>
          </p:spPr>
        </p:pic>
      </p:grpSp>
      <p:sp>
        <p:nvSpPr>
          <p:cNvPr id="6" name="object 6"/>
          <p:cNvSpPr txBox="1"/>
          <p:nvPr/>
        </p:nvSpPr>
        <p:spPr>
          <a:xfrm>
            <a:off x="5257800" y="2511335"/>
            <a:ext cx="3502075" cy="2749727"/>
          </a:xfrm>
          <a:prstGeom prst="rect">
            <a:avLst/>
          </a:prstGeom>
        </p:spPr>
        <p:txBody>
          <a:bodyPr vert="horz" wrap="square" lIns="0" tIns="149860" rIns="0" bIns="0" rtlCol="0">
            <a:spAutoFit/>
          </a:bodyPr>
          <a:lstStyle/>
          <a:p>
            <a:pPr marL="212725" indent="-200660">
              <a:lnSpc>
                <a:spcPct val="100000"/>
              </a:lnSpc>
              <a:spcBef>
                <a:spcPts val="1180"/>
              </a:spcBef>
              <a:buChar char="•"/>
              <a:tabLst>
                <a:tab pos="213360" algn="l"/>
              </a:tabLst>
            </a:pPr>
            <a:r>
              <a:rPr sz="2100" u="heavy" spc="155" dirty="0">
                <a:solidFill>
                  <a:srgbClr val="D21924"/>
                </a:solidFill>
                <a:uFill>
                  <a:solidFill>
                    <a:srgbClr val="D21924"/>
                  </a:solidFill>
                </a:uFill>
                <a:latin typeface="Trebuchet MS" panose="020B0703020202090204"/>
                <a:cs typeface="Trebuchet MS" panose="020B0703020202090204"/>
              </a:rPr>
              <a:t>tourisme</a:t>
            </a:r>
            <a:endParaRPr sz="2100" dirty="0">
              <a:latin typeface="Trebuchet MS" panose="020B0703020202090204"/>
              <a:cs typeface="Trebuchet MS" panose="020B0703020202090204"/>
            </a:endParaRPr>
          </a:p>
          <a:p>
            <a:pPr marL="241300" indent="-229235">
              <a:lnSpc>
                <a:spcPct val="100000"/>
              </a:lnSpc>
              <a:spcBef>
                <a:spcPts val="1080"/>
              </a:spcBef>
              <a:buChar char="•"/>
              <a:tabLst>
                <a:tab pos="241935" algn="l"/>
              </a:tabLst>
            </a:pPr>
            <a:r>
              <a:rPr sz="2100" u="heavy" spc="135" dirty="0">
                <a:solidFill>
                  <a:srgbClr val="D21924"/>
                </a:solidFill>
                <a:uFill>
                  <a:solidFill>
                    <a:srgbClr val="D21924"/>
                  </a:solidFill>
                </a:uFill>
                <a:latin typeface="Trebuchet MS" panose="020B0703020202090204"/>
                <a:cs typeface="Trebuchet MS" panose="020B0703020202090204"/>
              </a:rPr>
              <a:t>socialisation</a:t>
            </a:r>
            <a:endParaRPr sz="2100" dirty="0">
              <a:latin typeface="Trebuchet MS" panose="020B0703020202090204"/>
              <a:cs typeface="Trebuchet MS" panose="020B0703020202090204"/>
            </a:endParaRPr>
          </a:p>
          <a:p>
            <a:pPr marL="241300" indent="-229235">
              <a:lnSpc>
                <a:spcPct val="100000"/>
              </a:lnSpc>
              <a:spcBef>
                <a:spcPts val="1080"/>
              </a:spcBef>
              <a:buChar char="•"/>
              <a:tabLst>
                <a:tab pos="241935" algn="l"/>
              </a:tabLst>
            </a:pPr>
            <a:r>
              <a:rPr sz="2100" u="heavy" spc="135" dirty="0">
                <a:solidFill>
                  <a:srgbClr val="D21924"/>
                </a:solidFill>
                <a:uFill>
                  <a:solidFill>
                    <a:srgbClr val="D21924"/>
                  </a:solidFill>
                </a:uFill>
                <a:latin typeface="Trebuchet MS" panose="020B0703020202090204"/>
                <a:cs typeface="Trebuchet MS" panose="020B0703020202090204"/>
              </a:rPr>
              <a:t>inclusion </a:t>
            </a:r>
            <a:r>
              <a:rPr sz="2100" u="heavy" spc="105" dirty="0">
                <a:solidFill>
                  <a:srgbClr val="D21924"/>
                </a:solidFill>
                <a:uFill>
                  <a:solidFill>
                    <a:srgbClr val="D21924"/>
                  </a:solidFill>
                </a:uFill>
                <a:latin typeface="Trebuchet MS" panose="020B0703020202090204"/>
                <a:cs typeface="Trebuchet MS" panose="020B0703020202090204"/>
              </a:rPr>
              <a:t>sociale</a:t>
            </a:r>
            <a:endParaRPr sz="2100" dirty="0">
              <a:latin typeface="Trebuchet MS" panose="020B0703020202090204"/>
              <a:cs typeface="Trebuchet MS" panose="020B0703020202090204"/>
            </a:endParaRPr>
          </a:p>
          <a:p>
            <a:pPr marL="241300" indent="-229235">
              <a:lnSpc>
                <a:spcPct val="100000"/>
              </a:lnSpc>
              <a:spcBef>
                <a:spcPts val="1080"/>
              </a:spcBef>
              <a:buChar char="•"/>
              <a:tabLst>
                <a:tab pos="241935" algn="l"/>
              </a:tabLst>
            </a:pPr>
            <a:r>
              <a:rPr sz="2100" u="heavy" spc="155" dirty="0">
                <a:solidFill>
                  <a:srgbClr val="D21924"/>
                </a:solidFill>
                <a:uFill>
                  <a:solidFill>
                    <a:srgbClr val="D21924"/>
                  </a:solidFill>
                </a:uFill>
                <a:latin typeface="Trebuchet MS" panose="020B0703020202090204"/>
                <a:cs typeface="Trebuchet MS" panose="020B0703020202090204"/>
              </a:rPr>
              <a:t>formation</a:t>
            </a:r>
            <a:endParaRPr sz="2100" dirty="0">
              <a:latin typeface="Trebuchet MS" panose="020B0703020202090204"/>
              <a:cs typeface="Trebuchet MS" panose="020B0703020202090204"/>
            </a:endParaRPr>
          </a:p>
          <a:p>
            <a:pPr marL="182245" marR="921385" indent="-170180">
              <a:lnSpc>
                <a:spcPts val="3600"/>
              </a:lnSpc>
              <a:spcBef>
                <a:spcPts val="100"/>
              </a:spcBef>
              <a:buClr>
                <a:srgbClr val="D21924"/>
              </a:buClr>
              <a:buFont typeface="Trebuchet MS" panose="020B0703020202090204"/>
              <a:buChar char="•"/>
              <a:tabLst>
                <a:tab pos="241935" algn="l"/>
              </a:tabLst>
            </a:pPr>
            <a:r>
              <a:rPr sz="2100" u="heavy" spc="175" dirty="0">
                <a:solidFill>
                  <a:srgbClr val="D21924"/>
                </a:solidFill>
                <a:uFill>
                  <a:solidFill>
                    <a:srgbClr val="D21924"/>
                  </a:solidFill>
                </a:uFill>
                <a:latin typeface="Trebuchet MS" panose="020B0703020202090204"/>
                <a:cs typeface="Trebuchet MS" panose="020B0703020202090204"/>
              </a:rPr>
              <a:t>	</a:t>
            </a:r>
            <a:r>
              <a:rPr sz="2100" u="heavy" spc="175" dirty="0" err="1">
                <a:solidFill>
                  <a:srgbClr val="D21924"/>
                </a:solidFill>
                <a:uFill>
                  <a:solidFill>
                    <a:srgbClr val="D21924"/>
                  </a:solidFill>
                </a:uFill>
                <a:latin typeface="Trebuchet MS" panose="020B0703020202090204"/>
                <a:cs typeface="Trebuchet MS" panose="020B0703020202090204"/>
              </a:rPr>
              <a:t>aménagement</a:t>
            </a:r>
            <a:r>
              <a:rPr sz="2100" u="heavy" spc="175" dirty="0">
                <a:solidFill>
                  <a:srgbClr val="D21924"/>
                </a:solidFill>
                <a:uFill>
                  <a:solidFill>
                    <a:srgbClr val="D21924"/>
                  </a:solidFill>
                </a:uFill>
                <a:latin typeface="Trebuchet MS" panose="020B0703020202090204"/>
                <a:cs typeface="Trebuchet MS" panose="020B0703020202090204"/>
              </a:rPr>
              <a:t> </a:t>
            </a:r>
            <a:r>
              <a:rPr sz="2100" u="heavy" spc="170" dirty="0">
                <a:solidFill>
                  <a:srgbClr val="D21924"/>
                </a:solidFill>
                <a:uFill>
                  <a:solidFill>
                    <a:srgbClr val="D21924"/>
                  </a:solidFill>
                </a:uFill>
                <a:latin typeface="Trebuchet MS" panose="020B0703020202090204"/>
                <a:cs typeface="Trebuchet MS" panose="020B0703020202090204"/>
              </a:rPr>
              <a:t>urbain</a:t>
            </a:r>
            <a:endParaRPr sz="2100" dirty="0">
              <a:latin typeface="Trebuchet MS" panose="020B0703020202090204"/>
              <a:cs typeface="Trebuchet MS" panose="020B0703020202090204"/>
            </a:endParaRPr>
          </a:p>
        </p:txBody>
      </p:sp>
      <p:sp>
        <p:nvSpPr>
          <p:cNvPr id="7" name="object 7"/>
          <p:cNvSpPr txBox="1">
            <a:spLocks noGrp="1"/>
          </p:cNvSpPr>
          <p:nvPr>
            <p:ph type="title"/>
          </p:nvPr>
        </p:nvSpPr>
        <p:spPr>
          <a:xfrm>
            <a:off x="1122760" y="533400"/>
            <a:ext cx="4516040" cy="1603003"/>
          </a:xfrm>
          <a:prstGeom prst="rect">
            <a:avLst/>
          </a:prstGeom>
        </p:spPr>
        <p:txBody>
          <a:bodyPr vert="horz" wrap="square" lIns="0" tIns="63500" rIns="0" bIns="0" rtlCol="0">
            <a:spAutoFit/>
          </a:bodyPr>
          <a:lstStyle/>
          <a:p>
            <a:pPr marL="12700" marR="5080">
              <a:lnSpc>
                <a:spcPts val="4000"/>
              </a:lnSpc>
              <a:spcBef>
                <a:spcPts val="500"/>
              </a:spcBef>
            </a:pPr>
            <a:r>
              <a:rPr sz="3600" spc="100" dirty="0">
                <a:solidFill>
                  <a:srgbClr val="1D1D1B"/>
                </a:solidFill>
                <a:latin typeface="Trebuchet MS" panose="020B0703020202090204"/>
                <a:cs typeface="Trebuchet MS" panose="020B0703020202090204"/>
              </a:rPr>
              <a:t>Donner une </a:t>
            </a:r>
            <a:r>
              <a:rPr sz="3600" spc="165" dirty="0">
                <a:solidFill>
                  <a:srgbClr val="1D1D1B"/>
                </a:solidFill>
                <a:latin typeface="Trebuchet MS" panose="020B0703020202090204"/>
                <a:cs typeface="Trebuchet MS" panose="020B0703020202090204"/>
              </a:rPr>
              <a:t>nouvelle </a:t>
            </a:r>
            <a:r>
              <a:rPr sz="3600" spc="-70" dirty="0">
                <a:solidFill>
                  <a:srgbClr val="1D1D1B"/>
                </a:solidFill>
                <a:latin typeface="Trebuchet MS" panose="020B0703020202090204"/>
                <a:cs typeface="Trebuchet MS" panose="020B0703020202090204"/>
              </a:rPr>
              <a:t>vie </a:t>
            </a:r>
            <a:r>
              <a:rPr sz="3600" spc="110" dirty="0">
                <a:solidFill>
                  <a:srgbClr val="1D1D1B"/>
                </a:solidFill>
                <a:latin typeface="Trebuchet MS" panose="020B0703020202090204"/>
                <a:cs typeface="Trebuchet MS" panose="020B0703020202090204"/>
              </a:rPr>
              <a:t>aux </a:t>
            </a:r>
            <a:r>
              <a:rPr sz="3600" spc="10" dirty="0">
                <a:solidFill>
                  <a:srgbClr val="1D1D1B"/>
                </a:solidFill>
                <a:latin typeface="Trebuchet MS" panose="020B0703020202090204"/>
                <a:cs typeface="Trebuchet MS" panose="020B0703020202090204"/>
              </a:rPr>
              <a:t>espaces </a:t>
            </a:r>
            <a:r>
              <a:rPr sz="3600" spc="55" dirty="0">
                <a:solidFill>
                  <a:srgbClr val="1D1D1B"/>
                </a:solidFill>
                <a:latin typeface="Trebuchet MS" panose="020B0703020202090204"/>
                <a:cs typeface="Trebuchet MS" panose="020B0703020202090204"/>
              </a:rPr>
              <a:t>urbains</a:t>
            </a:r>
            <a:endParaRPr sz="3600" dirty="0">
              <a:latin typeface="Trebuchet MS" panose="020B0703020202090204"/>
              <a:cs typeface="Trebuchet MS" panose="020B0703020202090204"/>
            </a:endParaRPr>
          </a:p>
        </p:txBody>
      </p:sp>
      <p:sp>
        <p:nvSpPr>
          <p:cNvPr id="8" name="object 8"/>
          <p:cNvSpPr txBox="1"/>
          <p:nvPr/>
        </p:nvSpPr>
        <p:spPr>
          <a:xfrm>
            <a:off x="1122760" y="2168295"/>
            <a:ext cx="3970020" cy="5345053"/>
          </a:xfrm>
          <a:prstGeom prst="rect">
            <a:avLst/>
          </a:prstGeom>
        </p:spPr>
        <p:txBody>
          <a:bodyPr vert="horz" wrap="square" lIns="0" tIns="12700" rIns="0" bIns="0" rtlCol="0">
            <a:spAutoFit/>
          </a:bodyPr>
          <a:lstStyle/>
          <a:p>
            <a:pPr marL="12700" marR="5080">
              <a:lnSpc>
                <a:spcPct val="100000"/>
              </a:lnSpc>
              <a:spcBef>
                <a:spcPts val="100"/>
              </a:spcBef>
            </a:pPr>
            <a:r>
              <a:rPr lang="fr-FR" sz="1800" spc="-65" dirty="0">
                <a:solidFill>
                  <a:srgbClr val="1D1D1B"/>
                </a:solidFill>
                <a:latin typeface="Trebuchet MS" panose="020B0703020202090204"/>
                <a:cs typeface="Trebuchet MS" panose="020B0703020202090204"/>
              </a:rPr>
              <a:t>La Street Culture </a:t>
            </a:r>
            <a:r>
              <a:rPr sz="1800" spc="-35" dirty="0">
                <a:solidFill>
                  <a:srgbClr val="1D1D1B"/>
                </a:solidFill>
                <a:latin typeface="Trebuchet MS" panose="020B0703020202090204"/>
                <a:cs typeface="Trebuchet MS" panose="020B0703020202090204"/>
              </a:rPr>
              <a:t>englobe </a:t>
            </a:r>
            <a:r>
              <a:rPr sz="1800" spc="-30" dirty="0">
                <a:solidFill>
                  <a:srgbClr val="1D1D1B"/>
                </a:solidFill>
                <a:latin typeface="Trebuchet MS" panose="020B0703020202090204"/>
                <a:cs typeface="Trebuchet MS" panose="020B0703020202090204"/>
              </a:rPr>
              <a:t>de nombreuses </a:t>
            </a:r>
            <a:r>
              <a:rPr sz="1800" spc="-60" dirty="0">
                <a:solidFill>
                  <a:srgbClr val="1D1D1B"/>
                </a:solidFill>
                <a:latin typeface="Trebuchet MS" panose="020B0703020202090204"/>
                <a:cs typeface="Trebuchet MS" panose="020B0703020202090204"/>
              </a:rPr>
              <a:t>pratiques </a:t>
            </a:r>
            <a:r>
              <a:rPr sz="1800" spc="-90" dirty="0">
                <a:solidFill>
                  <a:srgbClr val="1D1D1B"/>
                </a:solidFill>
                <a:latin typeface="Trebuchet MS" panose="020B0703020202090204"/>
                <a:cs typeface="Trebuchet MS" panose="020B0703020202090204"/>
              </a:rPr>
              <a:t>: </a:t>
            </a:r>
            <a:r>
              <a:rPr lang="fr-FR" sz="1800" spc="-95" dirty="0" err="1">
                <a:solidFill>
                  <a:srgbClr val="1D1D1B"/>
                </a:solidFill>
                <a:latin typeface="Trebuchet MS" panose="020B0703020202090204"/>
                <a:cs typeface="Trebuchet MS" panose="020B0703020202090204"/>
              </a:rPr>
              <a:t>street</a:t>
            </a:r>
            <a:r>
              <a:rPr lang="fr-FR" spc="-95" dirty="0">
                <a:solidFill>
                  <a:srgbClr val="1D1D1B"/>
                </a:solidFill>
                <a:latin typeface="Trebuchet MS" panose="020B0703020202090204"/>
                <a:cs typeface="Trebuchet MS" panose="020B0703020202090204"/>
              </a:rPr>
              <a:t> art</a:t>
            </a:r>
            <a:r>
              <a:rPr sz="1800" spc="-95" dirty="0">
                <a:solidFill>
                  <a:srgbClr val="1D1D1B"/>
                </a:solidFill>
                <a:latin typeface="Trebuchet MS" panose="020B0703020202090204"/>
                <a:cs typeface="Trebuchet MS" panose="020B0703020202090204"/>
              </a:rPr>
              <a:t>, </a:t>
            </a:r>
            <a:r>
              <a:rPr sz="1800" spc="-50" dirty="0">
                <a:solidFill>
                  <a:srgbClr val="1D1D1B"/>
                </a:solidFill>
                <a:latin typeface="Trebuchet MS" panose="020B0703020202090204"/>
                <a:cs typeface="Trebuchet MS" panose="020B0703020202090204"/>
              </a:rPr>
              <a:t>sports de </a:t>
            </a:r>
            <a:r>
              <a:rPr sz="1800" spc="-80" dirty="0">
                <a:solidFill>
                  <a:srgbClr val="1D1D1B"/>
                </a:solidFill>
                <a:latin typeface="Trebuchet MS" panose="020B0703020202090204"/>
                <a:cs typeface="Trebuchet MS" panose="020B0703020202090204"/>
              </a:rPr>
              <a:t>rue</a:t>
            </a:r>
            <a:r>
              <a:rPr sz="1800" spc="-50" dirty="0">
                <a:solidFill>
                  <a:srgbClr val="1D1D1B"/>
                </a:solidFill>
                <a:latin typeface="Trebuchet MS" panose="020B0703020202090204"/>
                <a:cs typeface="Trebuchet MS" panose="020B0703020202090204"/>
              </a:rPr>
              <a:t>, </a:t>
            </a:r>
            <a:r>
              <a:rPr sz="1800" spc="-35" dirty="0">
                <a:solidFill>
                  <a:srgbClr val="1D1D1B"/>
                </a:solidFill>
                <a:latin typeface="Trebuchet MS" panose="020B0703020202090204"/>
                <a:cs typeface="Trebuchet MS" panose="020B0703020202090204"/>
              </a:rPr>
              <a:t>skate-board, </a:t>
            </a:r>
            <a:r>
              <a:rPr sz="1800" spc="-65" dirty="0">
                <a:solidFill>
                  <a:srgbClr val="1D1D1B"/>
                </a:solidFill>
                <a:latin typeface="Trebuchet MS" panose="020B0703020202090204"/>
                <a:cs typeface="Trebuchet MS" panose="020B0703020202090204"/>
              </a:rPr>
              <a:t>roller, musique, </a:t>
            </a:r>
            <a:r>
              <a:rPr sz="1800" spc="-40" dirty="0">
                <a:solidFill>
                  <a:srgbClr val="1D1D1B"/>
                </a:solidFill>
                <a:latin typeface="Trebuchet MS" panose="020B0703020202090204"/>
                <a:cs typeface="Trebuchet MS" panose="020B0703020202090204"/>
              </a:rPr>
              <a:t>design, </a:t>
            </a:r>
            <a:r>
              <a:rPr sz="1800" spc="-35" dirty="0">
                <a:solidFill>
                  <a:srgbClr val="1D1D1B"/>
                </a:solidFill>
                <a:latin typeface="Trebuchet MS" panose="020B0703020202090204"/>
                <a:cs typeface="Trebuchet MS" panose="020B0703020202090204"/>
              </a:rPr>
              <a:t>urbanisme, </a:t>
            </a:r>
            <a:r>
              <a:rPr sz="1800" spc="-80" dirty="0">
                <a:solidFill>
                  <a:srgbClr val="1D1D1B"/>
                </a:solidFill>
                <a:latin typeface="Trebuchet MS" panose="020B0703020202090204"/>
                <a:cs typeface="Trebuchet MS" panose="020B0703020202090204"/>
              </a:rPr>
              <a:t>architecture, </a:t>
            </a:r>
            <a:r>
              <a:rPr sz="1800" spc="-45" dirty="0">
                <a:solidFill>
                  <a:srgbClr val="1D1D1B"/>
                </a:solidFill>
                <a:latin typeface="Trebuchet MS" panose="020B0703020202090204"/>
                <a:cs typeface="Trebuchet MS" panose="020B0703020202090204"/>
              </a:rPr>
              <a:t>mode, </a:t>
            </a:r>
            <a:r>
              <a:rPr sz="1800" spc="-55" dirty="0">
                <a:solidFill>
                  <a:srgbClr val="1D1D1B"/>
                </a:solidFill>
                <a:latin typeface="Trebuchet MS" panose="020B0703020202090204"/>
                <a:cs typeface="Trebuchet MS" panose="020B0703020202090204"/>
              </a:rPr>
              <a:t>cuisine... En </a:t>
            </a:r>
            <a:r>
              <a:rPr sz="1800" spc="-20" dirty="0">
                <a:solidFill>
                  <a:srgbClr val="1D1D1B"/>
                </a:solidFill>
                <a:latin typeface="Trebuchet MS" panose="020B0703020202090204"/>
                <a:cs typeface="Trebuchet MS" panose="020B0703020202090204"/>
              </a:rPr>
              <a:t>devenant </a:t>
            </a:r>
            <a:r>
              <a:rPr sz="1800" spc="-50" dirty="0">
                <a:solidFill>
                  <a:srgbClr val="1D1D1B"/>
                </a:solidFill>
                <a:latin typeface="Trebuchet MS" panose="020B0703020202090204"/>
                <a:cs typeface="Trebuchet MS" panose="020B0703020202090204"/>
              </a:rPr>
              <a:t>un </a:t>
            </a:r>
            <a:r>
              <a:rPr sz="1800" spc="-75" dirty="0">
                <a:solidFill>
                  <a:srgbClr val="1D1D1B"/>
                </a:solidFill>
                <a:latin typeface="Trebuchet MS" panose="020B0703020202090204"/>
                <a:cs typeface="Trebuchet MS" panose="020B0703020202090204"/>
              </a:rPr>
              <a:t>lieu </a:t>
            </a:r>
            <a:r>
              <a:rPr sz="1800" spc="-20" dirty="0">
                <a:solidFill>
                  <a:srgbClr val="1D1D1B"/>
                </a:solidFill>
                <a:latin typeface="Trebuchet MS" panose="020B0703020202090204"/>
                <a:cs typeface="Trebuchet MS" panose="020B0703020202090204"/>
              </a:rPr>
              <a:t>de </a:t>
            </a:r>
            <a:r>
              <a:rPr sz="1800" spc="-70" dirty="0">
                <a:solidFill>
                  <a:srgbClr val="1D1D1B"/>
                </a:solidFill>
                <a:latin typeface="Trebuchet MS" panose="020B0703020202090204"/>
                <a:cs typeface="Trebuchet MS" panose="020B0703020202090204"/>
              </a:rPr>
              <a:t>créations </a:t>
            </a:r>
            <a:r>
              <a:rPr sz="1800" spc="-60" dirty="0">
                <a:solidFill>
                  <a:srgbClr val="1D1D1B"/>
                </a:solidFill>
                <a:latin typeface="Trebuchet MS" panose="020B0703020202090204"/>
                <a:cs typeface="Trebuchet MS" panose="020B0703020202090204"/>
              </a:rPr>
              <a:t>multiples</a:t>
            </a:r>
            <a:r>
              <a:rPr sz="1800" spc="-70" dirty="0">
                <a:solidFill>
                  <a:srgbClr val="1D1D1B"/>
                </a:solidFill>
                <a:latin typeface="Trebuchet MS" panose="020B0703020202090204"/>
                <a:cs typeface="Trebuchet MS" panose="020B0703020202090204"/>
              </a:rPr>
              <a:t>, </a:t>
            </a:r>
            <a:r>
              <a:rPr sz="1800" spc="-45" dirty="0">
                <a:solidFill>
                  <a:srgbClr val="1D1D1B"/>
                </a:solidFill>
                <a:latin typeface="Trebuchet MS" panose="020B0703020202090204"/>
                <a:cs typeface="Trebuchet MS" panose="020B0703020202090204"/>
              </a:rPr>
              <a:t>la </a:t>
            </a:r>
            <a:r>
              <a:rPr sz="1800" b="1" spc="-15" dirty="0">
                <a:solidFill>
                  <a:srgbClr val="1D1D1B"/>
                </a:solidFill>
                <a:latin typeface="Trebuchet MS" panose="020B0703020202090204"/>
                <a:cs typeface="Trebuchet MS" panose="020B0703020202090204"/>
              </a:rPr>
              <a:t>rue </a:t>
            </a:r>
            <a:r>
              <a:rPr sz="1800" b="1" dirty="0">
                <a:solidFill>
                  <a:srgbClr val="1D1D1B"/>
                </a:solidFill>
                <a:latin typeface="Trebuchet MS" panose="020B0703020202090204"/>
                <a:cs typeface="Trebuchet MS" panose="020B0703020202090204"/>
              </a:rPr>
              <a:t>devient </a:t>
            </a:r>
            <a:r>
              <a:rPr sz="1800" b="1" spc="40" dirty="0">
                <a:solidFill>
                  <a:srgbClr val="1D1D1B"/>
                </a:solidFill>
                <a:latin typeface="Trebuchet MS" panose="020B0703020202090204"/>
                <a:cs typeface="Trebuchet MS" panose="020B0703020202090204"/>
              </a:rPr>
              <a:t>un </a:t>
            </a:r>
            <a:r>
              <a:rPr sz="1800" b="1" spc="-10" dirty="0">
                <a:solidFill>
                  <a:srgbClr val="1D1D1B"/>
                </a:solidFill>
                <a:latin typeface="Trebuchet MS" panose="020B0703020202090204"/>
                <a:cs typeface="Trebuchet MS" panose="020B0703020202090204"/>
              </a:rPr>
              <a:t>espace </a:t>
            </a:r>
            <a:r>
              <a:rPr sz="1800" b="1" spc="15" dirty="0">
                <a:solidFill>
                  <a:srgbClr val="1D1D1B"/>
                </a:solidFill>
                <a:latin typeface="Trebuchet MS" panose="020B0703020202090204"/>
                <a:cs typeface="Trebuchet MS" panose="020B0703020202090204"/>
              </a:rPr>
              <a:t>possible d'</a:t>
            </a:r>
            <a:r>
              <a:rPr sz="1800" b="1" spc="-20" dirty="0">
                <a:solidFill>
                  <a:srgbClr val="1D1D1B"/>
                </a:solidFill>
                <a:latin typeface="Trebuchet MS" panose="020B0703020202090204"/>
                <a:cs typeface="Trebuchet MS" panose="020B0703020202090204"/>
              </a:rPr>
              <a:t>inclusion </a:t>
            </a:r>
            <a:r>
              <a:rPr sz="1800" b="1" spc="-10" dirty="0">
                <a:solidFill>
                  <a:srgbClr val="1D1D1B"/>
                </a:solidFill>
                <a:latin typeface="Trebuchet MS" panose="020B0703020202090204"/>
                <a:cs typeface="Trebuchet MS" panose="020B0703020202090204"/>
              </a:rPr>
              <a:t>sociale</a:t>
            </a:r>
            <a:r>
              <a:rPr sz="1800" b="1" spc="-20" dirty="0">
                <a:solidFill>
                  <a:srgbClr val="1D1D1B"/>
                </a:solidFill>
                <a:latin typeface="Trebuchet MS" panose="020B0703020202090204"/>
                <a:cs typeface="Trebuchet MS" panose="020B0703020202090204"/>
              </a:rPr>
              <a:t>, de </a:t>
            </a:r>
            <a:r>
              <a:rPr sz="1800" b="1" dirty="0">
                <a:solidFill>
                  <a:srgbClr val="1D1D1B"/>
                </a:solidFill>
                <a:latin typeface="Trebuchet MS" panose="020B0703020202090204"/>
                <a:cs typeface="Trebuchet MS" panose="020B0703020202090204"/>
              </a:rPr>
              <a:t>formation, de </a:t>
            </a:r>
            <a:r>
              <a:rPr sz="1800" b="1" spc="10" dirty="0">
                <a:solidFill>
                  <a:srgbClr val="1D1D1B"/>
                </a:solidFill>
                <a:latin typeface="Trebuchet MS" panose="020B0703020202090204"/>
                <a:cs typeface="Trebuchet MS" panose="020B0703020202090204"/>
              </a:rPr>
              <a:t>travail, de </a:t>
            </a:r>
            <a:r>
              <a:rPr sz="1800" b="1" spc="20" dirty="0">
                <a:solidFill>
                  <a:srgbClr val="1D1D1B"/>
                </a:solidFill>
                <a:latin typeface="Trebuchet MS" panose="020B0703020202090204"/>
                <a:cs typeface="Trebuchet MS" panose="020B0703020202090204"/>
              </a:rPr>
              <a:t>développement </a:t>
            </a:r>
            <a:r>
              <a:rPr sz="1800" b="1" spc="15" dirty="0">
                <a:solidFill>
                  <a:srgbClr val="1D1D1B"/>
                </a:solidFill>
                <a:latin typeface="Trebuchet MS" panose="020B0703020202090204"/>
                <a:cs typeface="Trebuchet MS" panose="020B0703020202090204"/>
              </a:rPr>
              <a:t>urbain </a:t>
            </a:r>
            <a:r>
              <a:rPr sz="1800" b="1" spc="40" dirty="0">
                <a:solidFill>
                  <a:srgbClr val="1D1D1B"/>
                </a:solidFill>
                <a:latin typeface="Trebuchet MS" panose="020B0703020202090204"/>
                <a:cs typeface="Trebuchet MS" panose="020B0703020202090204"/>
              </a:rPr>
              <a:t>et d'</a:t>
            </a:r>
            <a:r>
              <a:rPr sz="1800" b="1" spc="-10" dirty="0">
                <a:solidFill>
                  <a:srgbClr val="1D1D1B"/>
                </a:solidFill>
                <a:latin typeface="Trebuchet MS" panose="020B0703020202090204"/>
                <a:cs typeface="Trebuchet MS" panose="020B0703020202090204"/>
              </a:rPr>
              <a:t>attraction </a:t>
            </a:r>
            <a:r>
              <a:rPr sz="1800" b="1" spc="10" dirty="0">
                <a:solidFill>
                  <a:srgbClr val="1D1D1B"/>
                </a:solidFill>
                <a:latin typeface="Trebuchet MS" panose="020B0703020202090204"/>
                <a:cs typeface="Trebuchet MS" panose="020B0703020202090204"/>
              </a:rPr>
              <a:t>touristique</a:t>
            </a:r>
            <a:r>
              <a:rPr sz="1800" b="1" spc="-10" dirty="0">
                <a:solidFill>
                  <a:srgbClr val="1D1D1B"/>
                </a:solidFill>
                <a:latin typeface="Trebuchet MS" panose="020B0703020202090204"/>
                <a:cs typeface="Trebuchet MS" panose="020B0703020202090204"/>
              </a:rPr>
              <a:t>.</a:t>
            </a:r>
            <a:endParaRPr sz="1800" dirty="0">
              <a:latin typeface="Trebuchet MS" panose="020B0703020202090204"/>
              <a:cs typeface="Trebuchet MS" panose="020B0703020202090204"/>
            </a:endParaRPr>
          </a:p>
          <a:p>
            <a:pPr>
              <a:lnSpc>
                <a:spcPct val="100000"/>
              </a:lnSpc>
              <a:spcBef>
                <a:spcPts val="10"/>
              </a:spcBef>
            </a:pPr>
            <a:endParaRPr sz="1850" dirty="0">
              <a:latin typeface="Trebuchet MS" panose="020B0703020202090204"/>
              <a:cs typeface="Trebuchet MS" panose="020B0703020202090204"/>
            </a:endParaRPr>
          </a:p>
          <a:p>
            <a:pPr marL="12700" marR="60960">
              <a:lnSpc>
                <a:spcPct val="100000"/>
              </a:lnSpc>
            </a:pPr>
            <a:r>
              <a:rPr sz="1800" b="1" i="1" spc="-50" dirty="0">
                <a:solidFill>
                  <a:srgbClr val="D21924"/>
                </a:solidFill>
                <a:latin typeface="Trebuchet MS" panose="020B0703020202090204"/>
                <a:cs typeface="Trebuchet MS" panose="020B0703020202090204"/>
              </a:rPr>
              <a:t>La culture de </a:t>
            </a:r>
            <a:r>
              <a:rPr sz="1800" b="1" i="1" spc="-60" dirty="0">
                <a:solidFill>
                  <a:srgbClr val="D21924"/>
                </a:solidFill>
                <a:latin typeface="Trebuchet MS" panose="020B0703020202090204"/>
                <a:cs typeface="Trebuchet MS" panose="020B0703020202090204"/>
              </a:rPr>
              <a:t>rue </a:t>
            </a:r>
            <a:r>
              <a:rPr sz="1800" b="1" i="1" spc="-45" dirty="0">
                <a:solidFill>
                  <a:srgbClr val="D21924"/>
                </a:solidFill>
                <a:latin typeface="Trebuchet MS" panose="020B0703020202090204"/>
                <a:cs typeface="Trebuchet MS" panose="020B0703020202090204"/>
              </a:rPr>
              <a:t>incarne l</a:t>
            </a:r>
            <a:r>
              <a:rPr sz="1800" b="1" i="1" spc="-5" dirty="0">
                <a:solidFill>
                  <a:srgbClr val="D21924"/>
                </a:solidFill>
                <a:latin typeface="Trebuchet MS" panose="020B0703020202090204"/>
                <a:cs typeface="Trebuchet MS" panose="020B0703020202090204"/>
              </a:rPr>
              <a:t>'</a:t>
            </a:r>
            <a:r>
              <a:rPr sz="1800" b="1" i="1" spc="-30" dirty="0">
                <a:solidFill>
                  <a:srgbClr val="D21924"/>
                </a:solidFill>
                <a:latin typeface="Trebuchet MS" panose="020B0703020202090204"/>
                <a:cs typeface="Trebuchet MS" panose="020B0703020202090204"/>
              </a:rPr>
              <a:t>ambition </a:t>
            </a:r>
            <a:r>
              <a:rPr sz="1800" b="1" i="1" spc="-5" dirty="0">
                <a:solidFill>
                  <a:srgbClr val="D21924"/>
                </a:solidFill>
                <a:latin typeface="Trebuchet MS" panose="020B0703020202090204"/>
                <a:cs typeface="Trebuchet MS" panose="020B0703020202090204"/>
              </a:rPr>
              <a:t>de </a:t>
            </a:r>
            <a:r>
              <a:rPr sz="1800" b="1" i="1" spc="-45" dirty="0">
                <a:solidFill>
                  <a:srgbClr val="D21924"/>
                </a:solidFill>
                <a:latin typeface="Trebuchet MS" panose="020B0703020202090204"/>
                <a:cs typeface="Trebuchet MS" panose="020B0703020202090204"/>
              </a:rPr>
              <a:t>donner </a:t>
            </a:r>
            <a:r>
              <a:rPr sz="1800" b="1" i="1" spc="-70" dirty="0">
                <a:solidFill>
                  <a:srgbClr val="D21924"/>
                </a:solidFill>
                <a:latin typeface="Trebuchet MS" panose="020B0703020202090204"/>
                <a:cs typeface="Trebuchet MS" panose="020B0703020202090204"/>
              </a:rPr>
              <a:t>une </a:t>
            </a:r>
            <a:r>
              <a:rPr sz="1800" b="1" i="1" spc="50" dirty="0">
                <a:solidFill>
                  <a:srgbClr val="D21924"/>
                </a:solidFill>
                <a:latin typeface="Trebuchet MS" panose="020B0703020202090204"/>
                <a:cs typeface="Trebuchet MS" panose="020B0703020202090204"/>
              </a:rPr>
              <a:t>nouvelle </a:t>
            </a:r>
            <a:r>
              <a:rPr sz="1800" b="1" i="1" spc="-15" dirty="0">
                <a:solidFill>
                  <a:srgbClr val="D21924"/>
                </a:solidFill>
                <a:latin typeface="Trebuchet MS" panose="020B0703020202090204"/>
                <a:cs typeface="Trebuchet MS" panose="020B0703020202090204"/>
              </a:rPr>
              <a:t>forme </a:t>
            </a:r>
            <a:r>
              <a:rPr sz="1800" b="1" i="1" spc="-25" dirty="0">
                <a:solidFill>
                  <a:srgbClr val="D21924"/>
                </a:solidFill>
                <a:latin typeface="Trebuchet MS" panose="020B0703020202090204"/>
                <a:cs typeface="Trebuchet MS" panose="020B0703020202090204"/>
              </a:rPr>
              <a:t>et </a:t>
            </a:r>
            <a:r>
              <a:rPr sz="1800" b="1" i="1" spc="-70" dirty="0">
                <a:solidFill>
                  <a:srgbClr val="D21924"/>
                </a:solidFill>
                <a:latin typeface="Trebuchet MS" panose="020B0703020202090204"/>
                <a:cs typeface="Trebuchet MS" panose="020B0703020202090204"/>
              </a:rPr>
              <a:t>une </a:t>
            </a:r>
            <a:r>
              <a:rPr sz="1800" b="1" i="1" spc="50" dirty="0">
                <a:solidFill>
                  <a:srgbClr val="D21924"/>
                </a:solidFill>
                <a:latin typeface="Trebuchet MS" panose="020B0703020202090204"/>
                <a:cs typeface="Trebuchet MS" panose="020B0703020202090204"/>
              </a:rPr>
              <a:t>nouvelle </a:t>
            </a:r>
            <a:r>
              <a:rPr sz="1800" b="1" i="1" spc="-85" dirty="0">
                <a:solidFill>
                  <a:srgbClr val="D21924"/>
                </a:solidFill>
                <a:latin typeface="Trebuchet MS" panose="020B0703020202090204"/>
                <a:cs typeface="Trebuchet MS" panose="020B0703020202090204"/>
              </a:rPr>
              <a:t>vie </a:t>
            </a:r>
            <a:r>
              <a:rPr sz="1800" b="1" i="1" spc="-5" dirty="0">
                <a:solidFill>
                  <a:srgbClr val="D21924"/>
                </a:solidFill>
                <a:latin typeface="Trebuchet MS" panose="020B0703020202090204"/>
                <a:cs typeface="Trebuchet MS" panose="020B0703020202090204"/>
              </a:rPr>
              <a:t>à l'</a:t>
            </a:r>
            <a:r>
              <a:rPr sz="1800" b="1" i="1" spc="-100" dirty="0">
                <a:solidFill>
                  <a:srgbClr val="D21924"/>
                </a:solidFill>
                <a:latin typeface="Trebuchet MS" panose="020B0703020202090204"/>
                <a:cs typeface="Trebuchet MS" panose="020B0703020202090204"/>
              </a:rPr>
              <a:t>espace </a:t>
            </a:r>
            <a:r>
              <a:rPr sz="1800" b="1" i="1" spc="-30" dirty="0">
                <a:solidFill>
                  <a:srgbClr val="D21924"/>
                </a:solidFill>
                <a:latin typeface="Trebuchet MS" panose="020B0703020202090204"/>
                <a:cs typeface="Trebuchet MS" panose="020B0703020202090204"/>
              </a:rPr>
              <a:t>urbain</a:t>
            </a:r>
            <a:r>
              <a:rPr sz="1800" b="1" i="1" spc="-100" dirty="0">
                <a:solidFill>
                  <a:srgbClr val="D21924"/>
                </a:solidFill>
                <a:latin typeface="Trebuchet MS" panose="020B0703020202090204"/>
                <a:cs typeface="Trebuchet MS" panose="020B0703020202090204"/>
              </a:rPr>
              <a:t>, </a:t>
            </a:r>
            <a:r>
              <a:rPr sz="1800" b="1" i="1" spc="-10" dirty="0">
                <a:solidFill>
                  <a:srgbClr val="D21924"/>
                </a:solidFill>
                <a:latin typeface="Trebuchet MS" panose="020B0703020202090204"/>
                <a:cs typeface="Trebuchet MS" panose="020B0703020202090204"/>
              </a:rPr>
              <a:t>tout en </a:t>
            </a:r>
            <a:r>
              <a:rPr sz="1800" b="1" i="1" spc="-45" dirty="0">
                <a:solidFill>
                  <a:srgbClr val="D21924"/>
                </a:solidFill>
                <a:latin typeface="Trebuchet MS" panose="020B0703020202090204"/>
                <a:cs typeface="Trebuchet MS" panose="020B0703020202090204"/>
              </a:rPr>
              <a:t>établissant </a:t>
            </a:r>
            <a:r>
              <a:rPr sz="1800" b="1" i="1" spc="-50" dirty="0">
                <a:solidFill>
                  <a:srgbClr val="D21924"/>
                </a:solidFill>
                <a:latin typeface="Trebuchet MS" panose="020B0703020202090204"/>
                <a:cs typeface="Trebuchet MS" panose="020B0703020202090204"/>
              </a:rPr>
              <a:t>une </a:t>
            </a:r>
            <a:r>
              <a:rPr sz="1800" b="1" i="1" spc="-85" dirty="0">
                <a:solidFill>
                  <a:srgbClr val="D21924"/>
                </a:solidFill>
                <a:latin typeface="Trebuchet MS" panose="020B0703020202090204"/>
                <a:cs typeface="Trebuchet MS" panose="020B0703020202090204"/>
              </a:rPr>
              <a:t>volonté </a:t>
            </a:r>
            <a:r>
              <a:rPr sz="1800" b="1" i="1" spc="-5" dirty="0">
                <a:solidFill>
                  <a:srgbClr val="D21924"/>
                </a:solidFill>
                <a:latin typeface="Trebuchet MS" panose="020B0703020202090204"/>
                <a:cs typeface="Trebuchet MS" panose="020B0703020202090204"/>
              </a:rPr>
              <a:t>de </a:t>
            </a:r>
            <a:r>
              <a:rPr sz="1800" b="1" i="1" spc="-75" dirty="0">
                <a:solidFill>
                  <a:srgbClr val="D21924"/>
                </a:solidFill>
                <a:latin typeface="Trebuchet MS" panose="020B0703020202090204"/>
                <a:cs typeface="Trebuchet MS" panose="020B0703020202090204"/>
              </a:rPr>
              <a:t>créer des </a:t>
            </a:r>
            <a:r>
              <a:rPr sz="1800" b="1" i="1" spc="-35" dirty="0">
                <a:solidFill>
                  <a:srgbClr val="D21924"/>
                </a:solidFill>
                <a:latin typeface="Trebuchet MS" panose="020B0703020202090204"/>
                <a:cs typeface="Trebuchet MS" panose="020B0703020202090204"/>
              </a:rPr>
              <a:t>liens </a:t>
            </a:r>
            <a:r>
              <a:rPr sz="1800" b="1" i="1" spc="-25" dirty="0">
                <a:solidFill>
                  <a:srgbClr val="D21924"/>
                </a:solidFill>
                <a:latin typeface="Trebuchet MS" panose="020B0703020202090204"/>
                <a:cs typeface="Trebuchet MS" panose="020B0703020202090204"/>
              </a:rPr>
              <a:t>entre les </a:t>
            </a:r>
            <a:r>
              <a:rPr sz="1800" b="1" i="1" spc="-70" dirty="0">
                <a:solidFill>
                  <a:srgbClr val="D21924"/>
                </a:solidFill>
                <a:latin typeface="Trebuchet MS" panose="020B0703020202090204"/>
                <a:cs typeface="Trebuchet MS" panose="020B0703020202090204"/>
              </a:rPr>
              <a:t>habitants </a:t>
            </a:r>
            <a:r>
              <a:rPr sz="1800" b="1" i="1" spc="-35" dirty="0">
                <a:solidFill>
                  <a:srgbClr val="D21924"/>
                </a:solidFill>
                <a:latin typeface="Trebuchet MS" panose="020B0703020202090204"/>
                <a:cs typeface="Trebuchet MS" panose="020B0703020202090204"/>
              </a:rPr>
              <a:t>qui </a:t>
            </a:r>
            <a:r>
              <a:rPr sz="1800" b="1" i="1" spc="-40" dirty="0">
                <a:solidFill>
                  <a:srgbClr val="D21924"/>
                </a:solidFill>
                <a:latin typeface="Trebuchet MS" panose="020B0703020202090204"/>
                <a:cs typeface="Trebuchet MS" panose="020B0703020202090204"/>
              </a:rPr>
              <a:t>peuvent </a:t>
            </a:r>
            <a:r>
              <a:rPr sz="1800" b="1" i="1" spc="-20" dirty="0">
                <a:solidFill>
                  <a:srgbClr val="D21924"/>
                </a:solidFill>
                <a:latin typeface="Trebuchet MS" panose="020B0703020202090204"/>
                <a:cs typeface="Trebuchet MS" panose="020B0703020202090204"/>
              </a:rPr>
              <a:t>renforcer </a:t>
            </a:r>
            <a:r>
              <a:rPr sz="1800" b="1" i="1" spc="-30" dirty="0">
                <a:solidFill>
                  <a:srgbClr val="D21924"/>
                </a:solidFill>
                <a:latin typeface="Trebuchet MS" panose="020B0703020202090204"/>
                <a:cs typeface="Trebuchet MS" panose="020B0703020202090204"/>
              </a:rPr>
              <a:t>l'</a:t>
            </a:r>
            <a:r>
              <a:rPr sz="1800" b="1" i="1" spc="-75" dirty="0">
                <a:solidFill>
                  <a:srgbClr val="D21924"/>
                </a:solidFill>
                <a:latin typeface="Trebuchet MS" panose="020B0703020202090204"/>
                <a:cs typeface="Trebuchet MS" panose="020B0703020202090204"/>
              </a:rPr>
              <a:t>attractivité </a:t>
            </a:r>
            <a:r>
              <a:rPr sz="1800" b="1" i="1" dirty="0">
                <a:solidFill>
                  <a:srgbClr val="D21924"/>
                </a:solidFill>
                <a:latin typeface="Trebuchet MS" panose="020B0703020202090204"/>
                <a:cs typeface="Trebuchet MS" panose="020B0703020202090204"/>
              </a:rPr>
              <a:t>d'</a:t>
            </a:r>
            <a:r>
              <a:rPr sz="1800" b="1" i="1" spc="-70" dirty="0">
                <a:solidFill>
                  <a:srgbClr val="D21924"/>
                </a:solidFill>
                <a:latin typeface="Trebuchet MS" panose="020B0703020202090204"/>
                <a:cs typeface="Trebuchet MS" panose="020B0703020202090204"/>
              </a:rPr>
              <a:t>un </a:t>
            </a:r>
            <a:r>
              <a:rPr sz="1800" b="1" i="1" spc="-50" dirty="0">
                <a:solidFill>
                  <a:srgbClr val="D21924"/>
                </a:solidFill>
                <a:latin typeface="Trebuchet MS" panose="020B0703020202090204"/>
                <a:cs typeface="Trebuchet MS" panose="020B0703020202090204"/>
              </a:rPr>
              <a:t>lieu.</a:t>
            </a:r>
            <a:endParaRPr sz="1800" dirty="0">
              <a:latin typeface="Trebuchet MS" panose="020B0703020202090204"/>
              <a:cs typeface="Trebuchet MS" panose="020B0703020202090204"/>
            </a:endParaRPr>
          </a:p>
          <a:p>
            <a:pPr>
              <a:lnSpc>
                <a:spcPct val="100000"/>
              </a:lnSpc>
              <a:spcBef>
                <a:spcPts val="10"/>
              </a:spcBef>
            </a:pPr>
            <a:endParaRPr sz="1100" dirty="0">
              <a:latin typeface="Trebuchet MS" panose="020B0703020202090204"/>
              <a:cs typeface="Trebuchet MS" panose="020B0703020202090204"/>
            </a:endParaRPr>
          </a:p>
          <a:p>
            <a:pPr marL="12700">
              <a:lnSpc>
                <a:spcPct val="100000"/>
              </a:lnSpc>
            </a:pPr>
            <a:r>
              <a:rPr sz="1100" b="1" spc="-25" dirty="0">
                <a:solidFill>
                  <a:srgbClr val="1D1D1B"/>
                </a:solidFill>
                <a:latin typeface="Trebuchet MS" panose="020B0703020202090204"/>
                <a:cs typeface="Trebuchet MS" panose="020B0703020202090204"/>
              </a:rPr>
              <a:t>Extrait </a:t>
            </a:r>
            <a:r>
              <a:rPr sz="1100" b="1" spc="20" dirty="0">
                <a:solidFill>
                  <a:srgbClr val="1D1D1B"/>
                </a:solidFill>
                <a:latin typeface="Trebuchet MS" panose="020B0703020202090204"/>
                <a:cs typeface="Trebuchet MS" panose="020B0703020202090204"/>
              </a:rPr>
              <a:t>de </a:t>
            </a:r>
            <a:r>
              <a:rPr sz="1100" b="1" spc="15" dirty="0" err="1">
                <a:solidFill>
                  <a:srgbClr val="1D1D1B"/>
                </a:solidFill>
                <a:latin typeface="Trebuchet MS" panose="020B0703020202090204"/>
                <a:cs typeface="Trebuchet MS" panose="020B0703020202090204"/>
              </a:rPr>
              <a:t>notre</a:t>
            </a:r>
            <a:r>
              <a:rPr lang="fr-FR" sz="1100" b="1" spc="15" dirty="0">
                <a:solidFill>
                  <a:srgbClr val="1D1D1B"/>
                </a:solidFill>
                <a:latin typeface="Trebuchet MS" panose="020B0703020202090204"/>
                <a:cs typeface="Trebuchet MS" panose="020B0703020202090204"/>
              </a:rPr>
              <a:t> Street Culture for </a:t>
            </a:r>
            <a:r>
              <a:rPr lang="fr-FR" sz="1100" b="1" spc="15" dirty="0" err="1">
                <a:solidFill>
                  <a:srgbClr val="1D1D1B"/>
                </a:solidFill>
                <a:latin typeface="Trebuchet MS" panose="020B0703020202090204"/>
                <a:cs typeface="Trebuchet MS" panose="020B0703020202090204"/>
              </a:rPr>
              <a:t>Region</a:t>
            </a:r>
            <a:r>
              <a:rPr lang="fr-FR" sz="1100" b="1" spc="15" dirty="0">
                <a:solidFill>
                  <a:srgbClr val="1D1D1B"/>
                </a:solidFill>
                <a:latin typeface="Trebuchet MS" panose="020B0703020202090204"/>
                <a:cs typeface="Trebuchet MS" panose="020B0703020202090204"/>
              </a:rPr>
              <a:t> ressource</a:t>
            </a:r>
            <a:r>
              <a:rPr sz="1100" b="1" spc="15" dirty="0">
                <a:solidFill>
                  <a:srgbClr val="1D1D1B"/>
                </a:solidFill>
                <a:latin typeface="Trebuchet MS" panose="020B0703020202090204"/>
                <a:cs typeface="Trebuchet MS" panose="020B0703020202090204"/>
              </a:rPr>
              <a:t> </a:t>
            </a:r>
            <a:r>
              <a:rPr sz="1100" b="1" spc="-35" dirty="0">
                <a:solidFill>
                  <a:srgbClr val="1D1D1B"/>
                </a:solidFill>
                <a:latin typeface="Trebuchet MS" panose="020B0703020202090204"/>
                <a:cs typeface="Trebuchet MS" panose="020B0703020202090204"/>
              </a:rPr>
              <a:t>pack</a:t>
            </a:r>
            <a:endParaRPr sz="1100" dirty="0">
              <a:latin typeface="Trebuchet MS" panose="020B0703020202090204"/>
              <a:cs typeface="Trebuchet MS" panose="020B0703020202090204"/>
            </a:endParaRPr>
          </a:p>
        </p:txBody>
      </p:sp>
      <p:sp>
        <p:nvSpPr>
          <p:cNvPr id="9" name="object 9"/>
          <p:cNvSpPr txBox="1"/>
          <p:nvPr/>
        </p:nvSpPr>
        <p:spPr>
          <a:xfrm>
            <a:off x="9550255" y="5004713"/>
            <a:ext cx="173355" cy="2096770"/>
          </a:xfrm>
          <a:prstGeom prst="rect">
            <a:avLst/>
          </a:prstGeom>
        </p:spPr>
        <p:txBody>
          <a:bodyPr vert="vert270" wrap="square" lIns="0" tIns="1270" rIns="0" bIns="0" rtlCol="0">
            <a:spAutoFit/>
          </a:bodyPr>
          <a:lstStyle/>
          <a:p>
            <a:pPr marL="12700">
              <a:lnSpc>
                <a:spcPct val="100000"/>
              </a:lnSpc>
              <a:spcBef>
                <a:spcPts val="10"/>
              </a:spcBef>
            </a:pPr>
            <a:r>
              <a:rPr sz="1000" spc="-10" dirty="0">
                <a:solidFill>
                  <a:srgbClr val="1D1D1B"/>
                </a:solidFill>
                <a:latin typeface="Trebuchet MS" panose="020B0703020202090204"/>
                <a:cs typeface="Trebuchet MS" panose="020B0703020202090204"/>
              </a:rPr>
              <a:t>Photo </a:t>
            </a:r>
            <a:r>
              <a:rPr sz="1000" spc="-30" dirty="0">
                <a:solidFill>
                  <a:srgbClr val="1D1D1B"/>
                </a:solidFill>
                <a:latin typeface="Trebuchet MS" panose="020B0703020202090204"/>
                <a:cs typeface="Trebuchet MS" panose="020B0703020202090204"/>
              </a:rPr>
              <a:t>par Grace </a:t>
            </a:r>
            <a:r>
              <a:rPr sz="1000" spc="-10" dirty="0">
                <a:solidFill>
                  <a:srgbClr val="1D1D1B"/>
                </a:solidFill>
                <a:latin typeface="Trebuchet MS" panose="020B0703020202090204"/>
                <a:cs typeface="Trebuchet MS" panose="020B0703020202090204"/>
              </a:rPr>
              <a:t>Madeline </a:t>
            </a:r>
            <a:r>
              <a:rPr sz="1000" spc="10" dirty="0">
                <a:solidFill>
                  <a:srgbClr val="1D1D1B"/>
                </a:solidFill>
                <a:latin typeface="Trebuchet MS" panose="020B0703020202090204"/>
                <a:cs typeface="Trebuchet MS" panose="020B0703020202090204"/>
              </a:rPr>
              <a:t>sur </a:t>
            </a:r>
            <a:r>
              <a:rPr sz="1000" spc="-15" dirty="0">
                <a:solidFill>
                  <a:srgbClr val="1D1D1B"/>
                </a:solidFill>
                <a:latin typeface="Trebuchet MS" panose="020B0703020202090204"/>
                <a:cs typeface="Trebuchet MS" panose="020B0703020202090204"/>
              </a:rPr>
              <a:t>Unsplash</a:t>
            </a:r>
            <a:endParaRPr sz="1000">
              <a:latin typeface="Trebuchet MS" panose="020B0703020202090204"/>
              <a:cs typeface="Trebuchet MS" panose="020B0703020202090204"/>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2263775" cy="2250440"/>
          </a:xfrm>
          <a:custGeom>
            <a:avLst/>
            <a:gdLst/>
            <a:ahLst/>
            <a:cxnLst/>
            <a:rect l="l" t="t" r="r" b="b"/>
            <a:pathLst>
              <a:path w="2263775" h="2250440">
                <a:moveTo>
                  <a:pt x="1159426" y="1861514"/>
                </a:moveTo>
                <a:lnTo>
                  <a:pt x="20982" y="1861514"/>
                </a:lnTo>
                <a:lnTo>
                  <a:pt x="68287" y="1874650"/>
                </a:lnTo>
                <a:lnTo>
                  <a:pt x="116088" y="1886245"/>
                </a:lnTo>
                <a:lnTo>
                  <a:pt x="164353" y="1896278"/>
                </a:lnTo>
                <a:lnTo>
                  <a:pt x="213045" y="1904723"/>
                </a:lnTo>
                <a:lnTo>
                  <a:pt x="262129" y="1911557"/>
                </a:lnTo>
                <a:lnTo>
                  <a:pt x="311572" y="1916757"/>
                </a:lnTo>
                <a:lnTo>
                  <a:pt x="361339" y="1920298"/>
                </a:lnTo>
                <a:lnTo>
                  <a:pt x="411393" y="1922157"/>
                </a:lnTo>
                <a:lnTo>
                  <a:pt x="574550" y="2249995"/>
                </a:lnTo>
                <a:lnTo>
                  <a:pt x="1163436" y="2106485"/>
                </a:lnTo>
                <a:lnTo>
                  <a:pt x="1159426" y="1861514"/>
                </a:lnTo>
                <a:close/>
              </a:path>
              <a:path w="2263775" h="2250440">
                <a:moveTo>
                  <a:pt x="0" y="871901"/>
                </a:moveTo>
                <a:lnTo>
                  <a:pt x="0" y="1883189"/>
                </a:lnTo>
                <a:lnTo>
                  <a:pt x="20982" y="1861514"/>
                </a:lnTo>
                <a:lnTo>
                  <a:pt x="1159426" y="1861514"/>
                </a:lnTo>
                <a:lnTo>
                  <a:pt x="1157442" y="1740331"/>
                </a:lnTo>
                <a:lnTo>
                  <a:pt x="1201049" y="1715633"/>
                </a:lnTo>
                <a:lnTo>
                  <a:pt x="1243627" y="1689587"/>
                </a:lnTo>
                <a:lnTo>
                  <a:pt x="1285155" y="1662228"/>
                </a:lnTo>
                <a:lnTo>
                  <a:pt x="1325611" y="1633589"/>
                </a:lnTo>
                <a:lnTo>
                  <a:pt x="1364974" y="1603706"/>
                </a:lnTo>
                <a:lnTo>
                  <a:pt x="1403224" y="1572612"/>
                </a:lnTo>
                <a:lnTo>
                  <a:pt x="1440340" y="1540342"/>
                </a:lnTo>
                <a:lnTo>
                  <a:pt x="1476301" y="1506930"/>
                </a:lnTo>
                <a:lnTo>
                  <a:pt x="1894434" y="1506930"/>
                </a:lnTo>
                <a:lnTo>
                  <a:pt x="2138492" y="1105598"/>
                </a:lnTo>
                <a:lnTo>
                  <a:pt x="2104486" y="1072678"/>
                </a:lnTo>
                <a:lnTo>
                  <a:pt x="481257" y="1072678"/>
                </a:lnTo>
                <a:lnTo>
                  <a:pt x="434498" y="1071867"/>
                </a:lnTo>
                <a:lnTo>
                  <a:pt x="388311" y="1067721"/>
                </a:lnTo>
                <a:lnTo>
                  <a:pt x="342847" y="1060332"/>
                </a:lnTo>
                <a:lnTo>
                  <a:pt x="298258" y="1049793"/>
                </a:lnTo>
                <a:lnTo>
                  <a:pt x="254698" y="1036195"/>
                </a:lnTo>
                <a:lnTo>
                  <a:pt x="212317" y="1019631"/>
                </a:lnTo>
                <a:lnTo>
                  <a:pt x="171267" y="1000193"/>
                </a:lnTo>
                <a:lnTo>
                  <a:pt x="131701" y="977974"/>
                </a:lnTo>
                <a:lnTo>
                  <a:pt x="93770" y="953066"/>
                </a:lnTo>
                <a:lnTo>
                  <a:pt x="57627" y="925560"/>
                </a:lnTo>
                <a:lnTo>
                  <a:pt x="23423" y="895551"/>
                </a:lnTo>
                <a:lnTo>
                  <a:pt x="0" y="871901"/>
                </a:lnTo>
                <a:close/>
              </a:path>
              <a:path w="2263775" h="2250440">
                <a:moveTo>
                  <a:pt x="1894434" y="1506930"/>
                </a:moveTo>
                <a:lnTo>
                  <a:pt x="1476301" y="1506930"/>
                </a:lnTo>
                <a:lnTo>
                  <a:pt x="1823620" y="1623377"/>
                </a:lnTo>
                <a:lnTo>
                  <a:pt x="1894434" y="1506930"/>
                </a:lnTo>
                <a:close/>
              </a:path>
              <a:path w="2263775" h="2250440">
                <a:moveTo>
                  <a:pt x="2191376" y="0"/>
                </a:moveTo>
                <a:lnTo>
                  <a:pt x="963386" y="0"/>
                </a:lnTo>
                <a:lnTo>
                  <a:pt x="977617" y="16554"/>
                </a:lnTo>
                <a:lnTo>
                  <a:pt x="1005090" y="53526"/>
                </a:lnTo>
                <a:lnTo>
                  <a:pt x="1030016" y="92633"/>
                </a:lnTo>
                <a:lnTo>
                  <a:pt x="1052244" y="133783"/>
                </a:lnTo>
                <a:lnTo>
                  <a:pt x="1071621" y="176883"/>
                </a:lnTo>
                <a:lnTo>
                  <a:pt x="1087997" y="221842"/>
                </a:lnTo>
                <a:lnTo>
                  <a:pt x="1101219" y="268566"/>
                </a:lnTo>
                <a:lnTo>
                  <a:pt x="1110973" y="316131"/>
                </a:lnTo>
                <a:lnTo>
                  <a:pt x="1117114" y="363580"/>
                </a:lnTo>
                <a:lnTo>
                  <a:pt x="1119735" y="410760"/>
                </a:lnTo>
                <a:lnTo>
                  <a:pt x="1118927" y="457519"/>
                </a:lnTo>
                <a:lnTo>
                  <a:pt x="1114784" y="503707"/>
                </a:lnTo>
                <a:lnTo>
                  <a:pt x="1107397" y="549170"/>
                </a:lnTo>
                <a:lnTo>
                  <a:pt x="1096859" y="593756"/>
                </a:lnTo>
                <a:lnTo>
                  <a:pt x="1083262" y="637316"/>
                </a:lnTo>
                <a:lnTo>
                  <a:pt x="1066699" y="679695"/>
                </a:lnTo>
                <a:lnTo>
                  <a:pt x="1047262" y="720743"/>
                </a:lnTo>
                <a:lnTo>
                  <a:pt x="1025043" y="760307"/>
                </a:lnTo>
                <a:lnTo>
                  <a:pt x="1000134" y="798236"/>
                </a:lnTo>
                <a:lnTo>
                  <a:pt x="972629" y="834378"/>
                </a:lnTo>
                <a:lnTo>
                  <a:pt x="942618" y="868581"/>
                </a:lnTo>
                <a:lnTo>
                  <a:pt x="910196" y="900692"/>
                </a:lnTo>
                <a:lnTo>
                  <a:pt x="875453" y="930562"/>
                </a:lnTo>
                <a:lnTo>
                  <a:pt x="838482" y="958036"/>
                </a:lnTo>
                <a:lnTo>
                  <a:pt x="799376" y="982964"/>
                </a:lnTo>
                <a:lnTo>
                  <a:pt x="758227" y="1005194"/>
                </a:lnTo>
                <a:lnTo>
                  <a:pt x="715127" y="1024574"/>
                </a:lnTo>
                <a:lnTo>
                  <a:pt x="670169" y="1040952"/>
                </a:lnTo>
                <a:lnTo>
                  <a:pt x="623445" y="1054175"/>
                </a:lnTo>
                <a:lnTo>
                  <a:pt x="575883" y="1063924"/>
                </a:lnTo>
                <a:lnTo>
                  <a:pt x="528436" y="1070061"/>
                </a:lnTo>
                <a:lnTo>
                  <a:pt x="481257" y="1072678"/>
                </a:lnTo>
                <a:lnTo>
                  <a:pt x="2104486" y="1072678"/>
                </a:lnTo>
                <a:lnTo>
                  <a:pt x="1875284" y="850798"/>
                </a:lnTo>
                <a:lnTo>
                  <a:pt x="1888428" y="803499"/>
                </a:lnTo>
                <a:lnTo>
                  <a:pt x="1900030" y="755697"/>
                </a:lnTo>
                <a:lnTo>
                  <a:pt x="1910067" y="707427"/>
                </a:lnTo>
                <a:lnTo>
                  <a:pt x="1918516" y="658728"/>
                </a:lnTo>
                <a:lnTo>
                  <a:pt x="1925354" y="609634"/>
                </a:lnTo>
                <a:lnTo>
                  <a:pt x="1930557" y="560185"/>
                </a:lnTo>
                <a:lnTo>
                  <a:pt x="1934102" y="510415"/>
                </a:lnTo>
                <a:lnTo>
                  <a:pt x="1935965" y="460362"/>
                </a:lnTo>
                <a:lnTo>
                  <a:pt x="2263752" y="297179"/>
                </a:lnTo>
                <a:lnTo>
                  <a:pt x="2191376" y="0"/>
                </a:lnTo>
                <a:close/>
              </a:path>
            </a:pathLst>
          </a:custGeom>
          <a:solidFill>
            <a:srgbClr val="F3F3F5"/>
          </a:solidFill>
        </p:spPr>
        <p:txBody>
          <a:bodyPr wrap="square" lIns="0" tIns="0" rIns="0" bIns="0" rtlCol="0"/>
          <a:lstStyle/>
          <a:p>
            <a:endParaRPr/>
          </a:p>
        </p:txBody>
      </p:sp>
      <p:sp>
        <p:nvSpPr>
          <p:cNvPr id="3" name="object 3"/>
          <p:cNvSpPr/>
          <p:nvPr/>
        </p:nvSpPr>
        <p:spPr>
          <a:xfrm>
            <a:off x="5739151" y="0"/>
            <a:ext cx="4319270" cy="5732780"/>
          </a:xfrm>
          <a:custGeom>
            <a:avLst/>
            <a:gdLst/>
            <a:ahLst/>
            <a:cxnLst/>
            <a:rect l="l" t="t" r="r" b="b"/>
            <a:pathLst>
              <a:path w="4319270" h="5732780">
                <a:moveTo>
                  <a:pt x="4319248" y="0"/>
                </a:moveTo>
                <a:lnTo>
                  <a:pt x="52339" y="0"/>
                </a:lnTo>
                <a:lnTo>
                  <a:pt x="0" y="650679"/>
                </a:lnTo>
                <a:lnTo>
                  <a:pt x="74924" y="1521385"/>
                </a:lnTo>
                <a:lnTo>
                  <a:pt x="464575" y="1903540"/>
                </a:lnTo>
                <a:lnTo>
                  <a:pt x="1276164" y="2086266"/>
                </a:lnTo>
                <a:lnTo>
                  <a:pt x="1394824" y="2107047"/>
                </a:lnTo>
                <a:lnTo>
                  <a:pt x="1505612" y="2127944"/>
                </a:lnTo>
                <a:lnTo>
                  <a:pt x="1608844" y="2149182"/>
                </a:lnTo>
                <a:lnTo>
                  <a:pt x="1657725" y="2160000"/>
                </a:lnTo>
                <a:lnTo>
                  <a:pt x="1704834" y="2170988"/>
                </a:lnTo>
                <a:lnTo>
                  <a:pt x="1750212" y="2182174"/>
                </a:lnTo>
                <a:lnTo>
                  <a:pt x="1793898" y="2193587"/>
                </a:lnTo>
                <a:lnTo>
                  <a:pt x="1835931" y="2205254"/>
                </a:lnTo>
                <a:lnTo>
                  <a:pt x="1876351" y="2217204"/>
                </a:lnTo>
                <a:lnTo>
                  <a:pt x="1915196" y="2229465"/>
                </a:lnTo>
                <a:lnTo>
                  <a:pt x="1952507" y="2242065"/>
                </a:lnTo>
                <a:lnTo>
                  <a:pt x="2022682" y="2268395"/>
                </a:lnTo>
                <a:lnTo>
                  <a:pt x="2087192" y="2296420"/>
                </a:lnTo>
                <a:lnTo>
                  <a:pt x="2146350" y="2326366"/>
                </a:lnTo>
                <a:lnTo>
                  <a:pt x="2200473" y="2358459"/>
                </a:lnTo>
                <a:lnTo>
                  <a:pt x="2249875" y="2392923"/>
                </a:lnTo>
                <a:lnTo>
                  <a:pt x="2294871" y="2429984"/>
                </a:lnTo>
                <a:lnTo>
                  <a:pt x="2335777" y="2469869"/>
                </a:lnTo>
                <a:lnTo>
                  <a:pt x="2372908" y="2512801"/>
                </a:lnTo>
                <a:lnTo>
                  <a:pt x="2406578" y="2559008"/>
                </a:lnTo>
                <a:lnTo>
                  <a:pt x="2437103" y="2608715"/>
                </a:lnTo>
                <a:lnTo>
                  <a:pt x="2464798" y="2662147"/>
                </a:lnTo>
                <a:lnTo>
                  <a:pt x="2489979" y="2719530"/>
                </a:lnTo>
                <a:lnTo>
                  <a:pt x="2512959" y="2781089"/>
                </a:lnTo>
                <a:lnTo>
                  <a:pt x="2534054" y="2847050"/>
                </a:lnTo>
                <a:lnTo>
                  <a:pt x="2553580" y="2917639"/>
                </a:lnTo>
                <a:lnTo>
                  <a:pt x="2562853" y="2954739"/>
                </a:lnTo>
                <a:lnTo>
                  <a:pt x="2571851" y="2993080"/>
                </a:lnTo>
                <a:lnTo>
                  <a:pt x="2580615" y="3032692"/>
                </a:lnTo>
                <a:lnTo>
                  <a:pt x="2589183" y="3073601"/>
                </a:lnTo>
                <a:lnTo>
                  <a:pt x="2597595" y="3115836"/>
                </a:lnTo>
                <a:lnTo>
                  <a:pt x="2605890" y="3159426"/>
                </a:lnTo>
                <a:lnTo>
                  <a:pt x="2614108" y="3204398"/>
                </a:lnTo>
                <a:lnTo>
                  <a:pt x="2622288" y="3250780"/>
                </a:lnTo>
                <a:lnTo>
                  <a:pt x="2630470" y="3298602"/>
                </a:lnTo>
                <a:lnTo>
                  <a:pt x="2638692" y="3347890"/>
                </a:lnTo>
                <a:lnTo>
                  <a:pt x="2646995" y="3398674"/>
                </a:lnTo>
                <a:lnTo>
                  <a:pt x="2655417" y="3450981"/>
                </a:lnTo>
                <a:lnTo>
                  <a:pt x="2663998" y="3504840"/>
                </a:lnTo>
                <a:lnTo>
                  <a:pt x="2691090" y="3676009"/>
                </a:lnTo>
                <a:lnTo>
                  <a:pt x="2700701" y="3736356"/>
                </a:lnTo>
                <a:lnTo>
                  <a:pt x="2710668" y="3798396"/>
                </a:lnTo>
                <a:lnTo>
                  <a:pt x="2721031" y="3862157"/>
                </a:lnTo>
                <a:lnTo>
                  <a:pt x="2731828" y="3927667"/>
                </a:lnTo>
                <a:lnTo>
                  <a:pt x="2743099" y="3994954"/>
                </a:lnTo>
                <a:lnTo>
                  <a:pt x="2754884" y="4064046"/>
                </a:lnTo>
                <a:lnTo>
                  <a:pt x="2767221" y="4134973"/>
                </a:lnTo>
                <a:lnTo>
                  <a:pt x="2780151" y="4207760"/>
                </a:lnTo>
                <a:lnTo>
                  <a:pt x="2793713" y="4282438"/>
                </a:lnTo>
                <a:lnTo>
                  <a:pt x="3209298" y="5240554"/>
                </a:lnTo>
                <a:lnTo>
                  <a:pt x="3812080" y="5652341"/>
                </a:lnTo>
                <a:lnTo>
                  <a:pt x="4319248" y="5732330"/>
                </a:lnTo>
                <a:lnTo>
                  <a:pt x="4319248"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0" y="3012315"/>
            <a:ext cx="10058400" cy="4760595"/>
            <a:chOff x="0" y="3012315"/>
            <a:chExt cx="10058400" cy="4760595"/>
          </a:xfrm>
        </p:grpSpPr>
        <p:sp>
          <p:nvSpPr>
            <p:cNvPr id="5" name="object 5"/>
            <p:cNvSpPr/>
            <p:nvPr/>
          </p:nvSpPr>
          <p:spPr>
            <a:xfrm>
              <a:off x="0" y="3221586"/>
              <a:ext cx="4082415" cy="4551045"/>
            </a:xfrm>
            <a:custGeom>
              <a:avLst/>
              <a:gdLst/>
              <a:ahLst/>
              <a:cxnLst/>
              <a:rect l="l" t="t" r="r" b="b"/>
              <a:pathLst>
                <a:path w="4082415" h="4551045">
                  <a:moveTo>
                    <a:pt x="694387" y="0"/>
                  </a:moveTo>
                  <a:lnTo>
                    <a:pt x="649383" y="1440"/>
                  </a:lnTo>
                  <a:lnTo>
                    <a:pt x="604429" y="4915"/>
                  </a:lnTo>
                  <a:lnTo>
                    <a:pt x="559568" y="10404"/>
                  </a:lnTo>
                  <a:lnTo>
                    <a:pt x="514844" y="17890"/>
                  </a:lnTo>
                  <a:lnTo>
                    <a:pt x="470298" y="27353"/>
                  </a:lnTo>
                  <a:lnTo>
                    <a:pt x="425975" y="38773"/>
                  </a:lnTo>
                  <a:lnTo>
                    <a:pt x="381915" y="52133"/>
                  </a:lnTo>
                  <a:lnTo>
                    <a:pt x="338163" y="67413"/>
                  </a:lnTo>
                  <a:lnTo>
                    <a:pt x="294761" y="84594"/>
                  </a:lnTo>
                  <a:lnTo>
                    <a:pt x="251752" y="103657"/>
                  </a:lnTo>
                  <a:lnTo>
                    <a:pt x="209179" y="124584"/>
                  </a:lnTo>
                  <a:lnTo>
                    <a:pt x="167083" y="147355"/>
                  </a:lnTo>
                  <a:lnTo>
                    <a:pt x="125509" y="171951"/>
                  </a:lnTo>
                  <a:lnTo>
                    <a:pt x="84499" y="198354"/>
                  </a:lnTo>
                  <a:lnTo>
                    <a:pt x="44095" y="226544"/>
                  </a:lnTo>
                  <a:lnTo>
                    <a:pt x="4340" y="256503"/>
                  </a:lnTo>
                  <a:lnTo>
                    <a:pt x="0" y="260027"/>
                  </a:lnTo>
                  <a:lnTo>
                    <a:pt x="0" y="4550813"/>
                  </a:lnTo>
                  <a:lnTo>
                    <a:pt x="4040257" y="4550813"/>
                  </a:lnTo>
                  <a:lnTo>
                    <a:pt x="4046126" y="4507590"/>
                  </a:lnTo>
                  <a:lnTo>
                    <a:pt x="4052419" y="4457503"/>
                  </a:lnTo>
                  <a:lnTo>
                    <a:pt x="4058199" y="4407271"/>
                  </a:lnTo>
                  <a:lnTo>
                    <a:pt x="4063433" y="4356914"/>
                  </a:lnTo>
                  <a:lnTo>
                    <a:pt x="4068093" y="4306450"/>
                  </a:lnTo>
                  <a:lnTo>
                    <a:pt x="4072148" y="4255901"/>
                  </a:lnTo>
                  <a:lnTo>
                    <a:pt x="4075567" y="4205286"/>
                  </a:lnTo>
                  <a:lnTo>
                    <a:pt x="4078321" y="4154626"/>
                  </a:lnTo>
                  <a:lnTo>
                    <a:pt x="4080379" y="4103940"/>
                  </a:lnTo>
                  <a:lnTo>
                    <a:pt x="4081712" y="4053249"/>
                  </a:lnTo>
                  <a:lnTo>
                    <a:pt x="4082287" y="4002572"/>
                  </a:lnTo>
                  <a:lnTo>
                    <a:pt x="4082077" y="3951929"/>
                  </a:lnTo>
                  <a:lnTo>
                    <a:pt x="4081050" y="3901341"/>
                  </a:lnTo>
                  <a:lnTo>
                    <a:pt x="4079176" y="3850828"/>
                  </a:lnTo>
                  <a:lnTo>
                    <a:pt x="4076424" y="3800410"/>
                  </a:lnTo>
                  <a:lnTo>
                    <a:pt x="4072766" y="3750106"/>
                  </a:lnTo>
                  <a:lnTo>
                    <a:pt x="4068169" y="3699937"/>
                  </a:lnTo>
                  <a:lnTo>
                    <a:pt x="4062605" y="3649923"/>
                  </a:lnTo>
                  <a:lnTo>
                    <a:pt x="4056043" y="3600083"/>
                  </a:lnTo>
                  <a:lnTo>
                    <a:pt x="4047984" y="3547844"/>
                  </a:lnTo>
                  <a:lnTo>
                    <a:pt x="4038697" y="3495912"/>
                  </a:lnTo>
                  <a:lnTo>
                    <a:pt x="4028182" y="3444381"/>
                  </a:lnTo>
                  <a:lnTo>
                    <a:pt x="4016441" y="3393345"/>
                  </a:lnTo>
                  <a:lnTo>
                    <a:pt x="4003475" y="3342900"/>
                  </a:lnTo>
                  <a:lnTo>
                    <a:pt x="3989286" y="3293138"/>
                  </a:lnTo>
                  <a:lnTo>
                    <a:pt x="3973874" y="3244154"/>
                  </a:lnTo>
                  <a:lnTo>
                    <a:pt x="3957243" y="3196044"/>
                  </a:lnTo>
                  <a:lnTo>
                    <a:pt x="3939392" y="3148899"/>
                  </a:lnTo>
                  <a:lnTo>
                    <a:pt x="3920323" y="3102816"/>
                  </a:lnTo>
                  <a:lnTo>
                    <a:pt x="3900039" y="3057889"/>
                  </a:lnTo>
                  <a:lnTo>
                    <a:pt x="3878539" y="3014210"/>
                  </a:lnTo>
                  <a:lnTo>
                    <a:pt x="3855826" y="2971876"/>
                  </a:lnTo>
                  <a:lnTo>
                    <a:pt x="3831901" y="2930980"/>
                  </a:lnTo>
                  <a:lnTo>
                    <a:pt x="3806765" y="2891616"/>
                  </a:lnTo>
                  <a:lnTo>
                    <a:pt x="3780420" y="2853878"/>
                  </a:lnTo>
                  <a:lnTo>
                    <a:pt x="3752867" y="2817862"/>
                  </a:lnTo>
                  <a:lnTo>
                    <a:pt x="3724108" y="2783660"/>
                  </a:lnTo>
                  <a:lnTo>
                    <a:pt x="3694144" y="2751368"/>
                  </a:lnTo>
                  <a:lnTo>
                    <a:pt x="3659929" y="2718178"/>
                  </a:lnTo>
                  <a:lnTo>
                    <a:pt x="3624753" y="2687562"/>
                  </a:lnTo>
                  <a:lnTo>
                    <a:pt x="3588680" y="2659358"/>
                  </a:lnTo>
                  <a:lnTo>
                    <a:pt x="3551772" y="2633401"/>
                  </a:lnTo>
                  <a:lnTo>
                    <a:pt x="3514094" y="2609530"/>
                  </a:lnTo>
                  <a:lnTo>
                    <a:pt x="3475708" y="2587582"/>
                  </a:lnTo>
                  <a:lnTo>
                    <a:pt x="3436679" y="2567393"/>
                  </a:lnTo>
                  <a:lnTo>
                    <a:pt x="3397069" y="2548802"/>
                  </a:lnTo>
                  <a:lnTo>
                    <a:pt x="3356942" y="2531643"/>
                  </a:lnTo>
                  <a:lnTo>
                    <a:pt x="3316362" y="2515756"/>
                  </a:lnTo>
                  <a:lnTo>
                    <a:pt x="3275391" y="2500977"/>
                  </a:lnTo>
                  <a:lnTo>
                    <a:pt x="3234094" y="2487143"/>
                  </a:lnTo>
                  <a:lnTo>
                    <a:pt x="3192533" y="2474091"/>
                  </a:lnTo>
                  <a:lnTo>
                    <a:pt x="3150772" y="2461659"/>
                  </a:lnTo>
                  <a:lnTo>
                    <a:pt x="2941191" y="2403085"/>
                  </a:lnTo>
                  <a:lnTo>
                    <a:pt x="2899562" y="2390947"/>
                  </a:lnTo>
                  <a:lnTo>
                    <a:pt x="2858178" y="2378289"/>
                  </a:lnTo>
                  <a:lnTo>
                    <a:pt x="2817102" y="2364946"/>
                  </a:lnTo>
                  <a:lnTo>
                    <a:pt x="2776396" y="2350757"/>
                  </a:lnTo>
                  <a:lnTo>
                    <a:pt x="2736124" y="2335559"/>
                  </a:lnTo>
                  <a:lnTo>
                    <a:pt x="2696351" y="2319187"/>
                  </a:lnTo>
                  <a:lnTo>
                    <a:pt x="2657138" y="2301480"/>
                  </a:lnTo>
                  <a:lnTo>
                    <a:pt x="2618550" y="2282275"/>
                  </a:lnTo>
                  <a:lnTo>
                    <a:pt x="2580651" y="2261409"/>
                  </a:lnTo>
                  <a:lnTo>
                    <a:pt x="2543502" y="2238718"/>
                  </a:lnTo>
                  <a:lnTo>
                    <a:pt x="2507169" y="2214041"/>
                  </a:lnTo>
                  <a:lnTo>
                    <a:pt x="2471713" y="2187213"/>
                  </a:lnTo>
                  <a:lnTo>
                    <a:pt x="2437200" y="2158072"/>
                  </a:lnTo>
                  <a:lnTo>
                    <a:pt x="2403691" y="2126456"/>
                  </a:lnTo>
                  <a:lnTo>
                    <a:pt x="2371251" y="2092201"/>
                  </a:lnTo>
                  <a:lnTo>
                    <a:pt x="2339944" y="2055145"/>
                  </a:lnTo>
                  <a:lnTo>
                    <a:pt x="2309831" y="2015123"/>
                  </a:lnTo>
                  <a:lnTo>
                    <a:pt x="2283421" y="1975815"/>
                  </a:lnTo>
                  <a:lnTo>
                    <a:pt x="2258664" y="1934849"/>
                  </a:lnTo>
                  <a:lnTo>
                    <a:pt x="2235430" y="1892358"/>
                  </a:lnTo>
                  <a:lnTo>
                    <a:pt x="2213584" y="1848470"/>
                  </a:lnTo>
                  <a:lnTo>
                    <a:pt x="2192995" y="1803317"/>
                  </a:lnTo>
                  <a:lnTo>
                    <a:pt x="2173530" y="1757028"/>
                  </a:lnTo>
                  <a:lnTo>
                    <a:pt x="2155056" y="1709733"/>
                  </a:lnTo>
                  <a:lnTo>
                    <a:pt x="2137442" y="1661563"/>
                  </a:lnTo>
                  <a:lnTo>
                    <a:pt x="2120554" y="1612649"/>
                  </a:lnTo>
                  <a:lnTo>
                    <a:pt x="2104261" y="1563119"/>
                  </a:lnTo>
                  <a:lnTo>
                    <a:pt x="2088429" y="1513105"/>
                  </a:lnTo>
                  <a:lnTo>
                    <a:pt x="2072926" y="1462737"/>
                  </a:lnTo>
                  <a:lnTo>
                    <a:pt x="2057621" y="1412145"/>
                  </a:lnTo>
                  <a:lnTo>
                    <a:pt x="2042379" y="1361459"/>
                  </a:lnTo>
                  <a:lnTo>
                    <a:pt x="2027069" y="1310809"/>
                  </a:lnTo>
                  <a:lnTo>
                    <a:pt x="2011558" y="1260325"/>
                  </a:lnTo>
                  <a:lnTo>
                    <a:pt x="1995714" y="1210139"/>
                  </a:lnTo>
                  <a:lnTo>
                    <a:pt x="1979405" y="1160379"/>
                  </a:lnTo>
                  <a:lnTo>
                    <a:pt x="1962497" y="1111177"/>
                  </a:lnTo>
                  <a:lnTo>
                    <a:pt x="1944858" y="1062662"/>
                  </a:lnTo>
                  <a:lnTo>
                    <a:pt x="1924502" y="1010390"/>
                  </a:lnTo>
                  <a:lnTo>
                    <a:pt x="1903007" y="959077"/>
                  </a:lnTo>
                  <a:lnTo>
                    <a:pt x="1880404" y="908753"/>
                  </a:lnTo>
                  <a:lnTo>
                    <a:pt x="1856722" y="859449"/>
                  </a:lnTo>
                  <a:lnTo>
                    <a:pt x="1831992" y="811194"/>
                  </a:lnTo>
                  <a:lnTo>
                    <a:pt x="1806242" y="764019"/>
                  </a:lnTo>
                  <a:lnTo>
                    <a:pt x="1779504" y="717955"/>
                  </a:lnTo>
                  <a:lnTo>
                    <a:pt x="1751806" y="673030"/>
                  </a:lnTo>
                  <a:lnTo>
                    <a:pt x="1723180" y="629276"/>
                  </a:lnTo>
                  <a:lnTo>
                    <a:pt x="1693653" y="586723"/>
                  </a:lnTo>
                  <a:lnTo>
                    <a:pt x="1663258" y="545401"/>
                  </a:lnTo>
                  <a:lnTo>
                    <a:pt x="1632022" y="505340"/>
                  </a:lnTo>
                  <a:lnTo>
                    <a:pt x="1599976" y="466570"/>
                  </a:lnTo>
                  <a:lnTo>
                    <a:pt x="1567150" y="429122"/>
                  </a:lnTo>
                  <a:lnTo>
                    <a:pt x="1533574" y="393025"/>
                  </a:lnTo>
                  <a:lnTo>
                    <a:pt x="1499278" y="358310"/>
                  </a:lnTo>
                  <a:lnTo>
                    <a:pt x="1464291" y="325008"/>
                  </a:lnTo>
                  <a:lnTo>
                    <a:pt x="1428643" y="293148"/>
                  </a:lnTo>
                  <a:lnTo>
                    <a:pt x="1392365" y="262760"/>
                  </a:lnTo>
                  <a:lnTo>
                    <a:pt x="1355485" y="233876"/>
                  </a:lnTo>
                  <a:lnTo>
                    <a:pt x="1318034" y="206524"/>
                  </a:lnTo>
                  <a:lnTo>
                    <a:pt x="1280042" y="180735"/>
                  </a:lnTo>
                  <a:lnTo>
                    <a:pt x="1241538" y="156540"/>
                  </a:lnTo>
                  <a:lnTo>
                    <a:pt x="1202552" y="133969"/>
                  </a:lnTo>
                  <a:lnTo>
                    <a:pt x="1163115" y="113051"/>
                  </a:lnTo>
                  <a:lnTo>
                    <a:pt x="1123256" y="93817"/>
                  </a:lnTo>
                  <a:lnTo>
                    <a:pt x="1083004" y="76298"/>
                  </a:lnTo>
                  <a:lnTo>
                    <a:pt x="1042390" y="60523"/>
                  </a:lnTo>
                  <a:lnTo>
                    <a:pt x="1001444" y="46523"/>
                  </a:lnTo>
                  <a:lnTo>
                    <a:pt x="960195" y="34327"/>
                  </a:lnTo>
                  <a:lnTo>
                    <a:pt x="918673" y="23967"/>
                  </a:lnTo>
                  <a:lnTo>
                    <a:pt x="874057" y="14954"/>
                  </a:lnTo>
                  <a:lnTo>
                    <a:pt x="829277" y="8070"/>
                  </a:lnTo>
                  <a:lnTo>
                    <a:pt x="784377" y="3295"/>
                  </a:lnTo>
                  <a:lnTo>
                    <a:pt x="739400" y="612"/>
                  </a:lnTo>
                  <a:lnTo>
                    <a:pt x="694387" y="0"/>
                  </a:lnTo>
                  <a:close/>
                </a:path>
              </a:pathLst>
            </a:custGeom>
            <a:solidFill>
              <a:srgbClr val="EEEDF3"/>
            </a:solidFill>
          </p:spPr>
          <p:txBody>
            <a:bodyPr wrap="square" lIns="0" tIns="0" rIns="0" bIns="0" rtlCol="0"/>
            <a:lstStyle/>
            <a:p>
              <a:endParaRPr/>
            </a:p>
          </p:txBody>
        </p:sp>
        <p:pic>
          <p:nvPicPr>
            <p:cNvPr id="6" name="object 6"/>
            <p:cNvPicPr/>
            <p:nvPr/>
          </p:nvPicPr>
          <p:blipFill>
            <a:blip r:embed="rId2" cstate="print"/>
            <a:stretch>
              <a:fillRect/>
            </a:stretch>
          </p:blipFill>
          <p:spPr>
            <a:xfrm>
              <a:off x="2882912" y="3051403"/>
              <a:ext cx="7175487" cy="4720996"/>
            </a:xfrm>
            <a:prstGeom prst="rect">
              <a:avLst/>
            </a:prstGeom>
          </p:spPr>
        </p:pic>
        <p:sp>
          <p:nvSpPr>
            <p:cNvPr id="7" name="object 7"/>
            <p:cNvSpPr/>
            <p:nvPr/>
          </p:nvSpPr>
          <p:spPr>
            <a:xfrm>
              <a:off x="1155698" y="3012315"/>
              <a:ext cx="3568700"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8" name="object 8"/>
          <p:cNvSpPr txBox="1">
            <a:spLocks noGrp="1"/>
          </p:cNvSpPr>
          <p:nvPr>
            <p:ph type="title"/>
          </p:nvPr>
        </p:nvSpPr>
        <p:spPr>
          <a:xfrm>
            <a:off x="1066787" y="744791"/>
            <a:ext cx="5943613" cy="1931106"/>
          </a:xfrm>
          <a:prstGeom prst="rect">
            <a:avLst/>
          </a:prstGeom>
        </p:spPr>
        <p:txBody>
          <a:bodyPr vert="horz" wrap="square" lIns="0" tIns="195580" rIns="0" bIns="0" rtlCol="0">
            <a:spAutoFit/>
          </a:bodyPr>
          <a:lstStyle/>
          <a:p>
            <a:pPr marL="12700" marR="5080">
              <a:lnSpc>
                <a:spcPts val="7200"/>
              </a:lnSpc>
              <a:spcBef>
                <a:spcPts val="1540"/>
              </a:spcBef>
            </a:pPr>
            <a:r>
              <a:rPr sz="4000" b="0" spc="455" dirty="0" err="1">
                <a:solidFill>
                  <a:srgbClr val="1D1D1B"/>
                </a:solidFill>
                <a:latin typeface="Trebuchet MS" panose="020B0703020202090204"/>
                <a:cs typeface="Trebuchet MS" panose="020B0703020202090204"/>
              </a:rPr>
              <a:t>Ressources</a:t>
            </a:r>
            <a:r>
              <a:rPr sz="4000" b="0" spc="455" dirty="0">
                <a:solidFill>
                  <a:srgbClr val="1D1D1B"/>
                </a:solidFill>
                <a:latin typeface="Trebuchet MS" panose="020B0703020202090204"/>
                <a:cs typeface="Trebuchet MS" panose="020B0703020202090204"/>
              </a:rPr>
              <a:t> </a:t>
            </a:r>
            <a:r>
              <a:rPr lang="fr-FR" sz="4000" b="0" spc="560" dirty="0">
                <a:solidFill>
                  <a:srgbClr val="1D1D1B"/>
                </a:solidFill>
                <a:latin typeface="Trebuchet MS" panose="020B0703020202090204"/>
                <a:cs typeface="Trebuchet MS" panose="020B0703020202090204"/>
              </a:rPr>
              <a:t>transdisciplinaires</a:t>
            </a:r>
            <a:endParaRPr sz="4000" dirty="0">
              <a:latin typeface="Trebuchet MS" panose="020B0703020202090204"/>
              <a:cs typeface="Trebuchet MS" panose="020B0703020202090204"/>
            </a:endParaRPr>
          </a:p>
        </p:txBody>
      </p:sp>
      <p:sp>
        <p:nvSpPr>
          <p:cNvPr id="9" name="object 9"/>
          <p:cNvSpPr txBox="1"/>
          <p:nvPr/>
        </p:nvSpPr>
        <p:spPr>
          <a:xfrm>
            <a:off x="1142987" y="3036235"/>
            <a:ext cx="4098925" cy="1412240"/>
          </a:xfrm>
          <a:prstGeom prst="rect">
            <a:avLst/>
          </a:prstGeom>
        </p:spPr>
        <p:txBody>
          <a:bodyPr vert="horz" wrap="square" lIns="0" tIns="12700" rIns="0" bIns="0" rtlCol="0">
            <a:spAutoFit/>
          </a:bodyPr>
          <a:lstStyle/>
          <a:p>
            <a:pPr marL="160655">
              <a:lnSpc>
                <a:spcPct val="100000"/>
              </a:lnSpc>
              <a:spcBef>
                <a:spcPts val="100"/>
              </a:spcBef>
            </a:pPr>
            <a:r>
              <a:rPr sz="2100" b="1" spc="114" dirty="0">
                <a:solidFill>
                  <a:srgbClr val="EEEDF3"/>
                </a:solidFill>
                <a:latin typeface="Trebuchet MS" panose="020B0703020202090204"/>
                <a:cs typeface="Trebuchet MS" panose="020B0703020202090204"/>
              </a:rPr>
              <a:t>MODULE </a:t>
            </a:r>
            <a:r>
              <a:rPr sz="2100" b="1" spc="-65" dirty="0">
                <a:solidFill>
                  <a:srgbClr val="EEEDF3"/>
                </a:solidFill>
                <a:latin typeface="Trebuchet MS" panose="020B0703020202090204"/>
                <a:cs typeface="Trebuchet MS" panose="020B0703020202090204"/>
              </a:rPr>
              <a:t>1 </a:t>
            </a:r>
            <a:r>
              <a:rPr sz="2100" spc="-45" dirty="0">
                <a:solidFill>
                  <a:srgbClr val="EEEDF3"/>
                </a:solidFill>
                <a:latin typeface="Trebuchet MS" panose="020B0703020202090204"/>
                <a:cs typeface="Trebuchet MS" panose="020B0703020202090204"/>
              </a:rPr>
              <a:t>Introduction</a:t>
            </a:r>
            <a:endParaRPr sz="2100" dirty="0">
              <a:latin typeface="Trebuchet MS" panose="020B0703020202090204"/>
              <a:cs typeface="Trebuchet MS" panose="020B0703020202090204"/>
            </a:endParaRPr>
          </a:p>
          <a:p>
            <a:pPr marL="12700" marR="5080">
              <a:lnSpc>
                <a:spcPts val="2100"/>
              </a:lnSpc>
              <a:spcBef>
                <a:spcPts val="2100"/>
              </a:spcBef>
            </a:pPr>
            <a:r>
              <a:rPr sz="2100" b="1" i="1" spc="10" dirty="0">
                <a:solidFill>
                  <a:srgbClr val="1D1D1B"/>
                </a:solidFill>
                <a:latin typeface="Trebuchet MS" panose="020B0703020202090204"/>
                <a:cs typeface="Trebuchet MS" panose="020B0703020202090204"/>
              </a:rPr>
              <a:t>Qu'est-ce que </a:t>
            </a:r>
            <a:r>
              <a:rPr sz="2100" b="1" i="1" spc="-85" dirty="0">
                <a:solidFill>
                  <a:srgbClr val="1D1D1B"/>
                </a:solidFill>
                <a:latin typeface="Trebuchet MS" panose="020B0703020202090204"/>
                <a:cs typeface="Trebuchet MS" panose="020B0703020202090204"/>
              </a:rPr>
              <a:t>la </a:t>
            </a:r>
            <a:r>
              <a:rPr lang="fr-FR" sz="2100" b="1" i="1" spc="-100" dirty="0">
                <a:solidFill>
                  <a:srgbClr val="1D1D1B"/>
                </a:solidFill>
                <a:latin typeface="Trebuchet MS" panose="020B0703020202090204"/>
                <a:cs typeface="Trebuchet MS" panose="020B0703020202090204"/>
              </a:rPr>
              <a:t>Street Culture </a:t>
            </a:r>
            <a:r>
              <a:rPr sz="2100" b="1" i="1" spc="-25" dirty="0">
                <a:solidFill>
                  <a:srgbClr val="1D1D1B"/>
                </a:solidFill>
                <a:latin typeface="Trebuchet MS" panose="020B0703020202090204"/>
                <a:cs typeface="Trebuchet MS" panose="020B0703020202090204"/>
              </a:rPr>
              <a:t>et </a:t>
            </a:r>
            <a:r>
              <a:rPr sz="2100" b="1" i="1" spc="90" dirty="0">
                <a:solidFill>
                  <a:srgbClr val="1D1D1B"/>
                </a:solidFill>
                <a:latin typeface="Trebuchet MS" panose="020B0703020202090204"/>
                <a:cs typeface="Trebuchet MS" panose="020B0703020202090204"/>
              </a:rPr>
              <a:t>comment </a:t>
            </a:r>
            <a:r>
              <a:rPr sz="2100" b="1" i="1" spc="-95" dirty="0">
                <a:solidFill>
                  <a:srgbClr val="1D1D1B"/>
                </a:solidFill>
                <a:latin typeface="Trebuchet MS" panose="020B0703020202090204"/>
                <a:cs typeface="Trebuchet MS" panose="020B0703020202090204"/>
              </a:rPr>
              <a:t>est-elle </a:t>
            </a:r>
            <a:r>
              <a:rPr sz="2100" b="1" i="1" spc="-90" dirty="0">
                <a:solidFill>
                  <a:srgbClr val="1D1D1B"/>
                </a:solidFill>
                <a:latin typeface="Trebuchet MS" panose="020B0703020202090204"/>
                <a:cs typeface="Trebuchet MS" panose="020B0703020202090204"/>
              </a:rPr>
              <a:t>liée </a:t>
            </a:r>
            <a:r>
              <a:rPr sz="2100" b="1" i="1" spc="-5" dirty="0">
                <a:solidFill>
                  <a:srgbClr val="1D1D1B"/>
                </a:solidFill>
                <a:latin typeface="Trebuchet MS" panose="020B0703020202090204"/>
                <a:cs typeface="Trebuchet MS" panose="020B0703020202090204"/>
              </a:rPr>
              <a:t>aux </a:t>
            </a:r>
            <a:r>
              <a:rPr sz="2100" b="1" i="1" spc="-50" dirty="0">
                <a:solidFill>
                  <a:srgbClr val="1D1D1B"/>
                </a:solidFill>
                <a:latin typeface="Trebuchet MS" panose="020B0703020202090204"/>
                <a:cs typeface="Trebuchet MS" panose="020B0703020202090204"/>
              </a:rPr>
              <a:t>possibilités d</a:t>
            </a:r>
            <a:r>
              <a:rPr sz="2100" b="1" i="1" spc="-40" dirty="0">
                <a:solidFill>
                  <a:srgbClr val="1D1D1B"/>
                </a:solidFill>
                <a:latin typeface="Trebuchet MS" panose="020B0703020202090204"/>
                <a:cs typeface="Trebuchet MS" panose="020B0703020202090204"/>
              </a:rPr>
              <a:t>'</a:t>
            </a:r>
            <a:r>
              <a:rPr sz="2100" b="1" i="1" spc="-50" dirty="0">
                <a:solidFill>
                  <a:srgbClr val="1D1D1B"/>
                </a:solidFill>
                <a:latin typeface="Trebuchet MS" panose="020B0703020202090204"/>
                <a:cs typeface="Trebuchet MS" panose="020B0703020202090204"/>
              </a:rPr>
              <a:t>entreprenariat ?</a:t>
            </a:r>
            <a:endParaRPr sz="2100" dirty="0">
              <a:latin typeface="Trebuchet MS" panose="020B0703020202090204"/>
              <a:cs typeface="Trebuchet MS" panose="020B0703020202090204"/>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702300" y="425235"/>
            <a:ext cx="4356100" cy="5297170"/>
          </a:xfrm>
          <a:custGeom>
            <a:avLst/>
            <a:gdLst/>
            <a:ahLst/>
            <a:cxnLst/>
            <a:rect l="l" t="t" r="r" b="b"/>
            <a:pathLst>
              <a:path w="4356100" h="5297170">
                <a:moveTo>
                  <a:pt x="4355542" y="0"/>
                </a:moveTo>
                <a:lnTo>
                  <a:pt x="85721" y="0"/>
                </a:lnTo>
                <a:lnTo>
                  <a:pt x="0" y="911310"/>
                </a:lnTo>
                <a:lnTo>
                  <a:pt x="75627" y="1662892"/>
                </a:lnTo>
                <a:lnTo>
                  <a:pt x="468940" y="1992761"/>
                </a:lnTo>
                <a:lnTo>
                  <a:pt x="1288155" y="2150484"/>
                </a:lnTo>
                <a:lnTo>
                  <a:pt x="1353727" y="2160154"/>
                </a:lnTo>
                <a:lnTo>
                  <a:pt x="1536531" y="2189302"/>
                </a:lnTo>
                <a:lnTo>
                  <a:pt x="1647308" y="2209156"/>
                </a:lnTo>
                <a:lnTo>
                  <a:pt x="1699518" y="2219300"/>
                </a:lnTo>
                <a:lnTo>
                  <a:pt x="1749675" y="2229631"/>
                </a:lnTo>
                <a:lnTo>
                  <a:pt x="1797830" y="2240179"/>
                </a:lnTo>
                <a:lnTo>
                  <a:pt x="1844032" y="2250973"/>
                </a:lnTo>
                <a:lnTo>
                  <a:pt x="1888330" y="2262045"/>
                </a:lnTo>
                <a:lnTo>
                  <a:pt x="1930776" y="2273425"/>
                </a:lnTo>
                <a:lnTo>
                  <a:pt x="1971418" y="2285144"/>
                </a:lnTo>
                <a:lnTo>
                  <a:pt x="2010306" y="2297231"/>
                </a:lnTo>
                <a:lnTo>
                  <a:pt x="2047491" y="2309718"/>
                </a:lnTo>
                <a:lnTo>
                  <a:pt x="2116948" y="2336013"/>
                </a:lnTo>
                <a:lnTo>
                  <a:pt x="2180188" y="2364272"/>
                </a:lnTo>
                <a:lnTo>
                  <a:pt x="2237610" y="2394739"/>
                </a:lnTo>
                <a:lnTo>
                  <a:pt x="2289611" y="2427658"/>
                </a:lnTo>
                <a:lnTo>
                  <a:pt x="2336590" y="2463273"/>
                </a:lnTo>
                <a:lnTo>
                  <a:pt x="2378947" y="2501829"/>
                </a:lnTo>
                <a:lnTo>
                  <a:pt x="2417080" y="2543568"/>
                </a:lnTo>
                <a:lnTo>
                  <a:pt x="2451386" y="2588736"/>
                </a:lnTo>
                <a:lnTo>
                  <a:pt x="2482266" y="2637576"/>
                </a:lnTo>
                <a:lnTo>
                  <a:pt x="2510116" y="2690332"/>
                </a:lnTo>
                <a:lnTo>
                  <a:pt x="2535337" y="2747249"/>
                </a:lnTo>
                <a:lnTo>
                  <a:pt x="2558326" y="2808570"/>
                </a:lnTo>
                <a:lnTo>
                  <a:pt x="2579483" y="2874539"/>
                </a:lnTo>
                <a:lnTo>
                  <a:pt x="2599204" y="2945400"/>
                </a:lnTo>
                <a:lnTo>
                  <a:pt x="2608652" y="2982742"/>
                </a:lnTo>
                <a:lnTo>
                  <a:pt x="2617891" y="3021398"/>
                </a:lnTo>
                <a:lnTo>
                  <a:pt x="2626970" y="3061399"/>
                </a:lnTo>
                <a:lnTo>
                  <a:pt x="2635940" y="3102776"/>
                </a:lnTo>
                <a:lnTo>
                  <a:pt x="2644850" y="3145559"/>
                </a:lnTo>
                <a:lnTo>
                  <a:pt x="2653750" y="3189778"/>
                </a:lnTo>
                <a:lnTo>
                  <a:pt x="2662690" y="3235465"/>
                </a:lnTo>
                <a:lnTo>
                  <a:pt x="2671720" y="3282649"/>
                </a:lnTo>
                <a:lnTo>
                  <a:pt x="2680890" y="3331361"/>
                </a:lnTo>
                <a:lnTo>
                  <a:pt x="2690249" y="3381632"/>
                </a:lnTo>
                <a:lnTo>
                  <a:pt x="2709735" y="3486971"/>
                </a:lnTo>
                <a:lnTo>
                  <a:pt x="2719962" y="3542101"/>
                </a:lnTo>
                <a:lnTo>
                  <a:pt x="2730577" y="3598911"/>
                </a:lnTo>
                <a:lnTo>
                  <a:pt x="2741630" y="3657432"/>
                </a:lnTo>
                <a:lnTo>
                  <a:pt x="2753173" y="3717695"/>
                </a:lnTo>
                <a:lnTo>
                  <a:pt x="2765253" y="3779730"/>
                </a:lnTo>
                <a:lnTo>
                  <a:pt x="2777921" y="3843567"/>
                </a:lnTo>
                <a:lnTo>
                  <a:pt x="2791228" y="3909238"/>
                </a:lnTo>
                <a:lnTo>
                  <a:pt x="2805222" y="3976772"/>
                </a:lnTo>
                <a:lnTo>
                  <a:pt x="2819953" y="4046201"/>
                </a:lnTo>
                <a:lnTo>
                  <a:pt x="3239431" y="4873231"/>
                </a:lnTo>
                <a:lnTo>
                  <a:pt x="3847866" y="5228677"/>
                </a:lnTo>
                <a:lnTo>
                  <a:pt x="4355542" y="5297147"/>
                </a:lnTo>
                <a:lnTo>
                  <a:pt x="4355542" y="0"/>
                </a:lnTo>
                <a:close/>
              </a:path>
            </a:pathLst>
          </a:custGeom>
          <a:solidFill>
            <a:srgbClr val="EEEDF3"/>
          </a:solidFill>
        </p:spPr>
        <p:txBody>
          <a:bodyPr wrap="square" lIns="0" tIns="0" rIns="0" bIns="0" rtlCol="0"/>
          <a:lstStyle/>
          <a:p>
            <a:endParaRPr/>
          </a:p>
        </p:txBody>
      </p:sp>
      <p:sp>
        <p:nvSpPr>
          <p:cNvPr id="3" name="object 3"/>
          <p:cNvSpPr/>
          <p:nvPr/>
        </p:nvSpPr>
        <p:spPr>
          <a:xfrm>
            <a:off x="0" y="4310376"/>
            <a:ext cx="4776470" cy="3462020"/>
          </a:xfrm>
          <a:custGeom>
            <a:avLst/>
            <a:gdLst/>
            <a:ahLst/>
            <a:cxnLst/>
            <a:rect l="l" t="t" r="r" b="b"/>
            <a:pathLst>
              <a:path w="4776470" h="3462020">
                <a:moveTo>
                  <a:pt x="872142" y="0"/>
                </a:moveTo>
                <a:lnTo>
                  <a:pt x="823407" y="581"/>
                </a:lnTo>
                <a:lnTo>
                  <a:pt x="774708" y="2715"/>
                </a:lnTo>
                <a:lnTo>
                  <a:pt x="726083" y="6388"/>
                </a:lnTo>
                <a:lnTo>
                  <a:pt x="677574" y="11587"/>
                </a:lnTo>
                <a:lnTo>
                  <a:pt x="629221" y="18298"/>
                </a:lnTo>
                <a:lnTo>
                  <a:pt x="581064" y="26507"/>
                </a:lnTo>
                <a:lnTo>
                  <a:pt x="533145" y="36202"/>
                </a:lnTo>
                <a:lnTo>
                  <a:pt x="485503" y="47369"/>
                </a:lnTo>
                <a:lnTo>
                  <a:pt x="438179" y="59994"/>
                </a:lnTo>
                <a:lnTo>
                  <a:pt x="391214" y="74063"/>
                </a:lnTo>
                <a:lnTo>
                  <a:pt x="344649" y="89564"/>
                </a:lnTo>
                <a:lnTo>
                  <a:pt x="298523" y="106483"/>
                </a:lnTo>
                <a:lnTo>
                  <a:pt x="252877" y="124806"/>
                </a:lnTo>
                <a:lnTo>
                  <a:pt x="207752" y="144520"/>
                </a:lnTo>
                <a:lnTo>
                  <a:pt x="163188" y="165611"/>
                </a:lnTo>
                <a:lnTo>
                  <a:pt x="119226" y="188066"/>
                </a:lnTo>
                <a:lnTo>
                  <a:pt x="75907" y="211871"/>
                </a:lnTo>
                <a:lnTo>
                  <a:pt x="33270" y="237013"/>
                </a:lnTo>
                <a:lnTo>
                  <a:pt x="0" y="258021"/>
                </a:lnTo>
                <a:lnTo>
                  <a:pt x="0" y="3462023"/>
                </a:lnTo>
                <a:lnTo>
                  <a:pt x="4776188" y="3462023"/>
                </a:lnTo>
                <a:lnTo>
                  <a:pt x="4776127" y="3437597"/>
                </a:lnTo>
                <a:lnTo>
                  <a:pt x="4774695" y="3385869"/>
                </a:lnTo>
                <a:lnTo>
                  <a:pt x="4771899" y="3334234"/>
                </a:lnTo>
                <a:lnTo>
                  <a:pt x="4767685" y="3282720"/>
                </a:lnTo>
                <a:lnTo>
                  <a:pt x="4761994" y="3231357"/>
                </a:lnTo>
                <a:lnTo>
                  <a:pt x="4754771" y="3180171"/>
                </a:lnTo>
                <a:lnTo>
                  <a:pt x="4745956" y="3129193"/>
                </a:lnTo>
                <a:lnTo>
                  <a:pt x="4735439" y="3078459"/>
                </a:lnTo>
                <a:lnTo>
                  <a:pt x="4723145" y="3028072"/>
                </a:lnTo>
                <a:lnTo>
                  <a:pt x="4709077" y="2978144"/>
                </a:lnTo>
                <a:lnTo>
                  <a:pt x="4693237" y="2928791"/>
                </a:lnTo>
                <a:lnTo>
                  <a:pt x="4675627" y="2880126"/>
                </a:lnTo>
                <a:lnTo>
                  <a:pt x="4656250" y="2832264"/>
                </a:lnTo>
                <a:lnTo>
                  <a:pt x="4635107" y="2785319"/>
                </a:lnTo>
                <a:lnTo>
                  <a:pt x="4612202" y="2739407"/>
                </a:lnTo>
                <a:lnTo>
                  <a:pt x="4587536" y="2694640"/>
                </a:lnTo>
                <a:lnTo>
                  <a:pt x="4561112" y="2651134"/>
                </a:lnTo>
                <a:lnTo>
                  <a:pt x="4532933" y="2609002"/>
                </a:lnTo>
                <a:lnTo>
                  <a:pt x="4502999" y="2568360"/>
                </a:lnTo>
                <a:lnTo>
                  <a:pt x="4471315" y="2529321"/>
                </a:lnTo>
                <a:lnTo>
                  <a:pt x="4437881" y="2492000"/>
                </a:lnTo>
                <a:lnTo>
                  <a:pt x="4402701" y="2456511"/>
                </a:lnTo>
                <a:lnTo>
                  <a:pt x="4365777" y="2422969"/>
                </a:lnTo>
                <a:lnTo>
                  <a:pt x="4327110" y="2391488"/>
                </a:lnTo>
                <a:lnTo>
                  <a:pt x="4289624" y="2364101"/>
                </a:lnTo>
                <a:lnTo>
                  <a:pt x="4251136" y="2338728"/>
                </a:lnTo>
                <a:lnTo>
                  <a:pt x="4211708" y="2315251"/>
                </a:lnTo>
                <a:lnTo>
                  <a:pt x="4171404" y="2293547"/>
                </a:lnTo>
                <a:lnTo>
                  <a:pt x="4130285" y="2273496"/>
                </a:lnTo>
                <a:lnTo>
                  <a:pt x="4088415" y="2254979"/>
                </a:lnTo>
                <a:lnTo>
                  <a:pt x="4045855" y="2237875"/>
                </a:lnTo>
                <a:lnTo>
                  <a:pt x="4002668" y="2222063"/>
                </a:lnTo>
                <a:lnTo>
                  <a:pt x="3958916" y="2207424"/>
                </a:lnTo>
                <a:lnTo>
                  <a:pt x="3914661" y="2193836"/>
                </a:lnTo>
                <a:lnTo>
                  <a:pt x="3869967" y="2181179"/>
                </a:lnTo>
                <a:lnTo>
                  <a:pt x="3824895" y="2169333"/>
                </a:lnTo>
                <a:lnTo>
                  <a:pt x="3779509" y="2158178"/>
                </a:lnTo>
                <a:lnTo>
                  <a:pt x="3733869" y="2147592"/>
                </a:lnTo>
                <a:lnTo>
                  <a:pt x="3412558" y="2079345"/>
                </a:lnTo>
                <a:lnTo>
                  <a:pt x="3367144" y="2068987"/>
                </a:lnTo>
                <a:lnTo>
                  <a:pt x="3322038" y="2058115"/>
                </a:lnTo>
                <a:lnTo>
                  <a:pt x="3277304" y="2046609"/>
                </a:lnTo>
                <a:lnTo>
                  <a:pt x="3233004" y="2034349"/>
                </a:lnTo>
                <a:lnTo>
                  <a:pt x="3189199" y="2021215"/>
                </a:lnTo>
                <a:lnTo>
                  <a:pt x="3145954" y="2007085"/>
                </a:lnTo>
                <a:lnTo>
                  <a:pt x="3103329" y="1991840"/>
                </a:lnTo>
                <a:lnTo>
                  <a:pt x="3061388" y="1975360"/>
                </a:lnTo>
                <a:lnTo>
                  <a:pt x="3020192" y="1957523"/>
                </a:lnTo>
                <a:lnTo>
                  <a:pt x="2979805" y="1938210"/>
                </a:lnTo>
                <a:lnTo>
                  <a:pt x="2940289" y="1917299"/>
                </a:lnTo>
                <a:lnTo>
                  <a:pt x="2901705" y="1894672"/>
                </a:lnTo>
                <a:lnTo>
                  <a:pt x="2864117" y="1870206"/>
                </a:lnTo>
                <a:lnTo>
                  <a:pt x="2827587" y="1843783"/>
                </a:lnTo>
                <a:lnTo>
                  <a:pt x="2792177" y="1815281"/>
                </a:lnTo>
                <a:lnTo>
                  <a:pt x="2757950" y="1784580"/>
                </a:lnTo>
                <a:lnTo>
                  <a:pt x="2724967" y="1751560"/>
                </a:lnTo>
                <a:lnTo>
                  <a:pt x="2692848" y="1715554"/>
                </a:lnTo>
                <a:lnTo>
                  <a:pt x="2662840" y="1677958"/>
                </a:lnTo>
                <a:lnTo>
                  <a:pt x="2634766" y="1638906"/>
                </a:lnTo>
                <a:lnTo>
                  <a:pt x="2608446" y="1598529"/>
                </a:lnTo>
                <a:lnTo>
                  <a:pt x="2583702" y="1556960"/>
                </a:lnTo>
                <a:lnTo>
                  <a:pt x="2560354" y="1514329"/>
                </a:lnTo>
                <a:lnTo>
                  <a:pt x="2538224" y="1470771"/>
                </a:lnTo>
                <a:lnTo>
                  <a:pt x="2517134" y="1426415"/>
                </a:lnTo>
                <a:lnTo>
                  <a:pt x="2496903" y="1381394"/>
                </a:lnTo>
                <a:lnTo>
                  <a:pt x="2477355" y="1335841"/>
                </a:lnTo>
                <a:lnTo>
                  <a:pt x="2458309" y="1289888"/>
                </a:lnTo>
                <a:lnTo>
                  <a:pt x="2439586" y="1243665"/>
                </a:lnTo>
                <a:lnTo>
                  <a:pt x="2402398" y="1150942"/>
                </a:lnTo>
                <a:lnTo>
                  <a:pt x="2383575" y="1104706"/>
                </a:lnTo>
                <a:lnTo>
                  <a:pt x="2364360" y="1058728"/>
                </a:lnTo>
                <a:lnTo>
                  <a:pt x="2344575" y="1013142"/>
                </a:lnTo>
                <a:lnTo>
                  <a:pt x="2324040" y="968080"/>
                </a:lnTo>
                <a:lnTo>
                  <a:pt x="2302578" y="923673"/>
                </a:lnTo>
                <a:lnTo>
                  <a:pt x="2279774" y="879646"/>
                </a:lnTo>
                <a:lnTo>
                  <a:pt x="2255732" y="836401"/>
                </a:lnTo>
                <a:lnTo>
                  <a:pt x="2230484" y="793962"/>
                </a:lnTo>
                <a:lnTo>
                  <a:pt x="2204063" y="752352"/>
                </a:lnTo>
                <a:lnTo>
                  <a:pt x="2176498" y="711595"/>
                </a:lnTo>
                <a:lnTo>
                  <a:pt x="2147821" y="671714"/>
                </a:lnTo>
                <a:lnTo>
                  <a:pt x="2118064" y="632735"/>
                </a:lnTo>
                <a:lnTo>
                  <a:pt x="2087259" y="594680"/>
                </a:lnTo>
                <a:lnTo>
                  <a:pt x="2055436" y="557574"/>
                </a:lnTo>
                <a:lnTo>
                  <a:pt x="2022627" y="521441"/>
                </a:lnTo>
                <a:lnTo>
                  <a:pt x="1988863" y="486304"/>
                </a:lnTo>
                <a:lnTo>
                  <a:pt x="1954176" y="452187"/>
                </a:lnTo>
                <a:lnTo>
                  <a:pt x="1918597" y="419114"/>
                </a:lnTo>
                <a:lnTo>
                  <a:pt x="1882158" y="387109"/>
                </a:lnTo>
                <a:lnTo>
                  <a:pt x="1844890" y="356195"/>
                </a:lnTo>
                <a:lnTo>
                  <a:pt x="1806824" y="326398"/>
                </a:lnTo>
                <a:lnTo>
                  <a:pt x="1767992" y="297740"/>
                </a:lnTo>
                <a:lnTo>
                  <a:pt x="1728425" y="270246"/>
                </a:lnTo>
                <a:lnTo>
                  <a:pt x="1688155" y="243939"/>
                </a:lnTo>
                <a:lnTo>
                  <a:pt x="1647212" y="218843"/>
                </a:lnTo>
                <a:lnTo>
                  <a:pt x="1605629" y="194982"/>
                </a:lnTo>
                <a:lnTo>
                  <a:pt x="1563437" y="172380"/>
                </a:lnTo>
                <a:lnTo>
                  <a:pt x="1520667" y="151061"/>
                </a:lnTo>
                <a:lnTo>
                  <a:pt x="1477350" y="131049"/>
                </a:lnTo>
                <a:lnTo>
                  <a:pt x="1433518" y="112367"/>
                </a:lnTo>
                <a:lnTo>
                  <a:pt x="1389203" y="95039"/>
                </a:lnTo>
                <a:lnTo>
                  <a:pt x="1344435" y="79090"/>
                </a:lnTo>
                <a:lnTo>
                  <a:pt x="1299247" y="64543"/>
                </a:lnTo>
                <a:lnTo>
                  <a:pt x="1253669" y="51423"/>
                </a:lnTo>
                <a:lnTo>
                  <a:pt x="1207733" y="39752"/>
                </a:lnTo>
                <a:lnTo>
                  <a:pt x="1161470" y="29555"/>
                </a:lnTo>
                <a:lnTo>
                  <a:pt x="1114912" y="20855"/>
                </a:lnTo>
                <a:lnTo>
                  <a:pt x="1066613" y="13471"/>
                </a:lnTo>
                <a:lnTo>
                  <a:pt x="1018146" y="7707"/>
                </a:lnTo>
                <a:lnTo>
                  <a:pt x="969551" y="3549"/>
                </a:lnTo>
                <a:lnTo>
                  <a:pt x="920870" y="984"/>
                </a:lnTo>
                <a:lnTo>
                  <a:pt x="872142" y="0"/>
                </a:lnTo>
                <a:close/>
              </a:path>
            </a:pathLst>
          </a:custGeom>
          <a:solidFill>
            <a:srgbClr val="EEEDF3"/>
          </a:solidFill>
        </p:spPr>
        <p:txBody>
          <a:bodyPr wrap="square" lIns="0" tIns="0" rIns="0" bIns="0" rtlCol="0"/>
          <a:lstStyle/>
          <a:p>
            <a:endParaRPr/>
          </a:p>
        </p:txBody>
      </p:sp>
      <p:sp>
        <p:nvSpPr>
          <p:cNvPr id="4" name="object 4"/>
          <p:cNvSpPr/>
          <p:nvPr/>
        </p:nvSpPr>
        <p:spPr>
          <a:xfrm>
            <a:off x="5397211" y="1981200"/>
            <a:ext cx="3653157"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5" name="object 5"/>
          <p:cNvSpPr txBox="1"/>
          <p:nvPr/>
        </p:nvSpPr>
        <p:spPr>
          <a:xfrm>
            <a:off x="5587714" y="2057400"/>
            <a:ext cx="3556000" cy="289823"/>
          </a:xfrm>
          <a:prstGeom prst="rect">
            <a:avLst/>
          </a:prstGeom>
        </p:spPr>
        <p:txBody>
          <a:bodyPr vert="horz" wrap="square" lIns="0" tIns="12700" rIns="0" bIns="0" rtlCol="0">
            <a:spAutoFit/>
          </a:bodyPr>
          <a:lstStyle/>
          <a:p>
            <a:pPr marL="12700">
              <a:lnSpc>
                <a:spcPct val="100000"/>
              </a:lnSpc>
              <a:spcBef>
                <a:spcPts val="100"/>
              </a:spcBef>
            </a:pPr>
            <a:r>
              <a:rPr sz="1800" b="1" spc="-15" dirty="0" err="1">
                <a:solidFill>
                  <a:srgbClr val="FFFFFF"/>
                </a:solidFill>
                <a:latin typeface="Trebuchet MS" panose="020B0703020202090204"/>
                <a:cs typeface="Trebuchet MS" panose="020B0703020202090204"/>
              </a:rPr>
              <a:t>Ressources</a:t>
            </a:r>
            <a:r>
              <a:rPr sz="1800" b="1" spc="-15" dirty="0">
                <a:solidFill>
                  <a:srgbClr val="FFFFFF"/>
                </a:solidFill>
                <a:latin typeface="Trebuchet MS" panose="020B0703020202090204"/>
                <a:cs typeface="Trebuchet MS" panose="020B0703020202090204"/>
              </a:rPr>
              <a:t> </a:t>
            </a:r>
            <a:r>
              <a:rPr lang="fr-FR" sz="1800" b="1" spc="40" dirty="0">
                <a:solidFill>
                  <a:srgbClr val="FFFFFF"/>
                </a:solidFill>
                <a:latin typeface="Trebuchet MS" panose="020B0703020202090204"/>
                <a:cs typeface="Trebuchet MS" panose="020B0703020202090204"/>
              </a:rPr>
              <a:t>transdisciplinaires</a:t>
            </a:r>
            <a:endParaRPr sz="1800" dirty="0">
              <a:latin typeface="Trebuchet MS" panose="020B0703020202090204"/>
              <a:cs typeface="Trebuchet MS" panose="020B0703020202090204"/>
            </a:endParaRPr>
          </a:p>
        </p:txBody>
      </p:sp>
      <p:pic>
        <p:nvPicPr>
          <p:cNvPr id="6" name="object 6"/>
          <p:cNvPicPr/>
          <p:nvPr/>
        </p:nvPicPr>
        <p:blipFill>
          <a:blip r:embed="rId2" cstate="print"/>
          <a:stretch>
            <a:fillRect/>
          </a:stretch>
        </p:blipFill>
        <p:spPr>
          <a:xfrm>
            <a:off x="0" y="0"/>
            <a:ext cx="4776355" cy="5867247"/>
          </a:xfrm>
          <a:prstGeom prst="rect">
            <a:avLst/>
          </a:prstGeom>
        </p:spPr>
      </p:pic>
      <p:sp>
        <p:nvSpPr>
          <p:cNvPr id="7" name="object 7"/>
          <p:cNvSpPr txBox="1">
            <a:spLocks noGrp="1"/>
          </p:cNvSpPr>
          <p:nvPr>
            <p:ph type="title"/>
          </p:nvPr>
        </p:nvSpPr>
        <p:spPr>
          <a:xfrm>
            <a:off x="5384514" y="2514600"/>
            <a:ext cx="3835686" cy="997709"/>
          </a:xfrm>
          <a:prstGeom prst="rect">
            <a:avLst/>
          </a:prstGeom>
        </p:spPr>
        <p:txBody>
          <a:bodyPr vert="horz" wrap="square" lIns="0" tIns="73660" rIns="0" bIns="0" rtlCol="0">
            <a:spAutoFit/>
          </a:bodyPr>
          <a:lstStyle/>
          <a:p>
            <a:pPr marL="12700" marR="5080">
              <a:lnSpc>
                <a:spcPts val="2400"/>
              </a:lnSpc>
              <a:spcBef>
                <a:spcPts val="580"/>
              </a:spcBef>
            </a:pPr>
            <a:r>
              <a:rPr sz="2400" b="0" spc="150" dirty="0">
                <a:solidFill>
                  <a:srgbClr val="1D1D1B"/>
                </a:solidFill>
                <a:latin typeface="Trebuchet MS" panose="020B0703020202090204"/>
                <a:cs typeface="Trebuchet MS" panose="020B0703020202090204"/>
              </a:rPr>
              <a:t>Ressources </a:t>
            </a:r>
            <a:r>
              <a:rPr sz="2400" b="0" spc="155" dirty="0">
                <a:solidFill>
                  <a:srgbClr val="1D1D1B"/>
                </a:solidFill>
                <a:latin typeface="Trebuchet MS" panose="020B0703020202090204"/>
                <a:cs typeface="Trebuchet MS" panose="020B0703020202090204"/>
              </a:rPr>
              <a:t>pédagogiques sur la </a:t>
            </a:r>
            <a:r>
              <a:rPr lang="fr-FR" sz="2400" b="0" spc="145" dirty="0">
                <a:solidFill>
                  <a:srgbClr val="1D1D1B"/>
                </a:solidFill>
                <a:latin typeface="Trebuchet MS" panose="020B0703020202090204"/>
                <a:cs typeface="Trebuchet MS" panose="020B0703020202090204"/>
              </a:rPr>
              <a:t>Pop C</a:t>
            </a:r>
            <a:r>
              <a:rPr sz="2400" b="0" spc="145" dirty="0" err="1">
                <a:solidFill>
                  <a:srgbClr val="1D1D1B"/>
                </a:solidFill>
                <a:latin typeface="Trebuchet MS" panose="020B0703020202090204"/>
                <a:cs typeface="Trebuchet MS" panose="020B0703020202090204"/>
              </a:rPr>
              <a:t>ulture</a:t>
            </a:r>
            <a:endParaRPr sz="2400" dirty="0">
              <a:latin typeface="Trebuchet MS" panose="020B0703020202090204"/>
              <a:cs typeface="Trebuchet MS" panose="020B0703020202090204"/>
            </a:endParaRPr>
          </a:p>
        </p:txBody>
      </p:sp>
      <p:sp>
        <p:nvSpPr>
          <p:cNvPr id="8" name="object 8"/>
          <p:cNvSpPr txBox="1"/>
          <p:nvPr/>
        </p:nvSpPr>
        <p:spPr>
          <a:xfrm>
            <a:off x="5384514" y="3505565"/>
            <a:ext cx="3665854" cy="4108817"/>
          </a:xfrm>
          <a:prstGeom prst="rect">
            <a:avLst/>
          </a:prstGeom>
        </p:spPr>
        <p:txBody>
          <a:bodyPr vert="horz" wrap="square" lIns="0" tIns="12700" rIns="0" bIns="0" rtlCol="0">
            <a:spAutoFit/>
          </a:bodyPr>
          <a:lstStyle/>
          <a:p>
            <a:pPr marL="12700" marR="107315">
              <a:lnSpc>
                <a:spcPct val="100000"/>
              </a:lnSpc>
              <a:spcBef>
                <a:spcPts val="100"/>
              </a:spcBef>
            </a:pPr>
            <a:r>
              <a:rPr sz="1800" spc="-15" dirty="0">
                <a:solidFill>
                  <a:srgbClr val="1D1D1B"/>
                </a:solidFill>
                <a:latin typeface="Trebuchet MS" panose="020B0703020202090204"/>
                <a:cs typeface="Trebuchet MS" panose="020B0703020202090204"/>
              </a:rPr>
              <a:t>Les </a:t>
            </a:r>
            <a:r>
              <a:rPr lang="fr-FR" sz="1800" spc="-15" dirty="0">
                <a:solidFill>
                  <a:srgbClr val="1D1D1B"/>
                </a:solidFill>
                <a:latin typeface="Trebuchet MS" panose="020B0703020202090204"/>
                <a:cs typeface="Trebuchet MS" panose="020B0703020202090204"/>
              </a:rPr>
              <a:t>EPIC OPORTUNITIES </a:t>
            </a:r>
            <a:r>
              <a:rPr sz="1800" spc="-75" dirty="0" err="1">
                <a:solidFill>
                  <a:srgbClr val="1D1D1B"/>
                </a:solidFill>
                <a:latin typeface="Trebuchet MS" panose="020B0703020202090204"/>
                <a:cs typeface="Trebuchet MS" panose="020B0703020202090204"/>
              </a:rPr>
              <a:t>placent</a:t>
            </a:r>
            <a:r>
              <a:rPr sz="1800" spc="-75" dirty="0">
                <a:solidFill>
                  <a:srgbClr val="1D1D1B"/>
                </a:solidFill>
                <a:latin typeface="Trebuchet MS" panose="020B0703020202090204"/>
                <a:cs typeface="Trebuchet MS" panose="020B0703020202090204"/>
              </a:rPr>
              <a:t> la </a:t>
            </a:r>
            <a:r>
              <a:rPr sz="1800" spc="-35" dirty="0">
                <a:solidFill>
                  <a:srgbClr val="1D1D1B"/>
                </a:solidFill>
                <a:latin typeface="Trebuchet MS" panose="020B0703020202090204"/>
                <a:cs typeface="Trebuchet MS" panose="020B0703020202090204"/>
              </a:rPr>
              <a:t>culture </a:t>
            </a:r>
            <a:r>
              <a:rPr sz="1800" spc="-25" dirty="0">
                <a:solidFill>
                  <a:srgbClr val="1D1D1B"/>
                </a:solidFill>
                <a:latin typeface="Trebuchet MS" panose="020B0703020202090204"/>
                <a:cs typeface="Trebuchet MS" panose="020B0703020202090204"/>
              </a:rPr>
              <a:t>pop </a:t>
            </a:r>
            <a:r>
              <a:rPr sz="1800" spc="-55" dirty="0">
                <a:solidFill>
                  <a:srgbClr val="1D1D1B"/>
                </a:solidFill>
                <a:latin typeface="Trebuchet MS" panose="020B0703020202090204"/>
                <a:cs typeface="Trebuchet MS" panose="020B0703020202090204"/>
              </a:rPr>
              <a:t>au </a:t>
            </a:r>
            <a:r>
              <a:rPr sz="1800" spc="-70" dirty="0">
                <a:solidFill>
                  <a:srgbClr val="1D1D1B"/>
                </a:solidFill>
                <a:latin typeface="Trebuchet MS" panose="020B0703020202090204"/>
                <a:cs typeface="Trebuchet MS" panose="020B0703020202090204"/>
              </a:rPr>
              <a:t>centre </a:t>
            </a:r>
            <a:r>
              <a:rPr sz="1800" spc="-20" dirty="0">
                <a:solidFill>
                  <a:srgbClr val="1D1D1B"/>
                </a:solidFill>
                <a:latin typeface="Trebuchet MS" panose="020B0703020202090204"/>
                <a:cs typeface="Trebuchet MS" panose="020B0703020202090204"/>
              </a:rPr>
              <a:t>d'</a:t>
            </a:r>
            <a:r>
              <a:rPr sz="1800" spc="-15" dirty="0">
                <a:solidFill>
                  <a:srgbClr val="1D1D1B"/>
                </a:solidFill>
                <a:latin typeface="Trebuchet MS" panose="020B0703020202090204"/>
                <a:cs typeface="Trebuchet MS" panose="020B0703020202090204"/>
              </a:rPr>
              <a:t>une </a:t>
            </a:r>
            <a:r>
              <a:rPr sz="1800" spc="-35" dirty="0">
                <a:solidFill>
                  <a:srgbClr val="1D1D1B"/>
                </a:solidFill>
                <a:latin typeface="Trebuchet MS" panose="020B0703020202090204"/>
                <a:cs typeface="Trebuchet MS" panose="020B0703020202090204"/>
              </a:rPr>
              <a:t>approche </a:t>
            </a:r>
            <a:r>
              <a:rPr sz="1800" spc="-55" dirty="0">
                <a:solidFill>
                  <a:srgbClr val="1D1D1B"/>
                </a:solidFill>
                <a:latin typeface="Trebuchet MS" panose="020B0703020202090204"/>
                <a:cs typeface="Trebuchet MS" panose="020B0703020202090204"/>
              </a:rPr>
              <a:t>innovante </a:t>
            </a:r>
            <a:r>
              <a:rPr sz="1800" spc="-15" dirty="0">
                <a:solidFill>
                  <a:srgbClr val="1D1D1B"/>
                </a:solidFill>
                <a:latin typeface="Trebuchet MS" panose="020B0703020202090204"/>
                <a:cs typeface="Trebuchet MS" panose="020B0703020202090204"/>
              </a:rPr>
              <a:t>et </a:t>
            </a:r>
            <a:r>
              <a:rPr sz="1800" spc="25" dirty="0">
                <a:solidFill>
                  <a:srgbClr val="1D1D1B"/>
                </a:solidFill>
                <a:latin typeface="Trebuchet MS" panose="020B0703020202090204"/>
                <a:cs typeface="Trebuchet MS" panose="020B0703020202090204"/>
              </a:rPr>
              <a:t>stimulante </a:t>
            </a:r>
            <a:r>
              <a:rPr sz="1800" spc="-15" dirty="0">
                <a:solidFill>
                  <a:srgbClr val="1D1D1B"/>
                </a:solidFill>
                <a:latin typeface="Trebuchet MS" panose="020B0703020202090204"/>
                <a:cs typeface="Trebuchet MS" panose="020B0703020202090204"/>
              </a:rPr>
              <a:t>visant à </a:t>
            </a:r>
            <a:r>
              <a:rPr sz="1800" spc="-40" dirty="0">
                <a:solidFill>
                  <a:srgbClr val="1D1D1B"/>
                </a:solidFill>
                <a:latin typeface="Trebuchet MS" panose="020B0703020202090204"/>
                <a:cs typeface="Trebuchet MS" panose="020B0703020202090204"/>
              </a:rPr>
              <a:t>équiper </a:t>
            </a:r>
            <a:r>
              <a:rPr sz="1800" spc="-50" dirty="0">
                <a:solidFill>
                  <a:srgbClr val="1D1D1B"/>
                </a:solidFill>
                <a:latin typeface="Trebuchet MS" panose="020B0703020202090204"/>
                <a:cs typeface="Trebuchet MS" panose="020B0703020202090204"/>
              </a:rPr>
              <a:t>les </a:t>
            </a:r>
            <a:r>
              <a:rPr sz="1800" spc="15" dirty="0">
                <a:solidFill>
                  <a:srgbClr val="1D1D1B"/>
                </a:solidFill>
                <a:latin typeface="Trebuchet MS" panose="020B0703020202090204"/>
                <a:cs typeface="Trebuchet MS" panose="020B0703020202090204"/>
              </a:rPr>
              <a:t>jeunes </a:t>
            </a:r>
            <a:r>
              <a:rPr sz="1800" spc="-40" dirty="0">
                <a:solidFill>
                  <a:srgbClr val="1D1D1B"/>
                </a:solidFill>
                <a:latin typeface="Trebuchet MS" panose="020B0703020202090204"/>
                <a:cs typeface="Trebuchet MS" panose="020B0703020202090204"/>
              </a:rPr>
              <a:t>NEETS </a:t>
            </a:r>
            <a:r>
              <a:rPr sz="1800" spc="-75" dirty="0">
                <a:solidFill>
                  <a:srgbClr val="1D1D1B"/>
                </a:solidFill>
                <a:latin typeface="Trebuchet MS" panose="020B0703020202090204"/>
                <a:cs typeface="Trebuchet MS" panose="020B0703020202090204"/>
              </a:rPr>
              <a:t>(ni </a:t>
            </a:r>
            <a:r>
              <a:rPr sz="1800" spc="-50" dirty="0">
                <a:solidFill>
                  <a:srgbClr val="1D1D1B"/>
                </a:solidFill>
                <a:latin typeface="Trebuchet MS" panose="020B0703020202090204"/>
                <a:cs typeface="Trebuchet MS" panose="020B0703020202090204"/>
              </a:rPr>
              <a:t>dans l'éducation, </a:t>
            </a:r>
            <a:r>
              <a:rPr sz="1800" spc="-75" dirty="0">
                <a:solidFill>
                  <a:srgbClr val="1D1D1B"/>
                </a:solidFill>
                <a:latin typeface="Trebuchet MS" panose="020B0703020202090204"/>
                <a:cs typeface="Trebuchet MS" panose="020B0703020202090204"/>
              </a:rPr>
              <a:t>ni </a:t>
            </a:r>
            <a:r>
              <a:rPr sz="1800" spc="-50" dirty="0">
                <a:solidFill>
                  <a:srgbClr val="1D1D1B"/>
                </a:solidFill>
                <a:latin typeface="Trebuchet MS" panose="020B0703020202090204"/>
                <a:cs typeface="Trebuchet MS" panose="020B0703020202090204"/>
              </a:rPr>
              <a:t>dans la </a:t>
            </a:r>
            <a:r>
              <a:rPr sz="1800" spc="-55" dirty="0">
                <a:solidFill>
                  <a:srgbClr val="1D1D1B"/>
                </a:solidFill>
                <a:latin typeface="Trebuchet MS" panose="020B0703020202090204"/>
                <a:cs typeface="Trebuchet MS" panose="020B0703020202090204"/>
              </a:rPr>
              <a:t>formation, </a:t>
            </a:r>
            <a:r>
              <a:rPr sz="1800" spc="-35" dirty="0">
                <a:solidFill>
                  <a:srgbClr val="1D1D1B"/>
                </a:solidFill>
                <a:latin typeface="Trebuchet MS" panose="020B0703020202090204"/>
                <a:cs typeface="Trebuchet MS" panose="020B0703020202090204"/>
              </a:rPr>
              <a:t>ni dans l'</a:t>
            </a:r>
            <a:r>
              <a:rPr sz="1800" spc="-50" dirty="0">
                <a:solidFill>
                  <a:srgbClr val="1D1D1B"/>
                </a:solidFill>
                <a:latin typeface="Trebuchet MS" panose="020B0703020202090204"/>
                <a:cs typeface="Trebuchet MS" panose="020B0703020202090204"/>
              </a:rPr>
              <a:t>emploi) </a:t>
            </a:r>
            <a:r>
              <a:rPr sz="1800" spc="-25" dirty="0" err="1">
                <a:solidFill>
                  <a:srgbClr val="1D1D1B"/>
                </a:solidFill>
                <a:latin typeface="Trebuchet MS" panose="020B0703020202090204"/>
                <a:cs typeface="Trebuchet MS" panose="020B0703020202090204"/>
              </a:rPr>
              <a:t>d'une</a:t>
            </a:r>
            <a:r>
              <a:rPr lang="fr-FR" sz="1800" spc="-25" dirty="0">
                <a:solidFill>
                  <a:srgbClr val="1D1D1B"/>
                </a:solidFill>
                <a:latin typeface="Trebuchet MS" panose="020B0703020202090204"/>
                <a:cs typeface="Trebuchet MS" panose="020B0703020202090204"/>
              </a:rPr>
              <a:t> formation</a:t>
            </a:r>
            <a:r>
              <a:rPr sz="1800" spc="-25" dirty="0">
                <a:solidFill>
                  <a:srgbClr val="1D1D1B"/>
                </a:solidFill>
                <a:latin typeface="Trebuchet MS" panose="020B0703020202090204"/>
                <a:cs typeface="Trebuchet MS" panose="020B0703020202090204"/>
              </a:rPr>
              <a:t> </a:t>
            </a:r>
            <a:r>
              <a:rPr sz="1800" spc="-65" dirty="0" err="1">
                <a:solidFill>
                  <a:srgbClr val="1D1D1B"/>
                </a:solidFill>
                <a:latin typeface="Trebuchet MS" panose="020B0703020202090204"/>
                <a:cs typeface="Trebuchet MS" panose="020B0703020202090204"/>
              </a:rPr>
              <a:t>entrepreneuriale</a:t>
            </a:r>
            <a:r>
              <a:rPr sz="1800" spc="-65" dirty="0">
                <a:solidFill>
                  <a:srgbClr val="1D1D1B"/>
                </a:solidFill>
                <a:latin typeface="Trebuchet MS" panose="020B0703020202090204"/>
                <a:cs typeface="Trebuchet MS" panose="020B0703020202090204"/>
              </a:rPr>
              <a:t> </a:t>
            </a:r>
            <a:r>
              <a:rPr sz="1800" spc="-60" dirty="0">
                <a:solidFill>
                  <a:srgbClr val="1D1D1B"/>
                </a:solidFill>
                <a:latin typeface="Trebuchet MS" panose="020B0703020202090204"/>
                <a:cs typeface="Trebuchet MS" panose="020B0703020202090204"/>
              </a:rPr>
              <a:t>passionnante, de </a:t>
            </a:r>
            <a:r>
              <a:rPr sz="1800" spc="-90" dirty="0">
                <a:solidFill>
                  <a:srgbClr val="1D1D1B"/>
                </a:solidFill>
                <a:latin typeface="Trebuchet MS" panose="020B0703020202090204"/>
                <a:cs typeface="Trebuchet MS" panose="020B0703020202090204"/>
              </a:rPr>
              <a:t>compétences, d'</a:t>
            </a:r>
            <a:r>
              <a:rPr sz="1800" spc="-55" dirty="0">
                <a:solidFill>
                  <a:srgbClr val="1D1D1B"/>
                </a:solidFill>
                <a:latin typeface="Trebuchet MS" panose="020B0703020202090204"/>
                <a:cs typeface="Trebuchet MS" panose="020B0703020202090204"/>
              </a:rPr>
              <a:t>outils </a:t>
            </a:r>
            <a:r>
              <a:rPr sz="1800" spc="-15" dirty="0">
                <a:solidFill>
                  <a:srgbClr val="1D1D1B"/>
                </a:solidFill>
                <a:latin typeface="Trebuchet MS" panose="020B0703020202090204"/>
                <a:cs typeface="Trebuchet MS" panose="020B0703020202090204"/>
              </a:rPr>
              <a:t>et de </a:t>
            </a:r>
            <a:r>
              <a:rPr sz="1800" spc="-25" dirty="0">
                <a:solidFill>
                  <a:srgbClr val="1D1D1B"/>
                </a:solidFill>
                <a:latin typeface="Trebuchet MS" panose="020B0703020202090204"/>
                <a:cs typeface="Trebuchet MS" panose="020B0703020202090204"/>
              </a:rPr>
              <a:t>soutien </a:t>
            </a:r>
            <a:r>
              <a:rPr sz="1800" spc="-40" dirty="0">
                <a:solidFill>
                  <a:srgbClr val="1D1D1B"/>
                </a:solidFill>
                <a:latin typeface="Trebuchet MS" panose="020B0703020202090204"/>
                <a:cs typeface="Trebuchet MS" panose="020B0703020202090204"/>
              </a:rPr>
              <a:t>dont </a:t>
            </a:r>
            <a:r>
              <a:rPr sz="1800" spc="-55" dirty="0">
                <a:solidFill>
                  <a:srgbClr val="1D1D1B"/>
                </a:solidFill>
                <a:latin typeface="Trebuchet MS" panose="020B0703020202090204"/>
                <a:cs typeface="Trebuchet MS" panose="020B0703020202090204"/>
              </a:rPr>
              <a:t>ils </a:t>
            </a:r>
            <a:r>
              <a:rPr sz="1800" spc="-40" dirty="0">
                <a:solidFill>
                  <a:srgbClr val="1D1D1B"/>
                </a:solidFill>
                <a:latin typeface="Trebuchet MS" panose="020B0703020202090204"/>
                <a:cs typeface="Trebuchet MS" panose="020B0703020202090204"/>
              </a:rPr>
              <a:t>ont besoin </a:t>
            </a:r>
            <a:r>
              <a:rPr sz="1800" spc="-15" dirty="0">
                <a:solidFill>
                  <a:srgbClr val="1D1D1B"/>
                </a:solidFill>
                <a:latin typeface="Trebuchet MS" panose="020B0703020202090204"/>
                <a:cs typeface="Trebuchet MS" panose="020B0703020202090204"/>
              </a:rPr>
              <a:t>pour </a:t>
            </a:r>
            <a:r>
              <a:rPr sz="1800" spc="-50" dirty="0">
                <a:solidFill>
                  <a:srgbClr val="1D1D1B"/>
                </a:solidFill>
                <a:latin typeface="Trebuchet MS" panose="020B0703020202090204"/>
                <a:cs typeface="Trebuchet MS" panose="020B0703020202090204"/>
              </a:rPr>
              <a:t>développer </a:t>
            </a:r>
            <a:r>
              <a:rPr sz="1800" spc="-50" dirty="0" err="1">
                <a:solidFill>
                  <a:srgbClr val="1D1D1B"/>
                </a:solidFill>
                <a:latin typeface="Trebuchet MS" panose="020B0703020202090204"/>
                <a:cs typeface="Trebuchet MS" panose="020B0703020202090204"/>
              </a:rPr>
              <a:t>une</a:t>
            </a:r>
            <a:r>
              <a:rPr sz="1800" spc="-50" dirty="0">
                <a:solidFill>
                  <a:srgbClr val="1D1D1B"/>
                </a:solidFill>
                <a:latin typeface="Trebuchet MS" panose="020B0703020202090204"/>
                <a:cs typeface="Trebuchet MS" panose="020B0703020202090204"/>
              </a:rPr>
              <a:t> </a:t>
            </a:r>
            <a:r>
              <a:rPr sz="1800" spc="-40" dirty="0" err="1">
                <a:solidFill>
                  <a:srgbClr val="1D1D1B"/>
                </a:solidFill>
                <a:latin typeface="Trebuchet MS" panose="020B0703020202090204"/>
                <a:cs typeface="Trebuchet MS" panose="020B0703020202090204"/>
              </a:rPr>
              <a:t>entreprise</a:t>
            </a:r>
            <a:r>
              <a:rPr lang="fr-FR" spc="-60" dirty="0">
                <a:solidFill>
                  <a:srgbClr val="1D1D1B"/>
                </a:solidFill>
                <a:latin typeface="Trebuchet MS" panose="020B0703020202090204"/>
                <a:cs typeface="Trebuchet MS" panose="020B0703020202090204"/>
              </a:rPr>
              <a:t> dans la Pop Culture.</a:t>
            </a:r>
            <a:endParaRPr sz="1800" dirty="0">
              <a:latin typeface="Trebuchet MS" panose="020B0703020202090204"/>
              <a:cs typeface="Trebuchet MS" panose="020B0703020202090204"/>
            </a:endParaRPr>
          </a:p>
          <a:p>
            <a:pPr marL="12700" marR="5080">
              <a:lnSpc>
                <a:spcPct val="100000"/>
              </a:lnSpc>
              <a:spcBef>
                <a:spcPts val="1680"/>
              </a:spcBef>
            </a:pPr>
            <a:r>
              <a:rPr sz="1600" b="1" spc="-10" dirty="0">
                <a:solidFill>
                  <a:srgbClr val="1D1D1B"/>
                </a:solidFill>
                <a:latin typeface="Trebuchet MS" panose="020B0703020202090204"/>
                <a:cs typeface="Trebuchet MS" panose="020B0703020202090204"/>
                <a:hlinkClick r:id="rId3"/>
              </a:rPr>
              <a:t>www.epicopportunities.eu/curric- </a:t>
            </a:r>
            <a:r>
              <a:rPr sz="1600" b="1" dirty="0">
                <a:solidFill>
                  <a:srgbClr val="1D1D1B"/>
                </a:solidFill>
                <a:latin typeface="Trebuchet MS" panose="020B0703020202090204"/>
                <a:cs typeface="Trebuchet MS" panose="020B0703020202090204"/>
              </a:rPr>
              <a:t>ulum-and-open-educational-re- </a:t>
            </a:r>
            <a:r>
              <a:rPr sz="1600" b="1" spc="-15" dirty="0">
                <a:solidFill>
                  <a:srgbClr val="1D1D1B"/>
                </a:solidFill>
                <a:latin typeface="Trebuchet MS" panose="020B0703020202090204"/>
                <a:cs typeface="Trebuchet MS" panose="020B0703020202090204"/>
              </a:rPr>
              <a:t>sources/</a:t>
            </a:r>
            <a:endParaRPr sz="1600" dirty="0">
              <a:latin typeface="Trebuchet MS" panose="020B0703020202090204"/>
              <a:cs typeface="Trebuchet MS" panose="020B0703020202090204"/>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5753623"/>
            <a:ext cx="2018664" cy="2019300"/>
          </a:xfrm>
          <a:custGeom>
            <a:avLst/>
            <a:gdLst/>
            <a:ahLst/>
            <a:cxnLst/>
            <a:rect l="l" t="t" r="r" b="b"/>
            <a:pathLst>
              <a:path w="2018664" h="2019300">
                <a:moveTo>
                  <a:pt x="1902769" y="1050765"/>
                </a:moveTo>
                <a:lnTo>
                  <a:pt x="400843" y="1050765"/>
                </a:lnTo>
                <a:lnTo>
                  <a:pt x="447087" y="1052734"/>
                </a:lnTo>
                <a:lnTo>
                  <a:pt x="492640" y="1058307"/>
                </a:lnTo>
                <a:lnTo>
                  <a:pt x="537318" y="1067372"/>
                </a:lnTo>
                <a:lnTo>
                  <a:pt x="580940" y="1079819"/>
                </a:lnTo>
                <a:lnTo>
                  <a:pt x="623323" y="1095536"/>
                </a:lnTo>
                <a:lnTo>
                  <a:pt x="664284" y="1114412"/>
                </a:lnTo>
                <a:lnTo>
                  <a:pt x="703641" y="1136337"/>
                </a:lnTo>
                <a:lnTo>
                  <a:pt x="741213" y="1161199"/>
                </a:lnTo>
                <a:lnTo>
                  <a:pt x="776815" y="1188888"/>
                </a:lnTo>
                <a:lnTo>
                  <a:pt x="810267" y="1219292"/>
                </a:lnTo>
                <a:lnTo>
                  <a:pt x="841385" y="1252300"/>
                </a:lnTo>
                <a:lnTo>
                  <a:pt x="869987" y="1287802"/>
                </a:lnTo>
                <a:lnTo>
                  <a:pt x="895891" y="1325686"/>
                </a:lnTo>
                <a:lnTo>
                  <a:pt x="918915" y="1365842"/>
                </a:lnTo>
                <a:lnTo>
                  <a:pt x="938875" y="1408158"/>
                </a:lnTo>
                <a:lnTo>
                  <a:pt x="955589" y="1452524"/>
                </a:lnTo>
                <a:lnTo>
                  <a:pt x="968876" y="1498828"/>
                </a:lnTo>
                <a:lnTo>
                  <a:pt x="978379" y="1546051"/>
                </a:lnTo>
                <a:lnTo>
                  <a:pt x="983947" y="1593130"/>
                </a:lnTo>
                <a:lnTo>
                  <a:pt x="985690" y="1639883"/>
                </a:lnTo>
                <a:lnTo>
                  <a:pt x="983719" y="1686126"/>
                </a:lnTo>
                <a:lnTo>
                  <a:pt x="978145" y="1731678"/>
                </a:lnTo>
                <a:lnTo>
                  <a:pt x="969079" y="1776357"/>
                </a:lnTo>
                <a:lnTo>
                  <a:pt x="956633" y="1819978"/>
                </a:lnTo>
                <a:lnTo>
                  <a:pt x="940916" y="1862362"/>
                </a:lnTo>
                <a:lnTo>
                  <a:pt x="922040" y="1903324"/>
                </a:lnTo>
                <a:lnTo>
                  <a:pt x="900115" y="1942682"/>
                </a:lnTo>
                <a:lnTo>
                  <a:pt x="875254" y="1980254"/>
                </a:lnTo>
                <a:lnTo>
                  <a:pt x="847565" y="2015858"/>
                </a:lnTo>
                <a:lnTo>
                  <a:pt x="844913" y="2018776"/>
                </a:lnTo>
                <a:lnTo>
                  <a:pt x="1669090" y="2018776"/>
                </a:lnTo>
                <a:lnTo>
                  <a:pt x="1681000" y="1975526"/>
                </a:lnTo>
                <a:lnTo>
                  <a:pt x="1692624" y="1926110"/>
                </a:lnTo>
                <a:lnTo>
                  <a:pt x="1702394" y="1876155"/>
                </a:lnTo>
                <a:lnTo>
                  <a:pt x="1710280" y="1825711"/>
                </a:lnTo>
                <a:lnTo>
                  <a:pt x="1716249" y="1774828"/>
                </a:lnTo>
                <a:lnTo>
                  <a:pt x="1720272" y="1723555"/>
                </a:lnTo>
                <a:lnTo>
                  <a:pt x="1722316" y="1671942"/>
                </a:lnTo>
                <a:lnTo>
                  <a:pt x="2018188" y="1524660"/>
                </a:lnTo>
                <a:lnTo>
                  <a:pt x="1902769" y="1050765"/>
                </a:lnTo>
                <a:close/>
              </a:path>
              <a:path w="2018664" h="2019300">
                <a:moveTo>
                  <a:pt x="255581" y="0"/>
                </a:moveTo>
                <a:lnTo>
                  <a:pt x="0" y="62275"/>
                </a:lnTo>
                <a:lnTo>
                  <a:pt x="0" y="1207577"/>
                </a:lnTo>
                <a:lnTo>
                  <a:pt x="13279" y="1195059"/>
                </a:lnTo>
                <a:lnTo>
                  <a:pt x="48780" y="1166458"/>
                </a:lnTo>
                <a:lnTo>
                  <a:pt x="86662" y="1140556"/>
                </a:lnTo>
                <a:lnTo>
                  <a:pt x="126815" y="1117535"/>
                </a:lnTo>
                <a:lnTo>
                  <a:pt x="169127" y="1097579"/>
                </a:lnTo>
                <a:lnTo>
                  <a:pt x="213487" y="1080868"/>
                </a:lnTo>
                <a:lnTo>
                  <a:pt x="259784" y="1067587"/>
                </a:lnTo>
                <a:lnTo>
                  <a:pt x="307009" y="1058080"/>
                </a:lnTo>
                <a:lnTo>
                  <a:pt x="354090" y="1052510"/>
                </a:lnTo>
                <a:lnTo>
                  <a:pt x="400843" y="1050765"/>
                </a:lnTo>
                <a:lnTo>
                  <a:pt x="1902769" y="1050765"/>
                </a:lnTo>
                <a:lnTo>
                  <a:pt x="1890049" y="998537"/>
                </a:lnTo>
                <a:lnTo>
                  <a:pt x="1558245" y="998537"/>
                </a:lnTo>
                <a:lnTo>
                  <a:pt x="1532673" y="953638"/>
                </a:lnTo>
                <a:lnTo>
                  <a:pt x="1505508" y="909955"/>
                </a:lnTo>
                <a:lnTo>
                  <a:pt x="1476799" y="867516"/>
                </a:lnTo>
                <a:lnTo>
                  <a:pt x="1446598" y="826350"/>
                </a:lnTo>
                <a:lnTo>
                  <a:pt x="1414952" y="786486"/>
                </a:lnTo>
                <a:lnTo>
                  <a:pt x="1381912" y="747953"/>
                </a:lnTo>
                <a:lnTo>
                  <a:pt x="1347527" y="710780"/>
                </a:lnTo>
                <a:lnTo>
                  <a:pt x="1452645" y="397294"/>
                </a:lnTo>
                <a:lnTo>
                  <a:pt x="1375865" y="350596"/>
                </a:lnTo>
                <a:lnTo>
                  <a:pt x="755288" y="350596"/>
                </a:lnTo>
                <a:lnTo>
                  <a:pt x="706455" y="337167"/>
                </a:lnTo>
                <a:lnTo>
                  <a:pt x="657038" y="325561"/>
                </a:lnTo>
                <a:lnTo>
                  <a:pt x="607085" y="315806"/>
                </a:lnTo>
                <a:lnTo>
                  <a:pt x="556645" y="307932"/>
                </a:lnTo>
                <a:lnTo>
                  <a:pt x="505769" y="301965"/>
                </a:lnTo>
                <a:lnTo>
                  <a:pt x="454504" y="297936"/>
                </a:lnTo>
                <a:lnTo>
                  <a:pt x="402901" y="295871"/>
                </a:lnTo>
                <a:lnTo>
                  <a:pt x="255581" y="0"/>
                </a:lnTo>
                <a:close/>
              </a:path>
              <a:path w="2018664" h="2019300">
                <a:moveTo>
                  <a:pt x="1888737" y="993152"/>
                </a:moveTo>
                <a:lnTo>
                  <a:pt x="1558245" y="998537"/>
                </a:lnTo>
                <a:lnTo>
                  <a:pt x="1890049" y="998537"/>
                </a:lnTo>
                <a:lnTo>
                  <a:pt x="1888737" y="993152"/>
                </a:lnTo>
                <a:close/>
              </a:path>
              <a:path w="2018664" h="2019300">
                <a:moveTo>
                  <a:pt x="985246" y="113017"/>
                </a:moveTo>
                <a:lnTo>
                  <a:pt x="755288" y="350596"/>
                </a:lnTo>
                <a:lnTo>
                  <a:pt x="1375865" y="350596"/>
                </a:lnTo>
                <a:lnTo>
                  <a:pt x="985246" y="113017"/>
                </a:lnTo>
                <a:close/>
              </a:path>
            </a:pathLst>
          </a:custGeom>
          <a:solidFill>
            <a:srgbClr val="F3F3F5"/>
          </a:solidFill>
        </p:spPr>
        <p:txBody>
          <a:bodyPr wrap="square" lIns="0" tIns="0" rIns="0" bIns="0" rtlCol="0"/>
          <a:lstStyle/>
          <a:p>
            <a:endParaRPr/>
          </a:p>
        </p:txBody>
      </p:sp>
      <p:sp>
        <p:nvSpPr>
          <p:cNvPr id="3" name="object 3"/>
          <p:cNvSpPr/>
          <p:nvPr/>
        </p:nvSpPr>
        <p:spPr>
          <a:xfrm>
            <a:off x="0" y="0"/>
            <a:ext cx="3371850" cy="3639820"/>
          </a:xfrm>
          <a:custGeom>
            <a:avLst/>
            <a:gdLst/>
            <a:ahLst/>
            <a:cxnLst/>
            <a:rect l="l" t="t" r="r" b="b"/>
            <a:pathLst>
              <a:path w="3371850" h="3639820">
                <a:moveTo>
                  <a:pt x="3287083" y="0"/>
                </a:moveTo>
                <a:lnTo>
                  <a:pt x="0" y="0"/>
                </a:lnTo>
                <a:lnTo>
                  <a:pt x="0" y="3639632"/>
                </a:lnTo>
                <a:lnTo>
                  <a:pt x="109559" y="3627863"/>
                </a:lnTo>
                <a:lnTo>
                  <a:pt x="625313" y="3387882"/>
                </a:lnTo>
                <a:lnTo>
                  <a:pt x="980898" y="2829506"/>
                </a:lnTo>
                <a:lnTo>
                  <a:pt x="997080" y="2768538"/>
                </a:lnTo>
                <a:lnTo>
                  <a:pt x="1012218" y="2709741"/>
                </a:lnTo>
                <a:lnTo>
                  <a:pt x="1026406" y="2653069"/>
                </a:lnTo>
                <a:lnTo>
                  <a:pt x="1039738" y="2598475"/>
                </a:lnTo>
                <a:lnTo>
                  <a:pt x="1052307" y="2545915"/>
                </a:lnTo>
                <a:lnTo>
                  <a:pt x="1064209" y="2495343"/>
                </a:lnTo>
                <a:lnTo>
                  <a:pt x="1075536" y="2446712"/>
                </a:lnTo>
                <a:lnTo>
                  <a:pt x="1086384" y="2399976"/>
                </a:lnTo>
                <a:lnTo>
                  <a:pt x="1096846" y="2355090"/>
                </a:lnTo>
                <a:lnTo>
                  <a:pt x="1107017" y="2312008"/>
                </a:lnTo>
                <a:lnTo>
                  <a:pt x="1116990" y="2270684"/>
                </a:lnTo>
                <a:lnTo>
                  <a:pt x="1126860" y="2231071"/>
                </a:lnTo>
                <a:lnTo>
                  <a:pt x="1136720" y="2193125"/>
                </a:lnTo>
                <a:lnTo>
                  <a:pt x="1156790" y="2122048"/>
                </a:lnTo>
                <a:lnTo>
                  <a:pt x="1177951" y="2057084"/>
                </a:lnTo>
                <a:lnTo>
                  <a:pt x="1200958" y="1997867"/>
                </a:lnTo>
                <a:lnTo>
                  <a:pt x="1226562" y="1944030"/>
                </a:lnTo>
                <a:lnTo>
                  <a:pt x="1255517" y="1895205"/>
                </a:lnTo>
                <a:lnTo>
                  <a:pt x="1288575" y="1851026"/>
                </a:lnTo>
                <a:lnTo>
                  <a:pt x="1326489" y="1811125"/>
                </a:lnTo>
                <a:lnTo>
                  <a:pt x="1370013" y="1775135"/>
                </a:lnTo>
                <a:lnTo>
                  <a:pt x="1419898" y="1742690"/>
                </a:lnTo>
                <a:lnTo>
                  <a:pt x="1476897" y="1713421"/>
                </a:lnTo>
                <a:lnTo>
                  <a:pt x="1541765" y="1686963"/>
                </a:lnTo>
                <a:lnTo>
                  <a:pt x="1615252" y="1662948"/>
                </a:lnTo>
                <a:lnTo>
                  <a:pt x="1655463" y="1651741"/>
                </a:lnTo>
                <a:lnTo>
                  <a:pt x="1698112" y="1641008"/>
                </a:lnTo>
                <a:lnTo>
                  <a:pt x="1743293" y="1630702"/>
                </a:lnTo>
                <a:lnTo>
                  <a:pt x="1791099" y="1620777"/>
                </a:lnTo>
                <a:lnTo>
                  <a:pt x="1841624" y="1611188"/>
                </a:lnTo>
                <a:lnTo>
                  <a:pt x="1894964" y="1601888"/>
                </a:lnTo>
                <a:lnTo>
                  <a:pt x="1951211" y="1592832"/>
                </a:lnTo>
                <a:lnTo>
                  <a:pt x="2072805" y="1575267"/>
                </a:lnTo>
                <a:lnTo>
                  <a:pt x="2279359" y="1549600"/>
                </a:lnTo>
                <a:lnTo>
                  <a:pt x="2973775" y="1443107"/>
                </a:lnTo>
                <a:lnTo>
                  <a:pt x="3307171" y="1220391"/>
                </a:lnTo>
                <a:lnTo>
                  <a:pt x="3371279" y="712953"/>
                </a:lnTo>
                <a:lnTo>
                  <a:pt x="3287083"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5392600" y="2232283"/>
            <a:ext cx="4665980" cy="5540375"/>
            <a:chOff x="5392600" y="2232283"/>
            <a:chExt cx="4665980" cy="5540375"/>
          </a:xfrm>
        </p:grpSpPr>
        <p:sp>
          <p:nvSpPr>
            <p:cNvPr id="5" name="object 5"/>
            <p:cNvSpPr/>
            <p:nvPr/>
          </p:nvSpPr>
          <p:spPr>
            <a:xfrm>
              <a:off x="5392600" y="2232283"/>
              <a:ext cx="4665980" cy="5540375"/>
            </a:xfrm>
            <a:custGeom>
              <a:avLst/>
              <a:gdLst/>
              <a:ahLst/>
              <a:cxnLst/>
              <a:rect l="l" t="t" r="r" b="b"/>
              <a:pathLst>
                <a:path w="4665980" h="5540375">
                  <a:moveTo>
                    <a:pt x="3769046" y="0"/>
                  </a:moveTo>
                  <a:lnTo>
                    <a:pt x="3724088" y="749"/>
                  </a:lnTo>
                  <a:lnTo>
                    <a:pt x="3679235" y="3202"/>
                  </a:lnTo>
                  <a:lnTo>
                    <a:pt x="3634517" y="7368"/>
                  </a:lnTo>
                  <a:lnTo>
                    <a:pt x="3589964" y="13258"/>
                  </a:lnTo>
                  <a:lnTo>
                    <a:pt x="3545606" y="20882"/>
                  </a:lnTo>
                  <a:lnTo>
                    <a:pt x="3501475" y="30253"/>
                  </a:lnTo>
                  <a:lnTo>
                    <a:pt x="3457599" y="41379"/>
                  </a:lnTo>
                  <a:lnTo>
                    <a:pt x="3414010" y="54272"/>
                  </a:lnTo>
                  <a:lnTo>
                    <a:pt x="3374163" y="67706"/>
                  </a:lnTo>
                  <a:lnTo>
                    <a:pt x="3334653" y="82611"/>
                  </a:lnTo>
                  <a:lnTo>
                    <a:pt x="3295495" y="98965"/>
                  </a:lnTo>
                  <a:lnTo>
                    <a:pt x="3256709" y="116747"/>
                  </a:lnTo>
                  <a:lnTo>
                    <a:pt x="3218312" y="135935"/>
                  </a:lnTo>
                  <a:lnTo>
                    <a:pt x="3180321" y="156507"/>
                  </a:lnTo>
                  <a:lnTo>
                    <a:pt x="3142755" y="178443"/>
                  </a:lnTo>
                  <a:lnTo>
                    <a:pt x="3105631" y="201721"/>
                  </a:lnTo>
                  <a:lnTo>
                    <a:pt x="3068967" y="226319"/>
                  </a:lnTo>
                  <a:lnTo>
                    <a:pt x="3032782" y="252216"/>
                  </a:lnTo>
                  <a:lnTo>
                    <a:pt x="2997092" y="279389"/>
                  </a:lnTo>
                  <a:lnTo>
                    <a:pt x="2961916" y="307819"/>
                  </a:lnTo>
                  <a:lnTo>
                    <a:pt x="2927271" y="337482"/>
                  </a:lnTo>
                  <a:lnTo>
                    <a:pt x="2893175" y="368358"/>
                  </a:lnTo>
                  <a:lnTo>
                    <a:pt x="2859646" y="400425"/>
                  </a:lnTo>
                  <a:lnTo>
                    <a:pt x="2826702" y="433662"/>
                  </a:lnTo>
                  <a:lnTo>
                    <a:pt x="2794361" y="468047"/>
                  </a:lnTo>
                  <a:lnTo>
                    <a:pt x="2762640" y="503558"/>
                  </a:lnTo>
                  <a:lnTo>
                    <a:pt x="2731558" y="540174"/>
                  </a:lnTo>
                  <a:lnTo>
                    <a:pt x="2701131" y="577874"/>
                  </a:lnTo>
                  <a:lnTo>
                    <a:pt x="2671379" y="616635"/>
                  </a:lnTo>
                  <a:lnTo>
                    <a:pt x="2642318" y="656438"/>
                  </a:lnTo>
                  <a:lnTo>
                    <a:pt x="2613966" y="697259"/>
                  </a:lnTo>
                  <a:lnTo>
                    <a:pt x="2586342" y="739077"/>
                  </a:lnTo>
                  <a:lnTo>
                    <a:pt x="2559463" y="781871"/>
                  </a:lnTo>
                  <a:lnTo>
                    <a:pt x="2533347" y="825620"/>
                  </a:lnTo>
                  <a:lnTo>
                    <a:pt x="2508012" y="870301"/>
                  </a:lnTo>
                  <a:lnTo>
                    <a:pt x="2483475" y="915894"/>
                  </a:lnTo>
                  <a:lnTo>
                    <a:pt x="2459754" y="962377"/>
                  </a:lnTo>
                  <a:lnTo>
                    <a:pt x="2436868" y="1009728"/>
                  </a:lnTo>
                  <a:lnTo>
                    <a:pt x="2414834" y="1057925"/>
                  </a:lnTo>
                  <a:lnTo>
                    <a:pt x="2393669" y="1106948"/>
                  </a:lnTo>
                  <a:lnTo>
                    <a:pt x="2373392" y="1156775"/>
                  </a:lnTo>
                  <a:lnTo>
                    <a:pt x="2354021" y="1207384"/>
                  </a:lnTo>
                  <a:lnTo>
                    <a:pt x="2335572" y="1258753"/>
                  </a:lnTo>
                  <a:lnTo>
                    <a:pt x="2318065" y="1310862"/>
                  </a:lnTo>
                  <a:lnTo>
                    <a:pt x="2301517" y="1363688"/>
                  </a:lnTo>
                  <a:lnTo>
                    <a:pt x="2285945" y="1417211"/>
                  </a:lnTo>
                  <a:lnTo>
                    <a:pt x="2272794" y="1465692"/>
                  </a:lnTo>
                  <a:lnTo>
                    <a:pt x="2260271" y="1514679"/>
                  </a:lnTo>
                  <a:lnTo>
                    <a:pt x="2248286" y="1564099"/>
                  </a:lnTo>
                  <a:lnTo>
                    <a:pt x="2236752" y="1613878"/>
                  </a:lnTo>
                  <a:lnTo>
                    <a:pt x="2225582" y="1663940"/>
                  </a:lnTo>
                  <a:lnTo>
                    <a:pt x="2214686" y="1714212"/>
                  </a:lnTo>
                  <a:lnTo>
                    <a:pt x="2203977" y="1764620"/>
                  </a:lnTo>
                  <a:lnTo>
                    <a:pt x="2182767" y="1865543"/>
                  </a:lnTo>
                  <a:lnTo>
                    <a:pt x="2172090" y="1915910"/>
                  </a:lnTo>
                  <a:lnTo>
                    <a:pt x="2161248" y="1966115"/>
                  </a:lnTo>
                  <a:lnTo>
                    <a:pt x="2150153" y="2016084"/>
                  </a:lnTo>
                  <a:lnTo>
                    <a:pt x="2138716" y="2065743"/>
                  </a:lnTo>
                  <a:lnTo>
                    <a:pt x="2126850" y="2115016"/>
                  </a:lnTo>
                  <a:lnTo>
                    <a:pt x="2114467" y="2163830"/>
                  </a:lnTo>
                  <a:lnTo>
                    <a:pt x="2101477" y="2212111"/>
                  </a:lnTo>
                  <a:lnTo>
                    <a:pt x="2087795" y="2259783"/>
                  </a:lnTo>
                  <a:lnTo>
                    <a:pt x="2073331" y="2306774"/>
                  </a:lnTo>
                  <a:lnTo>
                    <a:pt x="2057997" y="2353008"/>
                  </a:lnTo>
                  <a:lnTo>
                    <a:pt x="2041706" y="2398411"/>
                  </a:lnTo>
                  <a:lnTo>
                    <a:pt x="2024369" y="2442909"/>
                  </a:lnTo>
                  <a:lnTo>
                    <a:pt x="2005898" y="2486428"/>
                  </a:lnTo>
                  <a:lnTo>
                    <a:pt x="1986206" y="2528892"/>
                  </a:lnTo>
                  <a:lnTo>
                    <a:pt x="1965204" y="2570229"/>
                  </a:lnTo>
                  <a:lnTo>
                    <a:pt x="1942804" y="2610363"/>
                  </a:lnTo>
                  <a:lnTo>
                    <a:pt x="1916628" y="2652835"/>
                  </a:lnTo>
                  <a:lnTo>
                    <a:pt x="1889284" y="2692952"/>
                  </a:lnTo>
                  <a:lnTo>
                    <a:pt x="1860821" y="2730818"/>
                  </a:lnTo>
                  <a:lnTo>
                    <a:pt x="1831290" y="2766538"/>
                  </a:lnTo>
                  <a:lnTo>
                    <a:pt x="1800742" y="2800217"/>
                  </a:lnTo>
                  <a:lnTo>
                    <a:pt x="1769227" y="2831960"/>
                  </a:lnTo>
                  <a:lnTo>
                    <a:pt x="1736795" y="2861873"/>
                  </a:lnTo>
                  <a:lnTo>
                    <a:pt x="1703498" y="2890060"/>
                  </a:lnTo>
                  <a:lnTo>
                    <a:pt x="1669386" y="2916626"/>
                  </a:lnTo>
                  <a:lnTo>
                    <a:pt x="1634509" y="2941676"/>
                  </a:lnTo>
                  <a:lnTo>
                    <a:pt x="1598918" y="2965315"/>
                  </a:lnTo>
                  <a:lnTo>
                    <a:pt x="1562663" y="2987649"/>
                  </a:lnTo>
                  <a:lnTo>
                    <a:pt x="1525796" y="3008781"/>
                  </a:lnTo>
                  <a:lnTo>
                    <a:pt x="1488366" y="3028818"/>
                  </a:lnTo>
                  <a:lnTo>
                    <a:pt x="1450425" y="3047864"/>
                  </a:lnTo>
                  <a:lnTo>
                    <a:pt x="1412023" y="3066024"/>
                  </a:lnTo>
                  <a:lnTo>
                    <a:pt x="1373210" y="3083402"/>
                  </a:lnTo>
                  <a:lnTo>
                    <a:pt x="1334036" y="3100105"/>
                  </a:lnTo>
                  <a:lnTo>
                    <a:pt x="1294554" y="3116237"/>
                  </a:lnTo>
                  <a:lnTo>
                    <a:pt x="1254812" y="3131903"/>
                  </a:lnTo>
                  <a:lnTo>
                    <a:pt x="973621" y="3237337"/>
                  </a:lnTo>
                  <a:lnTo>
                    <a:pt x="933629" y="3253054"/>
                  </a:lnTo>
                  <a:lnTo>
                    <a:pt x="893834" y="3269251"/>
                  </a:lnTo>
                  <a:lnTo>
                    <a:pt x="854285" y="3286031"/>
                  </a:lnTo>
                  <a:lnTo>
                    <a:pt x="815033" y="3303501"/>
                  </a:lnTo>
                  <a:lnTo>
                    <a:pt x="776129" y="3321764"/>
                  </a:lnTo>
                  <a:lnTo>
                    <a:pt x="737624" y="3340926"/>
                  </a:lnTo>
                  <a:lnTo>
                    <a:pt x="699568" y="3361092"/>
                  </a:lnTo>
                  <a:lnTo>
                    <a:pt x="662012" y="3382366"/>
                  </a:lnTo>
                  <a:lnTo>
                    <a:pt x="625006" y="3404855"/>
                  </a:lnTo>
                  <a:lnTo>
                    <a:pt x="588601" y="3428662"/>
                  </a:lnTo>
                  <a:lnTo>
                    <a:pt x="552847" y="3453893"/>
                  </a:lnTo>
                  <a:lnTo>
                    <a:pt x="517795" y="3480652"/>
                  </a:lnTo>
                  <a:lnTo>
                    <a:pt x="483495" y="3509046"/>
                  </a:lnTo>
                  <a:lnTo>
                    <a:pt x="449999" y="3539178"/>
                  </a:lnTo>
                  <a:lnTo>
                    <a:pt x="417356" y="3571154"/>
                  </a:lnTo>
                  <a:lnTo>
                    <a:pt x="385617" y="3605079"/>
                  </a:lnTo>
                  <a:lnTo>
                    <a:pt x="354834" y="3641057"/>
                  </a:lnTo>
                  <a:lnTo>
                    <a:pt x="327667" y="3675742"/>
                  </a:lnTo>
                  <a:lnTo>
                    <a:pt x="301618" y="3711943"/>
                  </a:lnTo>
                  <a:lnTo>
                    <a:pt x="276682" y="3749595"/>
                  </a:lnTo>
                  <a:lnTo>
                    <a:pt x="252855" y="3788634"/>
                  </a:lnTo>
                  <a:lnTo>
                    <a:pt x="230132" y="3828995"/>
                  </a:lnTo>
                  <a:lnTo>
                    <a:pt x="208509" y="3870613"/>
                  </a:lnTo>
                  <a:lnTo>
                    <a:pt x="187983" y="3913423"/>
                  </a:lnTo>
                  <a:lnTo>
                    <a:pt x="168547" y="3957362"/>
                  </a:lnTo>
                  <a:lnTo>
                    <a:pt x="150199" y="4002364"/>
                  </a:lnTo>
                  <a:lnTo>
                    <a:pt x="132934" y="4048365"/>
                  </a:lnTo>
                  <a:lnTo>
                    <a:pt x="116747" y="4095300"/>
                  </a:lnTo>
                  <a:lnTo>
                    <a:pt x="101635" y="4143105"/>
                  </a:lnTo>
                  <a:lnTo>
                    <a:pt x="87592" y="4191714"/>
                  </a:lnTo>
                  <a:lnTo>
                    <a:pt x="74614" y="4241064"/>
                  </a:lnTo>
                  <a:lnTo>
                    <a:pt x="62698" y="4291089"/>
                  </a:lnTo>
                  <a:lnTo>
                    <a:pt x="51839" y="4341725"/>
                  </a:lnTo>
                  <a:lnTo>
                    <a:pt x="42032" y="4392908"/>
                  </a:lnTo>
                  <a:lnTo>
                    <a:pt x="33273" y="4444572"/>
                  </a:lnTo>
                  <a:lnTo>
                    <a:pt x="25558" y="4496653"/>
                  </a:lnTo>
                  <a:lnTo>
                    <a:pt x="18883" y="4549087"/>
                  </a:lnTo>
                  <a:lnTo>
                    <a:pt x="13243" y="4601809"/>
                  </a:lnTo>
                  <a:lnTo>
                    <a:pt x="8633" y="4654754"/>
                  </a:lnTo>
                  <a:lnTo>
                    <a:pt x="5050" y="4707857"/>
                  </a:lnTo>
                  <a:lnTo>
                    <a:pt x="2537" y="4758847"/>
                  </a:lnTo>
                  <a:lnTo>
                    <a:pt x="872" y="4809918"/>
                  </a:lnTo>
                  <a:lnTo>
                    <a:pt x="34" y="4861060"/>
                  </a:lnTo>
                  <a:lnTo>
                    <a:pt x="0" y="4912258"/>
                  </a:lnTo>
                  <a:lnTo>
                    <a:pt x="747" y="4963502"/>
                  </a:lnTo>
                  <a:lnTo>
                    <a:pt x="2254" y="5014778"/>
                  </a:lnTo>
                  <a:lnTo>
                    <a:pt x="4500" y="5066074"/>
                  </a:lnTo>
                  <a:lnTo>
                    <a:pt x="7460" y="5117378"/>
                  </a:lnTo>
                  <a:lnTo>
                    <a:pt x="11114" y="5168678"/>
                  </a:lnTo>
                  <a:lnTo>
                    <a:pt x="15439" y="5219960"/>
                  </a:lnTo>
                  <a:lnTo>
                    <a:pt x="20413" y="5271213"/>
                  </a:lnTo>
                  <a:lnTo>
                    <a:pt x="26013" y="5322424"/>
                  </a:lnTo>
                  <a:lnTo>
                    <a:pt x="32219" y="5373581"/>
                  </a:lnTo>
                  <a:lnTo>
                    <a:pt x="39006" y="5424672"/>
                  </a:lnTo>
                  <a:lnTo>
                    <a:pt x="46354" y="5475683"/>
                  </a:lnTo>
                  <a:lnTo>
                    <a:pt x="54241" y="5526603"/>
                  </a:lnTo>
                  <a:lnTo>
                    <a:pt x="56475" y="5540116"/>
                  </a:lnTo>
                  <a:lnTo>
                    <a:pt x="4665799" y="5540116"/>
                  </a:lnTo>
                  <a:lnTo>
                    <a:pt x="4665799" y="344060"/>
                  </a:lnTo>
                  <a:lnTo>
                    <a:pt x="4643564" y="326051"/>
                  </a:lnTo>
                  <a:lnTo>
                    <a:pt x="4602870" y="294998"/>
                  </a:lnTo>
                  <a:lnTo>
                    <a:pt x="4561675" y="265434"/>
                  </a:lnTo>
                  <a:lnTo>
                    <a:pt x="4520009" y="237369"/>
                  </a:lnTo>
                  <a:lnTo>
                    <a:pt x="4477903" y="210814"/>
                  </a:lnTo>
                  <a:lnTo>
                    <a:pt x="4435388" y="185779"/>
                  </a:lnTo>
                  <a:lnTo>
                    <a:pt x="4392493" y="162275"/>
                  </a:lnTo>
                  <a:lnTo>
                    <a:pt x="4349248" y="140313"/>
                  </a:lnTo>
                  <a:lnTo>
                    <a:pt x="4305684" y="119904"/>
                  </a:lnTo>
                  <a:lnTo>
                    <a:pt x="4261832" y="101059"/>
                  </a:lnTo>
                  <a:lnTo>
                    <a:pt x="4217720" y="83787"/>
                  </a:lnTo>
                  <a:lnTo>
                    <a:pt x="4173381" y="68100"/>
                  </a:lnTo>
                  <a:lnTo>
                    <a:pt x="4128843" y="54008"/>
                  </a:lnTo>
                  <a:lnTo>
                    <a:pt x="4084138" y="41523"/>
                  </a:lnTo>
                  <a:lnTo>
                    <a:pt x="4039295" y="30655"/>
                  </a:lnTo>
                  <a:lnTo>
                    <a:pt x="3994345" y="21414"/>
                  </a:lnTo>
                  <a:lnTo>
                    <a:pt x="3949318" y="13812"/>
                  </a:lnTo>
                  <a:lnTo>
                    <a:pt x="3904244" y="7858"/>
                  </a:lnTo>
                  <a:lnTo>
                    <a:pt x="3859154" y="3565"/>
                  </a:lnTo>
                  <a:lnTo>
                    <a:pt x="3814078" y="941"/>
                  </a:lnTo>
                  <a:lnTo>
                    <a:pt x="3769046" y="0"/>
                  </a:lnTo>
                  <a:close/>
                </a:path>
              </a:pathLst>
            </a:custGeom>
            <a:solidFill>
              <a:srgbClr val="EEEDF3"/>
            </a:solidFill>
          </p:spPr>
          <p:txBody>
            <a:bodyPr wrap="square" lIns="0" tIns="0" rIns="0" bIns="0" rtlCol="0"/>
            <a:lstStyle/>
            <a:p>
              <a:endParaRPr/>
            </a:p>
          </p:txBody>
        </p:sp>
        <p:sp>
          <p:nvSpPr>
            <p:cNvPr id="6" name="object 6"/>
            <p:cNvSpPr/>
            <p:nvPr/>
          </p:nvSpPr>
          <p:spPr>
            <a:xfrm>
              <a:off x="6013093" y="4546296"/>
              <a:ext cx="3588107" cy="2768903"/>
            </a:xfrm>
            <a:custGeom>
              <a:avLst/>
              <a:gdLst/>
              <a:ahLst/>
              <a:cxnLst/>
              <a:rect l="l" t="t" r="r" b="b"/>
              <a:pathLst>
                <a:path w="3537584" h="2580640">
                  <a:moveTo>
                    <a:pt x="3192526" y="0"/>
                  </a:moveTo>
                  <a:lnTo>
                    <a:pt x="344779" y="0"/>
                  </a:lnTo>
                  <a:lnTo>
                    <a:pt x="298158" y="3162"/>
                  </a:lnTo>
                  <a:lnTo>
                    <a:pt x="253394" y="12370"/>
                  </a:lnTo>
                  <a:lnTo>
                    <a:pt x="210904" y="27205"/>
                  </a:lnTo>
                  <a:lnTo>
                    <a:pt x="171109" y="47248"/>
                  </a:lnTo>
                  <a:lnTo>
                    <a:pt x="134426" y="72080"/>
                  </a:lnTo>
                  <a:lnTo>
                    <a:pt x="101276" y="101280"/>
                  </a:lnTo>
                  <a:lnTo>
                    <a:pt x="72076" y="134432"/>
                  </a:lnTo>
                  <a:lnTo>
                    <a:pt x="47245" y="171115"/>
                  </a:lnTo>
                  <a:lnTo>
                    <a:pt x="27204" y="210910"/>
                  </a:lnTo>
                  <a:lnTo>
                    <a:pt x="12370" y="253398"/>
                  </a:lnTo>
                  <a:lnTo>
                    <a:pt x="3162" y="298161"/>
                  </a:lnTo>
                  <a:lnTo>
                    <a:pt x="0" y="344779"/>
                  </a:lnTo>
                  <a:lnTo>
                    <a:pt x="0" y="2235644"/>
                  </a:lnTo>
                  <a:lnTo>
                    <a:pt x="3162" y="2282262"/>
                  </a:lnTo>
                  <a:lnTo>
                    <a:pt x="12370" y="2327025"/>
                  </a:lnTo>
                  <a:lnTo>
                    <a:pt x="27204" y="2369513"/>
                  </a:lnTo>
                  <a:lnTo>
                    <a:pt x="47245" y="2409309"/>
                  </a:lnTo>
                  <a:lnTo>
                    <a:pt x="72076" y="2445991"/>
                  </a:lnTo>
                  <a:lnTo>
                    <a:pt x="101276" y="2479143"/>
                  </a:lnTo>
                  <a:lnTo>
                    <a:pt x="134426" y="2508344"/>
                  </a:lnTo>
                  <a:lnTo>
                    <a:pt x="171109" y="2533175"/>
                  </a:lnTo>
                  <a:lnTo>
                    <a:pt x="210904" y="2553218"/>
                  </a:lnTo>
                  <a:lnTo>
                    <a:pt x="253394" y="2568053"/>
                  </a:lnTo>
                  <a:lnTo>
                    <a:pt x="298158" y="2577261"/>
                  </a:lnTo>
                  <a:lnTo>
                    <a:pt x="344779" y="2580424"/>
                  </a:lnTo>
                  <a:lnTo>
                    <a:pt x="3192526" y="2580424"/>
                  </a:lnTo>
                  <a:lnTo>
                    <a:pt x="3239144" y="2577261"/>
                  </a:lnTo>
                  <a:lnTo>
                    <a:pt x="3283906" y="2568053"/>
                  </a:lnTo>
                  <a:lnTo>
                    <a:pt x="3326395" y="2553218"/>
                  </a:lnTo>
                  <a:lnTo>
                    <a:pt x="3366190" y="2533175"/>
                  </a:lnTo>
                  <a:lnTo>
                    <a:pt x="3402873" y="2508344"/>
                  </a:lnTo>
                  <a:lnTo>
                    <a:pt x="3436024" y="2479143"/>
                  </a:lnTo>
                  <a:lnTo>
                    <a:pt x="3465225" y="2445991"/>
                  </a:lnTo>
                  <a:lnTo>
                    <a:pt x="3490056" y="2409309"/>
                  </a:lnTo>
                  <a:lnTo>
                    <a:pt x="3510099" y="2369513"/>
                  </a:lnTo>
                  <a:lnTo>
                    <a:pt x="3524934" y="2327025"/>
                  </a:lnTo>
                  <a:lnTo>
                    <a:pt x="3534143" y="2282262"/>
                  </a:lnTo>
                  <a:lnTo>
                    <a:pt x="3537305" y="2235644"/>
                  </a:lnTo>
                  <a:lnTo>
                    <a:pt x="3537305" y="344779"/>
                  </a:lnTo>
                  <a:lnTo>
                    <a:pt x="3534143" y="298161"/>
                  </a:lnTo>
                  <a:lnTo>
                    <a:pt x="3524934" y="253398"/>
                  </a:lnTo>
                  <a:lnTo>
                    <a:pt x="3510099" y="210910"/>
                  </a:lnTo>
                  <a:lnTo>
                    <a:pt x="3490056" y="171115"/>
                  </a:lnTo>
                  <a:lnTo>
                    <a:pt x="3465225" y="134432"/>
                  </a:lnTo>
                  <a:lnTo>
                    <a:pt x="3436024" y="101280"/>
                  </a:lnTo>
                  <a:lnTo>
                    <a:pt x="3402873" y="72080"/>
                  </a:lnTo>
                  <a:lnTo>
                    <a:pt x="3366190" y="47248"/>
                  </a:lnTo>
                  <a:lnTo>
                    <a:pt x="3326395" y="27205"/>
                  </a:lnTo>
                  <a:lnTo>
                    <a:pt x="3283906" y="12370"/>
                  </a:lnTo>
                  <a:lnTo>
                    <a:pt x="3239144" y="3162"/>
                  </a:lnTo>
                  <a:lnTo>
                    <a:pt x="3192526" y="0"/>
                  </a:lnTo>
                  <a:close/>
                </a:path>
              </a:pathLst>
            </a:custGeom>
            <a:solidFill>
              <a:srgbClr val="D21924"/>
            </a:solidFill>
          </p:spPr>
          <p:txBody>
            <a:bodyPr wrap="square" lIns="0" tIns="0" rIns="0" bIns="0" rtlCol="0"/>
            <a:lstStyle/>
            <a:p>
              <a:endParaRPr/>
            </a:p>
          </p:txBody>
        </p:sp>
      </p:grpSp>
      <p:sp>
        <p:nvSpPr>
          <p:cNvPr id="7" name="object 7"/>
          <p:cNvSpPr txBox="1">
            <a:spLocks noGrp="1"/>
          </p:cNvSpPr>
          <p:nvPr>
            <p:ph type="title"/>
          </p:nvPr>
        </p:nvSpPr>
        <p:spPr>
          <a:xfrm>
            <a:off x="1176994" y="1701198"/>
            <a:ext cx="2709205" cy="1122680"/>
          </a:xfrm>
          <a:prstGeom prst="rect">
            <a:avLst/>
          </a:prstGeom>
        </p:spPr>
        <p:txBody>
          <a:bodyPr vert="horz" wrap="square" lIns="0" tIns="12700" rIns="0" bIns="0" rtlCol="0">
            <a:spAutoFit/>
          </a:bodyPr>
          <a:lstStyle/>
          <a:p>
            <a:pPr marL="12700" marR="5080">
              <a:lnSpc>
                <a:spcPct val="100000"/>
              </a:lnSpc>
              <a:spcBef>
                <a:spcPts val="100"/>
              </a:spcBef>
            </a:pPr>
            <a:r>
              <a:rPr sz="2400" b="0" spc="150" dirty="0">
                <a:solidFill>
                  <a:srgbClr val="1D1D1B"/>
                </a:solidFill>
                <a:latin typeface="Trebuchet MS" panose="020B0703020202090204"/>
                <a:cs typeface="Trebuchet MS" panose="020B0703020202090204"/>
              </a:rPr>
              <a:t>Ressources </a:t>
            </a:r>
            <a:r>
              <a:rPr sz="2400" b="0" spc="160" dirty="0">
                <a:solidFill>
                  <a:srgbClr val="1D1D1B"/>
                </a:solidFill>
                <a:latin typeface="Trebuchet MS" panose="020B0703020202090204"/>
                <a:cs typeface="Trebuchet MS" panose="020B0703020202090204"/>
              </a:rPr>
              <a:t>éducatives </a:t>
            </a:r>
            <a:r>
              <a:rPr sz="2400" b="0" spc="235" dirty="0">
                <a:solidFill>
                  <a:srgbClr val="1D1D1B"/>
                </a:solidFill>
                <a:latin typeface="Trebuchet MS" panose="020B0703020202090204"/>
                <a:cs typeface="Trebuchet MS" panose="020B0703020202090204"/>
              </a:rPr>
              <a:t>EMINENT</a:t>
            </a:r>
            <a:endParaRPr sz="2400" dirty="0">
              <a:latin typeface="Trebuchet MS" panose="020B0703020202090204"/>
              <a:cs typeface="Trebuchet MS" panose="020B0703020202090204"/>
            </a:endParaRPr>
          </a:p>
        </p:txBody>
      </p:sp>
      <p:sp>
        <p:nvSpPr>
          <p:cNvPr id="8" name="object 8"/>
          <p:cNvSpPr txBox="1"/>
          <p:nvPr/>
        </p:nvSpPr>
        <p:spPr>
          <a:xfrm>
            <a:off x="1176995" y="2790855"/>
            <a:ext cx="3078480" cy="665480"/>
          </a:xfrm>
          <a:prstGeom prst="rect">
            <a:avLst/>
          </a:prstGeom>
        </p:spPr>
        <p:txBody>
          <a:bodyPr vert="horz" wrap="square" lIns="0" tIns="12700" rIns="0" bIns="0" rtlCol="0">
            <a:spAutoFit/>
          </a:bodyPr>
          <a:lstStyle/>
          <a:p>
            <a:pPr marL="12700" marR="5080">
              <a:lnSpc>
                <a:spcPct val="100000"/>
              </a:lnSpc>
              <a:spcBef>
                <a:spcPts val="100"/>
              </a:spcBef>
            </a:pPr>
            <a:r>
              <a:rPr sz="2100" spc="-20" dirty="0">
                <a:solidFill>
                  <a:srgbClr val="1D1D1B"/>
                </a:solidFill>
                <a:latin typeface="Trebuchet MS" panose="020B0703020202090204"/>
                <a:cs typeface="Trebuchet MS" panose="020B0703020202090204"/>
              </a:rPr>
              <a:t>soutenir les </a:t>
            </a:r>
            <a:r>
              <a:rPr sz="2100" spc="-80" dirty="0">
                <a:solidFill>
                  <a:srgbClr val="1D1D1B"/>
                </a:solidFill>
                <a:latin typeface="Trebuchet MS" panose="020B0703020202090204"/>
                <a:cs typeface="Trebuchet MS" panose="020B0703020202090204"/>
              </a:rPr>
              <a:t>femmes </a:t>
            </a:r>
            <a:r>
              <a:rPr sz="2100" spc="-65" dirty="0">
                <a:solidFill>
                  <a:srgbClr val="1D1D1B"/>
                </a:solidFill>
                <a:latin typeface="Trebuchet MS" panose="020B0703020202090204"/>
                <a:cs typeface="Trebuchet MS" panose="020B0703020202090204"/>
              </a:rPr>
              <a:t>entrepreneur</a:t>
            </a:r>
            <a:r>
              <a:rPr lang="fr-FR" sz="2100" spc="-65" dirty="0">
                <a:solidFill>
                  <a:srgbClr val="1D1D1B"/>
                </a:solidFill>
                <a:latin typeface="Trebuchet MS" panose="020B0703020202090204"/>
                <a:cs typeface="Trebuchet MS" panose="020B0703020202090204"/>
              </a:rPr>
              <a:t>es</a:t>
            </a:r>
            <a:r>
              <a:rPr sz="2100" spc="-65" dirty="0">
                <a:solidFill>
                  <a:srgbClr val="1D1D1B"/>
                </a:solidFill>
                <a:latin typeface="Trebuchet MS" panose="020B0703020202090204"/>
                <a:cs typeface="Trebuchet MS" panose="020B0703020202090204"/>
              </a:rPr>
              <a:t> </a:t>
            </a:r>
            <a:r>
              <a:rPr sz="2100" spc="-35" dirty="0">
                <a:solidFill>
                  <a:srgbClr val="1D1D1B"/>
                </a:solidFill>
                <a:latin typeface="Trebuchet MS" panose="020B0703020202090204"/>
                <a:cs typeface="Trebuchet MS" panose="020B0703020202090204"/>
              </a:rPr>
              <a:t>migrantes</a:t>
            </a:r>
            <a:endParaRPr sz="2100" dirty="0">
              <a:latin typeface="Trebuchet MS" panose="020B0703020202090204"/>
              <a:cs typeface="Trebuchet MS" panose="020B0703020202090204"/>
            </a:endParaRPr>
          </a:p>
        </p:txBody>
      </p:sp>
      <p:sp>
        <p:nvSpPr>
          <p:cNvPr id="9" name="object 9"/>
          <p:cNvSpPr txBox="1"/>
          <p:nvPr/>
        </p:nvSpPr>
        <p:spPr>
          <a:xfrm>
            <a:off x="1176995" y="3697640"/>
            <a:ext cx="3020695" cy="1945639"/>
          </a:xfrm>
          <a:prstGeom prst="rect">
            <a:avLst/>
          </a:prstGeom>
        </p:spPr>
        <p:txBody>
          <a:bodyPr vert="horz" wrap="square" lIns="0" tIns="12700" rIns="0" bIns="0" rtlCol="0">
            <a:spAutoFit/>
          </a:bodyPr>
          <a:lstStyle/>
          <a:p>
            <a:pPr marL="12700" marR="5080">
              <a:lnSpc>
                <a:spcPct val="100000"/>
              </a:lnSpc>
              <a:spcBef>
                <a:spcPts val="100"/>
              </a:spcBef>
            </a:pPr>
            <a:r>
              <a:rPr sz="1800" spc="-70" dirty="0">
                <a:solidFill>
                  <a:srgbClr val="1D1D1B"/>
                </a:solidFill>
                <a:latin typeface="Trebuchet MS" panose="020B0703020202090204"/>
                <a:cs typeface="Trebuchet MS" panose="020B0703020202090204"/>
              </a:rPr>
              <a:t>Ce </a:t>
            </a:r>
            <a:r>
              <a:rPr sz="1800" spc="-85" dirty="0">
                <a:solidFill>
                  <a:srgbClr val="1D1D1B"/>
                </a:solidFill>
                <a:latin typeface="Trebuchet MS" panose="020B0703020202090204"/>
                <a:cs typeface="Trebuchet MS" panose="020B0703020202090204"/>
              </a:rPr>
              <a:t>projet </a:t>
            </a:r>
            <a:r>
              <a:rPr sz="1800" spc="-50" dirty="0">
                <a:solidFill>
                  <a:srgbClr val="1D1D1B"/>
                </a:solidFill>
                <a:latin typeface="Trebuchet MS" panose="020B0703020202090204"/>
                <a:cs typeface="Trebuchet MS" panose="020B0703020202090204"/>
              </a:rPr>
              <a:t>vise </a:t>
            </a:r>
            <a:r>
              <a:rPr sz="1800" spc="-15" dirty="0">
                <a:solidFill>
                  <a:srgbClr val="1D1D1B"/>
                </a:solidFill>
                <a:latin typeface="Trebuchet MS" panose="020B0703020202090204"/>
                <a:cs typeface="Trebuchet MS" panose="020B0703020202090204"/>
              </a:rPr>
              <a:t>à </a:t>
            </a:r>
            <a:r>
              <a:rPr sz="1800" spc="-85" dirty="0">
                <a:solidFill>
                  <a:srgbClr val="1D1D1B"/>
                </a:solidFill>
                <a:latin typeface="Trebuchet MS" panose="020B0703020202090204"/>
                <a:cs typeface="Trebuchet MS" panose="020B0703020202090204"/>
              </a:rPr>
              <a:t>faciliter </a:t>
            </a:r>
            <a:r>
              <a:rPr sz="1800" spc="-45" dirty="0">
                <a:solidFill>
                  <a:srgbClr val="1D1D1B"/>
                </a:solidFill>
                <a:latin typeface="Trebuchet MS" panose="020B0703020202090204"/>
                <a:cs typeface="Trebuchet MS" panose="020B0703020202090204"/>
              </a:rPr>
              <a:t>l'</a:t>
            </a:r>
            <a:r>
              <a:rPr sz="1800" spc="-70" dirty="0">
                <a:solidFill>
                  <a:srgbClr val="1D1D1B"/>
                </a:solidFill>
                <a:latin typeface="Trebuchet MS" panose="020B0703020202090204"/>
                <a:cs typeface="Trebuchet MS" panose="020B0703020202090204"/>
              </a:rPr>
              <a:t>augmentation du nombre </a:t>
            </a:r>
            <a:r>
              <a:rPr sz="1800" spc="-20" dirty="0">
                <a:solidFill>
                  <a:srgbClr val="1D1D1B"/>
                </a:solidFill>
                <a:latin typeface="Trebuchet MS" panose="020B0703020202090204"/>
                <a:cs typeface="Trebuchet MS" panose="020B0703020202090204"/>
              </a:rPr>
              <a:t>de </a:t>
            </a:r>
            <a:r>
              <a:rPr sz="1800" spc="-70" dirty="0">
                <a:solidFill>
                  <a:srgbClr val="1D1D1B"/>
                </a:solidFill>
                <a:latin typeface="Trebuchet MS" panose="020B0703020202090204"/>
                <a:cs typeface="Trebuchet MS" panose="020B0703020202090204"/>
              </a:rPr>
              <a:t>femmes </a:t>
            </a:r>
            <a:r>
              <a:rPr sz="1800" spc="-30" dirty="0">
                <a:solidFill>
                  <a:srgbClr val="1D1D1B"/>
                </a:solidFill>
                <a:latin typeface="Trebuchet MS" panose="020B0703020202090204"/>
                <a:cs typeface="Trebuchet MS" panose="020B0703020202090204"/>
              </a:rPr>
              <a:t>migrantes </a:t>
            </a:r>
            <a:r>
              <a:rPr sz="1800" spc="-55" dirty="0">
                <a:solidFill>
                  <a:srgbClr val="1D1D1B"/>
                </a:solidFill>
                <a:latin typeface="Trebuchet MS" panose="020B0703020202090204"/>
                <a:cs typeface="Trebuchet MS" panose="020B0703020202090204"/>
              </a:rPr>
              <a:t>chefs d'entreprise </a:t>
            </a:r>
            <a:r>
              <a:rPr sz="1800" spc="-50" dirty="0">
                <a:solidFill>
                  <a:srgbClr val="1D1D1B"/>
                </a:solidFill>
                <a:latin typeface="Trebuchet MS" panose="020B0703020202090204"/>
                <a:cs typeface="Trebuchet MS" panose="020B0703020202090204"/>
              </a:rPr>
              <a:t>en </a:t>
            </a:r>
            <a:r>
              <a:rPr sz="1800" spc="-30" dirty="0">
                <a:solidFill>
                  <a:srgbClr val="1D1D1B"/>
                </a:solidFill>
                <a:latin typeface="Trebuchet MS" panose="020B0703020202090204"/>
                <a:cs typeface="Trebuchet MS" panose="020B0703020202090204"/>
              </a:rPr>
              <a:t>améliorant </a:t>
            </a:r>
            <a:r>
              <a:rPr sz="1800" spc="-70" dirty="0">
                <a:solidFill>
                  <a:srgbClr val="1D1D1B"/>
                </a:solidFill>
                <a:latin typeface="Trebuchet MS" panose="020B0703020202090204"/>
                <a:cs typeface="Trebuchet MS" panose="020B0703020202090204"/>
              </a:rPr>
              <a:t>leur </a:t>
            </a:r>
            <a:r>
              <a:rPr sz="1800" spc="-65" dirty="0">
                <a:solidFill>
                  <a:srgbClr val="1D1D1B"/>
                </a:solidFill>
                <a:latin typeface="Trebuchet MS" panose="020B0703020202090204"/>
                <a:cs typeface="Trebuchet MS" panose="020B0703020202090204"/>
              </a:rPr>
              <a:t>accès </a:t>
            </a:r>
            <a:r>
              <a:rPr sz="1800" spc="-15" dirty="0">
                <a:solidFill>
                  <a:srgbClr val="1D1D1B"/>
                </a:solidFill>
                <a:latin typeface="Trebuchet MS" panose="020B0703020202090204"/>
                <a:cs typeface="Trebuchet MS" panose="020B0703020202090204"/>
              </a:rPr>
              <a:t>et </a:t>
            </a:r>
            <a:r>
              <a:rPr sz="1800" spc="-45" dirty="0">
                <a:solidFill>
                  <a:srgbClr val="1D1D1B"/>
                </a:solidFill>
                <a:latin typeface="Trebuchet MS" panose="020B0703020202090204"/>
                <a:cs typeface="Trebuchet MS" panose="020B0703020202090204"/>
              </a:rPr>
              <a:t>la </a:t>
            </a:r>
            <a:r>
              <a:rPr sz="1800" spc="-65" dirty="0">
                <a:solidFill>
                  <a:srgbClr val="1D1D1B"/>
                </a:solidFill>
                <a:latin typeface="Trebuchet MS" panose="020B0703020202090204"/>
                <a:cs typeface="Trebuchet MS" panose="020B0703020202090204"/>
              </a:rPr>
              <a:t>qualité de </a:t>
            </a:r>
            <a:r>
              <a:rPr sz="1800" spc="-20" dirty="0">
                <a:solidFill>
                  <a:srgbClr val="1D1D1B"/>
                </a:solidFill>
                <a:latin typeface="Trebuchet MS" panose="020B0703020202090204"/>
                <a:cs typeface="Trebuchet MS" panose="020B0703020202090204"/>
              </a:rPr>
              <a:t>la </a:t>
            </a:r>
            <a:r>
              <a:rPr sz="1800" spc="-40" dirty="0">
                <a:solidFill>
                  <a:srgbClr val="1D1D1B"/>
                </a:solidFill>
                <a:latin typeface="Trebuchet MS" panose="020B0703020202090204"/>
                <a:cs typeface="Trebuchet MS" panose="020B0703020202090204"/>
              </a:rPr>
              <a:t>formation </a:t>
            </a:r>
            <a:r>
              <a:rPr sz="1800" spc="-45" dirty="0">
                <a:solidFill>
                  <a:srgbClr val="1D1D1B"/>
                </a:solidFill>
                <a:latin typeface="Trebuchet MS" panose="020B0703020202090204"/>
                <a:cs typeface="Trebuchet MS" panose="020B0703020202090204"/>
              </a:rPr>
              <a:t>qu'</a:t>
            </a:r>
            <a:r>
              <a:rPr sz="1800" spc="-55" dirty="0">
                <a:solidFill>
                  <a:srgbClr val="1D1D1B"/>
                </a:solidFill>
                <a:latin typeface="Trebuchet MS" panose="020B0703020202090204"/>
                <a:cs typeface="Trebuchet MS" panose="020B0703020202090204"/>
              </a:rPr>
              <a:t>elles </a:t>
            </a:r>
            <a:r>
              <a:rPr sz="1800" spc="-95" dirty="0">
                <a:solidFill>
                  <a:srgbClr val="1D1D1B"/>
                </a:solidFill>
                <a:latin typeface="Trebuchet MS" panose="020B0703020202090204"/>
                <a:cs typeface="Trebuchet MS" panose="020B0703020202090204"/>
              </a:rPr>
              <a:t>reçoivent </a:t>
            </a:r>
            <a:r>
              <a:rPr sz="1800" spc="-40" dirty="0">
                <a:solidFill>
                  <a:srgbClr val="1D1D1B"/>
                </a:solidFill>
                <a:latin typeface="Trebuchet MS" panose="020B0703020202090204"/>
                <a:cs typeface="Trebuchet MS" panose="020B0703020202090204"/>
              </a:rPr>
              <a:t>dans </a:t>
            </a:r>
            <a:r>
              <a:rPr sz="1800" spc="-55" dirty="0">
                <a:solidFill>
                  <a:srgbClr val="1D1D1B"/>
                </a:solidFill>
                <a:latin typeface="Trebuchet MS" panose="020B0703020202090204"/>
                <a:cs typeface="Trebuchet MS" panose="020B0703020202090204"/>
              </a:rPr>
              <a:t>les </a:t>
            </a:r>
            <a:r>
              <a:rPr sz="1800" spc="-45" dirty="0">
                <a:solidFill>
                  <a:srgbClr val="1D1D1B"/>
                </a:solidFill>
                <a:latin typeface="Trebuchet MS" panose="020B0703020202090204"/>
                <a:cs typeface="Trebuchet MS" panose="020B0703020202090204"/>
              </a:rPr>
              <a:t>institutions d'</a:t>
            </a:r>
            <a:r>
              <a:rPr sz="1800" spc="-60" dirty="0">
                <a:solidFill>
                  <a:srgbClr val="1D1D1B"/>
                </a:solidFill>
                <a:latin typeface="Trebuchet MS" panose="020B0703020202090204"/>
                <a:cs typeface="Trebuchet MS" panose="020B0703020202090204"/>
              </a:rPr>
              <a:t>enseignement et de formation professionnels</a:t>
            </a:r>
            <a:r>
              <a:rPr sz="1800" spc="-165" dirty="0">
                <a:solidFill>
                  <a:srgbClr val="1D1D1B"/>
                </a:solidFill>
                <a:latin typeface="Trebuchet MS" panose="020B0703020202090204"/>
                <a:cs typeface="Trebuchet MS" panose="020B0703020202090204"/>
              </a:rPr>
              <a:t>.</a:t>
            </a:r>
            <a:endParaRPr sz="1800">
              <a:latin typeface="Trebuchet MS" panose="020B0703020202090204"/>
              <a:cs typeface="Trebuchet MS" panose="020B0703020202090204"/>
            </a:endParaRPr>
          </a:p>
        </p:txBody>
      </p:sp>
      <p:sp>
        <p:nvSpPr>
          <p:cNvPr id="10" name="object 10"/>
          <p:cNvSpPr txBox="1"/>
          <p:nvPr/>
        </p:nvSpPr>
        <p:spPr>
          <a:xfrm>
            <a:off x="1170535" y="6443578"/>
            <a:ext cx="3939212" cy="997709"/>
          </a:xfrm>
          <a:prstGeom prst="rect">
            <a:avLst/>
          </a:prstGeom>
        </p:spPr>
        <p:txBody>
          <a:bodyPr vert="horz" wrap="square" lIns="0" tIns="12700" rIns="0" bIns="0" rtlCol="0">
            <a:spAutoFit/>
          </a:bodyPr>
          <a:lstStyle/>
          <a:p>
            <a:pPr marL="12700" marR="5080">
              <a:lnSpc>
                <a:spcPct val="100000"/>
              </a:lnSpc>
              <a:spcBef>
                <a:spcPts val="100"/>
              </a:spcBef>
            </a:pPr>
            <a:r>
              <a:rPr sz="1600" b="1" spc="-55" dirty="0">
                <a:solidFill>
                  <a:srgbClr val="1D1D1B"/>
                </a:solidFill>
                <a:latin typeface="Trebuchet MS" panose="020B0703020202090204"/>
                <a:cs typeface="Trebuchet MS" panose="020B0703020202090204"/>
              </a:rPr>
              <a:t>https://www.eminentproj- </a:t>
            </a:r>
            <a:r>
              <a:rPr sz="1600" b="1" spc="-40" dirty="0">
                <a:solidFill>
                  <a:srgbClr val="1D1D1B"/>
                </a:solidFill>
                <a:latin typeface="Trebuchet MS" panose="020B0703020202090204"/>
                <a:cs typeface="Trebuchet MS" panose="020B0703020202090204"/>
              </a:rPr>
              <a:t>ect.eu/course-curricu-</a:t>
            </a:r>
            <a:endParaRPr sz="1600" dirty="0">
              <a:latin typeface="Trebuchet MS" panose="020B0703020202090204"/>
              <a:cs typeface="Trebuchet MS" panose="020B0703020202090204"/>
            </a:endParaRPr>
          </a:p>
          <a:p>
            <a:pPr marL="12700" marR="1144270">
              <a:lnSpc>
                <a:spcPct val="100000"/>
              </a:lnSpc>
            </a:pPr>
            <a:r>
              <a:rPr sz="1600" b="1" spc="10" dirty="0">
                <a:solidFill>
                  <a:srgbClr val="1D1D1B"/>
                </a:solidFill>
                <a:latin typeface="Trebuchet MS" panose="020B0703020202090204"/>
                <a:cs typeface="Trebuchet MS" panose="020B0703020202090204"/>
              </a:rPr>
              <a:t>luminaires-et-classes-matériaux-de-salle/</a:t>
            </a:r>
            <a:endParaRPr sz="1600" dirty="0">
              <a:latin typeface="Trebuchet MS" panose="020B0703020202090204"/>
              <a:cs typeface="Trebuchet MS" panose="020B0703020202090204"/>
            </a:endParaRPr>
          </a:p>
        </p:txBody>
      </p:sp>
      <p:grpSp>
        <p:nvGrpSpPr>
          <p:cNvPr id="11" name="object 11"/>
          <p:cNvGrpSpPr/>
          <p:nvPr/>
        </p:nvGrpSpPr>
        <p:grpSpPr>
          <a:xfrm>
            <a:off x="1189690" y="0"/>
            <a:ext cx="8868709" cy="4154030"/>
            <a:chOff x="1189690" y="0"/>
            <a:chExt cx="8868709" cy="4154030"/>
          </a:xfrm>
        </p:grpSpPr>
        <p:pic>
          <p:nvPicPr>
            <p:cNvPr id="12" name="object 12"/>
            <p:cNvPicPr/>
            <p:nvPr/>
          </p:nvPicPr>
          <p:blipFill>
            <a:blip r:embed="rId2" cstate="print"/>
            <a:stretch>
              <a:fillRect/>
            </a:stretch>
          </p:blipFill>
          <p:spPr>
            <a:xfrm>
              <a:off x="3774135" y="0"/>
              <a:ext cx="6284264" cy="4154030"/>
            </a:xfrm>
            <a:prstGeom prst="rect">
              <a:avLst/>
            </a:prstGeom>
          </p:spPr>
        </p:pic>
        <p:sp>
          <p:nvSpPr>
            <p:cNvPr id="13" name="object 13"/>
            <p:cNvSpPr/>
            <p:nvPr/>
          </p:nvSpPr>
          <p:spPr>
            <a:xfrm>
              <a:off x="1189690" y="1102347"/>
              <a:ext cx="3458509"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grpSp>
      <p:sp>
        <p:nvSpPr>
          <p:cNvPr id="14" name="object 14"/>
          <p:cNvSpPr txBox="1"/>
          <p:nvPr/>
        </p:nvSpPr>
        <p:spPr>
          <a:xfrm>
            <a:off x="6413500" y="4683761"/>
            <a:ext cx="2854325" cy="2505814"/>
          </a:xfrm>
          <a:prstGeom prst="rect">
            <a:avLst/>
          </a:prstGeom>
        </p:spPr>
        <p:txBody>
          <a:bodyPr vert="horz" wrap="square" lIns="0" tIns="12700" rIns="0" bIns="0" rtlCol="0">
            <a:spAutoFit/>
          </a:bodyPr>
          <a:lstStyle/>
          <a:p>
            <a:pPr marL="12700" marR="5080">
              <a:lnSpc>
                <a:spcPct val="100000"/>
              </a:lnSpc>
              <a:spcBef>
                <a:spcPts val="100"/>
              </a:spcBef>
            </a:pPr>
            <a:r>
              <a:rPr sz="1800" spc="-70" dirty="0">
                <a:solidFill>
                  <a:srgbClr val="FFFFFF"/>
                </a:solidFill>
                <a:latin typeface="Trebuchet MS" panose="020B0703020202090204"/>
                <a:cs typeface="Trebuchet MS" panose="020B0703020202090204"/>
              </a:rPr>
              <a:t>Ce</a:t>
            </a:r>
            <a:r>
              <a:rPr lang="fr-FR" sz="1800" spc="-70" dirty="0" err="1">
                <a:solidFill>
                  <a:srgbClr val="FFFFFF"/>
                </a:solidFill>
                <a:latin typeface="Trebuchet MS" panose="020B0703020202090204"/>
                <a:cs typeface="Trebuchet MS" panose="020B0703020202090204"/>
              </a:rPr>
              <a:t>tte</a:t>
            </a:r>
            <a:r>
              <a:rPr lang="fr-FR" sz="1800" spc="-70" dirty="0">
                <a:solidFill>
                  <a:srgbClr val="FFFFFF"/>
                </a:solidFill>
                <a:latin typeface="Trebuchet MS" panose="020B0703020202090204"/>
                <a:cs typeface="Trebuchet MS" panose="020B0703020202090204"/>
              </a:rPr>
              <a:t> formation</a:t>
            </a:r>
            <a:r>
              <a:rPr sz="1800" spc="-45" dirty="0">
                <a:solidFill>
                  <a:srgbClr val="FFFFFF"/>
                </a:solidFill>
                <a:latin typeface="Trebuchet MS" panose="020B0703020202090204"/>
                <a:cs typeface="Trebuchet MS" panose="020B0703020202090204"/>
              </a:rPr>
              <a:t> </a:t>
            </a:r>
            <a:r>
              <a:rPr sz="1800" spc="-50" dirty="0">
                <a:solidFill>
                  <a:srgbClr val="FFFFFF"/>
                </a:solidFill>
                <a:latin typeface="Trebuchet MS" panose="020B0703020202090204"/>
                <a:cs typeface="Trebuchet MS" panose="020B0703020202090204"/>
              </a:rPr>
              <a:t>vise </a:t>
            </a:r>
            <a:r>
              <a:rPr sz="1800" spc="-15" dirty="0">
                <a:solidFill>
                  <a:srgbClr val="FFFFFF"/>
                </a:solidFill>
                <a:latin typeface="Trebuchet MS" panose="020B0703020202090204"/>
                <a:cs typeface="Trebuchet MS" panose="020B0703020202090204"/>
              </a:rPr>
              <a:t>à </a:t>
            </a:r>
            <a:r>
              <a:rPr sz="1800" spc="-55" dirty="0">
                <a:solidFill>
                  <a:srgbClr val="FFFFFF"/>
                </a:solidFill>
                <a:latin typeface="Trebuchet MS" panose="020B0703020202090204"/>
                <a:cs typeface="Trebuchet MS" panose="020B0703020202090204"/>
              </a:rPr>
              <a:t>améliorer l'</a:t>
            </a:r>
            <a:r>
              <a:rPr sz="1800" spc="-65" dirty="0">
                <a:solidFill>
                  <a:srgbClr val="FFFFFF"/>
                </a:solidFill>
                <a:latin typeface="Trebuchet MS" panose="020B0703020202090204"/>
                <a:cs typeface="Trebuchet MS" panose="020B0703020202090204"/>
              </a:rPr>
              <a:t>accès </a:t>
            </a:r>
            <a:r>
              <a:rPr sz="1800" spc="-15" dirty="0">
                <a:solidFill>
                  <a:srgbClr val="FFFFFF"/>
                </a:solidFill>
                <a:latin typeface="Trebuchet MS" panose="020B0703020202090204"/>
                <a:cs typeface="Trebuchet MS" panose="020B0703020202090204"/>
              </a:rPr>
              <a:t>et </a:t>
            </a:r>
            <a:r>
              <a:rPr sz="1800" spc="-45" dirty="0">
                <a:solidFill>
                  <a:srgbClr val="FFFFFF"/>
                </a:solidFill>
                <a:latin typeface="Trebuchet MS" panose="020B0703020202090204"/>
                <a:cs typeface="Trebuchet MS" panose="020B0703020202090204"/>
              </a:rPr>
              <a:t>la </a:t>
            </a:r>
            <a:r>
              <a:rPr sz="1800" spc="-65" dirty="0">
                <a:solidFill>
                  <a:srgbClr val="FFFFFF"/>
                </a:solidFill>
                <a:latin typeface="Trebuchet MS" panose="020B0703020202090204"/>
                <a:cs typeface="Trebuchet MS" panose="020B0703020202090204"/>
              </a:rPr>
              <a:t>qualité de </a:t>
            </a:r>
            <a:r>
              <a:rPr sz="1800" spc="-20" dirty="0">
                <a:solidFill>
                  <a:srgbClr val="FFFFFF"/>
                </a:solidFill>
                <a:latin typeface="Trebuchet MS" panose="020B0703020202090204"/>
                <a:cs typeface="Trebuchet MS" panose="020B0703020202090204"/>
              </a:rPr>
              <a:t>la </a:t>
            </a:r>
            <a:r>
              <a:rPr sz="1800" spc="-40" dirty="0">
                <a:solidFill>
                  <a:srgbClr val="FFFFFF"/>
                </a:solidFill>
                <a:latin typeface="Trebuchet MS" panose="020B0703020202090204"/>
                <a:cs typeface="Trebuchet MS" panose="020B0703020202090204"/>
              </a:rPr>
              <a:t>formation </a:t>
            </a:r>
            <a:r>
              <a:rPr sz="1800" spc="-45" dirty="0">
                <a:solidFill>
                  <a:srgbClr val="FFFFFF"/>
                </a:solidFill>
                <a:latin typeface="Trebuchet MS" panose="020B0703020202090204"/>
                <a:cs typeface="Trebuchet MS" panose="020B0703020202090204"/>
              </a:rPr>
              <a:t>des éducateurs en </a:t>
            </a:r>
            <a:r>
              <a:rPr sz="1800" spc="-55" dirty="0">
                <a:solidFill>
                  <a:srgbClr val="FFFFFF"/>
                </a:solidFill>
                <a:latin typeface="Trebuchet MS" panose="020B0703020202090204"/>
                <a:cs typeface="Trebuchet MS" panose="020B0703020202090204"/>
              </a:rPr>
              <a:t>entrepreneuriat </a:t>
            </a:r>
            <a:r>
              <a:rPr sz="1800" spc="-35" dirty="0">
                <a:solidFill>
                  <a:srgbClr val="FFFFFF"/>
                </a:solidFill>
                <a:latin typeface="Trebuchet MS" panose="020B0703020202090204"/>
                <a:cs typeface="Trebuchet MS" panose="020B0703020202090204"/>
              </a:rPr>
              <a:t>dans </a:t>
            </a:r>
            <a:r>
              <a:rPr sz="1800" spc="-45" dirty="0">
                <a:solidFill>
                  <a:srgbClr val="FFFFFF"/>
                </a:solidFill>
                <a:latin typeface="Trebuchet MS" panose="020B0703020202090204"/>
                <a:cs typeface="Trebuchet MS" panose="020B0703020202090204"/>
              </a:rPr>
              <a:t>le </a:t>
            </a:r>
            <a:r>
              <a:rPr sz="1800" spc="-55" dirty="0">
                <a:solidFill>
                  <a:srgbClr val="FFFFFF"/>
                </a:solidFill>
                <a:latin typeface="Trebuchet MS" panose="020B0703020202090204"/>
                <a:cs typeface="Trebuchet MS" panose="020B0703020202090204"/>
              </a:rPr>
              <a:t>contexte </a:t>
            </a:r>
            <a:r>
              <a:rPr sz="1800" spc="-20" dirty="0">
                <a:solidFill>
                  <a:srgbClr val="FFFFFF"/>
                </a:solidFill>
                <a:latin typeface="Trebuchet MS" panose="020B0703020202090204"/>
                <a:cs typeface="Trebuchet MS" panose="020B0703020202090204"/>
              </a:rPr>
              <a:t>de l'</a:t>
            </a:r>
            <a:r>
              <a:rPr sz="1800" spc="-45" dirty="0">
                <a:solidFill>
                  <a:srgbClr val="FFFFFF"/>
                </a:solidFill>
                <a:latin typeface="Trebuchet MS" panose="020B0703020202090204"/>
                <a:cs typeface="Trebuchet MS" panose="020B0703020202090204"/>
              </a:rPr>
              <a:t>inclusion </a:t>
            </a:r>
            <a:r>
              <a:rPr sz="1800" spc="-15" dirty="0">
                <a:solidFill>
                  <a:srgbClr val="FFFFFF"/>
                </a:solidFill>
                <a:latin typeface="Trebuchet MS" panose="020B0703020202090204"/>
                <a:cs typeface="Trebuchet MS" panose="020B0703020202090204"/>
              </a:rPr>
              <a:t>et de la </a:t>
            </a:r>
            <a:r>
              <a:rPr sz="1800" spc="-240" dirty="0">
                <a:solidFill>
                  <a:srgbClr val="FFFFFF"/>
                </a:solidFill>
                <a:latin typeface="Trebuchet MS" panose="020B0703020202090204"/>
                <a:cs typeface="Trebuchet MS" panose="020B0703020202090204"/>
              </a:rPr>
              <a:t>diversité</a:t>
            </a:r>
            <a:r>
              <a:rPr sz="1800" spc="-165" dirty="0">
                <a:solidFill>
                  <a:srgbClr val="FFFFFF"/>
                </a:solidFill>
                <a:latin typeface="Trebuchet MS" panose="020B0703020202090204"/>
                <a:cs typeface="Trebuchet MS" panose="020B0703020202090204"/>
              </a:rPr>
              <a:t>, </a:t>
            </a:r>
            <a:r>
              <a:rPr sz="1800" spc="-40" dirty="0">
                <a:solidFill>
                  <a:srgbClr val="FFFFFF"/>
                </a:solidFill>
                <a:latin typeface="Trebuchet MS" panose="020B0703020202090204"/>
                <a:cs typeface="Trebuchet MS" panose="020B0703020202090204"/>
              </a:rPr>
              <a:t>afin </a:t>
            </a:r>
            <a:r>
              <a:rPr sz="1800" spc="-15" dirty="0">
                <a:solidFill>
                  <a:srgbClr val="FFFFFF"/>
                </a:solidFill>
                <a:latin typeface="Trebuchet MS" panose="020B0703020202090204"/>
                <a:cs typeface="Trebuchet MS" panose="020B0703020202090204"/>
              </a:rPr>
              <a:t>de </a:t>
            </a:r>
            <a:r>
              <a:rPr sz="1800" spc="-30" dirty="0">
                <a:solidFill>
                  <a:srgbClr val="FFFFFF"/>
                </a:solidFill>
                <a:latin typeface="Trebuchet MS" panose="020B0703020202090204"/>
                <a:cs typeface="Trebuchet MS" panose="020B0703020202090204"/>
              </a:rPr>
              <a:t>libérer </a:t>
            </a:r>
            <a:r>
              <a:rPr sz="1800" spc="-45" dirty="0">
                <a:solidFill>
                  <a:srgbClr val="FFFFFF"/>
                </a:solidFill>
                <a:latin typeface="Trebuchet MS" panose="020B0703020202090204"/>
                <a:cs typeface="Trebuchet MS" panose="020B0703020202090204"/>
              </a:rPr>
              <a:t>le </a:t>
            </a:r>
            <a:r>
              <a:rPr sz="1800" spc="-50" dirty="0">
                <a:solidFill>
                  <a:srgbClr val="FFFFFF"/>
                </a:solidFill>
                <a:latin typeface="Trebuchet MS" panose="020B0703020202090204"/>
                <a:cs typeface="Trebuchet MS" panose="020B0703020202090204"/>
              </a:rPr>
              <a:t>potentiel </a:t>
            </a:r>
            <a:r>
              <a:rPr sz="1800" spc="-20" dirty="0">
                <a:solidFill>
                  <a:srgbClr val="FFFFFF"/>
                </a:solidFill>
                <a:latin typeface="Trebuchet MS" panose="020B0703020202090204"/>
                <a:cs typeface="Trebuchet MS" panose="020B0703020202090204"/>
              </a:rPr>
              <a:t>des </a:t>
            </a:r>
            <a:r>
              <a:rPr sz="1800" spc="-25" dirty="0">
                <a:solidFill>
                  <a:srgbClr val="FFFFFF"/>
                </a:solidFill>
                <a:latin typeface="Trebuchet MS" panose="020B0703020202090204"/>
                <a:cs typeface="Trebuchet MS" panose="020B0703020202090204"/>
              </a:rPr>
              <a:t>femmes </a:t>
            </a:r>
            <a:r>
              <a:rPr sz="1800" spc="-30" dirty="0">
                <a:solidFill>
                  <a:srgbClr val="FFFFFF"/>
                </a:solidFill>
                <a:latin typeface="Trebuchet MS" panose="020B0703020202090204"/>
                <a:cs typeface="Trebuchet MS" panose="020B0703020202090204"/>
              </a:rPr>
              <a:t>migrantes </a:t>
            </a:r>
            <a:r>
              <a:rPr sz="1800" spc="-75" dirty="0">
                <a:solidFill>
                  <a:srgbClr val="FFFFFF"/>
                </a:solidFill>
                <a:latin typeface="Trebuchet MS" panose="020B0703020202090204"/>
                <a:cs typeface="Trebuchet MS" panose="020B0703020202090204"/>
              </a:rPr>
              <a:t>et </a:t>
            </a:r>
            <a:r>
              <a:rPr sz="1800" spc="-50" dirty="0">
                <a:solidFill>
                  <a:srgbClr val="FFFFFF"/>
                </a:solidFill>
                <a:latin typeface="Trebuchet MS" panose="020B0703020202090204"/>
                <a:cs typeface="Trebuchet MS" panose="020B0703020202090204"/>
              </a:rPr>
              <a:t>réfugiées</a:t>
            </a:r>
            <a:r>
              <a:rPr sz="1800" spc="-25" dirty="0">
                <a:solidFill>
                  <a:srgbClr val="FFFFFF"/>
                </a:solidFill>
                <a:latin typeface="Trebuchet MS" panose="020B0703020202090204"/>
                <a:cs typeface="Trebuchet MS" panose="020B0703020202090204"/>
              </a:rPr>
              <a:t>.</a:t>
            </a:r>
            <a:endParaRPr sz="1800" dirty="0">
              <a:latin typeface="Trebuchet MS" panose="020B0703020202090204"/>
              <a:cs typeface="Trebuchet MS" panose="020B0703020202090204"/>
            </a:endParaRPr>
          </a:p>
        </p:txBody>
      </p:sp>
      <p:sp>
        <p:nvSpPr>
          <p:cNvPr id="15" name="object 15"/>
          <p:cNvSpPr txBox="1"/>
          <p:nvPr/>
        </p:nvSpPr>
        <p:spPr>
          <a:xfrm>
            <a:off x="1380195" y="1144581"/>
            <a:ext cx="3536650" cy="289823"/>
          </a:xfrm>
          <a:prstGeom prst="rect">
            <a:avLst/>
          </a:prstGeom>
        </p:spPr>
        <p:txBody>
          <a:bodyPr vert="horz" wrap="square" lIns="0" tIns="12700" rIns="0" bIns="0" rtlCol="0">
            <a:spAutoFit/>
          </a:bodyPr>
          <a:lstStyle/>
          <a:p>
            <a:pPr marL="12700">
              <a:lnSpc>
                <a:spcPct val="100000"/>
              </a:lnSpc>
              <a:spcBef>
                <a:spcPts val="100"/>
              </a:spcBef>
            </a:pPr>
            <a:r>
              <a:rPr sz="1800" b="1" spc="-15" dirty="0" err="1">
                <a:solidFill>
                  <a:srgbClr val="FFFFFF"/>
                </a:solidFill>
                <a:latin typeface="Trebuchet MS" panose="020B0703020202090204"/>
                <a:cs typeface="Trebuchet MS" panose="020B0703020202090204"/>
              </a:rPr>
              <a:t>Ressources</a:t>
            </a:r>
            <a:r>
              <a:rPr sz="1800" b="1" spc="-15" dirty="0">
                <a:solidFill>
                  <a:srgbClr val="FFFFFF"/>
                </a:solidFill>
                <a:latin typeface="Trebuchet MS" panose="020B0703020202090204"/>
                <a:cs typeface="Trebuchet MS" panose="020B0703020202090204"/>
              </a:rPr>
              <a:t> </a:t>
            </a:r>
            <a:r>
              <a:rPr lang="fr-FR" sz="1800" b="1" spc="40" dirty="0">
                <a:solidFill>
                  <a:srgbClr val="FFFFFF"/>
                </a:solidFill>
                <a:latin typeface="Trebuchet MS" panose="020B0703020202090204"/>
                <a:cs typeface="Trebuchet MS" panose="020B0703020202090204"/>
              </a:rPr>
              <a:t>transdisciplinaires </a:t>
            </a:r>
            <a:endParaRPr sz="1800" dirty="0">
              <a:latin typeface="Trebuchet MS" panose="020B0703020202090204"/>
              <a:cs typeface="Trebuchet MS" panose="020B0703020202090204"/>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0058994" cy="7772841"/>
            <a:chOff x="0" y="0"/>
            <a:chExt cx="10058994" cy="7772841"/>
          </a:xfrm>
        </p:grpSpPr>
        <p:pic>
          <p:nvPicPr>
            <p:cNvPr id="3" name="object 3"/>
            <p:cNvPicPr/>
            <p:nvPr/>
          </p:nvPicPr>
          <p:blipFill>
            <a:blip r:embed="rId2" cstate="print"/>
            <a:stretch>
              <a:fillRect/>
            </a:stretch>
          </p:blipFill>
          <p:spPr>
            <a:xfrm>
              <a:off x="0" y="0"/>
              <a:ext cx="9130817" cy="6070600"/>
            </a:xfrm>
            <a:prstGeom prst="rect">
              <a:avLst/>
            </a:prstGeom>
          </p:spPr>
        </p:pic>
        <p:sp>
          <p:nvSpPr>
            <p:cNvPr id="4" name="object 4"/>
            <p:cNvSpPr/>
            <p:nvPr/>
          </p:nvSpPr>
          <p:spPr>
            <a:xfrm>
              <a:off x="2373589" y="1831146"/>
              <a:ext cx="7685405" cy="5941695"/>
            </a:xfrm>
            <a:custGeom>
              <a:avLst/>
              <a:gdLst/>
              <a:ahLst/>
              <a:cxnLst/>
              <a:rect l="l" t="t" r="r" b="b"/>
              <a:pathLst>
                <a:path w="7685405" h="5941695">
                  <a:moveTo>
                    <a:pt x="6050143" y="0"/>
                  </a:moveTo>
                  <a:lnTo>
                    <a:pt x="6001634" y="32"/>
                  </a:lnTo>
                  <a:lnTo>
                    <a:pt x="5953143" y="987"/>
                  </a:lnTo>
                  <a:lnTo>
                    <a:pt x="5904686" y="2868"/>
                  </a:lnTo>
                  <a:lnTo>
                    <a:pt x="5856279" y="5680"/>
                  </a:lnTo>
                  <a:lnTo>
                    <a:pt x="5807938" y="9426"/>
                  </a:lnTo>
                  <a:lnTo>
                    <a:pt x="5759678" y="14109"/>
                  </a:lnTo>
                  <a:lnTo>
                    <a:pt x="5711516" y="19734"/>
                  </a:lnTo>
                  <a:lnTo>
                    <a:pt x="5663467" y="26304"/>
                  </a:lnTo>
                  <a:lnTo>
                    <a:pt x="5615547" y="33823"/>
                  </a:lnTo>
                  <a:lnTo>
                    <a:pt x="5567772" y="42295"/>
                  </a:lnTo>
                  <a:lnTo>
                    <a:pt x="5520157" y="51723"/>
                  </a:lnTo>
                  <a:lnTo>
                    <a:pt x="5472720" y="62111"/>
                  </a:lnTo>
                  <a:lnTo>
                    <a:pt x="5425475" y="73464"/>
                  </a:lnTo>
                  <a:lnTo>
                    <a:pt x="5378460" y="85775"/>
                  </a:lnTo>
                  <a:lnTo>
                    <a:pt x="5331709" y="99033"/>
                  </a:lnTo>
                  <a:lnTo>
                    <a:pt x="5285236" y="113225"/>
                  </a:lnTo>
                  <a:lnTo>
                    <a:pt x="5239052" y="128342"/>
                  </a:lnTo>
                  <a:lnTo>
                    <a:pt x="5193170" y="144372"/>
                  </a:lnTo>
                  <a:lnTo>
                    <a:pt x="5147602" y="161304"/>
                  </a:lnTo>
                  <a:lnTo>
                    <a:pt x="5102361" y="179128"/>
                  </a:lnTo>
                  <a:lnTo>
                    <a:pt x="5057459" y="197833"/>
                  </a:lnTo>
                  <a:lnTo>
                    <a:pt x="5012908" y="217407"/>
                  </a:lnTo>
                  <a:lnTo>
                    <a:pt x="4968721" y="237841"/>
                  </a:lnTo>
                  <a:lnTo>
                    <a:pt x="4924909" y="259123"/>
                  </a:lnTo>
                  <a:lnTo>
                    <a:pt x="4881486" y="281242"/>
                  </a:lnTo>
                  <a:lnTo>
                    <a:pt x="4838464" y="304189"/>
                  </a:lnTo>
                  <a:lnTo>
                    <a:pt x="4795855" y="327951"/>
                  </a:lnTo>
                  <a:lnTo>
                    <a:pt x="4753672" y="352518"/>
                  </a:lnTo>
                  <a:lnTo>
                    <a:pt x="4711926" y="377879"/>
                  </a:lnTo>
                  <a:lnTo>
                    <a:pt x="4670631" y="404023"/>
                  </a:lnTo>
                  <a:lnTo>
                    <a:pt x="4629798" y="430941"/>
                  </a:lnTo>
                  <a:lnTo>
                    <a:pt x="4589440" y="458619"/>
                  </a:lnTo>
                  <a:lnTo>
                    <a:pt x="4549570" y="487049"/>
                  </a:lnTo>
                  <a:lnTo>
                    <a:pt x="4510199" y="516219"/>
                  </a:lnTo>
                  <a:lnTo>
                    <a:pt x="4471341" y="546118"/>
                  </a:lnTo>
                  <a:lnTo>
                    <a:pt x="4433006" y="576735"/>
                  </a:lnTo>
                  <a:lnTo>
                    <a:pt x="4395209" y="608060"/>
                  </a:lnTo>
                  <a:lnTo>
                    <a:pt x="4357961" y="640082"/>
                  </a:lnTo>
                  <a:lnTo>
                    <a:pt x="4321274" y="672790"/>
                  </a:lnTo>
                  <a:lnTo>
                    <a:pt x="4285161" y="706172"/>
                  </a:lnTo>
                  <a:lnTo>
                    <a:pt x="4249634" y="740220"/>
                  </a:lnTo>
                  <a:lnTo>
                    <a:pt x="4214707" y="774920"/>
                  </a:lnTo>
                  <a:lnTo>
                    <a:pt x="4180390" y="810263"/>
                  </a:lnTo>
                  <a:lnTo>
                    <a:pt x="4146696" y="846238"/>
                  </a:lnTo>
                  <a:lnTo>
                    <a:pt x="4113638" y="882834"/>
                  </a:lnTo>
                  <a:lnTo>
                    <a:pt x="4081228" y="920040"/>
                  </a:lnTo>
                  <a:lnTo>
                    <a:pt x="4049479" y="957846"/>
                  </a:lnTo>
                  <a:lnTo>
                    <a:pt x="4018403" y="996240"/>
                  </a:lnTo>
                  <a:lnTo>
                    <a:pt x="3988011" y="1035212"/>
                  </a:lnTo>
                  <a:lnTo>
                    <a:pt x="3958318" y="1074750"/>
                  </a:lnTo>
                  <a:lnTo>
                    <a:pt x="3929334" y="1114845"/>
                  </a:lnTo>
                  <a:lnTo>
                    <a:pt x="3901072" y="1155485"/>
                  </a:lnTo>
                  <a:lnTo>
                    <a:pt x="3873546" y="1196659"/>
                  </a:lnTo>
                  <a:lnTo>
                    <a:pt x="3846766" y="1238357"/>
                  </a:lnTo>
                  <a:lnTo>
                    <a:pt x="3820745" y="1280567"/>
                  </a:lnTo>
                  <a:lnTo>
                    <a:pt x="3795497" y="1323280"/>
                  </a:lnTo>
                  <a:lnTo>
                    <a:pt x="3771032" y="1366483"/>
                  </a:lnTo>
                  <a:lnTo>
                    <a:pt x="3747364" y="1410167"/>
                  </a:lnTo>
                  <a:lnTo>
                    <a:pt x="3724505" y="1454320"/>
                  </a:lnTo>
                  <a:lnTo>
                    <a:pt x="3702467" y="1498932"/>
                  </a:lnTo>
                  <a:lnTo>
                    <a:pt x="3681263" y="1543992"/>
                  </a:lnTo>
                  <a:lnTo>
                    <a:pt x="3660904" y="1589488"/>
                  </a:lnTo>
                  <a:lnTo>
                    <a:pt x="3641404" y="1635411"/>
                  </a:lnTo>
                  <a:lnTo>
                    <a:pt x="3622437" y="1682461"/>
                  </a:lnTo>
                  <a:lnTo>
                    <a:pt x="3604187" y="1729924"/>
                  </a:lnTo>
                  <a:lnTo>
                    <a:pt x="3586570" y="1777748"/>
                  </a:lnTo>
                  <a:lnTo>
                    <a:pt x="3569501" y="1825884"/>
                  </a:lnTo>
                  <a:lnTo>
                    <a:pt x="3552894" y="1874278"/>
                  </a:lnTo>
                  <a:lnTo>
                    <a:pt x="3536664" y="1922881"/>
                  </a:lnTo>
                  <a:lnTo>
                    <a:pt x="3520727" y="1971640"/>
                  </a:lnTo>
                  <a:lnTo>
                    <a:pt x="3504996" y="2020505"/>
                  </a:lnTo>
                  <a:lnTo>
                    <a:pt x="3473814" y="2118347"/>
                  </a:lnTo>
                  <a:lnTo>
                    <a:pt x="3458192" y="2167221"/>
                  </a:lnTo>
                  <a:lnTo>
                    <a:pt x="3442437" y="2215996"/>
                  </a:lnTo>
                  <a:lnTo>
                    <a:pt x="3426463" y="2264620"/>
                  </a:lnTo>
                  <a:lnTo>
                    <a:pt x="3410184" y="2313043"/>
                  </a:lnTo>
                  <a:lnTo>
                    <a:pt x="3393517" y="2361212"/>
                  </a:lnTo>
                  <a:lnTo>
                    <a:pt x="3376375" y="2409077"/>
                  </a:lnTo>
                  <a:lnTo>
                    <a:pt x="3358673" y="2456587"/>
                  </a:lnTo>
                  <a:lnTo>
                    <a:pt x="3340326" y="2503689"/>
                  </a:lnTo>
                  <a:lnTo>
                    <a:pt x="3321249" y="2550334"/>
                  </a:lnTo>
                  <a:lnTo>
                    <a:pt x="3301357" y="2596470"/>
                  </a:lnTo>
                  <a:lnTo>
                    <a:pt x="3280565" y="2642044"/>
                  </a:lnTo>
                  <a:lnTo>
                    <a:pt x="3258787" y="2687007"/>
                  </a:lnTo>
                  <a:lnTo>
                    <a:pt x="3235939" y="2731308"/>
                  </a:lnTo>
                  <a:lnTo>
                    <a:pt x="3211934" y="2774893"/>
                  </a:lnTo>
                  <a:lnTo>
                    <a:pt x="3186689" y="2817714"/>
                  </a:lnTo>
                  <a:lnTo>
                    <a:pt x="3160117" y="2859717"/>
                  </a:lnTo>
                  <a:lnTo>
                    <a:pt x="3132134" y="2900853"/>
                  </a:lnTo>
                  <a:lnTo>
                    <a:pt x="3102655" y="2941070"/>
                  </a:lnTo>
                  <a:lnTo>
                    <a:pt x="3071594" y="2980316"/>
                  </a:lnTo>
                  <a:lnTo>
                    <a:pt x="3041129" y="3016038"/>
                  </a:lnTo>
                  <a:lnTo>
                    <a:pt x="3009731" y="3050351"/>
                  </a:lnTo>
                  <a:lnTo>
                    <a:pt x="2977427" y="3083299"/>
                  </a:lnTo>
                  <a:lnTo>
                    <a:pt x="2944248" y="3114928"/>
                  </a:lnTo>
                  <a:lnTo>
                    <a:pt x="2910221" y="3145284"/>
                  </a:lnTo>
                  <a:lnTo>
                    <a:pt x="2875378" y="3174413"/>
                  </a:lnTo>
                  <a:lnTo>
                    <a:pt x="2839746" y="3202359"/>
                  </a:lnTo>
                  <a:lnTo>
                    <a:pt x="2803356" y="3229169"/>
                  </a:lnTo>
                  <a:lnTo>
                    <a:pt x="2766236" y="3254887"/>
                  </a:lnTo>
                  <a:lnTo>
                    <a:pt x="2728416" y="3279560"/>
                  </a:lnTo>
                  <a:lnTo>
                    <a:pt x="2689925" y="3303233"/>
                  </a:lnTo>
                  <a:lnTo>
                    <a:pt x="2650791" y="3325952"/>
                  </a:lnTo>
                  <a:lnTo>
                    <a:pt x="2611046" y="3347762"/>
                  </a:lnTo>
                  <a:lnTo>
                    <a:pt x="2570717" y="3368709"/>
                  </a:lnTo>
                  <a:lnTo>
                    <a:pt x="2529834" y="3388838"/>
                  </a:lnTo>
                  <a:lnTo>
                    <a:pt x="2488426" y="3408195"/>
                  </a:lnTo>
                  <a:lnTo>
                    <a:pt x="2446523" y="3426826"/>
                  </a:lnTo>
                  <a:lnTo>
                    <a:pt x="2404154" y="3444775"/>
                  </a:lnTo>
                  <a:lnTo>
                    <a:pt x="2361347" y="3462090"/>
                  </a:lnTo>
                  <a:lnTo>
                    <a:pt x="2318133" y="3478814"/>
                  </a:lnTo>
                  <a:lnTo>
                    <a:pt x="2274540" y="3494994"/>
                  </a:lnTo>
                  <a:lnTo>
                    <a:pt x="2230599" y="3510675"/>
                  </a:lnTo>
                  <a:lnTo>
                    <a:pt x="2186337" y="3525903"/>
                  </a:lnTo>
                  <a:lnTo>
                    <a:pt x="2141784" y="3540723"/>
                  </a:lnTo>
                  <a:lnTo>
                    <a:pt x="2096971" y="3555181"/>
                  </a:lnTo>
                  <a:lnTo>
                    <a:pt x="2006676" y="3583194"/>
                  </a:lnTo>
                  <a:lnTo>
                    <a:pt x="1595131" y="3703355"/>
                  </a:lnTo>
                  <a:lnTo>
                    <a:pt x="1458510" y="3745092"/>
                  </a:lnTo>
                  <a:lnTo>
                    <a:pt x="1368268" y="3774447"/>
                  </a:lnTo>
                  <a:lnTo>
                    <a:pt x="1323486" y="3789720"/>
                  </a:lnTo>
                  <a:lnTo>
                    <a:pt x="1278970" y="3805452"/>
                  </a:lnTo>
                  <a:lnTo>
                    <a:pt x="1234748" y="3821687"/>
                  </a:lnTo>
                  <a:lnTo>
                    <a:pt x="1190850" y="3838471"/>
                  </a:lnTo>
                  <a:lnTo>
                    <a:pt x="1147304" y="3855850"/>
                  </a:lnTo>
                  <a:lnTo>
                    <a:pt x="1104141" y="3873869"/>
                  </a:lnTo>
                  <a:lnTo>
                    <a:pt x="1061390" y="3892574"/>
                  </a:lnTo>
                  <a:lnTo>
                    <a:pt x="1019079" y="3912010"/>
                  </a:lnTo>
                  <a:lnTo>
                    <a:pt x="977238" y="3932223"/>
                  </a:lnTo>
                  <a:lnTo>
                    <a:pt x="935896" y="3953259"/>
                  </a:lnTo>
                  <a:lnTo>
                    <a:pt x="895084" y="3975163"/>
                  </a:lnTo>
                  <a:lnTo>
                    <a:pt x="854828" y="3997980"/>
                  </a:lnTo>
                  <a:lnTo>
                    <a:pt x="815160" y="4021756"/>
                  </a:lnTo>
                  <a:lnTo>
                    <a:pt x="776109" y="4046537"/>
                  </a:lnTo>
                  <a:lnTo>
                    <a:pt x="737702" y="4072369"/>
                  </a:lnTo>
                  <a:lnTo>
                    <a:pt x="699971" y="4099296"/>
                  </a:lnTo>
                  <a:lnTo>
                    <a:pt x="662944" y="4127364"/>
                  </a:lnTo>
                  <a:lnTo>
                    <a:pt x="626650" y="4156620"/>
                  </a:lnTo>
                  <a:lnTo>
                    <a:pt x="591118" y="4187108"/>
                  </a:lnTo>
                  <a:lnTo>
                    <a:pt x="554358" y="4220816"/>
                  </a:lnTo>
                  <a:lnTo>
                    <a:pt x="518809" y="4255732"/>
                  </a:lnTo>
                  <a:lnTo>
                    <a:pt x="484467" y="4291813"/>
                  </a:lnTo>
                  <a:lnTo>
                    <a:pt x="451330" y="4329012"/>
                  </a:lnTo>
                  <a:lnTo>
                    <a:pt x="419396" y="4367286"/>
                  </a:lnTo>
                  <a:lnTo>
                    <a:pt x="388661" y="4406591"/>
                  </a:lnTo>
                  <a:lnTo>
                    <a:pt x="359123" y="4446881"/>
                  </a:lnTo>
                  <a:lnTo>
                    <a:pt x="330779" y="4488112"/>
                  </a:lnTo>
                  <a:lnTo>
                    <a:pt x="303626" y="4530240"/>
                  </a:lnTo>
                  <a:lnTo>
                    <a:pt x="277662" y="4573219"/>
                  </a:lnTo>
                  <a:lnTo>
                    <a:pt x="252884" y="4617007"/>
                  </a:lnTo>
                  <a:lnTo>
                    <a:pt x="229289" y="4661557"/>
                  </a:lnTo>
                  <a:lnTo>
                    <a:pt x="206874" y="4706826"/>
                  </a:lnTo>
                  <a:lnTo>
                    <a:pt x="185637" y="4752768"/>
                  </a:lnTo>
                  <a:lnTo>
                    <a:pt x="165575" y="4799340"/>
                  </a:lnTo>
                  <a:lnTo>
                    <a:pt x="146685" y="4846497"/>
                  </a:lnTo>
                  <a:lnTo>
                    <a:pt x="128965" y="4894194"/>
                  </a:lnTo>
                  <a:lnTo>
                    <a:pt x="112411" y="4942386"/>
                  </a:lnTo>
                  <a:lnTo>
                    <a:pt x="97021" y="4991030"/>
                  </a:lnTo>
                  <a:lnTo>
                    <a:pt x="82793" y="5040081"/>
                  </a:lnTo>
                  <a:lnTo>
                    <a:pt x="69723" y="5089493"/>
                  </a:lnTo>
                  <a:lnTo>
                    <a:pt x="57809" y="5139224"/>
                  </a:lnTo>
                  <a:lnTo>
                    <a:pt x="47048" y="5189227"/>
                  </a:lnTo>
                  <a:lnTo>
                    <a:pt x="37437" y="5239459"/>
                  </a:lnTo>
                  <a:lnTo>
                    <a:pt x="28973" y="5289875"/>
                  </a:lnTo>
                  <a:lnTo>
                    <a:pt x="21655" y="5340430"/>
                  </a:lnTo>
                  <a:lnTo>
                    <a:pt x="15478" y="5391081"/>
                  </a:lnTo>
                  <a:lnTo>
                    <a:pt x="10396" y="5441790"/>
                  </a:lnTo>
                  <a:lnTo>
                    <a:pt x="6346" y="5492550"/>
                  </a:lnTo>
                  <a:lnTo>
                    <a:pt x="3305" y="5543351"/>
                  </a:lnTo>
                  <a:lnTo>
                    <a:pt x="1250" y="5594184"/>
                  </a:lnTo>
                  <a:lnTo>
                    <a:pt x="156" y="5645040"/>
                  </a:lnTo>
                  <a:lnTo>
                    <a:pt x="0" y="5695909"/>
                  </a:lnTo>
                  <a:lnTo>
                    <a:pt x="758" y="5746783"/>
                  </a:lnTo>
                  <a:lnTo>
                    <a:pt x="2406" y="5797652"/>
                  </a:lnTo>
                  <a:lnTo>
                    <a:pt x="4922" y="5848506"/>
                  </a:lnTo>
                  <a:lnTo>
                    <a:pt x="8281" y="5899338"/>
                  </a:lnTo>
                  <a:lnTo>
                    <a:pt x="11729" y="5941253"/>
                  </a:lnTo>
                  <a:lnTo>
                    <a:pt x="7684810" y="5941253"/>
                  </a:lnTo>
                  <a:lnTo>
                    <a:pt x="7684810" y="590087"/>
                  </a:lnTo>
                  <a:lnTo>
                    <a:pt x="7674811" y="581811"/>
                  </a:lnTo>
                  <a:lnTo>
                    <a:pt x="7636208" y="551118"/>
                  </a:lnTo>
                  <a:lnTo>
                    <a:pt x="7597052" y="521212"/>
                  </a:lnTo>
                  <a:lnTo>
                    <a:pt x="7557359" y="492097"/>
                  </a:lnTo>
                  <a:lnTo>
                    <a:pt x="7517145" y="463779"/>
                  </a:lnTo>
                  <a:lnTo>
                    <a:pt x="7476426" y="436259"/>
                  </a:lnTo>
                  <a:lnTo>
                    <a:pt x="7435218" y="409543"/>
                  </a:lnTo>
                  <a:lnTo>
                    <a:pt x="7393536" y="383633"/>
                  </a:lnTo>
                  <a:lnTo>
                    <a:pt x="7351398" y="358534"/>
                  </a:lnTo>
                  <a:lnTo>
                    <a:pt x="7308817" y="334249"/>
                  </a:lnTo>
                  <a:lnTo>
                    <a:pt x="7265811" y="310782"/>
                  </a:lnTo>
                  <a:lnTo>
                    <a:pt x="7222395" y="288136"/>
                  </a:lnTo>
                  <a:lnTo>
                    <a:pt x="7178585" y="266316"/>
                  </a:lnTo>
                  <a:lnTo>
                    <a:pt x="7134396" y="245326"/>
                  </a:lnTo>
                  <a:lnTo>
                    <a:pt x="7089845" y="225168"/>
                  </a:lnTo>
                  <a:lnTo>
                    <a:pt x="7044948" y="205847"/>
                  </a:lnTo>
                  <a:lnTo>
                    <a:pt x="6999720" y="187366"/>
                  </a:lnTo>
                  <a:lnTo>
                    <a:pt x="6954178" y="169729"/>
                  </a:lnTo>
                  <a:lnTo>
                    <a:pt x="6908336" y="152940"/>
                  </a:lnTo>
                  <a:lnTo>
                    <a:pt x="6862211" y="137003"/>
                  </a:lnTo>
                  <a:lnTo>
                    <a:pt x="6815819" y="121922"/>
                  </a:lnTo>
                  <a:lnTo>
                    <a:pt x="6769176" y="107699"/>
                  </a:lnTo>
                  <a:lnTo>
                    <a:pt x="6722297" y="94339"/>
                  </a:lnTo>
                  <a:lnTo>
                    <a:pt x="6675199" y="81846"/>
                  </a:lnTo>
                  <a:lnTo>
                    <a:pt x="6627897" y="70223"/>
                  </a:lnTo>
                  <a:lnTo>
                    <a:pt x="6580407" y="59475"/>
                  </a:lnTo>
                  <a:lnTo>
                    <a:pt x="6532744" y="49604"/>
                  </a:lnTo>
                  <a:lnTo>
                    <a:pt x="6484926" y="40615"/>
                  </a:lnTo>
                  <a:lnTo>
                    <a:pt x="6436967" y="32511"/>
                  </a:lnTo>
                  <a:lnTo>
                    <a:pt x="6388883" y="25296"/>
                  </a:lnTo>
                  <a:lnTo>
                    <a:pt x="6340691" y="18974"/>
                  </a:lnTo>
                  <a:lnTo>
                    <a:pt x="6292406" y="13548"/>
                  </a:lnTo>
                  <a:lnTo>
                    <a:pt x="6244044" y="9023"/>
                  </a:lnTo>
                  <a:lnTo>
                    <a:pt x="6195621" y="5402"/>
                  </a:lnTo>
                  <a:lnTo>
                    <a:pt x="6147153" y="2688"/>
                  </a:lnTo>
                  <a:lnTo>
                    <a:pt x="6098655" y="886"/>
                  </a:lnTo>
                  <a:lnTo>
                    <a:pt x="6050143" y="0"/>
                  </a:lnTo>
                  <a:close/>
                </a:path>
              </a:pathLst>
            </a:custGeom>
            <a:solidFill>
              <a:srgbClr val="EEEDF3"/>
            </a:solidFill>
          </p:spPr>
          <p:txBody>
            <a:bodyPr wrap="square" lIns="0" tIns="0" rIns="0" bIns="0" rtlCol="0"/>
            <a:lstStyle/>
            <a:p>
              <a:endParaRPr/>
            </a:p>
          </p:txBody>
        </p:sp>
        <p:sp>
          <p:nvSpPr>
            <p:cNvPr id="5" name="object 5"/>
            <p:cNvSpPr/>
            <p:nvPr/>
          </p:nvSpPr>
          <p:spPr>
            <a:xfrm>
              <a:off x="6279256" y="3241611"/>
              <a:ext cx="3501029" cy="438150"/>
            </a:xfrm>
            <a:custGeom>
              <a:avLst/>
              <a:gdLst/>
              <a:ahLst/>
              <a:cxnLst/>
              <a:rect l="l" t="t" r="r" b="b"/>
              <a:pathLst>
                <a:path w="2761615" h="438150">
                  <a:moveTo>
                    <a:pt x="2544711" y="0"/>
                  </a:moveTo>
                  <a:lnTo>
                    <a:pt x="216814" y="0"/>
                  </a:lnTo>
                  <a:lnTo>
                    <a:pt x="167255" y="5751"/>
                  </a:lnTo>
                  <a:lnTo>
                    <a:pt x="121679" y="22122"/>
                  </a:lnTo>
                  <a:lnTo>
                    <a:pt x="81413" y="47785"/>
                  </a:lnTo>
                  <a:lnTo>
                    <a:pt x="47786" y="81411"/>
                  </a:lnTo>
                  <a:lnTo>
                    <a:pt x="22123" y="121674"/>
                  </a:lnTo>
                  <a:lnTo>
                    <a:pt x="5751" y="167247"/>
                  </a:lnTo>
                  <a:lnTo>
                    <a:pt x="0" y="216801"/>
                  </a:lnTo>
                  <a:lnTo>
                    <a:pt x="0" y="221310"/>
                  </a:lnTo>
                  <a:lnTo>
                    <a:pt x="5751" y="270869"/>
                  </a:lnTo>
                  <a:lnTo>
                    <a:pt x="22123" y="316445"/>
                  </a:lnTo>
                  <a:lnTo>
                    <a:pt x="47786" y="356710"/>
                  </a:lnTo>
                  <a:lnTo>
                    <a:pt x="81413" y="390338"/>
                  </a:lnTo>
                  <a:lnTo>
                    <a:pt x="121679" y="416001"/>
                  </a:lnTo>
                  <a:lnTo>
                    <a:pt x="167255" y="432372"/>
                  </a:lnTo>
                  <a:lnTo>
                    <a:pt x="216814" y="438124"/>
                  </a:lnTo>
                  <a:lnTo>
                    <a:pt x="2544711" y="438124"/>
                  </a:lnTo>
                  <a:lnTo>
                    <a:pt x="2594266" y="432372"/>
                  </a:lnTo>
                  <a:lnTo>
                    <a:pt x="2639841" y="416001"/>
                  </a:lnTo>
                  <a:lnTo>
                    <a:pt x="2680106" y="390338"/>
                  </a:lnTo>
                  <a:lnTo>
                    <a:pt x="2713736" y="356710"/>
                  </a:lnTo>
                  <a:lnTo>
                    <a:pt x="2739400" y="316445"/>
                  </a:lnTo>
                  <a:lnTo>
                    <a:pt x="2755773" y="270869"/>
                  </a:lnTo>
                  <a:lnTo>
                    <a:pt x="2761526" y="221310"/>
                  </a:lnTo>
                  <a:lnTo>
                    <a:pt x="2761526" y="216801"/>
                  </a:lnTo>
                  <a:lnTo>
                    <a:pt x="2755773" y="167247"/>
                  </a:lnTo>
                  <a:lnTo>
                    <a:pt x="2739400" y="121674"/>
                  </a:lnTo>
                  <a:lnTo>
                    <a:pt x="2713736" y="81411"/>
                  </a:lnTo>
                  <a:lnTo>
                    <a:pt x="2680106" y="47785"/>
                  </a:lnTo>
                  <a:lnTo>
                    <a:pt x="2639841" y="22122"/>
                  </a:lnTo>
                  <a:lnTo>
                    <a:pt x="2594266" y="5751"/>
                  </a:lnTo>
                  <a:lnTo>
                    <a:pt x="2544711" y="0"/>
                  </a:lnTo>
                  <a:close/>
                </a:path>
              </a:pathLst>
            </a:custGeom>
            <a:solidFill>
              <a:srgbClr val="D21924"/>
            </a:solidFill>
          </p:spPr>
          <p:txBody>
            <a:bodyPr wrap="square" lIns="0" tIns="0" rIns="0" bIns="0" rtlCol="0"/>
            <a:lstStyle/>
            <a:p>
              <a:endParaRPr dirty="0"/>
            </a:p>
          </p:txBody>
        </p:sp>
      </p:grpSp>
      <p:sp>
        <p:nvSpPr>
          <p:cNvPr id="6" name="object 6"/>
          <p:cNvSpPr txBox="1"/>
          <p:nvPr/>
        </p:nvSpPr>
        <p:spPr>
          <a:xfrm>
            <a:off x="6216291" y="3429000"/>
            <a:ext cx="3206115" cy="4265270"/>
          </a:xfrm>
          <a:prstGeom prst="rect">
            <a:avLst/>
          </a:prstGeom>
        </p:spPr>
        <p:txBody>
          <a:bodyPr vert="horz" wrap="square" lIns="0" tIns="12700" rIns="0" bIns="0" rtlCol="0">
            <a:spAutoFit/>
          </a:bodyPr>
          <a:lstStyle/>
          <a:p>
            <a:pPr>
              <a:lnSpc>
                <a:spcPct val="100000"/>
              </a:lnSpc>
              <a:spcBef>
                <a:spcPts val="15"/>
              </a:spcBef>
            </a:pPr>
            <a:endParaRPr sz="1900" dirty="0">
              <a:latin typeface="Trebuchet MS" panose="020B0703020202090204"/>
              <a:cs typeface="Trebuchet MS" panose="020B0703020202090204"/>
            </a:endParaRPr>
          </a:p>
          <a:p>
            <a:pPr marL="412115" marR="5080" indent="183515">
              <a:lnSpc>
                <a:spcPct val="100000"/>
              </a:lnSpc>
            </a:pPr>
            <a:r>
              <a:rPr lang="fr-FR" sz="2400" spc="130" dirty="0">
                <a:solidFill>
                  <a:srgbClr val="1D1D1B"/>
                </a:solidFill>
                <a:latin typeface="Trebuchet MS" panose="020B0703020202090204"/>
                <a:cs typeface="Trebuchet MS" panose="020B0703020202090204"/>
              </a:rPr>
              <a:t>Etude</a:t>
            </a:r>
            <a:r>
              <a:rPr sz="2400" spc="130" dirty="0">
                <a:solidFill>
                  <a:srgbClr val="1D1D1B"/>
                </a:solidFill>
                <a:latin typeface="Trebuchet MS" panose="020B0703020202090204"/>
                <a:cs typeface="Trebuchet MS" panose="020B0703020202090204"/>
              </a:rPr>
              <a:t> sur </a:t>
            </a:r>
            <a:r>
              <a:rPr sz="2400" spc="135" dirty="0">
                <a:solidFill>
                  <a:srgbClr val="1D1D1B"/>
                </a:solidFill>
                <a:latin typeface="Trebuchet MS" panose="020B0703020202090204"/>
                <a:cs typeface="Trebuchet MS" panose="020B0703020202090204"/>
              </a:rPr>
              <a:t>le </a:t>
            </a:r>
            <a:r>
              <a:rPr sz="2400" spc="185" dirty="0">
                <a:solidFill>
                  <a:srgbClr val="1D1D1B"/>
                </a:solidFill>
                <a:latin typeface="Trebuchet MS" panose="020B0703020202090204"/>
                <a:cs typeface="Trebuchet MS" panose="020B0703020202090204"/>
              </a:rPr>
              <a:t>commerce de la </a:t>
            </a:r>
            <a:r>
              <a:rPr sz="2400" spc="229" dirty="0">
                <a:solidFill>
                  <a:srgbClr val="1D1D1B"/>
                </a:solidFill>
                <a:latin typeface="Trebuchet MS" panose="020B0703020202090204"/>
                <a:cs typeface="Trebuchet MS" panose="020B0703020202090204"/>
              </a:rPr>
              <a:t>musique de </a:t>
            </a:r>
            <a:r>
              <a:rPr sz="2400" spc="140" dirty="0">
                <a:solidFill>
                  <a:srgbClr val="1D1D1B"/>
                </a:solidFill>
                <a:latin typeface="Trebuchet MS" panose="020B0703020202090204"/>
                <a:cs typeface="Trebuchet MS" panose="020B0703020202090204"/>
              </a:rPr>
              <a:t>rue</a:t>
            </a:r>
            <a:endParaRPr sz="2400" dirty="0">
              <a:latin typeface="Trebuchet MS" panose="020B0703020202090204"/>
              <a:cs typeface="Trebuchet MS" panose="020B0703020202090204"/>
            </a:endParaRPr>
          </a:p>
          <a:p>
            <a:pPr marL="25400" marR="5080" indent="137795" algn="r">
              <a:lnSpc>
                <a:spcPct val="100000"/>
              </a:lnSpc>
              <a:spcBef>
                <a:spcPts val="1320"/>
              </a:spcBef>
            </a:pPr>
            <a:r>
              <a:rPr sz="1800" spc="-70" dirty="0">
                <a:solidFill>
                  <a:srgbClr val="1D1D1B"/>
                </a:solidFill>
                <a:latin typeface="Trebuchet MS" panose="020B0703020202090204"/>
                <a:cs typeface="Trebuchet MS" panose="020B0703020202090204"/>
              </a:rPr>
              <a:t>Cette étude </a:t>
            </a:r>
            <a:r>
              <a:rPr sz="1800" spc="-40" dirty="0">
                <a:solidFill>
                  <a:srgbClr val="1D1D1B"/>
                </a:solidFill>
                <a:latin typeface="Trebuchet MS" panose="020B0703020202090204"/>
                <a:cs typeface="Trebuchet MS" panose="020B0703020202090204"/>
              </a:rPr>
              <a:t>approfondie </a:t>
            </a:r>
            <a:r>
              <a:rPr sz="1800" spc="-50" dirty="0">
                <a:solidFill>
                  <a:srgbClr val="1D1D1B"/>
                </a:solidFill>
                <a:latin typeface="Trebuchet MS" panose="020B0703020202090204"/>
                <a:cs typeface="Trebuchet MS" panose="020B0703020202090204"/>
              </a:rPr>
              <a:t>présente les </a:t>
            </a:r>
            <a:r>
              <a:rPr sz="1800" spc="-40" dirty="0">
                <a:solidFill>
                  <a:srgbClr val="1D1D1B"/>
                </a:solidFill>
                <a:latin typeface="Trebuchet MS" panose="020B0703020202090204"/>
                <a:cs typeface="Trebuchet MS" panose="020B0703020202090204"/>
              </a:rPr>
              <a:t>réactions des </a:t>
            </a:r>
            <a:r>
              <a:rPr sz="1800" spc="-30" dirty="0" err="1">
                <a:solidFill>
                  <a:srgbClr val="1D1D1B"/>
                </a:solidFill>
                <a:latin typeface="Trebuchet MS" panose="020B0703020202090204"/>
                <a:cs typeface="Trebuchet MS" panose="020B0703020202090204"/>
              </a:rPr>
              <a:t>consommateurs</a:t>
            </a:r>
            <a:r>
              <a:rPr sz="1800" spc="-30" dirty="0">
                <a:solidFill>
                  <a:srgbClr val="1D1D1B"/>
                </a:solidFill>
                <a:latin typeface="Trebuchet MS" panose="020B0703020202090204"/>
                <a:cs typeface="Trebuchet MS" panose="020B0703020202090204"/>
              </a:rPr>
              <a:t> </a:t>
            </a:r>
            <a:r>
              <a:rPr lang="fr-FR" sz="1800" spc="-15" dirty="0">
                <a:solidFill>
                  <a:srgbClr val="1D1D1B"/>
                </a:solidFill>
                <a:latin typeface="Trebuchet MS" panose="020B0703020202090204"/>
                <a:cs typeface="Trebuchet MS" panose="020B0703020202090204"/>
              </a:rPr>
              <a:t>face aux artistes de rue, performant dans la rue et sur des plateforme de vidéo en ligne</a:t>
            </a:r>
            <a:r>
              <a:rPr sz="1800" spc="-60" dirty="0">
                <a:solidFill>
                  <a:srgbClr val="1D1D1B"/>
                </a:solidFill>
                <a:latin typeface="Trebuchet MS" panose="020B0703020202090204"/>
                <a:cs typeface="Trebuchet MS" panose="020B0703020202090204"/>
              </a:rPr>
              <a:t>.</a:t>
            </a:r>
            <a:endParaRPr sz="1800" dirty="0">
              <a:latin typeface="Trebuchet MS" panose="020B0703020202090204"/>
              <a:cs typeface="Trebuchet MS" panose="020B0703020202090204"/>
            </a:endParaRPr>
          </a:p>
          <a:p>
            <a:pPr>
              <a:lnSpc>
                <a:spcPct val="100000"/>
              </a:lnSpc>
              <a:spcBef>
                <a:spcPts val="10"/>
              </a:spcBef>
            </a:pPr>
            <a:endParaRPr sz="1850" dirty="0">
              <a:latin typeface="Trebuchet MS" panose="020B0703020202090204"/>
              <a:cs typeface="Trebuchet MS" panose="020B0703020202090204"/>
            </a:endParaRPr>
          </a:p>
          <a:p>
            <a:pPr marL="119380" marR="5080" indent="-107315" algn="r">
              <a:lnSpc>
                <a:spcPct val="100000"/>
              </a:lnSpc>
            </a:pPr>
            <a:r>
              <a:rPr sz="1600" b="1" spc="-20" dirty="0">
                <a:solidFill>
                  <a:srgbClr val="1D1D1B"/>
                </a:solidFill>
                <a:latin typeface="Trebuchet MS" panose="020B0703020202090204"/>
                <a:cs typeface="Trebuchet MS" panose="020B0703020202090204"/>
              </a:rPr>
              <a:t>https://link.springer.com/arti- </a:t>
            </a:r>
            <a:r>
              <a:rPr sz="1600" b="1" spc="-55" dirty="0">
                <a:solidFill>
                  <a:srgbClr val="1D1D1B"/>
                </a:solidFill>
                <a:latin typeface="Trebuchet MS" panose="020B0703020202090204"/>
                <a:cs typeface="Trebuchet MS" panose="020B0703020202090204"/>
              </a:rPr>
              <a:t>cle/10.1007/s11002-021-0956</a:t>
            </a:r>
            <a:endParaRPr sz="1600" dirty="0">
              <a:latin typeface="Trebuchet MS" panose="020B0703020202090204"/>
              <a:cs typeface="Trebuchet MS" panose="020B0703020202090204"/>
            </a:endParaRPr>
          </a:p>
          <a:p>
            <a:pPr marR="5080" algn="r">
              <a:lnSpc>
                <a:spcPct val="100000"/>
              </a:lnSpc>
            </a:pPr>
            <a:r>
              <a:rPr sz="1600" b="1" spc="-60" dirty="0">
                <a:solidFill>
                  <a:srgbClr val="1D1D1B"/>
                </a:solidFill>
                <a:latin typeface="Trebuchet MS" panose="020B0703020202090204"/>
                <a:cs typeface="Trebuchet MS" panose="020B0703020202090204"/>
              </a:rPr>
              <a:t>6-8</a:t>
            </a:r>
            <a:endParaRPr sz="1600" dirty="0">
              <a:latin typeface="Trebuchet MS" panose="020B0703020202090204"/>
              <a:cs typeface="Trebuchet MS" panose="020B0703020202090204"/>
            </a:endParaRPr>
          </a:p>
        </p:txBody>
      </p:sp>
      <p:sp>
        <p:nvSpPr>
          <p:cNvPr id="7" name="object 7"/>
          <p:cNvSpPr txBox="1"/>
          <p:nvPr/>
        </p:nvSpPr>
        <p:spPr>
          <a:xfrm>
            <a:off x="527199" y="4705095"/>
            <a:ext cx="175895" cy="2356485"/>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5E5D5D"/>
                </a:solidFill>
                <a:latin typeface="Trebuchet MS" panose="020B0703020202090204"/>
                <a:cs typeface="Trebuchet MS" panose="020B0703020202090204"/>
              </a:rPr>
              <a:t>Photo </a:t>
            </a:r>
            <a:r>
              <a:rPr sz="1000" b="1" spc="25" dirty="0">
                <a:solidFill>
                  <a:srgbClr val="5E5D5D"/>
                </a:solidFill>
                <a:latin typeface="Trebuchet MS" panose="020B0703020202090204"/>
                <a:cs typeface="Trebuchet MS" panose="020B0703020202090204"/>
              </a:rPr>
              <a:t>par </a:t>
            </a:r>
            <a:r>
              <a:rPr sz="1000" b="1" spc="50" dirty="0">
                <a:solidFill>
                  <a:srgbClr val="5E5D5D"/>
                </a:solidFill>
                <a:latin typeface="Trebuchet MS" panose="020B0703020202090204"/>
                <a:cs typeface="Trebuchet MS" panose="020B0703020202090204"/>
              </a:rPr>
              <a:t>Matthew </a:t>
            </a:r>
            <a:r>
              <a:rPr sz="1000" b="1" spc="-25" dirty="0">
                <a:solidFill>
                  <a:srgbClr val="5E5D5D"/>
                </a:solidFill>
                <a:latin typeface="Trebuchet MS" panose="020B0703020202090204"/>
                <a:cs typeface="Trebuchet MS" panose="020B0703020202090204"/>
              </a:rPr>
              <a:t>Lejune </a:t>
            </a:r>
            <a:r>
              <a:rPr sz="1000" b="1" spc="30" dirty="0">
                <a:solidFill>
                  <a:srgbClr val="5E5D5D"/>
                </a:solidFill>
                <a:latin typeface="Trebuchet MS" panose="020B0703020202090204"/>
                <a:cs typeface="Trebuchet MS" panose="020B0703020202090204"/>
              </a:rPr>
              <a:t>sur </a:t>
            </a:r>
            <a:r>
              <a:rPr sz="1000" b="1" spc="15" dirty="0">
                <a:solidFill>
                  <a:srgbClr val="5E5D5D"/>
                </a:solidFill>
                <a:latin typeface="Trebuchet MS" panose="020B0703020202090204"/>
                <a:cs typeface="Trebuchet MS" panose="020B0703020202090204"/>
              </a:rPr>
              <a:t>Unsplash</a:t>
            </a:r>
            <a:endParaRPr sz="1000">
              <a:latin typeface="Trebuchet MS" panose="020B0703020202090204"/>
              <a:cs typeface="Trebuchet MS" panose="020B0703020202090204"/>
            </a:endParaRPr>
          </a:p>
        </p:txBody>
      </p:sp>
      <p:sp>
        <p:nvSpPr>
          <p:cNvPr id="8" name="object 15">
            <a:extLst>
              <a:ext uri="{FF2B5EF4-FFF2-40B4-BE49-F238E27FC236}">
                <a16:creationId xmlns:a16="http://schemas.microsoft.com/office/drawing/2014/main" id="{4CC43D50-E1E3-DF68-0CF6-8953A33D437B}"/>
              </a:ext>
            </a:extLst>
          </p:cNvPr>
          <p:cNvSpPr txBox="1"/>
          <p:nvPr/>
        </p:nvSpPr>
        <p:spPr>
          <a:xfrm>
            <a:off x="6400800" y="3270326"/>
            <a:ext cx="3536650" cy="289823"/>
          </a:xfrm>
          <a:prstGeom prst="rect">
            <a:avLst/>
          </a:prstGeom>
        </p:spPr>
        <p:txBody>
          <a:bodyPr vert="horz" wrap="square" lIns="0" tIns="12700" rIns="0" bIns="0" rtlCol="0">
            <a:spAutoFit/>
          </a:bodyPr>
          <a:lstStyle/>
          <a:p>
            <a:pPr marL="12700">
              <a:lnSpc>
                <a:spcPct val="100000"/>
              </a:lnSpc>
              <a:spcBef>
                <a:spcPts val="100"/>
              </a:spcBef>
            </a:pPr>
            <a:r>
              <a:rPr sz="1800" b="1" spc="-15" dirty="0" err="1">
                <a:solidFill>
                  <a:srgbClr val="FFFFFF"/>
                </a:solidFill>
                <a:latin typeface="Trebuchet MS" panose="020B0703020202090204"/>
                <a:cs typeface="Trebuchet MS" panose="020B0703020202090204"/>
              </a:rPr>
              <a:t>Ressources</a:t>
            </a:r>
            <a:r>
              <a:rPr sz="1800" b="1" spc="-15" dirty="0">
                <a:solidFill>
                  <a:srgbClr val="FFFFFF"/>
                </a:solidFill>
                <a:latin typeface="Trebuchet MS" panose="020B0703020202090204"/>
                <a:cs typeface="Trebuchet MS" panose="020B0703020202090204"/>
              </a:rPr>
              <a:t> </a:t>
            </a:r>
            <a:r>
              <a:rPr lang="fr-FR" sz="1800" b="1" spc="40" dirty="0">
                <a:solidFill>
                  <a:srgbClr val="FFFFFF"/>
                </a:solidFill>
                <a:latin typeface="Trebuchet MS" panose="020B0703020202090204"/>
                <a:cs typeface="Trebuchet MS" panose="020B0703020202090204"/>
              </a:rPr>
              <a:t>transdisciplinaires </a:t>
            </a:r>
            <a:endParaRPr sz="1800" dirty="0">
              <a:latin typeface="Trebuchet MS" panose="020B0703020202090204"/>
              <a:cs typeface="Trebuchet MS" panose="020B0703020202090204"/>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970859" y="7446"/>
            <a:ext cx="5087540" cy="6867216"/>
          </a:xfrm>
          <a:prstGeom prst="rect">
            <a:avLst/>
          </a:prstGeom>
        </p:spPr>
      </p:pic>
      <p:sp>
        <p:nvSpPr>
          <p:cNvPr id="3" name="object 3"/>
          <p:cNvSpPr txBox="1">
            <a:spLocks noGrp="1"/>
          </p:cNvSpPr>
          <p:nvPr>
            <p:ph type="title"/>
          </p:nvPr>
        </p:nvSpPr>
        <p:spPr>
          <a:xfrm>
            <a:off x="1028700" y="1612310"/>
            <a:ext cx="3399790" cy="1752146"/>
          </a:xfrm>
          <a:prstGeom prst="rect">
            <a:avLst/>
          </a:prstGeom>
        </p:spPr>
        <p:txBody>
          <a:bodyPr vert="horz" wrap="square" lIns="0" tIns="15240" rIns="0" bIns="0" rtlCol="0">
            <a:spAutoFit/>
          </a:bodyPr>
          <a:lstStyle/>
          <a:p>
            <a:pPr marL="12700" marR="5080">
              <a:lnSpc>
                <a:spcPct val="99000"/>
              </a:lnSpc>
              <a:spcBef>
                <a:spcPts val="120"/>
              </a:spcBef>
            </a:pPr>
            <a:r>
              <a:rPr sz="2400" b="0" spc="220" dirty="0">
                <a:solidFill>
                  <a:srgbClr val="1D1D1B"/>
                </a:solidFill>
                <a:latin typeface="Trebuchet MS" panose="020B0703020202090204"/>
                <a:cs typeface="Trebuchet MS" panose="020B0703020202090204"/>
              </a:rPr>
              <a:t>Stimuler l'</a:t>
            </a:r>
            <a:r>
              <a:rPr sz="2400" b="0" spc="160" dirty="0">
                <a:solidFill>
                  <a:srgbClr val="1D1D1B"/>
                </a:solidFill>
                <a:latin typeface="Trebuchet MS" panose="020B0703020202090204"/>
                <a:cs typeface="Trebuchet MS" panose="020B0703020202090204"/>
              </a:rPr>
              <a:t>entrepreneuriat </a:t>
            </a:r>
            <a:r>
              <a:rPr sz="2400" b="0" spc="135" dirty="0" err="1">
                <a:solidFill>
                  <a:srgbClr val="1D1D1B"/>
                </a:solidFill>
                <a:latin typeface="Trebuchet MS" panose="020B0703020202090204"/>
                <a:cs typeface="Trebuchet MS" panose="020B0703020202090204"/>
              </a:rPr>
              <a:t>créatif</a:t>
            </a:r>
            <a:r>
              <a:rPr sz="2400" b="0" spc="135" dirty="0">
                <a:solidFill>
                  <a:srgbClr val="1D1D1B"/>
                </a:solidFill>
                <a:latin typeface="Trebuchet MS" panose="020B0703020202090204"/>
                <a:cs typeface="Trebuchet MS" panose="020B0703020202090204"/>
              </a:rPr>
              <a:t> </a:t>
            </a:r>
            <a:r>
              <a:rPr sz="2100" b="0" spc="45" dirty="0">
                <a:solidFill>
                  <a:srgbClr val="1D1D1B"/>
                </a:solidFill>
                <a:latin typeface="Trebuchet MS" panose="020B0703020202090204"/>
                <a:cs typeface="Trebuchet MS" panose="020B0703020202090204"/>
              </a:rPr>
              <a:t>par des </a:t>
            </a:r>
            <a:r>
              <a:rPr sz="2100" b="0" spc="-60" dirty="0">
                <a:solidFill>
                  <a:srgbClr val="1D1D1B"/>
                </a:solidFill>
                <a:latin typeface="Trebuchet MS" panose="020B0703020202090204"/>
                <a:cs typeface="Trebuchet MS" panose="020B0703020202090204"/>
              </a:rPr>
              <a:t>stratégies </a:t>
            </a:r>
            <a:r>
              <a:rPr sz="2100" b="0" spc="-25" dirty="0">
                <a:solidFill>
                  <a:srgbClr val="1D1D1B"/>
                </a:solidFill>
                <a:latin typeface="Trebuchet MS" panose="020B0703020202090204"/>
                <a:cs typeface="Trebuchet MS" panose="020B0703020202090204"/>
              </a:rPr>
              <a:t>urbaines </a:t>
            </a:r>
            <a:r>
              <a:rPr sz="2100" b="0" spc="-70" dirty="0">
                <a:solidFill>
                  <a:srgbClr val="1D1D1B"/>
                </a:solidFill>
                <a:latin typeface="Trebuchet MS" panose="020B0703020202090204"/>
                <a:cs typeface="Trebuchet MS" panose="020B0703020202090204"/>
              </a:rPr>
              <a:t>basées sur la créativité</a:t>
            </a:r>
            <a:endParaRPr sz="2100" dirty="0">
              <a:latin typeface="Trebuchet MS" panose="020B0703020202090204"/>
              <a:cs typeface="Trebuchet MS" panose="020B0703020202090204"/>
            </a:endParaRPr>
          </a:p>
        </p:txBody>
      </p:sp>
      <p:sp>
        <p:nvSpPr>
          <p:cNvPr id="4" name="object 4"/>
          <p:cNvSpPr txBox="1"/>
          <p:nvPr/>
        </p:nvSpPr>
        <p:spPr>
          <a:xfrm>
            <a:off x="1028700" y="3357880"/>
            <a:ext cx="3681729" cy="4042132"/>
          </a:xfrm>
          <a:prstGeom prst="rect">
            <a:avLst/>
          </a:prstGeom>
        </p:spPr>
        <p:txBody>
          <a:bodyPr vert="horz" wrap="square" lIns="0" tIns="149860" rIns="0" bIns="0" rtlCol="0">
            <a:spAutoFit/>
          </a:bodyPr>
          <a:lstStyle/>
          <a:p>
            <a:pPr marL="12700">
              <a:lnSpc>
                <a:spcPct val="100000"/>
              </a:lnSpc>
              <a:spcBef>
                <a:spcPts val="1180"/>
              </a:spcBef>
            </a:pPr>
            <a:r>
              <a:rPr sz="1800" b="1" spc="155" dirty="0">
                <a:solidFill>
                  <a:srgbClr val="1D1D1B"/>
                </a:solidFill>
                <a:latin typeface="Trebuchet MS" panose="020B0703020202090204"/>
                <a:cs typeface="Trebuchet MS" panose="020B0703020202090204"/>
              </a:rPr>
              <a:t>Une </a:t>
            </a:r>
            <a:r>
              <a:rPr sz="1800" b="1" spc="35" dirty="0">
                <a:solidFill>
                  <a:srgbClr val="1D1D1B"/>
                </a:solidFill>
                <a:latin typeface="Trebuchet MS" panose="020B0703020202090204"/>
                <a:cs typeface="Trebuchet MS" panose="020B0703020202090204"/>
              </a:rPr>
              <a:t>étude </a:t>
            </a:r>
            <a:r>
              <a:rPr sz="1800" b="1" spc="40" dirty="0">
                <a:solidFill>
                  <a:srgbClr val="1D1D1B"/>
                </a:solidFill>
                <a:latin typeface="Trebuchet MS" panose="020B0703020202090204"/>
                <a:cs typeface="Trebuchet MS" panose="020B0703020202090204"/>
              </a:rPr>
              <a:t>et un </a:t>
            </a:r>
            <a:r>
              <a:rPr sz="1800" b="1" spc="25" dirty="0">
                <a:solidFill>
                  <a:srgbClr val="1D1D1B"/>
                </a:solidFill>
                <a:latin typeface="Trebuchet MS" panose="020B0703020202090204"/>
                <a:cs typeface="Trebuchet MS" panose="020B0703020202090204"/>
              </a:rPr>
              <a:t>plan</a:t>
            </a:r>
            <a:r>
              <a:rPr lang="fr-FR" sz="1800" b="1" spc="25" dirty="0">
                <a:solidFill>
                  <a:srgbClr val="1D1D1B"/>
                </a:solidFill>
                <a:latin typeface="Trebuchet MS" panose="020B0703020202090204"/>
                <a:cs typeface="Trebuchet MS" panose="020B0703020202090204"/>
              </a:rPr>
              <a:t> de travail</a:t>
            </a:r>
            <a:r>
              <a:rPr sz="1800" b="1" spc="25" dirty="0">
                <a:solidFill>
                  <a:srgbClr val="1D1D1B"/>
                </a:solidFill>
                <a:latin typeface="Trebuchet MS" panose="020B0703020202090204"/>
                <a:cs typeface="Trebuchet MS" panose="020B0703020202090204"/>
              </a:rPr>
              <a:t> </a:t>
            </a:r>
            <a:r>
              <a:rPr sz="1800" b="1" spc="-85" dirty="0">
                <a:solidFill>
                  <a:srgbClr val="1D1D1B"/>
                </a:solidFill>
                <a:latin typeface="Trebuchet MS" panose="020B0703020202090204"/>
                <a:cs typeface="Trebuchet MS" panose="020B0703020202090204"/>
              </a:rPr>
              <a:t>sur</a:t>
            </a:r>
            <a:r>
              <a:rPr lang="fr-FR" sz="1800" b="1" spc="-85" dirty="0">
                <a:solidFill>
                  <a:srgbClr val="1D1D1B"/>
                </a:solidFill>
                <a:latin typeface="Trebuchet MS" panose="020B0703020202090204"/>
                <a:cs typeface="Trebuchet MS" panose="020B0703020202090204"/>
              </a:rPr>
              <a:t> comment</a:t>
            </a:r>
            <a:r>
              <a:rPr sz="1800" b="1" spc="-85" dirty="0">
                <a:solidFill>
                  <a:srgbClr val="1D1D1B"/>
                </a:solidFill>
                <a:latin typeface="Trebuchet MS" panose="020B0703020202090204"/>
                <a:cs typeface="Trebuchet MS" panose="020B0703020202090204"/>
              </a:rPr>
              <a:t>...</a:t>
            </a:r>
            <a:endParaRPr sz="1800" dirty="0">
              <a:latin typeface="Trebuchet MS" panose="020B0703020202090204"/>
              <a:cs typeface="Trebuchet MS" panose="020B0703020202090204"/>
            </a:endParaRPr>
          </a:p>
          <a:p>
            <a:pPr marL="12700" marR="205740">
              <a:lnSpc>
                <a:spcPct val="100000"/>
              </a:lnSpc>
              <a:spcBef>
                <a:spcPts val="1080"/>
              </a:spcBef>
              <a:buChar char="•"/>
              <a:tabLst>
                <a:tab pos="191135" algn="l"/>
              </a:tabLst>
            </a:pPr>
            <a:r>
              <a:rPr sz="1800" spc="-5" dirty="0">
                <a:solidFill>
                  <a:srgbClr val="1D1D1B"/>
                </a:solidFill>
                <a:latin typeface="Trebuchet MS" panose="020B0703020202090204"/>
                <a:cs typeface="Trebuchet MS" panose="020B0703020202090204"/>
              </a:rPr>
              <a:t>Relier les </a:t>
            </a:r>
            <a:r>
              <a:rPr sz="1800" spc="-55" dirty="0">
                <a:solidFill>
                  <a:srgbClr val="1D1D1B"/>
                </a:solidFill>
                <a:latin typeface="Trebuchet MS" panose="020B0703020202090204"/>
                <a:cs typeface="Trebuchet MS" panose="020B0703020202090204"/>
              </a:rPr>
              <a:t>stratégies </a:t>
            </a:r>
            <a:r>
              <a:rPr sz="1800" spc="-25" dirty="0">
                <a:solidFill>
                  <a:srgbClr val="1D1D1B"/>
                </a:solidFill>
                <a:latin typeface="Trebuchet MS" panose="020B0703020202090204"/>
                <a:cs typeface="Trebuchet MS" panose="020B0703020202090204"/>
              </a:rPr>
              <a:t>urbaines aux </a:t>
            </a:r>
            <a:r>
              <a:rPr sz="1800" spc="-60" dirty="0">
                <a:solidFill>
                  <a:srgbClr val="1D1D1B"/>
                </a:solidFill>
                <a:latin typeface="Trebuchet MS" panose="020B0703020202090204"/>
                <a:cs typeface="Trebuchet MS" panose="020B0703020202090204"/>
              </a:rPr>
              <a:t>industries </a:t>
            </a:r>
            <a:r>
              <a:rPr sz="1800" spc="-80" dirty="0">
                <a:solidFill>
                  <a:srgbClr val="1D1D1B"/>
                </a:solidFill>
                <a:latin typeface="Trebuchet MS" panose="020B0703020202090204"/>
                <a:cs typeface="Trebuchet MS" panose="020B0703020202090204"/>
              </a:rPr>
              <a:t>créatives </a:t>
            </a:r>
            <a:r>
              <a:rPr sz="1800" spc="-15" dirty="0">
                <a:solidFill>
                  <a:srgbClr val="1D1D1B"/>
                </a:solidFill>
                <a:latin typeface="Trebuchet MS" panose="020B0703020202090204"/>
                <a:cs typeface="Trebuchet MS" panose="020B0703020202090204"/>
              </a:rPr>
              <a:t>et </a:t>
            </a:r>
            <a:r>
              <a:rPr sz="1800" spc="-70" dirty="0">
                <a:solidFill>
                  <a:srgbClr val="1D1D1B"/>
                </a:solidFill>
                <a:latin typeface="Trebuchet MS" panose="020B0703020202090204"/>
                <a:cs typeface="Trebuchet MS" panose="020B0703020202090204"/>
              </a:rPr>
              <a:t>culturelles</a:t>
            </a:r>
            <a:r>
              <a:rPr sz="1800" spc="-60" dirty="0">
                <a:solidFill>
                  <a:srgbClr val="1D1D1B"/>
                </a:solidFill>
                <a:latin typeface="Trebuchet MS" panose="020B0703020202090204"/>
                <a:cs typeface="Trebuchet MS" panose="020B0703020202090204"/>
              </a:rPr>
              <a:t>.</a:t>
            </a:r>
            <a:endParaRPr sz="1800" dirty="0">
              <a:latin typeface="Trebuchet MS" panose="020B0703020202090204"/>
              <a:cs typeface="Trebuchet MS" panose="020B0703020202090204"/>
            </a:endParaRPr>
          </a:p>
          <a:p>
            <a:pPr marL="12700" marR="5080">
              <a:lnSpc>
                <a:spcPct val="100000"/>
              </a:lnSpc>
              <a:spcBef>
                <a:spcPts val="1080"/>
              </a:spcBef>
              <a:buChar char="•"/>
              <a:tabLst>
                <a:tab pos="191135" algn="l"/>
              </a:tabLst>
            </a:pPr>
            <a:r>
              <a:rPr sz="1800" spc="-70" dirty="0">
                <a:solidFill>
                  <a:srgbClr val="1D1D1B"/>
                </a:solidFill>
                <a:latin typeface="Trebuchet MS" panose="020B0703020202090204"/>
                <a:cs typeface="Trebuchet MS" panose="020B0703020202090204"/>
              </a:rPr>
              <a:t>Faciliter </a:t>
            </a:r>
            <a:r>
              <a:rPr sz="1800" spc="-45" dirty="0">
                <a:solidFill>
                  <a:srgbClr val="1D1D1B"/>
                </a:solidFill>
                <a:latin typeface="Trebuchet MS" panose="020B0703020202090204"/>
                <a:cs typeface="Trebuchet MS" panose="020B0703020202090204"/>
              </a:rPr>
              <a:t>l</a:t>
            </a:r>
            <a:r>
              <a:rPr sz="1800" spc="-70" dirty="0">
                <a:solidFill>
                  <a:srgbClr val="1D1D1B"/>
                </a:solidFill>
                <a:latin typeface="Trebuchet MS" panose="020B0703020202090204"/>
                <a:cs typeface="Trebuchet MS" panose="020B0703020202090204"/>
              </a:rPr>
              <a:t>'"</a:t>
            </a:r>
            <a:r>
              <a:rPr sz="1800" spc="-50" dirty="0">
                <a:solidFill>
                  <a:srgbClr val="1D1D1B"/>
                </a:solidFill>
                <a:latin typeface="Trebuchet MS" panose="020B0703020202090204"/>
                <a:cs typeface="Trebuchet MS" panose="020B0703020202090204"/>
              </a:rPr>
              <a:t>écosystème </a:t>
            </a:r>
            <a:r>
              <a:rPr sz="1800" spc="-70" dirty="0">
                <a:solidFill>
                  <a:srgbClr val="1D1D1B"/>
                </a:solidFill>
                <a:latin typeface="Trebuchet MS" panose="020B0703020202090204"/>
                <a:cs typeface="Trebuchet MS" panose="020B0703020202090204"/>
              </a:rPr>
              <a:t>créatif</a:t>
            </a:r>
            <a:r>
              <a:rPr sz="1800" spc="-25" dirty="0">
                <a:solidFill>
                  <a:srgbClr val="1D1D1B"/>
                </a:solidFill>
                <a:latin typeface="Trebuchet MS" panose="020B0703020202090204"/>
                <a:cs typeface="Trebuchet MS" panose="020B0703020202090204"/>
              </a:rPr>
              <a:t>" </a:t>
            </a:r>
            <a:r>
              <a:rPr sz="1800" spc="-15" dirty="0">
                <a:solidFill>
                  <a:srgbClr val="1D1D1B"/>
                </a:solidFill>
                <a:latin typeface="Trebuchet MS" panose="020B0703020202090204"/>
                <a:cs typeface="Trebuchet MS" panose="020B0703020202090204"/>
              </a:rPr>
              <a:t>afin d</a:t>
            </a:r>
            <a:r>
              <a:rPr sz="1800" spc="-70" dirty="0">
                <a:solidFill>
                  <a:srgbClr val="1D1D1B"/>
                </a:solidFill>
                <a:latin typeface="Trebuchet MS" panose="020B0703020202090204"/>
                <a:cs typeface="Trebuchet MS" panose="020B0703020202090204"/>
              </a:rPr>
              <a:t>'attirer </a:t>
            </a:r>
            <a:r>
              <a:rPr sz="1800" spc="-85" dirty="0">
                <a:solidFill>
                  <a:srgbClr val="1D1D1B"/>
                </a:solidFill>
                <a:latin typeface="Trebuchet MS" panose="020B0703020202090204"/>
                <a:cs typeface="Trebuchet MS" panose="020B0703020202090204"/>
              </a:rPr>
              <a:t>(davantage) d'</a:t>
            </a:r>
            <a:r>
              <a:rPr sz="1800" spc="-45" dirty="0">
                <a:solidFill>
                  <a:srgbClr val="1D1D1B"/>
                </a:solidFill>
                <a:latin typeface="Trebuchet MS" panose="020B0703020202090204"/>
                <a:cs typeface="Trebuchet MS" panose="020B0703020202090204"/>
              </a:rPr>
              <a:t>entrepreneurs </a:t>
            </a:r>
            <a:r>
              <a:rPr sz="1800" spc="-80" dirty="0">
                <a:solidFill>
                  <a:srgbClr val="1D1D1B"/>
                </a:solidFill>
                <a:latin typeface="Trebuchet MS" panose="020B0703020202090204"/>
                <a:cs typeface="Trebuchet MS" panose="020B0703020202090204"/>
              </a:rPr>
              <a:t>créatifs </a:t>
            </a:r>
            <a:r>
              <a:rPr sz="1800" spc="-15" dirty="0">
                <a:solidFill>
                  <a:srgbClr val="1D1D1B"/>
                </a:solidFill>
                <a:latin typeface="Trebuchet MS" panose="020B0703020202090204"/>
                <a:cs typeface="Trebuchet MS" panose="020B0703020202090204"/>
              </a:rPr>
              <a:t>et de </a:t>
            </a:r>
            <a:r>
              <a:rPr sz="1800" spc="-5" dirty="0">
                <a:solidFill>
                  <a:srgbClr val="1D1D1B"/>
                </a:solidFill>
                <a:latin typeface="Trebuchet MS" panose="020B0703020202090204"/>
                <a:cs typeface="Trebuchet MS" panose="020B0703020202090204"/>
              </a:rPr>
              <a:t>stimuler l'</a:t>
            </a:r>
            <a:r>
              <a:rPr sz="1800" spc="-55" dirty="0">
                <a:solidFill>
                  <a:srgbClr val="1D1D1B"/>
                </a:solidFill>
                <a:latin typeface="Trebuchet MS" panose="020B0703020202090204"/>
                <a:cs typeface="Trebuchet MS" panose="020B0703020202090204"/>
              </a:rPr>
              <a:t>esprit d'entreprise </a:t>
            </a:r>
            <a:r>
              <a:rPr sz="1800" spc="-85" dirty="0">
                <a:solidFill>
                  <a:srgbClr val="1D1D1B"/>
                </a:solidFill>
                <a:latin typeface="Trebuchet MS" panose="020B0703020202090204"/>
                <a:cs typeface="Trebuchet MS" panose="020B0703020202090204"/>
              </a:rPr>
              <a:t>créatif </a:t>
            </a:r>
            <a:r>
              <a:rPr sz="1800" spc="-50" dirty="0">
                <a:solidFill>
                  <a:srgbClr val="1D1D1B"/>
                </a:solidFill>
                <a:latin typeface="Trebuchet MS" panose="020B0703020202090204"/>
                <a:cs typeface="Trebuchet MS" panose="020B0703020202090204"/>
              </a:rPr>
              <a:t>dans des </a:t>
            </a:r>
            <a:r>
              <a:rPr sz="1800" spc="-85" dirty="0">
                <a:solidFill>
                  <a:srgbClr val="1D1D1B"/>
                </a:solidFill>
                <a:latin typeface="Trebuchet MS" panose="020B0703020202090204"/>
                <a:cs typeface="Trebuchet MS" panose="020B0703020202090204"/>
              </a:rPr>
              <a:t>zones </a:t>
            </a:r>
            <a:r>
              <a:rPr sz="1800" spc="-25" dirty="0">
                <a:solidFill>
                  <a:srgbClr val="1D1D1B"/>
                </a:solidFill>
                <a:latin typeface="Trebuchet MS" panose="020B0703020202090204"/>
                <a:cs typeface="Trebuchet MS" panose="020B0703020202090204"/>
              </a:rPr>
              <a:t>urbaines </a:t>
            </a:r>
            <a:r>
              <a:rPr sz="1800" spc="-55" dirty="0">
                <a:solidFill>
                  <a:srgbClr val="1D1D1B"/>
                </a:solidFill>
                <a:latin typeface="Trebuchet MS" panose="020B0703020202090204"/>
                <a:cs typeface="Trebuchet MS" panose="020B0703020202090204"/>
              </a:rPr>
              <a:t>spécifiques</a:t>
            </a:r>
            <a:r>
              <a:rPr sz="1800" spc="-85" dirty="0">
                <a:solidFill>
                  <a:srgbClr val="1D1D1B"/>
                </a:solidFill>
                <a:latin typeface="Trebuchet MS" panose="020B0703020202090204"/>
                <a:cs typeface="Trebuchet MS" panose="020B0703020202090204"/>
              </a:rPr>
              <a:t>.</a:t>
            </a:r>
            <a:endParaRPr sz="1800" dirty="0">
              <a:latin typeface="Trebuchet MS" panose="020B0703020202090204"/>
              <a:cs typeface="Trebuchet MS" panose="020B0703020202090204"/>
            </a:endParaRPr>
          </a:p>
          <a:p>
            <a:pPr>
              <a:lnSpc>
                <a:spcPct val="100000"/>
              </a:lnSpc>
              <a:spcBef>
                <a:spcPts val="10"/>
              </a:spcBef>
            </a:pPr>
            <a:endParaRPr sz="1850" dirty="0">
              <a:latin typeface="Trebuchet MS" panose="020B0703020202090204"/>
              <a:cs typeface="Trebuchet MS" panose="020B0703020202090204"/>
            </a:endParaRPr>
          </a:p>
          <a:p>
            <a:pPr marL="12700" marR="218440">
              <a:lnSpc>
                <a:spcPct val="100000"/>
              </a:lnSpc>
            </a:pPr>
            <a:r>
              <a:rPr sz="1600" b="1" spc="-55" dirty="0">
                <a:solidFill>
                  <a:srgbClr val="1D1D1B"/>
                </a:solidFill>
                <a:latin typeface="Trebuchet MS" panose="020B0703020202090204"/>
                <a:cs typeface="Trebuchet MS" panose="020B0703020202090204"/>
              </a:rPr>
              <a:t>https://urbact.eu/sites/default/- </a:t>
            </a:r>
            <a:r>
              <a:rPr sz="1600" b="1" spc="-25" dirty="0">
                <a:solidFill>
                  <a:srgbClr val="1D1D1B"/>
                </a:solidFill>
                <a:latin typeface="Trebuchet MS" panose="020B0703020202090204"/>
                <a:cs typeface="Trebuchet MS" panose="020B0703020202090204"/>
              </a:rPr>
              <a:t>files/creative_spir- </a:t>
            </a:r>
            <a:r>
              <a:rPr sz="1600" b="1" spc="-20" dirty="0">
                <a:solidFill>
                  <a:srgbClr val="1D1D1B"/>
                </a:solidFill>
                <a:latin typeface="Trebuchet MS" panose="020B0703020202090204"/>
                <a:cs typeface="Trebuchet MS" panose="020B0703020202090204"/>
              </a:rPr>
              <a:t>its_state_of_the_art.pdf</a:t>
            </a:r>
            <a:endParaRPr sz="1600" dirty="0">
              <a:latin typeface="Trebuchet MS" panose="020B0703020202090204"/>
              <a:cs typeface="Trebuchet MS" panose="020B0703020202090204"/>
            </a:endParaRPr>
          </a:p>
        </p:txBody>
      </p:sp>
      <p:sp>
        <p:nvSpPr>
          <p:cNvPr id="5" name="object 5"/>
          <p:cNvSpPr/>
          <p:nvPr/>
        </p:nvSpPr>
        <p:spPr>
          <a:xfrm>
            <a:off x="1009326" y="1132751"/>
            <a:ext cx="3419163"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7" name="object 7"/>
          <p:cNvSpPr txBox="1"/>
          <p:nvPr/>
        </p:nvSpPr>
        <p:spPr>
          <a:xfrm>
            <a:off x="9530953" y="962083"/>
            <a:ext cx="175895" cy="2124710"/>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FFFFFF"/>
                </a:solidFill>
                <a:latin typeface="Trebuchet MS" panose="020B0703020202090204"/>
                <a:cs typeface="Trebuchet MS" panose="020B0703020202090204"/>
              </a:rPr>
              <a:t>Photo </a:t>
            </a:r>
            <a:r>
              <a:rPr sz="1000" b="1" spc="25" dirty="0">
                <a:solidFill>
                  <a:srgbClr val="FFFFFF"/>
                </a:solidFill>
                <a:latin typeface="Trebuchet MS" panose="020B0703020202090204"/>
                <a:cs typeface="Trebuchet MS" panose="020B0703020202090204"/>
              </a:rPr>
              <a:t>par </a:t>
            </a:r>
            <a:r>
              <a:rPr sz="1000" b="1" spc="20" dirty="0">
                <a:solidFill>
                  <a:srgbClr val="FFFFFF"/>
                </a:solidFill>
                <a:latin typeface="Trebuchet MS" panose="020B0703020202090204"/>
                <a:cs typeface="Trebuchet MS" panose="020B0703020202090204"/>
              </a:rPr>
              <a:t>Quaid Lagan </a:t>
            </a:r>
            <a:r>
              <a:rPr sz="1000" b="1" spc="30" dirty="0">
                <a:solidFill>
                  <a:srgbClr val="FFFFFF"/>
                </a:solidFill>
                <a:latin typeface="Trebuchet MS" panose="020B0703020202090204"/>
                <a:cs typeface="Trebuchet MS" panose="020B0703020202090204"/>
              </a:rPr>
              <a:t>sur </a:t>
            </a:r>
            <a:r>
              <a:rPr sz="1000" b="1" spc="15" dirty="0">
                <a:solidFill>
                  <a:srgbClr val="FFFFFF"/>
                </a:solidFill>
                <a:latin typeface="Trebuchet MS" panose="020B0703020202090204"/>
                <a:cs typeface="Trebuchet MS" panose="020B0703020202090204"/>
              </a:rPr>
              <a:t>Unsplash</a:t>
            </a:r>
            <a:endParaRPr sz="1000">
              <a:latin typeface="Trebuchet MS" panose="020B0703020202090204"/>
              <a:cs typeface="Trebuchet MS" panose="020B0703020202090204"/>
            </a:endParaRPr>
          </a:p>
        </p:txBody>
      </p:sp>
      <p:sp>
        <p:nvSpPr>
          <p:cNvPr id="9" name="object 15">
            <a:extLst>
              <a:ext uri="{FF2B5EF4-FFF2-40B4-BE49-F238E27FC236}">
                <a16:creationId xmlns:a16="http://schemas.microsoft.com/office/drawing/2014/main" id="{57AEA29E-E0F7-F388-8454-930108AB5F83}"/>
              </a:ext>
            </a:extLst>
          </p:cNvPr>
          <p:cNvSpPr txBox="1"/>
          <p:nvPr/>
        </p:nvSpPr>
        <p:spPr>
          <a:xfrm>
            <a:off x="1068737" y="1193809"/>
            <a:ext cx="3536650" cy="289823"/>
          </a:xfrm>
          <a:prstGeom prst="rect">
            <a:avLst/>
          </a:prstGeom>
        </p:spPr>
        <p:txBody>
          <a:bodyPr vert="horz" wrap="square" lIns="0" tIns="12700" rIns="0" bIns="0" rtlCol="0">
            <a:spAutoFit/>
          </a:bodyPr>
          <a:lstStyle/>
          <a:p>
            <a:pPr marL="12700">
              <a:lnSpc>
                <a:spcPct val="100000"/>
              </a:lnSpc>
              <a:spcBef>
                <a:spcPts val="100"/>
              </a:spcBef>
            </a:pPr>
            <a:r>
              <a:rPr sz="1800" b="1" spc="-15" dirty="0" err="1">
                <a:solidFill>
                  <a:srgbClr val="FFFFFF"/>
                </a:solidFill>
                <a:latin typeface="Trebuchet MS" panose="020B0703020202090204"/>
                <a:cs typeface="Trebuchet MS" panose="020B0703020202090204"/>
              </a:rPr>
              <a:t>Ressources</a:t>
            </a:r>
            <a:r>
              <a:rPr sz="1800" b="1" spc="-15" dirty="0">
                <a:solidFill>
                  <a:srgbClr val="FFFFFF"/>
                </a:solidFill>
                <a:latin typeface="Trebuchet MS" panose="020B0703020202090204"/>
                <a:cs typeface="Trebuchet MS" panose="020B0703020202090204"/>
              </a:rPr>
              <a:t> </a:t>
            </a:r>
            <a:r>
              <a:rPr lang="fr-FR" sz="1800" b="1" spc="40" dirty="0">
                <a:solidFill>
                  <a:srgbClr val="FFFFFF"/>
                </a:solidFill>
                <a:latin typeface="Trebuchet MS" panose="020B0703020202090204"/>
                <a:cs typeface="Trebuchet MS" panose="020B0703020202090204"/>
              </a:rPr>
              <a:t>transdisciplinaires </a:t>
            </a:r>
            <a:endParaRPr sz="1800" dirty="0">
              <a:latin typeface="Trebuchet MS" panose="020B0703020202090204"/>
              <a:cs typeface="Trebuchet MS" panose="020B0703020202090204"/>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5417295" cy="7772400"/>
            </a:xfrm>
            <a:prstGeom prst="rect">
              <a:avLst/>
            </a:prstGeom>
          </p:spPr>
        </p:pic>
        <p:pic>
          <p:nvPicPr>
            <p:cNvPr id="4" name="object 4"/>
            <p:cNvPicPr/>
            <p:nvPr/>
          </p:nvPicPr>
          <p:blipFill>
            <a:blip r:embed="rId3" cstate="print"/>
            <a:stretch>
              <a:fillRect/>
            </a:stretch>
          </p:blipFill>
          <p:spPr>
            <a:xfrm>
              <a:off x="5374552" y="0"/>
              <a:ext cx="4683847" cy="7772400"/>
            </a:xfrm>
            <a:prstGeom prst="rect">
              <a:avLst/>
            </a:prstGeom>
          </p:spPr>
        </p:pic>
        <p:pic>
          <p:nvPicPr>
            <p:cNvPr id="5" name="object 5"/>
            <p:cNvPicPr/>
            <p:nvPr/>
          </p:nvPicPr>
          <p:blipFill>
            <a:blip r:embed="rId4" cstate="print"/>
            <a:stretch>
              <a:fillRect/>
            </a:stretch>
          </p:blipFill>
          <p:spPr>
            <a:xfrm>
              <a:off x="5491459" y="2579751"/>
              <a:ext cx="2817077" cy="1308973"/>
            </a:xfrm>
            <a:prstGeom prst="rect">
              <a:avLst/>
            </a:prstGeom>
          </p:spPr>
        </p:pic>
        <p:sp>
          <p:nvSpPr>
            <p:cNvPr id="6" name="object 6"/>
            <p:cNvSpPr/>
            <p:nvPr/>
          </p:nvSpPr>
          <p:spPr>
            <a:xfrm>
              <a:off x="3487902" y="2534564"/>
              <a:ext cx="6570980" cy="4358005"/>
            </a:xfrm>
            <a:custGeom>
              <a:avLst/>
              <a:gdLst/>
              <a:ahLst/>
              <a:cxnLst/>
              <a:rect l="l" t="t" r="r" b="b"/>
              <a:pathLst>
                <a:path w="6570980" h="4358005">
                  <a:moveTo>
                    <a:pt x="3329114" y="3452228"/>
                  </a:moveTo>
                  <a:lnTo>
                    <a:pt x="3327006" y="3444202"/>
                  </a:lnTo>
                  <a:lnTo>
                    <a:pt x="3320935" y="3438550"/>
                  </a:lnTo>
                  <a:lnTo>
                    <a:pt x="3312109" y="3437318"/>
                  </a:lnTo>
                  <a:lnTo>
                    <a:pt x="3259569" y="3446462"/>
                  </a:lnTo>
                  <a:lnTo>
                    <a:pt x="3107639" y="3474859"/>
                  </a:lnTo>
                  <a:lnTo>
                    <a:pt x="3058706" y="3483686"/>
                  </a:lnTo>
                  <a:lnTo>
                    <a:pt x="3010522" y="3491712"/>
                  </a:lnTo>
                  <a:lnTo>
                    <a:pt x="2963024" y="3498646"/>
                  </a:lnTo>
                  <a:lnTo>
                    <a:pt x="2916174" y="3504222"/>
                  </a:lnTo>
                  <a:lnTo>
                    <a:pt x="2869895" y="3508133"/>
                  </a:lnTo>
                  <a:lnTo>
                    <a:pt x="2824137" y="3510102"/>
                  </a:lnTo>
                  <a:lnTo>
                    <a:pt x="2778849" y="3509848"/>
                  </a:lnTo>
                  <a:lnTo>
                    <a:pt x="2772968" y="3509657"/>
                  </a:lnTo>
                  <a:lnTo>
                    <a:pt x="2770200" y="3516934"/>
                  </a:lnTo>
                  <a:lnTo>
                    <a:pt x="2808681" y="3549675"/>
                  </a:lnTo>
                  <a:lnTo>
                    <a:pt x="2839948" y="3579228"/>
                  </a:lnTo>
                  <a:lnTo>
                    <a:pt x="2868688" y="3610305"/>
                  </a:lnTo>
                  <a:lnTo>
                    <a:pt x="2852966" y="3659327"/>
                  </a:lnTo>
                  <a:lnTo>
                    <a:pt x="2807233" y="3681869"/>
                  </a:lnTo>
                  <a:lnTo>
                    <a:pt x="2761831" y="3703802"/>
                  </a:lnTo>
                  <a:lnTo>
                    <a:pt x="2716784" y="3725151"/>
                  </a:lnTo>
                  <a:lnTo>
                    <a:pt x="2672067" y="3745903"/>
                  </a:lnTo>
                  <a:lnTo>
                    <a:pt x="2627706" y="3766070"/>
                  </a:lnTo>
                  <a:lnTo>
                    <a:pt x="2583688" y="3785654"/>
                  </a:lnTo>
                  <a:lnTo>
                    <a:pt x="2540025" y="3804653"/>
                  </a:lnTo>
                  <a:lnTo>
                    <a:pt x="2496718" y="3823068"/>
                  </a:lnTo>
                  <a:lnTo>
                    <a:pt x="2453767" y="3840924"/>
                  </a:lnTo>
                  <a:lnTo>
                    <a:pt x="2411171" y="3858196"/>
                  </a:lnTo>
                  <a:lnTo>
                    <a:pt x="2368931" y="3874909"/>
                  </a:lnTo>
                  <a:lnTo>
                    <a:pt x="2327059" y="3891064"/>
                  </a:lnTo>
                  <a:lnTo>
                    <a:pt x="2285555" y="3906659"/>
                  </a:lnTo>
                  <a:lnTo>
                    <a:pt x="2244407" y="3921696"/>
                  </a:lnTo>
                  <a:lnTo>
                    <a:pt x="2203640" y="3936187"/>
                  </a:lnTo>
                  <a:lnTo>
                    <a:pt x="2163241" y="3950131"/>
                  </a:lnTo>
                  <a:lnTo>
                    <a:pt x="2123211" y="3963530"/>
                  </a:lnTo>
                  <a:lnTo>
                    <a:pt x="2083562" y="3976395"/>
                  </a:lnTo>
                  <a:lnTo>
                    <a:pt x="2044293" y="3988727"/>
                  </a:lnTo>
                  <a:lnTo>
                    <a:pt x="2005406" y="4000525"/>
                  </a:lnTo>
                  <a:lnTo>
                    <a:pt x="1966912" y="4011790"/>
                  </a:lnTo>
                  <a:lnTo>
                    <a:pt x="1928787" y="4022534"/>
                  </a:lnTo>
                  <a:lnTo>
                    <a:pt x="1891068" y="4032770"/>
                  </a:lnTo>
                  <a:lnTo>
                    <a:pt x="1853730" y="4042473"/>
                  </a:lnTo>
                  <a:lnTo>
                    <a:pt x="1780235" y="4060367"/>
                  </a:lnTo>
                  <a:lnTo>
                    <a:pt x="1708340" y="4076242"/>
                  </a:lnTo>
                  <a:lnTo>
                    <a:pt x="1638046" y="4090136"/>
                  </a:lnTo>
                  <a:lnTo>
                    <a:pt x="1569389" y="4102074"/>
                  </a:lnTo>
                  <a:lnTo>
                    <a:pt x="1502384" y="4112095"/>
                  </a:lnTo>
                  <a:lnTo>
                    <a:pt x="1437043" y="4120210"/>
                  </a:lnTo>
                  <a:lnTo>
                    <a:pt x="1373390" y="4126471"/>
                  </a:lnTo>
                  <a:lnTo>
                    <a:pt x="1311440" y="4130903"/>
                  </a:lnTo>
                  <a:lnTo>
                    <a:pt x="1251216" y="4133532"/>
                  </a:lnTo>
                  <a:lnTo>
                    <a:pt x="1192733" y="4134396"/>
                  </a:lnTo>
                  <a:lnTo>
                    <a:pt x="1164145" y="4134167"/>
                  </a:lnTo>
                  <a:lnTo>
                    <a:pt x="1108316" y="4132427"/>
                  </a:lnTo>
                  <a:lnTo>
                    <a:pt x="1054277" y="4128998"/>
                  </a:lnTo>
                  <a:lnTo>
                    <a:pt x="1002042" y="4123906"/>
                  </a:lnTo>
                  <a:lnTo>
                    <a:pt x="951636" y="4117187"/>
                  </a:lnTo>
                  <a:lnTo>
                    <a:pt x="903084" y="4108856"/>
                  </a:lnTo>
                  <a:lnTo>
                    <a:pt x="856386" y="4098963"/>
                  </a:lnTo>
                  <a:lnTo>
                    <a:pt x="811580" y="4087533"/>
                  </a:lnTo>
                  <a:lnTo>
                    <a:pt x="768680" y="4074591"/>
                  </a:lnTo>
                  <a:lnTo>
                    <a:pt x="727697" y="4060177"/>
                  </a:lnTo>
                  <a:lnTo>
                    <a:pt x="688657" y="4044315"/>
                  </a:lnTo>
                  <a:lnTo>
                    <a:pt x="651573" y="4027030"/>
                  </a:lnTo>
                  <a:lnTo>
                    <a:pt x="616470" y="4008361"/>
                  </a:lnTo>
                  <a:lnTo>
                    <a:pt x="583361" y="3988346"/>
                  </a:lnTo>
                  <a:lnTo>
                    <a:pt x="537502" y="3955846"/>
                  </a:lnTo>
                  <a:lnTo>
                    <a:pt x="496227" y="3920477"/>
                  </a:lnTo>
                  <a:lnTo>
                    <a:pt x="459625" y="3882326"/>
                  </a:lnTo>
                  <a:lnTo>
                    <a:pt x="427736" y="3841521"/>
                  </a:lnTo>
                  <a:lnTo>
                    <a:pt x="400659" y="3798151"/>
                  </a:lnTo>
                  <a:lnTo>
                    <a:pt x="378421" y="3752316"/>
                  </a:lnTo>
                  <a:lnTo>
                    <a:pt x="361111" y="3704132"/>
                  </a:lnTo>
                  <a:lnTo>
                    <a:pt x="348780" y="3653701"/>
                  </a:lnTo>
                  <a:lnTo>
                    <a:pt x="341490" y="3601123"/>
                  </a:lnTo>
                  <a:lnTo>
                    <a:pt x="339318" y="3546500"/>
                  </a:lnTo>
                  <a:lnTo>
                    <a:pt x="339737" y="3527856"/>
                  </a:lnTo>
                  <a:lnTo>
                    <a:pt x="344474" y="3470668"/>
                  </a:lnTo>
                  <a:lnTo>
                    <a:pt x="350545" y="3431540"/>
                  </a:lnTo>
                  <a:lnTo>
                    <a:pt x="358978" y="3391649"/>
                  </a:lnTo>
                  <a:lnTo>
                    <a:pt x="369773" y="3351009"/>
                  </a:lnTo>
                  <a:lnTo>
                    <a:pt x="382968" y="3309658"/>
                  </a:lnTo>
                  <a:lnTo>
                    <a:pt x="398589" y="3267633"/>
                  </a:lnTo>
                  <a:lnTo>
                    <a:pt x="416623" y="3224974"/>
                  </a:lnTo>
                  <a:lnTo>
                    <a:pt x="437108" y="3181680"/>
                  </a:lnTo>
                  <a:lnTo>
                    <a:pt x="460070" y="3137814"/>
                  </a:lnTo>
                  <a:lnTo>
                    <a:pt x="485521" y="3093389"/>
                  </a:lnTo>
                  <a:lnTo>
                    <a:pt x="513473" y="3048444"/>
                  </a:lnTo>
                  <a:lnTo>
                    <a:pt x="543953" y="3003004"/>
                  </a:lnTo>
                  <a:lnTo>
                    <a:pt x="576973" y="2957106"/>
                  </a:lnTo>
                  <a:lnTo>
                    <a:pt x="612559" y="2910776"/>
                  </a:lnTo>
                  <a:lnTo>
                    <a:pt x="650722" y="2864053"/>
                  </a:lnTo>
                  <a:lnTo>
                    <a:pt x="691489" y="2816949"/>
                  </a:lnTo>
                  <a:lnTo>
                    <a:pt x="734885" y="2769514"/>
                  </a:lnTo>
                  <a:lnTo>
                    <a:pt x="780910" y="2721762"/>
                  </a:lnTo>
                  <a:lnTo>
                    <a:pt x="829589" y="2673743"/>
                  </a:lnTo>
                  <a:lnTo>
                    <a:pt x="880948" y="2625471"/>
                  </a:lnTo>
                  <a:lnTo>
                    <a:pt x="935012" y="2576982"/>
                  </a:lnTo>
                  <a:lnTo>
                    <a:pt x="991768" y="2528316"/>
                  </a:lnTo>
                  <a:lnTo>
                    <a:pt x="1021181" y="2503919"/>
                  </a:lnTo>
                  <a:lnTo>
                    <a:pt x="1051267" y="2479497"/>
                  </a:lnTo>
                  <a:lnTo>
                    <a:pt x="1082052" y="2455037"/>
                  </a:lnTo>
                  <a:lnTo>
                    <a:pt x="1113523" y="2430551"/>
                  </a:lnTo>
                  <a:lnTo>
                    <a:pt x="1145692" y="2406040"/>
                  </a:lnTo>
                  <a:lnTo>
                    <a:pt x="1178547" y="2381504"/>
                  </a:lnTo>
                  <a:lnTo>
                    <a:pt x="1212100" y="2356967"/>
                  </a:lnTo>
                  <a:lnTo>
                    <a:pt x="1246365" y="2332405"/>
                  </a:lnTo>
                  <a:lnTo>
                    <a:pt x="1281315" y="2307844"/>
                  </a:lnTo>
                  <a:lnTo>
                    <a:pt x="1316977" y="2283282"/>
                  </a:lnTo>
                  <a:lnTo>
                    <a:pt x="1353350" y="2258707"/>
                  </a:lnTo>
                  <a:lnTo>
                    <a:pt x="1390421" y="2234146"/>
                  </a:lnTo>
                  <a:lnTo>
                    <a:pt x="1428216" y="2209596"/>
                  </a:lnTo>
                  <a:lnTo>
                    <a:pt x="1466723" y="2185047"/>
                  </a:lnTo>
                  <a:lnTo>
                    <a:pt x="1505940" y="2160524"/>
                  </a:lnTo>
                  <a:lnTo>
                    <a:pt x="1545869" y="2136013"/>
                  </a:lnTo>
                  <a:lnTo>
                    <a:pt x="1586534" y="2111527"/>
                  </a:lnTo>
                  <a:lnTo>
                    <a:pt x="1627911" y="2087067"/>
                  </a:lnTo>
                  <a:lnTo>
                    <a:pt x="1670024" y="2062632"/>
                  </a:lnTo>
                  <a:lnTo>
                    <a:pt x="1712861" y="2038248"/>
                  </a:lnTo>
                  <a:lnTo>
                    <a:pt x="1756422" y="2013889"/>
                  </a:lnTo>
                  <a:lnTo>
                    <a:pt x="1800720" y="1989569"/>
                  </a:lnTo>
                  <a:lnTo>
                    <a:pt x="1845754" y="1965312"/>
                  </a:lnTo>
                  <a:lnTo>
                    <a:pt x="1891525" y="1941093"/>
                  </a:lnTo>
                  <a:lnTo>
                    <a:pt x="1938032" y="1916925"/>
                  </a:lnTo>
                  <a:lnTo>
                    <a:pt x="1985289" y="1892820"/>
                  </a:lnTo>
                  <a:lnTo>
                    <a:pt x="2033282" y="1868779"/>
                  </a:lnTo>
                  <a:lnTo>
                    <a:pt x="2082025" y="1844802"/>
                  </a:lnTo>
                  <a:lnTo>
                    <a:pt x="2131517" y="1820887"/>
                  </a:lnTo>
                  <a:lnTo>
                    <a:pt x="2181758" y="1797050"/>
                  </a:lnTo>
                  <a:lnTo>
                    <a:pt x="2232761" y="1773301"/>
                  </a:lnTo>
                  <a:lnTo>
                    <a:pt x="2284514" y="1749615"/>
                  </a:lnTo>
                  <a:lnTo>
                    <a:pt x="2337028" y="1726018"/>
                  </a:lnTo>
                  <a:lnTo>
                    <a:pt x="2390292" y="1702523"/>
                  </a:lnTo>
                  <a:lnTo>
                    <a:pt x="2444331" y="1679105"/>
                  </a:lnTo>
                  <a:lnTo>
                    <a:pt x="2499131" y="1655787"/>
                  </a:lnTo>
                  <a:lnTo>
                    <a:pt x="2554706" y="1632572"/>
                  </a:lnTo>
                  <a:lnTo>
                    <a:pt x="2611043" y="1609458"/>
                  </a:lnTo>
                  <a:lnTo>
                    <a:pt x="2668155" y="1586458"/>
                  </a:lnTo>
                  <a:lnTo>
                    <a:pt x="2726042" y="1563560"/>
                  </a:lnTo>
                  <a:lnTo>
                    <a:pt x="2784716" y="1540789"/>
                  </a:lnTo>
                  <a:lnTo>
                    <a:pt x="2844152" y="1518132"/>
                  </a:lnTo>
                  <a:lnTo>
                    <a:pt x="2904388" y="1495590"/>
                  </a:lnTo>
                  <a:lnTo>
                    <a:pt x="2965399" y="1473187"/>
                  </a:lnTo>
                  <a:lnTo>
                    <a:pt x="3027197" y="1450911"/>
                  </a:lnTo>
                  <a:lnTo>
                    <a:pt x="2980055" y="1256665"/>
                  </a:lnTo>
                  <a:lnTo>
                    <a:pt x="2909544" y="1276248"/>
                  </a:lnTo>
                  <a:lnTo>
                    <a:pt x="2839986" y="1296136"/>
                  </a:lnTo>
                  <a:lnTo>
                    <a:pt x="2771343" y="1316329"/>
                  </a:lnTo>
                  <a:lnTo>
                    <a:pt x="2703639" y="1336814"/>
                  </a:lnTo>
                  <a:lnTo>
                    <a:pt x="2636850" y="1357579"/>
                  </a:lnTo>
                  <a:lnTo>
                    <a:pt x="2570988" y="1378623"/>
                  </a:lnTo>
                  <a:lnTo>
                    <a:pt x="2506053" y="1399946"/>
                  </a:lnTo>
                  <a:lnTo>
                    <a:pt x="2442019" y="1421549"/>
                  </a:lnTo>
                  <a:lnTo>
                    <a:pt x="2378900" y="1443393"/>
                  </a:lnTo>
                  <a:lnTo>
                    <a:pt x="2316696" y="1465516"/>
                  </a:lnTo>
                  <a:lnTo>
                    <a:pt x="2255393" y="1487881"/>
                  </a:lnTo>
                  <a:lnTo>
                    <a:pt x="2195004" y="1510487"/>
                  </a:lnTo>
                  <a:lnTo>
                    <a:pt x="2135505" y="1533334"/>
                  </a:lnTo>
                  <a:lnTo>
                    <a:pt x="2076894" y="1556423"/>
                  </a:lnTo>
                  <a:lnTo>
                    <a:pt x="2019185" y="1579727"/>
                  </a:lnTo>
                  <a:lnTo>
                    <a:pt x="1962365" y="1603260"/>
                  </a:lnTo>
                  <a:lnTo>
                    <a:pt x="1906435" y="1627009"/>
                  </a:lnTo>
                  <a:lnTo>
                    <a:pt x="1851380" y="1650974"/>
                  </a:lnTo>
                  <a:lnTo>
                    <a:pt x="1797215" y="1675130"/>
                  </a:lnTo>
                  <a:lnTo>
                    <a:pt x="1743925" y="1699501"/>
                  </a:lnTo>
                  <a:lnTo>
                    <a:pt x="1691500" y="1724050"/>
                  </a:lnTo>
                  <a:lnTo>
                    <a:pt x="1639951" y="1748790"/>
                  </a:lnTo>
                  <a:lnTo>
                    <a:pt x="1589265" y="1773720"/>
                  </a:lnTo>
                  <a:lnTo>
                    <a:pt x="1539443" y="1798815"/>
                  </a:lnTo>
                  <a:lnTo>
                    <a:pt x="1490484" y="1824075"/>
                  </a:lnTo>
                  <a:lnTo>
                    <a:pt x="1442389" y="1849513"/>
                  </a:lnTo>
                  <a:lnTo>
                    <a:pt x="1395145" y="1875104"/>
                  </a:lnTo>
                  <a:lnTo>
                    <a:pt x="1348740" y="1900834"/>
                  </a:lnTo>
                  <a:lnTo>
                    <a:pt x="1303197" y="1926717"/>
                  </a:lnTo>
                  <a:lnTo>
                    <a:pt x="1258493" y="1952752"/>
                  </a:lnTo>
                  <a:lnTo>
                    <a:pt x="1214628" y="1978901"/>
                  </a:lnTo>
                  <a:lnTo>
                    <a:pt x="1171613" y="2005190"/>
                  </a:lnTo>
                  <a:lnTo>
                    <a:pt x="1129423" y="2031606"/>
                  </a:lnTo>
                  <a:lnTo>
                    <a:pt x="1088059" y="2058123"/>
                  </a:lnTo>
                  <a:lnTo>
                    <a:pt x="1047534" y="2084768"/>
                  </a:lnTo>
                  <a:lnTo>
                    <a:pt x="1007833" y="2111502"/>
                  </a:lnTo>
                  <a:lnTo>
                    <a:pt x="968946" y="2138337"/>
                  </a:lnTo>
                  <a:lnTo>
                    <a:pt x="930884" y="2165273"/>
                  </a:lnTo>
                  <a:lnTo>
                    <a:pt x="893635" y="2192299"/>
                  </a:lnTo>
                  <a:lnTo>
                    <a:pt x="857199" y="2219388"/>
                  </a:lnTo>
                  <a:lnTo>
                    <a:pt x="821575" y="2246566"/>
                  </a:lnTo>
                  <a:lnTo>
                    <a:pt x="786752" y="2273808"/>
                  </a:lnTo>
                  <a:lnTo>
                    <a:pt x="752741" y="2301125"/>
                  </a:lnTo>
                  <a:lnTo>
                    <a:pt x="719518" y="2328494"/>
                  </a:lnTo>
                  <a:lnTo>
                    <a:pt x="687108" y="2355900"/>
                  </a:lnTo>
                  <a:lnTo>
                    <a:pt x="655472" y="2383371"/>
                  </a:lnTo>
                  <a:lnTo>
                    <a:pt x="624636" y="2410879"/>
                  </a:lnTo>
                  <a:lnTo>
                    <a:pt x="594588" y="2438412"/>
                  </a:lnTo>
                  <a:lnTo>
                    <a:pt x="565315" y="2465971"/>
                  </a:lnTo>
                  <a:lnTo>
                    <a:pt x="536829" y="2493568"/>
                  </a:lnTo>
                  <a:lnTo>
                    <a:pt x="509117" y="2521166"/>
                  </a:lnTo>
                  <a:lnTo>
                    <a:pt x="482180" y="2548788"/>
                  </a:lnTo>
                  <a:lnTo>
                    <a:pt x="430606" y="2604033"/>
                  </a:lnTo>
                  <a:lnTo>
                    <a:pt x="382104" y="2659240"/>
                  </a:lnTo>
                  <a:lnTo>
                    <a:pt x="336626" y="2714383"/>
                  </a:lnTo>
                  <a:lnTo>
                    <a:pt x="294144" y="2769400"/>
                  </a:lnTo>
                  <a:lnTo>
                    <a:pt x="254647" y="2824238"/>
                  </a:lnTo>
                  <a:lnTo>
                    <a:pt x="218109" y="2878874"/>
                  </a:lnTo>
                  <a:lnTo>
                    <a:pt x="184492" y="2933242"/>
                  </a:lnTo>
                  <a:lnTo>
                    <a:pt x="153784" y="2987306"/>
                  </a:lnTo>
                  <a:lnTo>
                    <a:pt x="125945" y="3041015"/>
                  </a:lnTo>
                  <a:lnTo>
                    <a:pt x="100952" y="3094317"/>
                  </a:lnTo>
                  <a:lnTo>
                    <a:pt x="78790" y="3147161"/>
                  </a:lnTo>
                  <a:lnTo>
                    <a:pt x="59423" y="3199511"/>
                  </a:lnTo>
                  <a:lnTo>
                    <a:pt x="42837" y="3251327"/>
                  </a:lnTo>
                  <a:lnTo>
                    <a:pt x="28994" y="3302546"/>
                  </a:lnTo>
                  <a:lnTo>
                    <a:pt x="17868" y="3353130"/>
                  </a:lnTo>
                  <a:lnTo>
                    <a:pt x="9448" y="3403015"/>
                  </a:lnTo>
                  <a:lnTo>
                    <a:pt x="3695" y="3452190"/>
                  </a:lnTo>
                  <a:lnTo>
                    <a:pt x="584" y="3500564"/>
                  </a:lnTo>
                  <a:lnTo>
                    <a:pt x="0" y="3524453"/>
                  </a:lnTo>
                  <a:lnTo>
                    <a:pt x="88" y="3548126"/>
                  </a:lnTo>
                  <a:lnTo>
                    <a:pt x="2184" y="3594811"/>
                  </a:lnTo>
                  <a:lnTo>
                    <a:pt x="6845" y="3640582"/>
                  </a:lnTo>
                  <a:lnTo>
                    <a:pt x="14058" y="3685375"/>
                  </a:lnTo>
                  <a:lnTo>
                    <a:pt x="23774" y="3729164"/>
                  </a:lnTo>
                  <a:lnTo>
                    <a:pt x="35991" y="3771887"/>
                  </a:lnTo>
                  <a:lnTo>
                    <a:pt x="50673" y="3813505"/>
                  </a:lnTo>
                  <a:lnTo>
                    <a:pt x="67779" y="3853967"/>
                  </a:lnTo>
                  <a:lnTo>
                    <a:pt x="87312" y="3893235"/>
                  </a:lnTo>
                  <a:lnTo>
                    <a:pt x="109220" y="3931247"/>
                  </a:lnTo>
                  <a:lnTo>
                    <a:pt x="133502" y="3967962"/>
                  </a:lnTo>
                  <a:lnTo>
                    <a:pt x="160108" y="4003332"/>
                  </a:lnTo>
                  <a:lnTo>
                    <a:pt x="189026" y="4037317"/>
                  </a:lnTo>
                  <a:lnTo>
                    <a:pt x="220230" y="4069867"/>
                  </a:lnTo>
                  <a:lnTo>
                    <a:pt x="253695" y="4100931"/>
                  </a:lnTo>
                  <a:lnTo>
                    <a:pt x="289382" y="4130471"/>
                  </a:lnTo>
                  <a:lnTo>
                    <a:pt x="327291" y="4158437"/>
                  </a:lnTo>
                  <a:lnTo>
                    <a:pt x="367360" y="4184764"/>
                  </a:lnTo>
                  <a:lnTo>
                    <a:pt x="409600" y="4209427"/>
                  </a:lnTo>
                  <a:lnTo>
                    <a:pt x="453961" y="4232376"/>
                  </a:lnTo>
                  <a:lnTo>
                    <a:pt x="500430" y="4253560"/>
                  </a:lnTo>
                  <a:lnTo>
                    <a:pt x="548982" y="4272927"/>
                  </a:lnTo>
                  <a:lnTo>
                    <a:pt x="599579" y="4290428"/>
                  </a:lnTo>
                  <a:lnTo>
                    <a:pt x="652195" y="4306036"/>
                  </a:lnTo>
                  <a:lnTo>
                    <a:pt x="706818" y="4319689"/>
                  </a:lnTo>
                  <a:lnTo>
                    <a:pt x="763422" y="4331335"/>
                  </a:lnTo>
                  <a:lnTo>
                    <a:pt x="821969" y="4340949"/>
                  </a:lnTo>
                  <a:lnTo>
                    <a:pt x="882434" y="4348454"/>
                  </a:lnTo>
                  <a:lnTo>
                    <a:pt x="944803" y="4353826"/>
                  </a:lnTo>
                  <a:lnTo>
                    <a:pt x="1009040" y="4357001"/>
                  </a:lnTo>
                  <a:lnTo>
                    <a:pt x="1075131" y="4357954"/>
                  </a:lnTo>
                  <a:lnTo>
                    <a:pt x="1108849" y="4357573"/>
                  </a:lnTo>
                  <a:lnTo>
                    <a:pt x="1177658" y="4355084"/>
                  </a:lnTo>
                  <a:lnTo>
                    <a:pt x="1248244" y="4350245"/>
                  </a:lnTo>
                  <a:lnTo>
                    <a:pt x="1320596" y="4342993"/>
                  </a:lnTo>
                  <a:lnTo>
                    <a:pt x="1394663" y="4333316"/>
                  </a:lnTo>
                  <a:lnTo>
                    <a:pt x="1432344" y="4327537"/>
                  </a:lnTo>
                  <a:lnTo>
                    <a:pt x="1470444" y="4321124"/>
                  </a:lnTo>
                  <a:lnTo>
                    <a:pt x="1508963" y="4314088"/>
                  </a:lnTo>
                  <a:lnTo>
                    <a:pt x="1547901" y="4306405"/>
                  </a:lnTo>
                  <a:lnTo>
                    <a:pt x="1587246" y="4298086"/>
                  </a:lnTo>
                  <a:lnTo>
                    <a:pt x="1626997" y="4289095"/>
                  </a:lnTo>
                  <a:lnTo>
                    <a:pt x="1667167" y="4279468"/>
                  </a:lnTo>
                  <a:lnTo>
                    <a:pt x="1707743" y="4269156"/>
                  </a:lnTo>
                  <a:lnTo>
                    <a:pt x="1748701" y="4258183"/>
                  </a:lnTo>
                  <a:lnTo>
                    <a:pt x="1790077" y="4246537"/>
                  </a:lnTo>
                  <a:lnTo>
                    <a:pt x="1831835" y="4234205"/>
                  </a:lnTo>
                  <a:lnTo>
                    <a:pt x="1873986" y="4221188"/>
                  </a:lnTo>
                  <a:lnTo>
                    <a:pt x="1916518" y="4207472"/>
                  </a:lnTo>
                  <a:lnTo>
                    <a:pt x="1959444" y="4193057"/>
                  </a:lnTo>
                  <a:lnTo>
                    <a:pt x="2002751" y="4177944"/>
                  </a:lnTo>
                  <a:lnTo>
                    <a:pt x="2046427" y="4162120"/>
                  </a:lnTo>
                  <a:lnTo>
                    <a:pt x="2090483" y="4145572"/>
                  </a:lnTo>
                  <a:lnTo>
                    <a:pt x="2134908" y="4128300"/>
                  </a:lnTo>
                  <a:lnTo>
                    <a:pt x="2179713" y="4110304"/>
                  </a:lnTo>
                  <a:lnTo>
                    <a:pt x="2224875" y="4091571"/>
                  </a:lnTo>
                  <a:lnTo>
                    <a:pt x="2270391" y="4072102"/>
                  </a:lnTo>
                  <a:lnTo>
                    <a:pt x="2316276" y="4051884"/>
                  </a:lnTo>
                  <a:lnTo>
                    <a:pt x="2362504" y="4030916"/>
                  </a:lnTo>
                  <a:lnTo>
                    <a:pt x="2409088" y="4009186"/>
                  </a:lnTo>
                  <a:lnTo>
                    <a:pt x="2456027" y="3986682"/>
                  </a:lnTo>
                  <a:lnTo>
                    <a:pt x="2503309" y="3963428"/>
                  </a:lnTo>
                  <a:lnTo>
                    <a:pt x="2550934" y="3939387"/>
                  </a:lnTo>
                  <a:lnTo>
                    <a:pt x="2598902" y="3914559"/>
                  </a:lnTo>
                  <a:lnTo>
                    <a:pt x="2647200" y="3888956"/>
                  </a:lnTo>
                  <a:lnTo>
                    <a:pt x="2695829" y="3862552"/>
                  </a:lnTo>
                  <a:lnTo>
                    <a:pt x="2744787" y="3835349"/>
                  </a:lnTo>
                  <a:lnTo>
                    <a:pt x="2794076" y="3807345"/>
                  </a:lnTo>
                  <a:lnTo>
                    <a:pt x="2843695" y="3778529"/>
                  </a:lnTo>
                  <a:lnTo>
                    <a:pt x="2893618" y="3748887"/>
                  </a:lnTo>
                  <a:lnTo>
                    <a:pt x="2940240" y="3720642"/>
                  </a:lnTo>
                  <a:lnTo>
                    <a:pt x="2941180" y="3722395"/>
                  </a:lnTo>
                  <a:lnTo>
                    <a:pt x="2961284" y="3769296"/>
                  </a:lnTo>
                  <a:lnTo>
                    <a:pt x="2979585" y="3822598"/>
                  </a:lnTo>
                  <a:lnTo>
                    <a:pt x="2996273" y="3883291"/>
                  </a:lnTo>
                  <a:lnTo>
                    <a:pt x="2997581" y="3888625"/>
                  </a:lnTo>
                  <a:lnTo>
                    <a:pt x="3004616" y="3889679"/>
                  </a:lnTo>
                  <a:lnTo>
                    <a:pt x="3034766" y="3840810"/>
                  </a:lnTo>
                  <a:lnTo>
                    <a:pt x="3063633" y="3797630"/>
                  </a:lnTo>
                  <a:lnTo>
                    <a:pt x="3093821" y="3755212"/>
                  </a:lnTo>
                  <a:lnTo>
                    <a:pt x="3125139" y="3713315"/>
                  </a:lnTo>
                  <a:lnTo>
                    <a:pt x="3157397" y="3671722"/>
                  </a:lnTo>
                  <a:lnTo>
                    <a:pt x="3190405" y="3630218"/>
                  </a:lnTo>
                  <a:lnTo>
                    <a:pt x="3257880" y="3546576"/>
                  </a:lnTo>
                  <a:lnTo>
                    <a:pt x="3291967" y="3503980"/>
                  </a:lnTo>
                  <a:lnTo>
                    <a:pt x="3326028" y="3460597"/>
                  </a:lnTo>
                  <a:lnTo>
                    <a:pt x="3329114" y="3452228"/>
                  </a:lnTo>
                  <a:close/>
                </a:path>
                <a:path w="6570980" h="4358005">
                  <a:moveTo>
                    <a:pt x="6570497" y="1981"/>
                  </a:moveTo>
                  <a:lnTo>
                    <a:pt x="6562928" y="1727"/>
                  </a:lnTo>
                  <a:lnTo>
                    <a:pt x="6517056" y="660"/>
                  </a:lnTo>
                  <a:lnTo>
                    <a:pt x="6471018" y="88"/>
                  </a:lnTo>
                  <a:lnTo>
                    <a:pt x="6424790" y="0"/>
                  </a:lnTo>
                  <a:lnTo>
                    <a:pt x="6378410" y="406"/>
                  </a:lnTo>
                  <a:lnTo>
                    <a:pt x="6331852" y="1320"/>
                  </a:lnTo>
                  <a:lnTo>
                    <a:pt x="6285141" y="2717"/>
                  </a:lnTo>
                  <a:lnTo>
                    <a:pt x="6238278" y="4622"/>
                  </a:lnTo>
                  <a:lnTo>
                    <a:pt x="6191262" y="7048"/>
                  </a:lnTo>
                  <a:lnTo>
                    <a:pt x="6144095" y="9982"/>
                  </a:lnTo>
                  <a:lnTo>
                    <a:pt x="6096800" y="13423"/>
                  </a:lnTo>
                  <a:lnTo>
                    <a:pt x="6049365" y="17399"/>
                  </a:lnTo>
                  <a:lnTo>
                    <a:pt x="6001791" y="21894"/>
                  </a:lnTo>
                  <a:lnTo>
                    <a:pt x="5954090" y="26911"/>
                  </a:lnTo>
                  <a:lnTo>
                    <a:pt x="5906274" y="32473"/>
                  </a:lnTo>
                  <a:lnTo>
                    <a:pt x="5858332" y="38569"/>
                  </a:lnTo>
                  <a:lnTo>
                    <a:pt x="5810275" y="45199"/>
                  </a:lnTo>
                  <a:lnTo>
                    <a:pt x="5762117" y="52374"/>
                  </a:lnTo>
                  <a:lnTo>
                    <a:pt x="5713844" y="60109"/>
                  </a:lnTo>
                  <a:lnTo>
                    <a:pt x="5665470" y="68389"/>
                  </a:lnTo>
                  <a:lnTo>
                    <a:pt x="5617007" y="77228"/>
                  </a:lnTo>
                  <a:lnTo>
                    <a:pt x="5568454" y="86626"/>
                  </a:lnTo>
                  <a:lnTo>
                    <a:pt x="5519813" y="96583"/>
                  </a:lnTo>
                  <a:lnTo>
                    <a:pt x="5471084" y="107111"/>
                  </a:lnTo>
                  <a:lnTo>
                    <a:pt x="5422277" y="118224"/>
                  </a:lnTo>
                  <a:lnTo>
                    <a:pt x="5373408" y="129908"/>
                  </a:lnTo>
                  <a:lnTo>
                    <a:pt x="5324462" y="142163"/>
                  </a:lnTo>
                  <a:lnTo>
                    <a:pt x="5275440" y="155016"/>
                  </a:lnTo>
                  <a:lnTo>
                    <a:pt x="5226380" y="168452"/>
                  </a:lnTo>
                  <a:lnTo>
                    <a:pt x="5177244" y="182473"/>
                  </a:lnTo>
                  <a:lnTo>
                    <a:pt x="5128069" y="197104"/>
                  </a:lnTo>
                  <a:lnTo>
                    <a:pt x="5078844" y="212331"/>
                  </a:lnTo>
                  <a:lnTo>
                    <a:pt x="5029581" y="228155"/>
                  </a:lnTo>
                  <a:lnTo>
                    <a:pt x="4980279" y="244602"/>
                  </a:lnTo>
                  <a:lnTo>
                    <a:pt x="4930953" y="261645"/>
                  </a:lnTo>
                  <a:lnTo>
                    <a:pt x="4881588" y="279323"/>
                  </a:lnTo>
                  <a:lnTo>
                    <a:pt x="4832197" y="297611"/>
                  </a:lnTo>
                  <a:lnTo>
                    <a:pt x="4782794" y="316522"/>
                  </a:lnTo>
                  <a:lnTo>
                    <a:pt x="4733366" y="336067"/>
                  </a:lnTo>
                  <a:lnTo>
                    <a:pt x="4683938" y="356235"/>
                  </a:lnTo>
                  <a:lnTo>
                    <a:pt x="4634496" y="377050"/>
                  </a:lnTo>
                  <a:lnTo>
                    <a:pt x="4585068" y="398500"/>
                  </a:lnTo>
                  <a:lnTo>
                    <a:pt x="4535627" y="420598"/>
                  </a:lnTo>
                  <a:lnTo>
                    <a:pt x="4486199" y="443344"/>
                  </a:lnTo>
                  <a:lnTo>
                    <a:pt x="4436783" y="466737"/>
                  </a:lnTo>
                  <a:lnTo>
                    <a:pt x="4387393" y="490791"/>
                  </a:lnTo>
                  <a:lnTo>
                    <a:pt x="4338015" y="515505"/>
                  </a:lnTo>
                  <a:lnTo>
                    <a:pt x="4453839" y="692835"/>
                  </a:lnTo>
                  <a:lnTo>
                    <a:pt x="5366461" y="541388"/>
                  </a:lnTo>
                  <a:lnTo>
                    <a:pt x="5525579" y="517423"/>
                  </a:lnTo>
                  <a:lnTo>
                    <a:pt x="5628894" y="503364"/>
                  </a:lnTo>
                  <a:lnTo>
                    <a:pt x="5729821" y="491159"/>
                  </a:lnTo>
                  <a:lnTo>
                    <a:pt x="5779351" y="485838"/>
                  </a:lnTo>
                  <a:lnTo>
                    <a:pt x="5828233" y="481076"/>
                  </a:lnTo>
                  <a:lnTo>
                    <a:pt x="5876442" y="476910"/>
                  </a:lnTo>
                  <a:lnTo>
                    <a:pt x="5923966" y="473379"/>
                  </a:lnTo>
                  <a:lnTo>
                    <a:pt x="5970778" y="470496"/>
                  </a:lnTo>
                  <a:lnTo>
                    <a:pt x="6016866" y="468312"/>
                  </a:lnTo>
                  <a:lnTo>
                    <a:pt x="6062218" y="466852"/>
                  </a:lnTo>
                  <a:lnTo>
                    <a:pt x="6106795" y="466153"/>
                  </a:lnTo>
                  <a:lnTo>
                    <a:pt x="6150597" y="466255"/>
                  </a:lnTo>
                  <a:lnTo>
                    <a:pt x="6193599" y="467169"/>
                  </a:lnTo>
                  <a:lnTo>
                    <a:pt x="6235789" y="468947"/>
                  </a:lnTo>
                  <a:lnTo>
                    <a:pt x="6277140" y="471627"/>
                  </a:lnTo>
                  <a:lnTo>
                    <a:pt x="6317628" y="475221"/>
                  </a:lnTo>
                  <a:lnTo>
                    <a:pt x="6357252" y="479767"/>
                  </a:lnTo>
                  <a:lnTo>
                    <a:pt x="6395974" y="485305"/>
                  </a:lnTo>
                  <a:lnTo>
                    <a:pt x="6433782" y="491883"/>
                  </a:lnTo>
                  <a:lnTo>
                    <a:pt x="6506604" y="508215"/>
                  </a:lnTo>
                  <a:lnTo>
                    <a:pt x="6570497" y="527392"/>
                  </a:lnTo>
                  <a:lnTo>
                    <a:pt x="6570497" y="466153"/>
                  </a:lnTo>
                  <a:lnTo>
                    <a:pt x="6570497" y="1981"/>
                  </a:lnTo>
                  <a:close/>
                </a:path>
              </a:pathLst>
            </a:custGeom>
            <a:solidFill>
              <a:srgbClr val="D21924"/>
            </a:solidFill>
          </p:spPr>
          <p:txBody>
            <a:bodyPr wrap="square" lIns="0" tIns="0" rIns="0" bIns="0" rtlCol="0"/>
            <a:lstStyle/>
            <a:p>
              <a:endParaRPr/>
            </a:p>
          </p:txBody>
        </p:sp>
        <p:pic>
          <p:nvPicPr>
            <p:cNvPr id="7" name="object 7"/>
            <p:cNvPicPr/>
            <p:nvPr/>
          </p:nvPicPr>
          <p:blipFill>
            <a:blip r:embed="rId5" cstate="print"/>
            <a:stretch>
              <a:fillRect/>
            </a:stretch>
          </p:blipFill>
          <p:spPr>
            <a:xfrm>
              <a:off x="4935969" y="4664633"/>
              <a:ext cx="966749" cy="566033"/>
            </a:xfrm>
            <a:prstGeom prst="rect">
              <a:avLst/>
            </a:prstGeom>
          </p:spPr>
        </p:pic>
        <p:pic>
          <p:nvPicPr>
            <p:cNvPr id="8" name="object 8"/>
            <p:cNvPicPr/>
            <p:nvPr/>
          </p:nvPicPr>
          <p:blipFill>
            <a:blip r:embed="rId6" cstate="print"/>
            <a:stretch>
              <a:fillRect/>
            </a:stretch>
          </p:blipFill>
          <p:spPr>
            <a:xfrm>
              <a:off x="5733968" y="4852202"/>
              <a:ext cx="70383" cy="83870"/>
            </a:xfrm>
            <a:prstGeom prst="rect">
              <a:avLst/>
            </a:prstGeom>
          </p:spPr>
        </p:pic>
        <p:pic>
          <p:nvPicPr>
            <p:cNvPr id="9" name="object 9"/>
            <p:cNvPicPr/>
            <p:nvPr/>
          </p:nvPicPr>
          <p:blipFill>
            <a:blip r:embed="rId7" cstate="print"/>
            <a:stretch>
              <a:fillRect/>
            </a:stretch>
          </p:blipFill>
          <p:spPr>
            <a:xfrm>
              <a:off x="3203209" y="6676643"/>
              <a:ext cx="232616" cy="458139"/>
            </a:xfrm>
            <a:prstGeom prst="rect">
              <a:avLst/>
            </a:prstGeom>
          </p:spPr>
        </p:pic>
        <p:pic>
          <p:nvPicPr>
            <p:cNvPr id="10" name="object 10"/>
            <p:cNvPicPr/>
            <p:nvPr/>
          </p:nvPicPr>
          <p:blipFill>
            <a:blip r:embed="rId8" cstate="print"/>
            <a:stretch>
              <a:fillRect/>
            </a:stretch>
          </p:blipFill>
          <p:spPr>
            <a:xfrm>
              <a:off x="5544705" y="6007773"/>
              <a:ext cx="375096" cy="375870"/>
            </a:xfrm>
            <a:prstGeom prst="rect">
              <a:avLst/>
            </a:prstGeom>
          </p:spPr>
        </p:pic>
        <p:pic>
          <p:nvPicPr>
            <p:cNvPr id="11" name="object 11"/>
            <p:cNvPicPr/>
            <p:nvPr/>
          </p:nvPicPr>
          <p:blipFill>
            <a:blip r:embed="rId9" cstate="print"/>
            <a:stretch>
              <a:fillRect/>
            </a:stretch>
          </p:blipFill>
          <p:spPr>
            <a:xfrm>
              <a:off x="5448695" y="6106363"/>
              <a:ext cx="171874" cy="152936"/>
            </a:xfrm>
            <a:prstGeom prst="rect">
              <a:avLst/>
            </a:prstGeom>
          </p:spPr>
        </p:pic>
        <p:pic>
          <p:nvPicPr>
            <p:cNvPr id="12" name="object 12"/>
            <p:cNvPicPr/>
            <p:nvPr/>
          </p:nvPicPr>
          <p:blipFill>
            <a:blip r:embed="rId10" cstate="print"/>
            <a:stretch>
              <a:fillRect/>
            </a:stretch>
          </p:blipFill>
          <p:spPr>
            <a:xfrm>
              <a:off x="3329627" y="5503773"/>
              <a:ext cx="1211181" cy="1267755"/>
            </a:xfrm>
            <a:prstGeom prst="rect">
              <a:avLst/>
            </a:prstGeom>
          </p:spPr>
        </p:pic>
        <p:pic>
          <p:nvPicPr>
            <p:cNvPr id="13" name="object 13"/>
            <p:cNvPicPr/>
            <p:nvPr/>
          </p:nvPicPr>
          <p:blipFill>
            <a:blip r:embed="rId11" cstate="print"/>
            <a:stretch>
              <a:fillRect/>
            </a:stretch>
          </p:blipFill>
          <p:spPr>
            <a:xfrm>
              <a:off x="3925001" y="4527016"/>
              <a:ext cx="1619704" cy="1681823"/>
            </a:xfrm>
            <a:prstGeom prst="rect">
              <a:avLst/>
            </a:prstGeom>
          </p:spPr>
        </p:pic>
        <p:sp>
          <p:nvSpPr>
            <p:cNvPr id="14" name="object 14"/>
            <p:cNvSpPr/>
            <p:nvPr/>
          </p:nvSpPr>
          <p:spPr>
            <a:xfrm>
              <a:off x="4373172" y="4754645"/>
              <a:ext cx="130810" cy="43180"/>
            </a:xfrm>
            <a:custGeom>
              <a:avLst/>
              <a:gdLst/>
              <a:ahLst/>
              <a:cxnLst/>
              <a:rect l="l" t="t" r="r" b="b"/>
              <a:pathLst>
                <a:path w="130810" h="43179">
                  <a:moveTo>
                    <a:pt x="123901" y="0"/>
                  </a:moveTo>
                  <a:lnTo>
                    <a:pt x="3098" y="26060"/>
                  </a:lnTo>
                  <a:lnTo>
                    <a:pt x="0" y="30873"/>
                  </a:lnTo>
                  <a:lnTo>
                    <a:pt x="1968" y="39992"/>
                  </a:lnTo>
                  <a:lnTo>
                    <a:pt x="5715" y="42887"/>
                  </a:lnTo>
                  <a:lnTo>
                    <a:pt x="9880" y="42887"/>
                  </a:lnTo>
                  <a:lnTo>
                    <a:pt x="10515" y="42887"/>
                  </a:lnTo>
                  <a:lnTo>
                    <a:pt x="127698" y="17665"/>
                  </a:lnTo>
                  <a:lnTo>
                    <a:pt x="130810" y="12865"/>
                  </a:lnTo>
                  <a:lnTo>
                    <a:pt x="128701" y="3098"/>
                  </a:lnTo>
                  <a:lnTo>
                    <a:pt x="123901" y="0"/>
                  </a:lnTo>
                  <a:close/>
                </a:path>
              </a:pathLst>
            </a:custGeom>
            <a:solidFill>
              <a:srgbClr val="88B0DE"/>
            </a:solidFill>
          </p:spPr>
          <p:txBody>
            <a:bodyPr wrap="square" lIns="0" tIns="0" rIns="0" bIns="0" rtlCol="0"/>
            <a:lstStyle/>
            <a:p>
              <a:endParaRPr/>
            </a:p>
          </p:txBody>
        </p:sp>
        <p:pic>
          <p:nvPicPr>
            <p:cNvPr id="15" name="object 15"/>
            <p:cNvPicPr/>
            <p:nvPr/>
          </p:nvPicPr>
          <p:blipFill>
            <a:blip r:embed="rId12" cstate="print"/>
            <a:stretch>
              <a:fillRect/>
            </a:stretch>
          </p:blipFill>
          <p:spPr>
            <a:xfrm>
              <a:off x="4572377" y="3985463"/>
              <a:ext cx="433062" cy="685096"/>
            </a:xfrm>
            <a:prstGeom prst="rect">
              <a:avLst/>
            </a:prstGeom>
          </p:spPr>
        </p:pic>
        <p:pic>
          <p:nvPicPr>
            <p:cNvPr id="16" name="object 16"/>
            <p:cNvPicPr/>
            <p:nvPr/>
          </p:nvPicPr>
          <p:blipFill>
            <a:blip r:embed="rId13" cstate="print"/>
            <a:stretch>
              <a:fillRect/>
            </a:stretch>
          </p:blipFill>
          <p:spPr>
            <a:xfrm>
              <a:off x="6836524" y="5428830"/>
              <a:ext cx="582142" cy="582129"/>
            </a:xfrm>
            <a:prstGeom prst="rect">
              <a:avLst/>
            </a:prstGeom>
          </p:spPr>
        </p:pic>
        <p:pic>
          <p:nvPicPr>
            <p:cNvPr id="17" name="object 17"/>
            <p:cNvPicPr/>
            <p:nvPr/>
          </p:nvPicPr>
          <p:blipFill>
            <a:blip r:embed="rId14" cstate="print"/>
            <a:stretch>
              <a:fillRect/>
            </a:stretch>
          </p:blipFill>
          <p:spPr>
            <a:xfrm>
              <a:off x="5660834" y="1199171"/>
              <a:ext cx="2933522" cy="4056444"/>
            </a:xfrm>
            <a:prstGeom prst="rect">
              <a:avLst/>
            </a:prstGeom>
          </p:spPr>
        </p:pic>
        <p:sp>
          <p:nvSpPr>
            <p:cNvPr id="18" name="object 18"/>
            <p:cNvSpPr/>
            <p:nvPr/>
          </p:nvSpPr>
          <p:spPr>
            <a:xfrm>
              <a:off x="6250729" y="1696778"/>
              <a:ext cx="1739264" cy="1739264"/>
            </a:xfrm>
            <a:custGeom>
              <a:avLst/>
              <a:gdLst/>
              <a:ahLst/>
              <a:cxnLst/>
              <a:rect l="l" t="t" r="r" b="b"/>
              <a:pathLst>
                <a:path w="1739265" h="1739264">
                  <a:moveTo>
                    <a:pt x="869505" y="0"/>
                  </a:moveTo>
                  <a:lnTo>
                    <a:pt x="821798" y="1286"/>
                  </a:lnTo>
                  <a:lnTo>
                    <a:pt x="774763" y="5102"/>
                  </a:lnTo>
                  <a:lnTo>
                    <a:pt x="728467" y="11380"/>
                  </a:lnTo>
                  <a:lnTo>
                    <a:pt x="682976" y="20055"/>
                  </a:lnTo>
                  <a:lnTo>
                    <a:pt x="638357" y="31059"/>
                  </a:lnTo>
                  <a:lnTo>
                    <a:pt x="594675" y="44328"/>
                  </a:lnTo>
                  <a:lnTo>
                    <a:pt x="551997" y="59794"/>
                  </a:lnTo>
                  <a:lnTo>
                    <a:pt x="510389" y="77391"/>
                  </a:lnTo>
                  <a:lnTo>
                    <a:pt x="469918" y="97053"/>
                  </a:lnTo>
                  <a:lnTo>
                    <a:pt x="430650" y="118713"/>
                  </a:lnTo>
                  <a:lnTo>
                    <a:pt x="392651" y="142306"/>
                  </a:lnTo>
                  <a:lnTo>
                    <a:pt x="355987" y="167764"/>
                  </a:lnTo>
                  <a:lnTo>
                    <a:pt x="320726" y="195022"/>
                  </a:lnTo>
                  <a:lnTo>
                    <a:pt x="286932" y="224014"/>
                  </a:lnTo>
                  <a:lnTo>
                    <a:pt x="254673" y="254673"/>
                  </a:lnTo>
                  <a:lnTo>
                    <a:pt x="224014" y="286932"/>
                  </a:lnTo>
                  <a:lnTo>
                    <a:pt x="195022" y="320726"/>
                  </a:lnTo>
                  <a:lnTo>
                    <a:pt x="167764" y="355987"/>
                  </a:lnTo>
                  <a:lnTo>
                    <a:pt x="142306" y="392651"/>
                  </a:lnTo>
                  <a:lnTo>
                    <a:pt x="118713" y="430650"/>
                  </a:lnTo>
                  <a:lnTo>
                    <a:pt x="97053" y="469918"/>
                  </a:lnTo>
                  <a:lnTo>
                    <a:pt x="77391" y="510389"/>
                  </a:lnTo>
                  <a:lnTo>
                    <a:pt x="59794" y="551997"/>
                  </a:lnTo>
                  <a:lnTo>
                    <a:pt x="44328" y="594675"/>
                  </a:lnTo>
                  <a:lnTo>
                    <a:pt x="31059" y="638357"/>
                  </a:lnTo>
                  <a:lnTo>
                    <a:pt x="20055" y="682976"/>
                  </a:lnTo>
                  <a:lnTo>
                    <a:pt x="11380" y="728467"/>
                  </a:lnTo>
                  <a:lnTo>
                    <a:pt x="5102" y="774763"/>
                  </a:lnTo>
                  <a:lnTo>
                    <a:pt x="1286" y="821798"/>
                  </a:lnTo>
                  <a:lnTo>
                    <a:pt x="0" y="869505"/>
                  </a:lnTo>
                  <a:lnTo>
                    <a:pt x="1286" y="917212"/>
                  </a:lnTo>
                  <a:lnTo>
                    <a:pt x="5102" y="964247"/>
                  </a:lnTo>
                  <a:lnTo>
                    <a:pt x="11380" y="1010543"/>
                  </a:lnTo>
                  <a:lnTo>
                    <a:pt x="20055" y="1056034"/>
                  </a:lnTo>
                  <a:lnTo>
                    <a:pt x="31059" y="1100653"/>
                  </a:lnTo>
                  <a:lnTo>
                    <a:pt x="44328" y="1144335"/>
                  </a:lnTo>
                  <a:lnTo>
                    <a:pt x="59794" y="1187013"/>
                  </a:lnTo>
                  <a:lnTo>
                    <a:pt x="77391" y="1228621"/>
                  </a:lnTo>
                  <a:lnTo>
                    <a:pt x="97053" y="1269092"/>
                  </a:lnTo>
                  <a:lnTo>
                    <a:pt x="118713" y="1308360"/>
                  </a:lnTo>
                  <a:lnTo>
                    <a:pt x="142306" y="1346359"/>
                  </a:lnTo>
                  <a:lnTo>
                    <a:pt x="167764" y="1383023"/>
                  </a:lnTo>
                  <a:lnTo>
                    <a:pt x="195022" y="1418284"/>
                  </a:lnTo>
                  <a:lnTo>
                    <a:pt x="224014" y="1452078"/>
                  </a:lnTo>
                  <a:lnTo>
                    <a:pt x="254673" y="1484337"/>
                  </a:lnTo>
                  <a:lnTo>
                    <a:pt x="286932" y="1514996"/>
                  </a:lnTo>
                  <a:lnTo>
                    <a:pt x="320726" y="1543988"/>
                  </a:lnTo>
                  <a:lnTo>
                    <a:pt x="355987" y="1571246"/>
                  </a:lnTo>
                  <a:lnTo>
                    <a:pt x="392651" y="1596704"/>
                  </a:lnTo>
                  <a:lnTo>
                    <a:pt x="430650" y="1620297"/>
                  </a:lnTo>
                  <a:lnTo>
                    <a:pt x="469918" y="1641957"/>
                  </a:lnTo>
                  <a:lnTo>
                    <a:pt x="510389" y="1661619"/>
                  </a:lnTo>
                  <a:lnTo>
                    <a:pt x="551997" y="1679216"/>
                  </a:lnTo>
                  <a:lnTo>
                    <a:pt x="594675" y="1694682"/>
                  </a:lnTo>
                  <a:lnTo>
                    <a:pt x="638357" y="1707951"/>
                  </a:lnTo>
                  <a:lnTo>
                    <a:pt x="682976" y="1718955"/>
                  </a:lnTo>
                  <a:lnTo>
                    <a:pt x="728467" y="1727630"/>
                  </a:lnTo>
                  <a:lnTo>
                    <a:pt x="774763" y="1733908"/>
                  </a:lnTo>
                  <a:lnTo>
                    <a:pt x="821798" y="1737724"/>
                  </a:lnTo>
                  <a:lnTo>
                    <a:pt x="869505" y="1739010"/>
                  </a:lnTo>
                  <a:lnTo>
                    <a:pt x="917212" y="1737724"/>
                  </a:lnTo>
                  <a:lnTo>
                    <a:pt x="964247" y="1733908"/>
                  </a:lnTo>
                  <a:lnTo>
                    <a:pt x="1010543" y="1727630"/>
                  </a:lnTo>
                  <a:lnTo>
                    <a:pt x="1056034" y="1718955"/>
                  </a:lnTo>
                  <a:lnTo>
                    <a:pt x="1100653" y="1707951"/>
                  </a:lnTo>
                  <a:lnTo>
                    <a:pt x="1144335" y="1694682"/>
                  </a:lnTo>
                  <a:lnTo>
                    <a:pt x="1187013" y="1679216"/>
                  </a:lnTo>
                  <a:lnTo>
                    <a:pt x="1228621" y="1661619"/>
                  </a:lnTo>
                  <a:lnTo>
                    <a:pt x="1269092" y="1641957"/>
                  </a:lnTo>
                  <a:lnTo>
                    <a:pt x="1308360" y="1620297"/>
                  </a:lnTo>
                  <a:lnTo>
                    <a:pt x="1346359" y="1596704"/>
                  </a:lnTo>
                  <a:lnTo>
                    <a:pt x="1383023" y="1571246"/>
                  </a:lnTo>
                  <a:lnTo>
                    <a:pt x="1418284" y="1543988"/>
                  </a:lnTo>
                  <a:lnTo>
                    <a:pt x="1452078" y="1514996"/>
                  </a:lnTo>
                  <a:lnTo>
                    <a:pt x="1484337" y="1484337"/>
                  </a:lnTo>
                  <a:lnTo>
                    <a:pt x="1514996" y="1452078"/>
                  </a:lnTo>
                  <a:lnTo>
                    <a:pt x="1543988" y="1418284"/>
                  </a:lnTo>
                  <a:lnTo>
                    <a:pt x="1571246" y="1383023"/>
                  </a:lnTo>
                  <a:lnTo>
                    <a:pt x="1596704" y="1346359"/>
                  </a:lnTo>
                  <a:lnTo>
                    <a:pt x="1620297" y="1308360"/>
                  </a:lnTo>
                  <a:lnTo>
                    <a:pt x="1641957" y="1269092"/>
                  </a:lnTo>
                  <a:lnTo>
                    <a:pt x="1661619" y="1228621"/>
                  </a:lnTo>
                  <a:lnTo>
                    <a:pt x="1679216" y="1187013"/>
                  </a:lnTo>
                  <a:lnTo>
                    <a:pt x="1694682" y="1144335"/>
                  </a:lnTo>
                  <a:lnTo>
                    <a:pt x="1707951" y="1100653"/>
                  </a:lnTo>
                  <a:lnTo>
                    <a:pt x="1718955" y="1056034"/>
                  </a:lnTo>
                  <a:lnTo>
                    <a:pt x="1727630" y="1010543"/>
                  </a:lnTo>
                  <a:lnTo>
                    <a:pt x="1733908" y="964247"/>
                  </a:lnTo>
                  <a:lnTo>
                    <a:pt x="1737724" y="917212"/>
                  </a:lnTo>
                  <a:lnTo>
                    <a:pt x="1739011" y="869505"/>
                  </a:lnTo>
                  <a:lnTo>
                    <a:pt x="1737724" y="821798"/>
                  </a:lnTo>
                  <a:lnTo>
                    <a:pt x="1733908" y="774763"/>
                  </a:lnTo>
                  <a:lnTo>
                    <a:pt x="1727630" y="728467"/>
                  </a:lnTo>
                  <a:lnTo>
                    <a:pt x="1718955" y="682976"/>
                  </a:lnTo>
                  <a:lnTo>
                    <a:pt x="1707951" y="638357"/>
                  </a:lnTo>
                  <a:lnTo>
                    <a:pt x="1694682" y="594675"/>
                  </a:lnTo>
                  <a:lnTo>
                    <a:pt x="1679216" y="551997"/>
                  </a:lnTo>
                  <a:lnTo>
                    <a:pt x="1661619" y="510389"/>
                  </a:lnTo>
                  <a:lnTo>
                    <a:pt x="1641957" y="469918"/>
                  </a:lnTo>
                  <a:lnTo>
                    <a:pt x="1620297" y="430650"/>
                  </a:lnTo>
                  <a:lnTo>
                    <a:pt x="1596704" y="392651"/>
                  </a:lnTo>
                  <a:lnTo>
                    <a:pt x="1571246" y="355987"/>
                  </a:lnTo>
                  <a:lnTo>
                    <a:pt x="1543988" y="320726"/>
                  </a:lnTo>
                  <a:lnTo>
                    <a:pt x="1514996" y="286932"/>
                  </a:lnTo>
                  <a:lnTo>
                    <a:pt x="1484337" y="254673"/>
                  </a:lnTo>
                  <a:lnTo>
                    <a:pt x="1452078" y="224014"/>
                  </a:lnTo>
                  <a:lnTo>
                    <a:pt x="1418284" y="195022"/>
                  </a:lnTo>
                  <a:lnTo>
                    <a:pt x="1383023" y="167764"/>
                  </a:lnTo>
                  <a:lnTo>
                    <a:pt x="1346359" y="142306"/>
                  </a:lnTo>
                  <a:lnTo>
                    <a:pt x="1308360" y="118713"/>
                  </a:lnTo>
                  <a:lnTo>
                    <a:pt x="1269092" y="97053"/>
                  </a:lnTo>
                  <a:lnTo>
                    <a:pt x="1228621" y="77391"/>
                  </a:lnTo>
                  <a:lnTo>
                    <a:pt x="1187013" y="59794"/>
                  </a:lnTo>
                  <a:lnTo>
                    <a:pt x="1144335" y="44328"/>
                  </a:lnTo>
                  <a:lnTo>
                    <a:pt x="1100653" y="31059"/>
                  </a:lnTo>
                  <a:lnTo>
                    <a:pt x="1056034" y="20055"/>
                  </a:lnTo>
                  <a:lnTo>
                    <a:pt x="1010543" y="11380"/>
                  </a:lnTo>
                  <a:lnTo>
                    <a:pt x="964247" y="5102"/>
                  </a:lnTo>
                  <a:lnTo>
                    <a:pt x="917212" y="1286"/>
                  </a:lnTo>
                  <a:lnTo>
                    <a:pt x="869505" y="0"/>
                  </a:lnTo>
                  <a:close/>
                </a:path>
              </a:pathLst>
            </a:custGeom>
            <a:solidFill>
              <a:srgbClr val="88B0DE"/>
            </a:solidFill>
          </p:spPr>
          <p:txBody>
            <a:bodyPr wrap="square" lIns="0" tIns="0" rIns="0" bIns="0" rtlCol="0"/>
            <a:lstStyle/>
            <a:p>
              <a:endParaRPr/>
            </a:p>
          </p:txBody>
        </p:sp>
        <p:sp>
          <p:nvSpPr>
            <p:cNvPr id="19" name="object 19"/>
            <p:cNvSpPr/>
            <p:nvPr/>
          </p:nvSpPr>
          <p:spPr>
            <a:xfrm>
              <a:off x="6403766" y="1848630"/>
              <a:ext cx="1264920" cy="1264920"/>
            </a:xfrm>
            <a:custGeom>
              <a:avLst/>
              <a:gdLst/>
              <a:ahLst/>
              <a:cxnLst/>
              <a:rect l="l" t="t" r="r" b="b"/>
              <a:pathLst>
                <a:path w="1264920" h="1264920">
                  <a:moveTo>
                    <a:pt x="632193" y="0"/>
                  </a:moveTo>
                  <a:lnTo>
                    <a:pt x="585012" y="1734"/>
                  </a:lnTo>
                  <a:lnTo>
                    <a:pt x="538772" y="6854"/>
                  </a:lnTo>
                  <a:lnTo>
                    <a:pt x="493597" y="15239"/>
                  </a:lnTo>
                  <a:lnTo>
                    <a:pt x="449608" y="26766"/>
                  </a:lnTo>
                  <a:lnTo>
                    <a:pt x="406927" y="41313"/>
                  </a:lnTo>
                  <a:lnTo>
                    <a:pt x="365677" y="58758"/>
                  </a:lnTo>
                  <a:lnTo>
                    <a:pt x="325980" y="78977"/>
                  </a:lnTo>
                  <a:lnTo>
                    <a:pt x="287958" y="101850"/>
                  </a:lnTo>
                  <a:lnTo>
                    <a:pt x="251733" y="127254"/>
                  </a:lnTo>
                  <a:lnTo>
                    <a:pt x="217428" y="155067"/>
                  </a:lnTo>
                  <a:lnTo>
                    <a:pt x="185165" y="185165"/>
                  </a:lnTo>
                  <a:lnTo>
                    <a:pt x="155067" y="217428"/>
                  </a:lnTo>
                  <a:lnTo>
                    <a:pt x="127254" y="251733"/>
                  </a:lnTo>
                  <a:lnTo>
                    <a:pt x="101850" y="287958"/>
                  </a:lnTo>
                  <a:lnTo>
                    <a:pt x="78977" y="325980"/>
                  </a:lnTo>
                  <a:lnTo>
                    <a:pt x="58758" y="365677"/>
                  </a:lnTo>
                  <a:lnTo>
                    <a:pt x="41313" y="406927"/>
                  </a:lnTo>
                  <a:lnTo>
                    <a:pt x="26766" y="449608"/>
                  </a:lnTo>
                  <a:lnTo>
                    <a:pt x="15239" y="493597"/>
                  </a:lnTo>
                  <a:lnTo>
                    <a:pt x="6854" y="538772"/>
                  </a:lnTo>
                  <a:lnTo>
                    <a:pt x="1734" y="585012"/>
                  </a:lnTo>
                  <a:lnTo>
                    <a:pt x="0" y="632193"/>
                  </a:lnTo>
                  <a:lnTo>
                    <a:pt x="1734" y="679374"/>
                  </a:lnTo>
                  <a:lnTo>
                    <a:pt x="6854" y="725613"/>
                  </a:lnTo>
                  <a:lnTo>
                    <a:pt x="15239" y="770789"/>
                  </a:lnTo>
                  <a:lnTo>
                    <a:pt x="26766" y="814778"/>
                  </a:lnTo>
                  <a:lnTo>
                    <a:pt x="41313" y="857458"/>
                  </a:lnTo>
                  <a:lnTo>
                    <a:pt x="58758" y="898709"/>
                  </a:lnTo>
                  <a:lnTo>
                    <a:pt x="78977" y="938406"/>
                  </a:lnTo>
                  <a:lnTo>
                    <a:pt x="101850" y="976428"/>
                  </a:lnTo>
                  <a:lnTo>
                    <a:pt x="127254" y="1012652"/>
                  </a:lnTo>
                  <a:lnTo>
                    <a:pt x="155067" y="1046957"/>
                  </a:lnTo>
                  <a:lnTo>
                    <a:pt x="185165" y="1079220"/>
                  </a:lnTo>
                  <a:lnTo>
                    <a:pt x="217428" y="1109319"/>
                  </a:lnTo>
                  <a:lnTo>
                    <a:pt x="251733" y="1137131"/>
                  </a:lnTo>
                  <a:lnTo>
                    <a:pt x="287958" y="1162535"/>
                  </a:lnTo>
                  <a:lnTo>
                    <a:pt x="325980" y="1185408"/>
                  </a:lnTo>
                  <a:lnTo>
                    <a:pt x="365677" y="1205628"/>
                  </a:lnTo>
                  <a:lnTo>
                    <a:pt x="406927" y="1223073"/>
                  </a:lnTo>
                  <a:lnTo>
                    <a:pt x="449608" y="1237619"/>
                  </a:lnTo>
                  <a:lnTo>
                    <a:pt x="493597" y="1249147"/>
                  </a:lnTo>
                  <a:lnTo>
                    <a:pt x="538772" y="1257531"/>
                  </a:lnTo>
                  <a:lnTo>
                    <a:pt x="585012" y="1262652"/>
                  </a:lnTo>
                  <a:lnTo>
                    <a:pt x="632193" y="1264386"/>
                  </a:lnTo>
                  <a:lnTo>
                    <a:pt x="679374" y="1262652"/>
                  </a:lnTo>
                  <a:lnTo>
                    <a:pt x="725613" y="1257531"/>
                  </a:lnTo>
                  <a:lnTo>
                    <a:pt x="770789" y="1249147"/>
                  </a:lnTo>
                  <a:lnTo>
                    <a:pt x="814778" y="1237619"/>
                  </a:lnTo>
                  <a:lnTo>
                    <a:pt x="857458" y="1223073"/>
                  </a:lnTo>
                  <a:lnTo>
                    <a:pt x="898709" y="1205628"/>
                  </a:lnTo>
                  <a:lnTo>
                    <a:pt x="938406" y="1185408"/>
                  </a:lnTo>
                  <a:lnTo>
                    <a:pt x="976428" y="1162535"/>
                  </a:lnTo>
                  <a:lnTo>
                    <a:pt x="1012652" y="1137131"/>
                  </a:lnTo>
                  <a:lnTo>
                    <a:pt x="1046957" y="1109319"/>
                  </a:lnTo>
                  <a:lnTo>
                    <a:pt x="1079220" y="1079220"/>
                  </a:lnTo>
                  <a:lnTo>
                    <a:pt x="1109319" y="1046957"/>
                  </a:lnTo>
                  <a:lnTo>
                    <a:pt x="1137131" y="1012652"/>
                  </a:lnTo>
                  <a:lnTo>
                    <a:pt x="1162535" y="976428"/>
                  </a:lnTo>
                  <a:lnTo>
                    <a:pt x="1185408" y="938406"/>
                  </a:lnTo>
                  <a:lnTo>
                    <a:pt x="1205628" y="898709"/>
                  </a:lnTo>
                  <a:lnTo>
                    <a:pt x="1223073" y="857458"/>
                  </a:lnTo>
                  <a:lnTo>
                    <a:pt x="1237619" y="814778"/>
                  </a:lnTo>
                  <a:lnTo>
                    <a:pt x="1249147" y="770789"/>
                  </a:lnTo>
                  <a:lnTo>
                    <a:pt x="1257531" y="725613"/>
                  </a:lnTo>
                  <a:lnTo>
                    <a:pt x="1262652" y="679374"/>
                  </a:lnTo>
                  <a:lnTo>
                    <a:pt x="1264386" y="632193"/>
                  </a:lnTo>
                  <a:lnTo>
                    <a:pt x="1262652" y="585012"/>
                  </a:lnTo>
                  <a:lnTo>
                    <a:pt x="1257531" y="538772"/>
                  </a:lnTo>
                  <a:lnTo>
                    <a:pt x="1249147" y="493597"/>
                  </a:lnTo>
                  <a:lnTo>
                    <a:pt x="1237619" y="449608"/>
                  </a:lnTo>
                  <a:lnTo>
                    <a:pt x="1223073" y="406927"/>
                  </a:lnTo>
                  <a:lnTo>
                    <a:pt x="1205628" y="365677"/>
                  </a:lnTo>
                  <a:lnTo>
                    <a:pt x="1185408" y="325980"/>
                  </a:lnTo>
                  <a:lnTo>
                    <a:pt x="1162535" y="287958"/>
                  </a:lnTo>
                  <a:lnTo>
                    <a:pt x="1137131" y="251733"/>
                  </a:lnTo>
                  <a:lnTo>
                    <a:pt x="1109319" y="217428"/>
                  </a:lnTo>
                  <a:lnTo>
                    <a:pt x="1079220" y="185165"/>
                  </a:lnTo>
                  <a:lnTo>
                    <a:pt x="1046957" y="155067"/>
                  </a:lnTo>
                  <a:lnTo>
                    <a:pt x="1012652" y="127254"/>
                  </a:lnTo>
                  <a:lnTo>
                    <a:pt x="976428" y="101850"/>
                  </a:lnTo>
                  <a:lnTo>
                    <a:pt x="938406" y="78977"/>
                  </a:lnTo>
                  <a:lnTo>
                    <a:pt x="898709" y="58758"/>
                  </a:lnTo>
                  <a:lnTo>
                    <a:pt x="857458" y="41313"/>
                  </a:lnTo>
                  <a:lnTo>
                    <a:pt x="814778" y="26766"/>
                  </a:lnTo>
                  <a:lnTo>
                    <a:pt x="770789" y="15239"/>
                  </a:lnTo>
                  <a:lnTo>
                    <a:pt x="725613" y="6854"/>
                  </a:lnTo>
                  <a:lnTo>
                    <a:pt x="679374" y="1734"/>
                  </a:lnTo>
                  <a:lnTo>
                    <a:pt x="632193" y="0"/>
                  </a:lnTo>
                  <a:close/>
                </a:path>
              </a:pathLst>
            </a:custGeom>
            <a:solidFill>
              <a:srgbClr val="FFFFFF">
                <a:alpha val="36000"/>
              </a:srgbClr>
            </a:solidFill>
          </p:spPr>
          <p:txBody>
            <a:bodyPr wrap="square" lIns="0" tIns="0" rIns="0" bIns="0" rtlCol="0"/>
            <a:lstStyle/>
            <a:p>
              <a:endParaRPr/>
            </a:p>
          </p:txBody>
        </p:sp>
        <p:sp>
          <p:nvSpPr>
            <p:cNvPr id="20" name="object 20"/>
            <p:cNvSpPr/>
            <p:nvPr/>
          </p:nvSpPr>
          <p:spPr>
            <a:xfrm>
              <a:off x="6028640" y="1555388"/>
              <a:ext cx="2113915" cy="2113915"/>
            </a:xfrm>
            <a:custGeom>
              <a:avLst/>
              <a:gdLst/>
              <a:ahLst/>
              <a:cxnLst/>
              <a:rect l="l" t="t" r="r" b="b"/>
              <a:pathLst>
                <a:path w="2113915" h="2113915">
                  <a:moveTo>
                    <a:pt x="1056830" y="0"/>
                  </a:moveTo>
                  <a:lnTo>
                    <a:pt x="1006506" y="1158"/>
                  </a:lnTo>
                  <a:lnTo>
                    <a:pt x="956662" y="4613"/>
                  </a:lnTo>
                  <a:lnTo>
                    <a:pt x="907356" y="10336"/>
                  </a:lnTo>
                  <a:lnTo>
                    <a:pt x="858649" y="18295"/>
                  </a:lnTo>
                  <a:lnTo>
                    <a:pt x="810599" y="28462"/>
                  </a:lnTo>
                  <a:lnTo>
                    <a:pt x="763266" y="40807"/>
                  </a:lnTo>
                  <a:lnTo>
                    <a:pt x="716710" y="55299"/>
                  </a:lnTo>
                  <a:lnTo>
                    <a:pt x="670989" y="71909"/>
                  </a:lnTo>
                  <a:lnTo>
                    <a:pt x="626164" y="90607"/>
                  </a:lnTo>
                  <a:lnTo>
                    <a:pt x="582293" y="111363"/>
                  </a:lnTo>
                  <a:lnTo>
                    <a:pt x="539436" y="134147"/>
                  </a:lnTo>
                  <a:lnTo>
                    <a:pt x="497653" y="158930"/>
                  </a:lnTo>
                  <a:lnTo>
                    <a:pt x="457003" y="185681"/>
                  </a:lnTo>
                  <a:lnTo>
                    <a:pt x="417546" y="214371"/>
                  </a:lnTo>
                  <a:lnTo>
                    <a:pt x="379340" y="244969"/>
                  </a:lnTo>
                  <a:lnTo>
                    <a:pt x="342445" y="277447"/>
                  </a:lnTo>
                  <a:lnTo>
                    <a:pt x="306922" y="311774"/>
                  </a:lnTo>
                  <a:lnTo>
                    <a:pt x="272828" y="347920"/>
                  </a:lnTo>
                  <a:lnTo>
                    <a:pt x="240224" y="385856"/>
                  </a:lnTo>
                  <a:lnTo>
                    <a:pt x="209169" y="425551"/>
                  </a:lnTo>
                  <a:lnTo>
                    <a:pt x="205613" y="439599"/>
                  </a:lnTo>
                  <a:lnTo>
                    <a:pt x="208011" y="446452"/>
                  </a:lnTo>
                  <a:lnTo>
                    <a:pt x="213029" y="452056"/>
                  </a:lnTo>
                  <a:lnTo>
                    <a:pt x="219823" y="455268"/>
                  </a:lnTo>
                  <a:lnTo>
                    <a:pt x="227077" y="455612"/>
                  </a:lnTo>
                  <a:lnTo>
                    <a:pt x="233934" y="453213"/>
                  </a:lnTo>
                  <a:lnTo>
                    <a:pt x="239534" y="448195"/>
                  </a:lnTo>
                  <a:lnTo>
                    <a:pt x="271095" y="407951"/>
                  </a:lnTo>
                  <a:lnTo>
                    <a:pt x="304307" y="369589"/>
                  </a:lnTo>
                  <a:lnTo>
                    <a:pt x="339103" y="333142"/>
                  </a:lnTo>
                  <a:lnTo>
                    <a:pt x="375418" y="298644"/>
                  </a:lnTo>
                  <a:lnTo>
                    <a:pt x="413183" y="266129"/>
                  </a:lnTo>
                  <a:lnTo>
                    <a:pt x="452332" y="235630"/>
                  </a:lnTo>
                  <a:lnTo>
                    <a:pt x="492799" y="207181"/>
                  </a:lnTo>
                  <a:lnTo>
                    <a:pt x="534516" y="180814"/>
                  </a:lnTo>
                  <a:lnTo>
                    <a:pt x="577417" y="156565"/>
                  </a:lnTo>
                  <a:lnTo>
                    <a:pt x="621435" y="134466"/>
                  </a:lnTo>
                  <a:lnTo>
                    <a:pt x="666502" y="114551"/>
                  </a:lnTo>
                  <a:lnTo>
                    <a:pt x="712553" y="96853"/>
                  </a:lnTo>
                  <a:lnTo>
                    <a:pt x="759521" y="81406"/>
                  </a:lnTo>
                  <a:lnTo>
                    <a:pt x="807338" y="68243"/>
                  </a:lnTo>
                  <a:lnTo>
                    <a:pt x="855938" y="57399"/>
                  </a:lnTo>
                  <a:lnTo>
                    <a:pt x="905254" y="48906"/>
                  </a:lnTo>
                  <a:lnTo>
                    <a:pt x="955219" y="42798"/>
                  </a:lnTo>
                  <a:lnTo>
                    <a:pt x="1005767" y="39108"/>
                  </a:lnTo>
                  <a:lnTo>
                    <a:pt x="1056830" y="37871"/>
                  </a:lnTo>
                  <a:lnTo>
                    <a:pt x="1104725" y="38982"/>
                  </a:lnTo>
                  <a:lnTo>
                    <a:pt x="1152057" y="42283"/>
                  </a:lnTo>
                  <a:lnTo>
                    <a:pt x="1198778" y="47724"/>
                  </a:lnTo>
                  <a:lnTo>
                    <a:pt x="1244838" y="55256"/>
                  </a:lnTo>
                  <a:lnTo>
                    <a:pt x="1290187" y="64830"/>
                  </a:lnTo>
                  <a:lnTo>
                    <a:pt x="1334777" y="76396"/>
                  </a:lnTo>
                  <a:lnTo>
                    <a:pt x="1378558" y="89905"/>
                  </a:lnTo>
                  <a:lnTo>
                    <a:pt x="1421480" y="105308"/>
                  </a:lnTo>
                  <a:lnTo>
                    <a:pt x="1463495" y="122556"/>
                  </a:lnTo>
                  <a:lnTo>
                    <a:pt x="1504554" y="141598"/>
                  </a:lnTo>
                  <a:lnTo>
                    <a:pt x="1544606" y="162386"/>
                  </a:lnTo>
                  <a:lnTo>
                    <a:pt x="1583602" y="184871"/>
                  </a:lnTo>
                  <a:lnTo>
                    <a:pt x="1621494" y="209003"/>
                  </a:lnTo>
                  <a:lnTo>
                    <a:pt x="1658232" y="234733"/>
                  </a:lnTo>
                  <a:lnTo>
                    <a:pt x="1693766" y="262012"/>
                  </a:lnTo>
                  <a:lnTo>
                    <a:pt x="1728048" y="290789"/>
                  </a:lnTo>
                  <a:lnTo>
                    <a:pt x="1761028" y="321017"/>
                  </a:lnTo>
                  <a:lnTo>
                    <a:pt x="1792656" y="352645"/>
                  </a:lnTo>
                  <a:lnTo>
                    <a:pt x="1822883" y="385625"/>
                  </a:lnTo>
                  <a:lnTo>
                    <a:pt x="1851661" y="419906"/>
                  </a:lnTo>
                  <a:lnTo>
                    <a:pt x="1878940" y="455441"/>
                  </a:lnTo>
                  <a:lnTo>
                    <a:pt x="1904669" y="492179"/>
                  </a:lnTo>
                  <a:lnTo>
                    <a:pt x="1928801" y="530070"/>
                  </a:lnTo>
                  <a:lnTo>
                    <a:pt x="1951286" y="569067"/>
                  </a:lnTo>
                  <a:lnTo>
                    <a:pt x="1972075" y="609119"/>
                  </a:lnTo>
                  <a:lnTo>
                    <a:pt x="1991117" y="650177"/>
                  </a:lnTo>
                  <a:lnTo>
                    <a:pt x="2008364" y="692192"/>
                  </a:lnTo>
                  <a:lnTo>
                    <a:pt x="2023767" y="735115"/>
                  </a:lnTo>
                  <a:lnTo>
                    <a:pt x="2037277" y="778896"/>
                  </a:lnTo>
                  <a:lnTo>
                    <a:pt x="2048843" y="823486"/>
                  </a:lnTo>
                  <a:lnTo>
                    <a:pt x="2058416" y="868835"/>
                  </a:lnTo>
                  <a:lnTo>
                    <a:pt x="2065949" y="914895"/>
                  </a:lnTo>
                  <a:lnTo>
                    <a:pt x="2071390" y="961616"/>
                  </a:lnTo>
                  <a:lnTo>
                    <a:pt x="2074691" y="1008948"/>
                  </a:lnTo>
                  <a:lnTo>
                    <a:pt x="2075802" y="1056843"/>
                  </a:lnTo>
                  <a:lnTo>
                    <a:pt x="2074691" y="1104737"/>
                  </a:lnTo>
                  <a:lnTo>
                    <a:pt x="2071390" y="1152070"/>
                  </a:lnTo>
                  <a:lnTo>
                    <a:pt x="2065949" y="1198791"/>
                  </a:lnTo>
                  <a:lnTo>
                    <a:pt x="2058416" y="1244850"/>
                  </a:lnTo>
                  <a:lnTo>
                    <a:pt x="2048843" y="1290200"/>
                  </a:lnTo>
                  <a:lnTo>
                    <a:pt x="2037277" y="1334789"/>
                  </a:lnTo>
                  <a:lnTo>
                    <a:pt x="2023767" y="1378570"/>
                  </a:lnTo>
                  <a:lnTo>
                    <a:pt x="2008364" y="1421493"/>
                  </a:lnTo>
                  <a:lnTo>
                    <a:pt x="1991117" y="1463508"/>
                  </a:lnTo>
                  <a:lnTo>
                    <a:pt x="1972075" y="1504566"/>
                  </a:lnTo>
                  <a:lnTo>
                    <a:pt x="1951286" y="1544618"/>
                  </a:lnTo>
                  <a:lnTo>
                    <a:pt x="1928801" y="1583615"/>
                  </a:lnTo>
                  <a:lnTo>
                    <a:pt x="1904669" y="1621507"/>
                  </a:lnTo>
                  <a:lnTo>
                    <a:pt x="1878940" y="1658245"/>
                  </a:lnTo>
                  <a:lnTo>
                    <a:pt x="1851661" y="1693779"/>
                  </a:lnTo>
                  <a:lnTo>
                    <a:pt x="1822883" y="1728061"/>
                  </a:lnTo>
                  <a:lnTo>
                    <a:pt x="1792656" y="1761040"/>
                  </a:lnTo>
                  <a:lnTo>
                    <a:pt x="1761028" y="1792669"/>
                  </a:lnTo>
                  <a:lnTo>
                    <a:pt x="1728048" y="1822896"/>
                  </a:lnTo>
                  <a:lnTo>
                    <a:pt x="1693766" y="1851674"/>
                  </a:lnTo>
                  <a:lnTo>
                    <a:pt x="1658232" y="1878952"/>
                  </a:lnTo>
                  <a:lnTo>
                    <a:pt x="1621494" y="1904682"/>
                  </a:lnTo>
                  <a:lnTo>
                    <a:pt x="1583602" y="1928814"/>
                  </a:lnTo>
                  <a:lnTo>
                    <a:pt x="1544606" y="1951299"/>
                  </a:lnTo>
                  <a:lnTo>
                    <a:pt x="1504554" y="1972087"/>
                  </a:lnTo>
                  <a:lnTo>
                    <a:pt x="1463495" y="1991130"/>
                  </a:lnTo>
                  <a:lnTo>
                    <a:pt x="1421480" y="2008377"/>
                  </a:lnTo>
                  <a:lnTo>
                    <a:pt x="1378558" y="2023780"/>
                  </a:lnTo>
                  <a:lnTo>
                    <a:pt x="1334777" y="2037289"/>
                  </a:lnTo>
                  <a:lnTo>
                    <a:pt x="1290187" y="2048855"/>
                  </a:lnTo>
                  <a:lnTo>
                    <a:pt x="1244838" y="2058429"/>
                  </a:lnTo>
                  <a:lnTo>
                    <a:pt x="1198778" y="2065961"/>
                  </a:lnTo>
                  <a:lnTo>
                    <a:pt x="1152057" y="2071402"/>
                  </a:lnTo>
                  <a:lnTo>
                    <a:pt x="1104725" y="2074703"/>
                  </a:lnTo>
                  <a:lnTo>
                    <a:pt x="1056830" y="2075815"/>
                  </a:lnTo>
                  <a:lnTo>
                    <a:pt x="1008935" y="2074703"/>
                  </a:lnTo>
                  <a:lnTo>
                    <a:pt x="961603" y="2071402"/>
                  </a:lnTo>
                  <a:lnTo>
                    <a:pt x="914882" y="2065961"/>
                  </a:lnTo>
                  <a:lnTo>
                    <a:pt x="868823" y="2058429"/>
                  </a:lnTo>
                  <a:lnTo>
                    <a:pt x="823474" y="2048855"/>
                  </a:lnTo>
                  <a:lnTo>
                    <a:pt x="778884" y="2037289"/>
                  </a:lnTo>
                  <a:lnTo>
                    <a:pt x="735104" y="2023780"/>
                  </a:lnTo>
                  <a:lnTo>
                    <a:pt x="692181" y="2008377"/>
                  </a:lnTo>
                  <a:lnTo>
                    <a:pt x="650167" y="1991130"/>
                  </a:lnTo>
                  <a:lnTo>
                    <a:pt x="609109" y="1972087"/>
                  </a:lnTo>
                  <a:lnTo>
                    <a:pt x="569057" y="1951299"/>
                  </a:lnTo>
                  <a:lnTo>
                    <a:pt x="530061" y="1928814"/>
                  </a:lnTo>
                  <a:lnTo>
                    <a:pt x="492170" y="1904682"/>
                  </a:lnTo>
                  <a:lnTo>
                    <a:pt x="455433" y="1878952"/>
                  </a:lnTo>
                  <a:lnTo>
                    <a:pt x="419899" y="1851674"/>
                  </a:lnTo>
                  <a:lnTo>
                    <a:pt x="385618" y="1822896"/>
                  </a:lnTo>
                  <a:lnTo>
                    <a:pt x="352639" y="1792669"/>
                  </a:lnTo>
                  <a:lnTo>
                    <a:pt x="321011" y="1761040"/>
                  </a:lnTo>
                  <a:lnTo>
                    <a:pt x="290784" y="1728061"/>
                  </a:lnTo>
                  <a:lnTo>
                    <a:pt x="262007" y="1693779"/>
                  </a:lnTo>
                  <a:lnTo>
                    <a:pt x="234729" y="1658245"/>
                  </a:lnTo>
                  <a:lnTo>
                    <a:pt x="208999" y="1621507"/>
                  </a:lnTo>
                  <a:lnTo>
                    <a:pt x="184868" y="1583615"/>
                  </a:lnTo>
                  <a:lnTo>
                    <a:pt x="162383" y="1544618"/>
                  </a:lnTo>
                  <a:lnTo>
                    <a:pt x="141596" y="1504566"/>
                  </a:lnTo>
                  <a:lnTo>
                    <a:pt x="122554" y="1463508"/>
                  </a:lnTo>
                  <a:lnTo>
                    <a:pt x="105307" y="1421493"/>
                  </a:lnTo>
                  <a:lnTo>
                    <a:pt x="89904" y="1378570"/>
                  </a:lnTo>
                  <a:lnTo>
                    <a:pt x="76395" y="1334789"/>
                  </a:lnTo>
                  <a:lnTo>
                    <a:pt x="64829" y="1290200"/>
                  </a:lnTo>
                  <a:lnTo>
                    <a:pt x="55256" y="1244850"/>
                  </a:lnTo>
                  <a:lnTo>
                    <a:pt x="47724" y="1198791"/>
                  </a:lnTo>
                  <a:lnTo>
                    <a:pt x="42283" y="1152070"/>
                  </a:lnTo>
                  <a:lnTo>
                    <a:pt x="38982" y="1104737"/>
                  </a:lnTo>
                  <a:lnTo>
                    <a:pt x="37871" y="1056843"/>
                  </a:lnTo>
                  <a:lnTo>
                    <a:pt x="36382" y="1049475"/>
                  </a:lnTo>
                  <a:lnTo>
                    <a:pt x="0" y="1056843"/>
                  </a:lnTo>
                  <a:lnTo>
                    <a:pt x="1089" y="1105145"/>
                  </a:lnTo>
                  <a:lnTo>
                    <a:pt x="4327" y="1152897"/>
                  </a:lnTo>
                  <a:lnTo>
                    <a:pt x="9665" y="1200053"/>
                  </a:lnTo>
                  <a:lnTo>
                    <a:pt x="17057" y="1246564"/>
                  </a:lnTo>
                  <a:lnTo>
                    <a:pt x="26456" y="1292385"/>
                  </a:lnTo>
                  <a:lnTo>
                    <a:pt x="37815" y="1337467"/>
                  </a:lnTo>
                  <a:lnTo>
                    <a:pt x="51087" y="1381765"/>
                  </a:lnTo>
                  <a:lnTo>
                    <a:pt x="66225" y="1425231"/>
                  </a:lnTo>
                  <a:lnTo>
                    <a:pt x="83182" y="1467818"/>
                  </a:lnTo>
                  <a:lnTo>
                    <a:pt x="101910" y="1509479"/>
                  </a:lnTo>
                  <a:lnTo>
                    <a:pt x="122364" y="1550166"/>
                  </a:lnTo>
                  <a:lnTo>
                    <a:pt x="144495" y="1589834"/>
                  </a:lnTo>
                  <a:lnTo>
                    <a:pt x="168257" y="1628435"/>
                  </a:lnTo>
                  <a:lnTo>
                    <a:pt x="193603" y="1665923"/>
                  </a:lnTo>
                  <a:lnTo>
                    <a:pt x="220487" y="1702249"/>
                  </a:lnTo>
                  <a:lnTo>
                    <a:pt x="248860" y="1737367"/>
                  </a:lnTo>
                  <a:lnTo>
                    <a:pt x="278676" y="1771230"/>
                  </a:lnTo>
                  <a:lnTo>
                    <a:pt x="309887" y="1803792"/>
                  </a:lnTo>
                  <a:lnTo>
                    <a:pt x="342448" y="1835004"/>
                  </a:lnTo>
                  <a:lnTo>
                    <a:pt x="376311" y="1864821"/>
                  </a:lnTo>
                  <a:lnTo>
                    <a:pt x="411429" y="1893194"/>
                  </a:lnTo>
                  <a:lnTo>
                    <a:pt x="447754" y="1920078"/>
                  </a:lnTo>
                  <a:lnTo>
                    <a:pt x="485241" y="1945424"/>
                  </a:lnTo>
                  <a:lnTo>
                    <a:pt x="523842" y="1969187"/>
                  </a:lnTo>
                  <a:lnTo>
                    <a:pt x="563509" y="1991319"/>
                  </a:lnTo>
                  <a:lnTo>
                    <a:pt x="604197" y="2011773"/>
                  </a:lnTo>
                  <a:lnTo>
                    <a:pt x="645857" y="2030502"/>
                  </a:lnTo>
                  <a:lnTo>
                    <a:pt x="688443" y="2047459"/>
                  </a:lnTo>
                  <a:lnTo>
                    <a:pt x="731909" y="2062597"/>
                  </a:lnTo>
                  <a:lnTo>
                    <a:pt x="776206" y="2075869"/>
                  </a:lnTo>
                  <a:lnTo>
                    <a:pt x="821288" y="2087228"/>
                  </a:lnTo>
                  <a:lnTo>
                    <a:pt x="867109" y="2096628"/>
                  </a:lnTo>
                  <a:lnTo>
                    <a:pt x="913620" y="2104020"/>
                  </a:lnTo>
                  <a:lnTo>
                    <a:pt x="960775" y="2109359"/>
                  </a:lnTo>
                  <a:lnTo>
                    <a:pt x="1008528" y="2112596"/>
                  </a:lnTo>
                  <a:lnTo>
                    <a:pt x="1056830" y="2113686"/>
                  </a:lnTo>
                  <a:lnTo>
                    <a:pt x="1105132" y="2112596"/>
                  </a:lnTo>
                  <a:lnTo>
                    <a:pt x="1152885" y="2109359"/>
                  </a:lnTo>
                  <a:lnTo>
                    <a:pt x="1200040" y="2104020"/>
                  </a:lnTo>
                  <a:lnTo>
                    <a:pt x="1246552" y="2096628"/>
                  </a:lnTo>
                  <a:lnTo>
                    <a:pt x="1292372" y="2087228"/>
                  </a:lnTo>
                  <a:lnTo>
                    <a:pt x="1337455" y="2075869"/>
                  </a:lnTo>
                  <a:lnTo>
                    <a:pt x="1381752" y="2062597"/>
                  </a:lnTo>
                  <a:lnTo>
                    <a:pt x="1425218" y="2047459"/>
                  </a:lnTo>
                  <a:lnTo>
                    <a:pt x="1467805" y="2030502"/>
                  </a:lnTo>
                  <a:lnTo>
                    <a:pt x="1509466" y="2011773"/>
                  </a:lnTo>
                  <a:lnTo>
                    <a:pt x="1550154" y="1991319"/>
                  </a:lnTo>
                  <a:lnTo>
                    <a:pt x="1589822" y="1969187"/>
                  </a:lnTo>
                  <a:lnTo>
                    <a:pt x="1628423" y="1945424"/>
                  </a:lnTo>
                  <a:lnTo>
                    <a:pt x="1665910" y="1920078"/>
                  </a:lnTo>
                  <a:lnTo>
                    <a:pt x="1702236" y="1893194"/>
                  </a:lnTo>
                  <a:lnTo>
                    <a:pt x="1737354" y="1864821"/>
                  </a:lnTo>
                  <a:lnTo>
                    <a:pt x="1771218" y="1835004"/>
                  </a:lnTo>
                  <a:lnTo>
                    <a:pt x="1803779" y="1803792"/>
                  </a:lnTo>
                  <a:lnTo>
                    <a:pt x="1834991" y="1771230"/>
                  </a:lnTo>
                  <a:lnTo>
                    <a:pt x="1864808" y="1737367"/>
                  </a:lnTo>
                  <a:lnTo>
                    <a:pt x="1893181" y="1702249"/>
                  </a:lnTo>
                  <a:lnTo>
                    <a:pt x="1920065" y="1665923"/>
                  </a:lnTo>
                  <a:lnTo>
                    <a:pt x="1945412" y="1628435"/>
                  </a:lnTo>
                  <a:lnTo>
                    <a:pt x="1969174" y="1589834"/>
                  </a:lnTo>
                  <a:lnTo>
                    <a:pt x="1991306" y="1550166"/>
                  </a:lnTo>
                  <a:lnTo>
                    <a:pt x="2011760" y="1509479"/>
                  </a:lnTo>
                  <a:lnTo>
                    <a:pt x="2030489" y="1467818"/>
                  </a:lnTo>
                  <a:lnTo>
                    <a:pt x="2047446" y="1425231"/>
                  </a:lnTo>
                  <a:lnTo>
                    <a:pt x="2062584" y="1381765"/>
                  </a:lnTo>
                  <a:lnTo>
                    <a:pt x="2075857" y="1337467"/>
                  </a:lnTo>
                  <a:lnTo>
                    <a:pt x="2087216" y="1292385"/>
                  </a:lnTo>
                  <a:lnTo>
                    <a:pt x="2096615" y="1246564"/>
                  </a:lnTo>
                  <a:lnTo>
                    <a:pt x="2104008" y="1200053"/>
                  </a:lnTo>
                  <a:lnTo>
                    <a:pt x="2109346" y="1152897"/>
                  </a:lnTo>
                  <a:lnTo>
                    <a:pt x="2112584" y="1105145"/>
                  </a:lnTo>
                  <a:lnTo>
                    <a:pt x="2113673" y="1056843"/>
                  </a:lnTo>
                  <a:lnTo>
                    <a:pt x="2112584" y="1008540"/>
                  </a:lnTo>
                  <a:lnTo>
                    <a:pt x="2109346" y="960788"/>
                  </a:lnTo>
                  <a:lnTo>
                    <a:pt x="2104008" y="913633"/>
                  </a:lnTo>
                  <a:lnTo>
                    <a:pt x="2096615" y="867121"/>
                  </a:lnTo>
                  <a:lnTo>
                    <a:pt x="2087216" y="821301"/>
                  </a:lnTo>
                  <a:lnTo>
                    <a:pt x="2075857" y="776218"/>
                  </a:lnTo>
                  <a:lnTo>
                    <a:pt x="2062584" y="731920"/>
                  </a:lnTo>
                  <a:lnTo>
                    <a:pt x="2047446" y="688455"/>
                  </a:lnTo>
                  <a:lnTo>
                    <a:pt x="2030489" y="645868"/>
                  </a:lnTo>
                  <a:lnTo>
                    <a:pt x="2011760" y="604207"/>
                  </a:lnTo>
                  <a:lnTo>
                    <a:pt x="1991306" y="563519"/>
                  </a:lnTo>
                  <a:lnTo>
                    <a:pt x="1969174" y="523851"/>
                  </a:lnTo>
                  <a:lnTo>
                    <a:pt x="1945412" y="485250"/>
                  </a:lnTo>
                  <a:lnTo>
                    <a:pt x="1920065" y="447763"/>
                  </a:lnTo>
                  <a:lnTo>
                    <a:pt x="1893181" y="411437"/>
                  </a:lnTo>
                  <a:lnTo>
                    <a:pt x="1864808" y="376318"/>
                  </a:lnTo>
                  <a:lnTo>
                    <a:pt x="1834991" y="342455"/>
                  </a:lnTo>
                  <a:lnTo>
                    <a:pt x="1803779" y="309894"/>
                  </a:lnTo>
                  <a:lnTo>
                    <a:pt x="1771218" y="278681"/>
                  </a:lnTo>
                  <a:lnTo>
                    <a:pt x="1737354" y="248865"/>
                  </a:lnTo>
                  <a:lnTo>
                    <a:pt x="1702236" y="220491"/>
                  </a:lnTo>
                  <a:lnTo>
                    <a:pt x="1665910" y="193608"/>
                  </a:lnTo>
                  <a:lnTo>
                    <a:pt x="1628423" y="168261"/>
                  </a:lnTo>
                  <a:lnTo>
                    <a:pt x="1589822" y="144498"/>
                  </a:lnTo>
                  <a:lnTo>
                    <a:pt x="1550154" y="122366"/>
                  </a:lnTo>
                  <a:lnTo>
                    <a:pt x="1509466" y="101912"/>
                  </a:lnTo>
                  <a:lnTo>
                    <a:pt x="1467805" y="83184"/>
                  </a:lnTo>
                  <a:lnTo>
                    <a:pt x="1425218" y="66226"/>
                  </a:lnTo>
                  <a:lnTo>
                    <a:pt x="1381752" y="51088"/>
                  </a:lnTo>
                  <a:lnTo>
                    <a:pt x="1337455" y="37816"/>
                  </a:lnTo>
                  <a:lnTo>
                    <a:pt x="1292372" y="26457"/>
                  </a:lnTo>
                  <a:lnTo>
                    <a:pt x="1246552" y="17058"/>
                  </a:lnTo>
                  <a:lnTo>
                    <a:pt x="1200040" y="9665"/>
                  </a:lnTo>
                  <a:lnTo>
                    <a:pt x="1152885" y="4327"/>
                  </a:lnTo>
                  <a:lnTo>
                    <a:pt x="1105132" y="1089"/>
                  </a:lnTo>
                  <a:lnTo>
                    <a:pt x="1056830" y="0"/>
                  </a:lnTo>
                  <a:close/>
                </a:path>
              </a:pathLst>
            </a:custGeom>
            <a:solidFill>
              <a:srgbClr val="B8D0ED"/>
            </a:solidFill>
          </p:spPr>
          <p:txBody>
            <a:bodyPr wrap="square" lIns="0" tIns="0" rIns="0" bIns="0" rtlCol="0"/>
            <a:lstStyle/>
            <a:p>
              <a:endParaRPr/>
            </a:p>
          </p:txBody>
        </p:sp>
        <p:sp>
          <p:nvSpPr>
            <p:cNvPr id="21" name="object 21"/>
            <p:cNvSpPr/>
            <p:nvPr/>
          </p:nvSpPr>
          <p:spPr>
            <a:xfrm>
              <a:off x="5418896" y="2579089"/>
              <a:ext cx="2892425" cy="1443990"/>
            </a:xfrm>
            <a:custGeom>
              <a:avLst/>
              <a:gdLst/>
              <a:ahLst/>
              <a:cxnLst/>
              <a:rect l="l" t="t" r="r" b="b"/>
              <a:pathLst>
                <a:path w="2892425" h="1443989">
                  <a:moveTo>
                    <a:pt x="246132" y="0"/>
                  </a:moveTo>
                  <a:lnTo>
                    <a:pt x="201183" y="1057"/>
                  </a:lnTo>
                  <a:lnTo>
                    <a:pt x="157902" y="7642"/>
                  </a:lnTo>
                  <a:lnTo>
                    <a:pt x="119627" y="19441"/>
                  </a:lnTo>
                  <a:lnTo>
                    <a:pt x="60622" y="65295"/>
                  </a:lnTo>
                  <a:lnTo>
                    <a:pt x="37886" y="102038"/>
                  </a:lnTo>
                  <a:lnTo>
                    <a:pt x="20533" y="145772"/>
                  </a:lnTo>
                  <a:lnTo>
                    <a:pt x="7614" y="195897"/>
                  </a:lnTo>
                  <a:lnTo>
                    <a:pt x="831" y="243466"/>
                  </a:lnTo>
                  <a:lnTo>
                    <a:pt x="0" y="291087"/>
                  </a:lnTo>
                  <a:lnTo>
                    <a:pt x="4901" y="338286"/>
                  </a:lnTo>
                  <a:lnTo>
                    <a:pt x="15317" y="384590"/>
                  </a:lnTo>
                  <a:lnTo>
                    <a:pt x="31032" y="429523"/>
                  </a:lnTo>
                  <a:lnTo>
                    <a:pt x="51829" y="472612"/>
                  </a:lnTo>
                  <a:lnTo>
                    <a:pt x="77489" y="513384"/>
                  </a:lnTo>
                  <a:lnTo>
                    <a:pt x="101994" y="546846"/>
                  </a:lnTo>
                  <a:lnTo>
                    <a:pt x="127589" y="579770"/>
                  </a:lnTo>
                  <a:lnTo>
                    <a:pt x="154251" y="612151"/>
                  </a:lnTo>
                  <a:lnTo>
                    <a:pt x="181958" y="643985"/>
                  </a:lnTo>
                  <a:lnTo>
                    <a:pt x="210688" y="675268"/>
                  </a:lnTo>
                  <a:lnTo>
                    <a:pt x="240420" y="705995"/>
                  </a:lnTo>
                  <a:lnTo>
                    <a:pt x="271130" y="736162"/>
                  </a:lnTo>
                  <a:lnTo>
                    <a:pt x="302797" y="765764"/>
                  </a:lnTo>
                  <a:lnTo>
                    <a:pt x="335399" y="794798"/>
                  </a:lnTo>
                  <a:lnTo>
                    <a:pt x="368913" y="823258"/>
                  </a:lnTo>
                  <a:lnTo>
                    <a:pt x="403318" y="851142"/>
                  </a:lnTo>
                  <a:lnTo>
                    <a:pt x="438591" y="878443"/>
                  </a:lnTo>
                  <a:lnTo>
                    <a:pt x="474709" y="905159"/>
                  </a:lnTo>
                  <a:lnTo>
                    <a:pt x="511652" y="931284"/>
                  </a:lnTo>
                  <a:lnTo>
                    <a:pt x="549397" y="956815"/>
                  </a:lnTo>
                  <a:lnTo>
                    <a:pt x="587921" y="981747"/>
                  </a:lnTo>
                  <a:lnTo>
                    <a:pt x="627203" y="1006075"/>
                  </a:lnTo>
                  <a:lnTo>
                    <a:pt x="667220" y="1029796"/>
                  </a:lnTo>
                  <a:lnTo>
                    <a:pt x="707951" y="1052905"/>
                  </a:lnTo>
                  <a:lnTo>
                    <a:pt x="749373" y="1075397"/>
                  </a:lnTo>
                  <a:lnTo>
                    <a:pt x="791463" y="1097269"/>
                  </a:lnTo>
                  <a:lnTo>
                    <a:pt x="834201" y="1118516"/>
                  </a:lnTo>
                  <a:lnTo>
                    <a:pt x="877563" y="1139133"/>
                  </a:lnTo>
                  <a:lnTo>
                    <a:pt x="921528" y="1159117"/>
                  </a:lnTo>
                  <a:lnTo>
                    <a:pt x="966074" y="1178463"/>
                  </a:lnTo>
                  <a:lnTo>
                    <a:pt x="1011178" y="1197167"/>
                  </a:lnTo>
                  <a:lnTo>
                    <a:pt x="1056818" y="1215224"/>
                  </a:lnTo>
                  <a:lnTo>
                    <a:pt x="1102972" y="1232630"/>
                  </a:lnTo>
                  <a:lnTo>
                    <a:pt x="1149618" y="1249381"/>
                  </a:lnTo>
                  <a:lnTo>
                    <a:pt x="1196734" y="1265472"/>
                  </a:lnTo>
                  <a:lnTo>
                    <a:pt x="1244297" y="1280899"/>
                  </a:lnTo>
                  <a:lnTo>
                    <a:pt x="1292286" y="1295658"/>
                  </a:lnTo>
                  <a:lnTo>
                    <a:pt x="1340679" y="1309745"/>
                  </a:lnTo>
                  <a:lnTo>
                    <a:pt x="1389453" y="1323155"/>
                  </a:lnTo>
                  <a:lnTo>
                    <a:pt x="1438585" y="1335883"/>
                  </a:lnTo>
                  <a:lnTo>
                    <a:pt x="1488055" y="1347926"/>
                  </a:lnTo>
                  <a:lnTo>
                    <a:pt x="1537840" y="1359279"/>
                  </a:lnTo>
                  <a:lnTo>
                    <a:pt x="1587918" y="1369938"/>
                  </a:lnTo>
                  <a:lnTo>
                    <a:pt x="1638266" y="1379898"/>
                  </a:lnTo>
                  <a:lnTo>
                    <a:pt x="1688862" y="1389156"/>
                  </a:lnTo>
                  <a:lnTo>
                    <a:pt x="1739685" y="1397706"/>
                  </a:lnTo>
                  <a:lnTo>
                    <a:pt x="1790712" y="1405545"/>
                  </a:lnTo>
                  <a:lnTo>
                    <a:pt x="1841921" y="1412667"/>
                  </a:lnTo>
                  <a:lnTo>
                    <a:pt x="1893291" y="1419070"/>
                  </a:lnTo>
                  <a:lnTo>
                    <a:pt x="1944798" y="1424748"/>
                  </a:lnTo>
                  <a:lnTo>
                    <a:pt x="1996420" y="1429698"/>
                  </a:lnTo>
                  <a:lnTo>
                    <a:pt x="2048136" y="1433914"/>
                  </a:lnTo>
                  <a:lnTo>
                    <a:pt x="2099924" y="1437392"/>
                  </a:lnTo>
                  <a:lnTo>
                    <a:pt x="2151760" y="1440129"/>
                  </a:lnTo>
                  <a:lnTo>
                    <a:pt x="2203624" y="1442120"/>
                  </a:lnTo>
                  <a:lnTo>
                    <a:pt x="2255493" y="1443360"/>
                  </a:lnTo>
                  <a:lnTo>
                    <a:pt x="2307345" y="1443846"/>
                  </a:lnTo>
                  <a:lnTo>
                    <a:pt x="2359157" y="1443572"/>
                  </a:lnTo>
                  <a:lnTo>
                    <a:pt x="2410909" y="1442535"/>
                  </a:lnTo>
                  <a:lnTo>
                    <a:pt x="2462576" y="1440730"/>
                  </a:lnTo>
                  <a:lnTo>
                    <a:pt x="2514138" y="1438153"/>
                  </a:lnTo>
                  <a:lnTo>
                    <a:pt x="2565572" y="1434800"/>
                  </a:lnTo>
                  <a:lnTo>
                    <a:pt x="2616856" y="1430665"/>
                  </a:lnTo>
                  <a:lnTo>
                    <a:pt x="2667968" y="1425746"/>
                  </a:lnTo>
                  <a:lnTo>
                    <a:pt x="2718886" y="1420037"/>
                  </a:lnTo>
                  <a:lnTo>
                    <a:pt x="2764871" y="1408314"/>
                  </a:lnTo>
                  <a:lnTo>
                    <a:pt x="2805331" y="1385774"/>
                  </a:lnTo>
                  <a:lnTo>
                    <a:pt x="2838565" y="1354014"/>
                  </a:lnTo>
                  <a:lnTo>
                    <a:pt x="2862874" y="1314628"/>
                  </a:lnTo>
                  <a:lnTo>
                    <a:pt x="2876556" y="1269212"/>
                  </a:lnTo>
                  <a:lnTo>
                    <a:pt x="2892216" y="1173124"/>
                  </a:lnTo>
                  <a:lnTo>
                    <a:pt x="2890863" y="1153796"/>
                  </a:lnTo>
                  <a:lnTo>
                    <a:pt x="2881546" y="1137810"/>
                  </a:lnTo>
                  <a:lnTo>
                    <a:pt x="2866293" y="1127356"/>
                  </a:lnTo>
                  <a:lnTo>
                    <a:pt x="2847131" y="1124623"/>
                  </a:lnTo>
                  <a:lnTo>
                    <a:pt x="2795299" y="1128971"/>
                  </a:lnTo>
                  <a:lnTo>
                    <a:pt x="2743532" y="1132601"/>
                  </a:lnTo>
                  <a:lnTo>
                    <a:pt x="2691826" y="1135524"/>
                  </a:lnTo>
                  <a:lnTo>
                    <a:pt x="2640180" y="1137755"/>
                  </a:lnTo>
                  <a:lnTo>
                    <a:pt x="2588591" y="1139307"/>
                  </a:lnTo>
                  <a:lnTo>
                    <a:pt x="2537057" y="1140192"/>
                  </a:lnTo>
                  <a:lnTo>
                    <a:pt x="2485575" y="1140424"/>
                  </a:lnTo>
                  <a:lnTo>
                    <a:pt x="2434144" y="1140016"/>
                  </a:lnTo>
                  <a:lnTo>
                    <a:pt x="2382760" y="1138981"/>
                  </a:lnTo>
                  <a:lnTo>
                    <a:pt x="2331421" y="1137333"/>
                  </a:lnTo>
                  <a:lnTo>
                    <a:pt x="2280126" y="1135085"/>
                  </a:lnTo>
                  <a:lnTo>
                    <a:pt x="2228871" y="1132250"/>
                  </a:lnTo>
                  <a:lnTo>
                    <a:pt x="2177655" y="1128841"/>
                  </a:lnTo>
                  <a:lnTo>
                    <a:pt x="2126474" y="1124871"/>
                  </a:lnTo>
                  <a:lnTo>
                    <a:pt x="2075328" y="1120354"/>
                  </a:lnTo>
                  <a:lnTo>
                    <a:pt x="2024212" y="1115302"/>
                  </a:lnTo>
                  <a:lnTo>
                    <a:pt x="1973126" y="1109730"/>
                  </a:lnTo>
                  <a:lnTo>
                    <a:pt x="1922066" y="1103650"/>
                  </a:lnTo>
                  <a:lnTo>
                    <a:pt x="1871031" y="1097075"/>
                  </a:lnTo>
                  <a:lnTo>
                    <a:pt x="1820017" y="1090019"/>
                  </a:lnTo>
                  <a:lnTo>
                    <a:pt x="1769023" y="1082495"/>
                  </a:lnTo>
                  <a:lnTo>
                    <a:pt x="1718047" y="1074515"/>
                  </a:lnTo>
                  <a:lnTo>
                    <a:pt x="1667085" y="1066094"/>
                  </a:lnTo>
                  <a:lnTo>
                    <a:pt x="1616136" y="1057245"/>
                  </a:lnTo>
                  <a:lnTo>
                    <a:pt x="1565197" y="1047980"/>
                  </a:lnTo>
                  <a:lnTo>
                    <a:pt x="1514266" y="1038313"/>
                  </a:lnTo>
                  <a:lnTo>
                    <a:pt x="1434245" y="1021634"/>
                  </a:lnTo>
                  <a:lnTo>
                    <a:pt x="1356711" y="1003153"/>
                  </a:lnTo>
                  <a:lnTo>
                    <a:pt x="1281650" y="982981"/>
                  </a:lnTo>
                  <a:lnTo>
                    <a:pt x="1209046" y="961231"/>
                  </a:lnTo>
                  <a:lnTo>
                    <a:pt x="1138886" y="938013"/>
                  </a:lnTo>
                  <a:lnTo>
                    <a:pt x="1071155" y="913440"/>
                  </a:lnTo>
                  <a:lnTo>
                    <a:pt x="1005839" y="887623"/>
                  </a:lnTo>
                  <a:lnTo>
                    <a:pt x="942924" y="860673"/>
                  </a:lnTo>
                  <a:lnTo>
                    <a:pt x="882395" y="832702"/>
                  </a:lnTo>
                  <a:lnTo>
                    <a:pt x="824238" y="803822"/>
                  </a:lnTo>
                  <a:lnTo>
                    <a:pt x="768438" y="774145"/>
                  </a:lnTo>
                  <a:lnTo>
                    <a:pt x="714982" y="743781"/>
                  </a:lnTo>
                  <a:lnTo>
                    <a:pt x="663855" y="712842"/>
                  </a:lnTo>
                  <a:lnTo>
                    <a:pt x="615043" y="681440"/>
                  </a:lnTo>
                  <a:lnTo>
                    <a:pt x="568531" y="649687"/>
                  </a:lnTo>
                  <a:lnTo>
                    <a:pt x="524306" y="617694"/>
                  </a:lnTo>
                  <a:lnTo>
                    <a:pt x="482351" y="585572"/>
                  </a:lnTo>
                  <a:lnTo>
                    <a:pt x="442655" y="553434"/>
                  </a:lnTo>
                  <a:lnTo>
                    <a:pt x="405202" y="521390"/>
                  </a:lnTo>
                  <a:lnTo>
                    <a:pt x="369977" y="489553"/>
                  </a:lnTo>
                  <a:lnTo>
                    <a:pt x="336967" y="458033"/>
                  </a:lnTo>
                  <a:lnTo>
                    <a:pt x="306157" y="426943"/>
                  </a:lnTo>
                  <a:lnTo>
                    <a:pt x="277533" y="396394"/>
                  </a:lnTo>
                  <a:lnTo>
                    <a:pt x="251080" y="366497"/>
                  </a:lnTo>
                  <a:lnTo>
                    <a:pt x="204633" y="309108"/>
                  </a:lnTo>
                  <a:lnTo>
                    <a:pt x="166700" y="255668"/>
                  </a:lnTo>
                  <a:lnTo>
                    <a:pt x="137167" y="207070"/>
                  </a:lnTo>
                  <a:lnTo>
                    <a:pt x="115919" y="164206"/>
                  </a:lnTo>
                  <a:lnTo>
                    <a:pt x="102842" y="127968"/>
                  </a:lnTo>
                  <a:lnTo>
                    <a:pt x="97822" y="99250"/>
                  </a:lnTo>
                  <a:lnTo>
                    <a:pt x="98297" y="87989"/>
                  </a:lnTo>
                  <a:lnTo>
                    <a:pt x="116647" y="51961"/>
                  </a:lnTo>
                  <a:lnTo>
                    <a:pt x="149535" y="30418"/>
                  </a:lnTo>
                  <a:lnTo>
                    <a:pt x="213228" y="7005"/>
                  </a:lnTo>
                  <a:lnTo>
                    <a:pt x="246132" y="0"/>
                  </a:lnTo>
                  <a:close/>
                </a:path>
              </a:pathLst>
            </a:custGeom>
            <a:solidFill>
              <a:srgbClr val="D21924"/>
            </a:solidFill>
          </p:spPr>
          <p:txBody>
            <a:bodyPr wrap="square" lIns="0" tIns="0" rIns="0" bIns="0" rtlCol="0"/>
            <a:lstStyle/>
            <a:p>
              <a:endParaRPr/>
            </a:p>
          </p:txBody>
        </p:sp>
      </p:grpSp>
      <p:sp>
        <p:nvSpPr>
          <p:cNvPr id="22" name="object 22"/>
          <p:cNvSpPr txBox="1">
            <a:spLocks noGrp="1"/>
          </p:cNvSpPr>
          <p:nvPr>
            <p:ph type="title"/>
          </p:nvPr>
        </p:nvSpPr>
        <p:spPr>
          <a:xfrm>
            <a:off x="1447800" y="1447800"/>
            <a:ext cx="2908300" cy="751488"/>
          </a:xfrm>
          <a:prstGeom prst="rect">
            <a:avLst/>
          </a:prstGeom>
        </p:spPr>
        <p:txBody>
          <a:bodyPr vert="horz" wrap="square" lIns="0" tIns="12700" rIns="0" bIns="0" rtlCol="0">
            <a:spAutoFit/>
          </a:bodyPr>
          <a:lstStyle/>
          <a:p>
            <a:pPr marL="12700">
              <a:lnSpc>
                <a:spcPct val="100000"/>
              </a:lnSpc>
              <a:spcBef>
                <a:spcPts val="100"/>
              </a:spcBef>
            </a:pPr>
            <a:r>
              <a:rPr sz="2400" b="0" spc="409" dirty="0">
                <a:solidFill>
                  <a:srgbClr val="1D1D1B"/>
                </a:solidFill>
                <a:latin typeface="Trebuchet MS" panose="020B0703020202090204"/>
                <a:cs typeface="Trebuchet MS" panose="020B0703020202090204"/>
              </a:rPr>
              <a:t>Un </a:t>
            </a:r>
            <a:r>
              <a:rPr sz="2400" b="0" spc="175" dirty="0">
                <a:solidFill>
                  <a:srgbClr val="1D1D1B"/>
                </a:solidFill>
                <a:latin typeface="Trebuchet MS" panose="020B0703020202090204"/>
                <a:cs typeface="Trebuchet MS" panose="020B0703020202090204"/>
              </a:rPr>
              <a:t>guide de </a:t>
            </a:r>
            <a:r>
              <a:rPr lang="fr-FR" sz="2400" b="0" spc="175" dirty="0">
                <a:solidFill>
                  <a:srgbClr val="1D1D1B"/>
                </a:solidFill>
                <a:latin typeface="Trebuchet MS" panose="020B0703020202090204"/>
                <a:cs typeface="Trebuchet MS" panose="020B0703020202090204"/>
              </a:rPr>
              <a:t>Street Art</a:t>
            </a:r>
            <a:endParaRPr sz="2400" dirty="0">
              <a:latin typeface="Trebuchet MS" panose="020B0703020202090204"/>
              <a:cs typeface="Trebuchet MS" panose="020B0703020202090204"/>
            </a:endParaRPr>
          </a:p>
        </p:txBody>
      </p:sp>
      <p:sp>
        <p:nvSpPr>
          <p:cNvPr id="23" name="object 23"/>
          <p:cNvSpPr txBox="1"/>
          <p:nvPr/>
        </p:nvSpPr>
        <p:spPr>
          <a:xfrm>
            <a:off x="1422001" y="2184167"/>
            <a:ext cx="3535679" cy="2387833"/>
          </a:xfrm>
          <a:prstGeom prst="rect">
            <a:avLst/>
          </a:prstGeom>
        </p:spPr>
        <p:txBody>
          <a:bodyPr vert="horz" wrap="square" lIns="0" tIns="12700" rIns="0" bIns="0" rtlCol="0">
            <a:spAutoFit/>
          </a:bodyPr>
          <a:lstStyle/>
          <a:p>
            <a:pPr marL="12700">
              <a:lnSpc>
                <a:spcPct val="100000"/>
              </a:lnSpc>
              <a:spcBef>
                <a:spcPts val="100"/>
              </a:spcBef>
            </a:pPr>
            <a:r>
              <a:rPr sz="1800" b="1" spc="55" dirty="0">
                <a:solidFill>
                  <a:srgbClr val="1D1D1B"/>
                </a:solidFill>
                <a:latin typeface="Trebuchet MS" panose="020B0703020202090204"/>
                <a:cs typeface="Trebuchet MS" panose="020B0703020202090204"/>
              </a:rPr>
              <a:t>des </a:t>
            </a:r>
            <a:r>
              <a:rPr sz="1800" b="1" spc="5" dirty="0">
                <a:solidFill>
                  <a:srgbClr val="1D1D1B"/>
                </a:solidFill>
                <a:latin typeface="Trebuchet MS" panose="020B0703020202090204"/>
                <a:cs typeface="Trebuchet MS" panose="020B0703020202090204"/>
              </a:rPr>
              <a:t>peintures murales de </a:t>
            </a:r>
            <a:r>
              <a:rPr sz="1800" b="1" spc="60" dirty="0">
                <a:solidFill>
                  <a:srgbClr val="1D1D1B"/>
                </a:solidFill>
                <a:latin typeface="Trebuchet MS" panose="020B0703020202090204"/>
                <a:cs typeface="Trebuchet MS" panose="020B0703020202090204"/>
              </a:rPr>
              <a:t>Varsovie</a:t>
            </a:r>
            <a:endParaRPr sz="1800" dirty="0">
              <a:latin typeface="Trebuchet MS" panose="020B0703020202090204"/>
              <a:cs typeface="Trebuchet MS" panose="020B0703020202090204"/>
            </a:endParaRPr>
          </a:p>
          <a:p>
            <a:pPr marL="12700" marR="5080">
              <a:lnSpc>
                <a:spcPct val="100000"/>
              </a:lnSpc>
              <a:spcBef>
                <a:spcPts val="1680"/>
              </a:spcBef>
            </a:pPr>
            <a:r>
              <a:rPr sz="1800" spc="-50" dirty="0">
                <a:solidFill>
                  <a:srgbClr val="1D1D1B"/>
                </a:solidFill>
                <a:latin typeface="Trebuchet MS" panose="020B0703020202090204"/>
                <a:cs typeface="Trebuchet MS" panose="020B0703020202090204"/>
              </a:rPr>
              <a:t>Un </a:t>
            </a:r>
            <a:r>
              <a:rPr sz="1800" spc="-65" dirty="0">
                <a:solidFill>
                  <a:srgbClr val="1D1D1B"/>
                </a:solidFill>
                <a:latin typeface="Trebuchet MS" panose="020B0703020202090204"/>
                <a:cs typeface="Trebuchet MS" panose="020B0703020202090204"/>
              </a:rPr>
              <a:t>exemple </a:t>
            </a:r>
            <a:r>
              <a:rPr sz="1800" spc="-20" dirty="0">
                <a:solidFill>
                  <a:srgbClr val="1D1D1B"/>
                </a:solidFill>
                <a:latin typeface="Trebuchet MS" panose="020B0703020202090204"/>
                <a:cs typeface="Trebuchet MS" panose="020B0703020202090204"/>
              </a:rPr>
              <a:t>de guide </a:t>
            </a:r>
            <a:r>
              <a:rPr lang="fr-FR" sz="1800" spc="-20" dirty="0">
                <a:solidFill>
                  <a:srgbClr val="1D1D1B"/>
                </a:solidFill>
                <a:latin typeface="Trebuchet MS" panose="020B0703020202090204"/>
                <a:cs typeface="Trebuchet MS" panose="020B0703020202090204"/>
              </a:rPr>
              <a:t>de Street Art </a:t>
            </a:r>
            <a:r>
              <a:rPr sz="1800" spc="-65" dirty="0" err="1">
                <a:solidFill>
                  <a:srgbClr val="1D1D1B"/>
                </a:solidFill>
                <a:latin typeface="Trebuchet MS" panose="020B0703020202090204"/>
                <a:cs typeface="Trebuchet MS" panose="020B0703020202090204"/>
              </a:rPr>
              <a:t>visuel</a:t>
            </a:r>
            <a:r>
              <a:rPr sz="1800" spc="-65" dirty="0">
                <a:solidFill>
                  <a:srgbClr val="1D1D1B"/>
                </a:solidFill>
                <a:latin typeface="Trebuchet MS" panose="020B0703020202090204"/>
                <a:cs typeface="Trebuchet MS" panose="020B0703020202090204"/>
              </a:rPr>
              <a:t> </a:t>
            </a:r>
            <a:r>
              <a:rPr sz="1800" spc="-45" dirty="0">
                <a:solidFill>
                  <a:srgbClr val="1D1D1B"/>
                </a:solidFill>
                <a:latin typeface="Trebuchet MS" panose="020B0703020202090204"/>
                <a:cs typeface="Trebuchet MS" panose="020B0703020202090204"/>
              </a:rPr>
              <a:t>de </a:t>
            </a:r>
            <a:r>
              <a:rPr sz="1800" spc="-35" dirty="0">
                <a:solidFill>
                  <a:srgbClr val="1D1D1B"/>
                </a:solidFill>
                <a:latin typeface="Trebuchet MS" panose="020B0703020202090204"/>
                <a:cs typeface="Trebuchet MS" panose="020B0703020202090204"/>
              </a:rPr>
              <a:t>Varsovie</a:t>
            </a:r>
            <a:r>
              <a:rPr sz="1800" spc="-95" dirty="0">
                <a:solidFill>
                  <a:srgbClr val="1D1D1B"/>
                </a:solidFill>
                <a:latin typeface="Trebuchet MS" panose="020B0703020202090204"/>
                <a:cs typeface="Trebuchet MS" panose="020B0703020202090204"/>
              </a:rPr>
              <a:t>, </a:t>
            </a:r>
            <a:r>
              <a:rPr sz="1800" spc="-80" dirty="0" err="1">
                <a:solidFill>
                  <a:srgbClr val="1D1D1B"/>
                </a:solidFill>
                <a:latin typeface="Trebuchet MS" panose="020B0703020202090204"/>
                <a:cs typeface="Trebuchet MS" panose="020B0703020202090204"/>
              </a:rPr>
              <a:t>spécialement</a:t>
            </a:r>
            <a:r>
              <a:rPr sz="1800" spc="-80" dirty="0">
                <a:solidFill>
                  <a:srgbClr val="1D1D1B"/>
                </a:solidFill>
                <a:latin typeface="Trebuchet MS" panose="020B0703020202090204"/>
                <a:cs typeface="Trebuchet MS" panose="020B0703020202090204"/>
              </a:rPr>
              <a:t> </a:t>
            </a:r>
            <a:r>
              <a:rPr lang="fr-FR" sz="1800" spc="-40" dirty="0">
                <a:solidFill>
                  <a:srgbClr val="1D1D1B"/>
                </a:solidFill>
                <a:latin typeface="Trebuchet MS" panose="020B0703020202090204"/>
                <a:cs typeface="Trebuchet MS" panose="020B0703020202090204"/>
              </a:rPr>
              <a:t>ciblé pour les</a:t>
            </a:r>
            <a:r>
              <a:rPr lang="fr-FR" spc="-40" dirty="0">
                <a:solidFill>
                  <a:srgbClr val="1D1D1B"/>
                </a:solidFill>
                <a:latin typeface="Trebuchet MS" panose="020B0703020202090204"/>
                <a:cs typeface="Trebuchet MS" panose="020B0703020202090204"/>
              </a:rPr>
              <a:t> </a:t>
            </a:r>
            <a:r>
              <a:rPr sz="1800" spc="-60" dirty="0" err="1">
                <a:solidFill>
                  <a:srgbClr val="1D1D1B"/>
                </a:solidFill>
                <a:latin typeface="Trebuchet MS" panose="020B0703020202090204"/>
                <a:cs typeface="Trebuchet MS" panose="020B0703020202090204"/>
              </a:rPr>
              <a:t>touristes</a:t>
            </a:r>
            <a:r>
              <a:rPr sz="1800" spc="-60" dirty="0">
                <a:solidFill>
                  <a:srgbClr val="1D1D1B"/>
                </a:solidFill>
                <a:latin typeface="Trebuchet MS" panose="020B0703020202090204"/>
                <a:cs typeface="Trebuchet MS" panose="020B0703020202090204"/>
              </a:rPr>
              <a:t>.</a:t>
            </a:r>
            <a:endParaRPr sz="1800" dirty="0">
              <a:latin typeface="Trebuchet MS" panose="020B0703020202090204"/>
              <a:cs typeface="Trebuchet MS" panose="020B0703020202090204"/>
            </a:endParaRPr>
          </a:p>
          <a:p>
            <a:pPr marL="12700" marR="758190">
              <a:lnSpc>
                <a:spcPct val="100000"/>
              </a:lnSpc>
              <a:spcBef>
                <a:spcPts val="1675"/>
              </a:spcBef>
            </a:pPr>
            <a:r>
              <a:rPr sz="1600" b="1" spc="10" dirty="0">
                <a:solidFill>
                  <a:srgbClr val="1D1D1B"/>
                </a:solidFill>
                <a:latin typeface="Trebuchet MS" panose="020B0703020202090204"/>
                <a:cs typeface="Trebuchet MS" panose="020B0703020202090204"/>
              </a:rPr>
              <a:t>www.culturaobscu- </a:t>
            </a:r>
            <a:r>
              <a:rPr sz="1600" b="1" spc="-25" dirty="0">
                <a:solidFill>
                  <a:srgbClr val="1D1D1B"/>
                </a:solidFill>
                <a:latin typeface="Trebuchet MS" panose="020B0703020202090204"/>
                <a:cs typeface="Trebuchet MS" panose="020B0703020202090204"/>
              </a:rPr>
              <a:t>ra.com/street-art-warsaw</a:t>
            </a:r>
            <a:endParaRPr sz="1600" dirty="0">
              <a:latin typeface="Trebuchet MS" panose="020B0703020202090204"/>
              <a:cs typeface="Trebuchet MS" panose="020B0703020202090204"/>
            </a:endParaRPr>
          </a:p>
        </p:txBody>
      </p:sp>
      <p:sp>
        <p:nvSpPr>
          <p:cNvPr id="24" name="object 24"/>
          <p:cNvSpPr/>
          <p:nvPr/>
        </p:nvSpPr>
        <p:spPr>
          <a:xfrm>
            <a:off x="1212824" y="1076956"/>
            <a:ext cx="3535679" cy="39116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26" name="object 15">
            <a:extLst>
              <a:ext uri="{FF2B5EF4-FFF2-40B4-BE49-F238E27FC236}">
                <a16:creationId xmlns:a16="http://schemas.microsoft.com/office/drawing/2014/main" id="{1D50DDF7-2A61-6953-C724-8EF9D175FCE6}"/>
              </a:ext>
            </a:extLst>
          </p:cNvPr>
          <p:cNvSpPr txBox="1"/>
          <p:nvPr/>
        </p:nvSpPr>
        <p:spPr>
          <a:xfrm>
            <a:off x="1328676" y="1115800"/>
            <a:ext cx="3536650" cy="289823"/>
          </a:xfrm>
          <a:prstGeom prst="rect">
            <a:avLst/>
          </a:prstGeom>
        </p:spPr>
        <p:txBody>
          <a:bodyPr vert="horz" wrap="square" lIns="0" tIns="12700" rIns="0" bIns="0" rtlCol="0">
            <a:spAutoFit/>
          </a:bodyPr>
          <a:lstStyle/>
          <a:p>
            <a:pPr marL="12700">
              <a:lnSpc>
                <a:spcPct val="100000"/>
              </a:lnSpc>
              <a:spcBef>
                <a:spcPts val="100"/>
              </a:spcBef>
            </a:pPr>
            <a:r>
              <a:rPr sz="1800" b="1" spc="-15" dirty="0" err="1">
                <a:solidFill>
                  <a:srgbClr val="FFFFFF"/>
                </a:solidFill>
                <a:latin typeface="Trebuchet MS" panose="020B0703020202090204"/>
                <a:cs typeface="Trebuchet MS" panose="020B0703020202090204"/>
              </a:rPr>
              <a:t>Ressources</a:t>
            </a:r>
            <a:r>
              <a:rPr sz="1800" b="1" spc="-15" dirty="0">
                <a:solidFill>
                  <a:srgbClr val="FFFFFF"/>
                </a:solidFill>
                <a:latin typeface="Trebuchet MS" panose="020B0703020202090204"/>
                <a:cs typeface="Trebuchet MS" panose="020B0703020202090204"/>
              </a:rPr>
              <a:t> </a:t>
            </a:r>
            <a:r>
              <a:rPr lang="fr-FR" sz="1800" b="1" spc="40" dirty="0">
                <a:solidFill>
                  <a:srgbClr val="FFFFFF"/>
                </a:solidFill>
                <a:latin typeface="Trebuchet MS" panose="020B0703020202090204"/>
                <a:cs typeface="Trebuchet MS" panose="020B0703020202090204"/>
              </a:rPr>
              <a:t>transdisciplinaires </a:t>
            </a:r>
            <a:endParaRPr sz="1800" dirty="0">
              <a:latin typeface="Trebuchet MS" panose="020B0703020202090204"/>
              <a:cs typeface="Trebuchet MS" panose="020B0703020202090204"/>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10058400" cy="1079500"/>
            </a:xfrm>
            <a:prstGeom prst="rect">
              <a:avLst/>
            </a:prstGeom>
          </p:spPr>
        </p:pic>
        <p:pic>
          <p:nvPicPr>
            <p:cNvPr id="4" name="object 4"/>
            <p:cNvPicPr/>
            <p:nvPr/>
          </p:nvPicPr>
          <p:blipFill>
            <a:blip r:embed="rId3" cstate="print"/>
            <a:stretch>
              <a:fillRect/>
            </a:stretch>
          </p:blipFill>
          <p:spPr>
            <a:xfrm>
              <a:off x="0" y="1003300"/>
              <a:ext cx="10058400" cy="6769100"/>
            </a:xfrm>
            <a:prstGeom prst="rect">
              <a:avLst/>
            </a:prstGeom>
          </p:spPr>
        </p:pic>
      </p:grpSp>
      <p:sp>
        <p:nvSpPr>
          <p:cNvPr id="5" name="object 5"/>
          <p:cNvSpPr txBox="1">
            <a:spLocks noGrp="1"/>
          </p:cNvSpPr>
          <p:nvPr>
            <p:ph type="title"/>
          </p:nvPr>
        </p:nvSpPr>
        <p:spPr>
          <a:xfrm>
            <a:off x="1173659" y="795684"/>
            <a:ext cx="3456304" cy="2037080"/>
          </a:xfrm>
          <a:prstGeom prst="rect">
            <a:avLst/>
          </a:prstGeom>
        </p:spPr>
        <p:txBody>
          <a:bodyPr vert="horz" wrap="square" lIns="0" tIns="195580" rIns="0" bIns="0" rtlCol="0">
            <a:spAutoFit/>
          </a:bodyPr>
          <a:lstStyle/>
          <a:p>
            <a:pPr marL="12700" marR="5080">
              <a:lnSpc>
                <a:spcPts val="7200"/>
              </a:lnSpc>
              <a:spcBef>
                <a:spcPts val="1540"/>
              </a:spcBef>
            </a:pPr>
            <a:r>
              <a:rPr sz="7200" b="0" spc="550" dirty="0">
                <a:solidFill>
                  <a:srgbClr val="1D1D1B"/>
                </a:solidFill>
                <a:latin typeface="Trebuchet MS"/>
                <a:cs typeface="Trebuchet MS"/>
              </a:rPr>
              <a:t>Études de </a:t>
            </a:r>
            <a:r>
              <a:rPr sz="7200" b="0" spc="455" dirty="0">
                <a:solidFill>
                  <a:srgbClr val="1D1D1B"/>
                </a:solidFill>
                <a:latin typeface="Trebuchet MS"/>
                <a:cs typeface="Trebuchet MS"/>
              </a:rPr>
              <a:t>cas</a:t>
            </a:r>
            <a:endParaRPr sz="7200">
              <a:latin typeface="Trebuchet MS"/>
              <a:cs typeface="Trebuchet MS"/>
            </a:endParaRPr>
          </a:p>
        </p:txBody>
      </p:sp>
      <p:grpSp>
        <p:nvGrpSpPr>
          <p:cNvPr id="6" name="object 6"/>
          <p:cNvGrpSpPr/>
          <p:nvPr/>
        </p:nvGrpSpPr>
        <p:grpSpPr>
          <a:xfrm>
            <a:off x="267058" y="2730506"/>
            <a:ext cx="5355590" cy="5041900"/>
            <a:chOff x="267058" y="2730506"/>
            <a:chExt cx="5355590" cy="5041900"/>
          </a:xfrm>
        </p:grpSpPr>
        <p:sp>
          <p:nvSpPr>
            <p:cNvPr id="7" name="object 7"/>
            <p:cNvSpPr/>
            <p:nvPr/>
          </p:nvSpPr>
          <p:spPr>
            <a:xfrm>
              <a:off x="2438400" y="2730506"/>
              <a:ext cx="609600" cy="436245"/>
            </a:xfrm>
            <a:custGeom>
              <a:avLst/>
              <a:gdLst/>
              <a:ahLst/>
              <a:cxnLst/>
              <a:rect l="l" t="t" r="r" b="b"/>
              <a:pathLst>
                <a:path w="609600" h="436244">
                  <a:moveTo>
                    <a:pt x="304800" y="0"/>
                  </a:moveTo>
                  <a:lnTo>
                    <a:pt x="250011" y="3512"/>
                  </a:lnTo>
                  <a:lnTo>
                    <a:pt x="198444" y="13638"/>
                  </a:lnTo>
                  <a:lnTo>
                    <a:pt x="150960" y="29762"/>
                  </a:lnTo>
                  <a:lnTo>
                    <a:pt x="108420" y="51269"/>
                  </a:lnTo>
                  <a:lnTo>
                    <a:pt x="71684" y="77543"/>
                  </a:lnTo>
                  <a:lnTo>
                    <a:pt x="41613" y="107968"/>
                  </a:lnTo>
                  <a:lnTo>
                    <a:pt x="19068" y="141929"/>
                  </a:lnTo>
                  <a:lnTo>
                    <a:pt x="4910" y="178810"/>
                  </a:lnTo>
                  <a:lnTo>
                    <a:pt x="0" y="217995"/>
                  </a:lnTo>
                  <a:lnTo>
                    <a:pt x="4910" y="257180"/>
                  </a:lnTo>
                  <a:lnTo>
                    <a:pt x="19068" y="294061"/>
                  </a:lnTo>
                  <a:lnTo>
                    <a:pt x="41613" y="328022"/>
                  </a:lnTo>
                  <a:lnTo>
                    <a:pt x="71684" y="358447"/>
                  </a:lnTo>
                  <a:lnTo>
                    <a:pt x="108420" y="384721"/>
                  </a:lnTo>
                  <a:lnTo>
                    <a:pt x="150960" y="406228"/>
                  </a:lnTo>
                  <a:lnTo>
                    <a:pt x="198444" y="422352"/>
                  </a:lnTo>
                  <a:lnTo>
                    <a:pt x="250011" y="432478"/>
                  </a:lnTo>
                  <a:lnTo>
                    <a:pt x="304800" y="435991"/>
                  </a:lnTo>
                  <a:lnTo>
                    <a:pt x="359588" y="432478"/>
                  </a:lnTo>
                  <a:lnTo>
                    <a:pt x="411155" y="422352"/>
                  </a:lnTo>
                  <a:lnTo>
                    <a:pt x="458639" y="406228"/>
                  </a:lnTo>
                  <a:lnTo>
                    <a:pt x="501179" y="384721"/>
                  </a:lnTo>
                  <a:lnTo>
                    <a:pt x="537915" y="358447"/>
                  </a:lnTo>
                  <a:lnTo>
                    <a:pt x="567986" y="328022"/>
                  </a:lnTo>
                  <a:lnTo>
                    <a:pt x="590531" y="294061"/>
                  </a:lnTo>
                  <a:lnTo>
                    <a:pt x="604689" y="257180"/>
                  </a:lnTo>
                  <a:lnTo>
                    <a:pt x="609600" y="217995"/>
                  </a:lnTo>
                  <a:lnTo>
                    <a:pt x="604689" y="178810"/>
                  </a:lnTo>
                  <a:lnTo>
                    <a:pt x="590531" y="141929"/>
                  </a:lnTo>
                  <a:lnTo>
                    <a:pt x="567986" y="107968"/>
                  </a:lnTo>
                  <a:lnTo>
                    <a:pt x="537915" y="77543"/>
                  </a:lnTo>
                  <a:lnTo>
                    <a:pt x="501179" y="51269"/>
                  </a:lnTo>
                  <a:lnTo>
                    <a:pt x="458639" y="29762"/>
                  </a:lnTo>
                  <a:lnTo>
                    <a:pt x="411155" y="13638"/>
                  </a:lnTo>
                  <a:lnTo>
                    <a:pt x="359588" y="3512"/>
                  </a:lnTo>
                  <a:lnTo>
                    <a:pt x="304800" y="0"/>
                  </a:lnTo>
                  <a:close/>
                </a:path>
              </a:pathLst>
            </a:custGeom>
            <a:solidFill>
              <a:srgbClr val="F3F3F5"/>
            </a:solidFill>
          </p:spPr>
          <p:txBody>
            <a:bodyPr wrap="square" lIns="0" tIns="0" rIns="0" bIns="0" rtlCol="0"/>
            <a:lstStyle/>
            <a:p>
              <a:endParaRPr/>
            </a:p>
          </p:txBody>
        </p:sp>
        <p:pic>
          <p:nvPicPr>
            <p:cNvPr id="8" name="object 8"/>
            <p:cNvPicPr/>
            <p:nvPr/>
          </p:nvPicPr>
          <p:blipFill>
            <a:blip r:embed="rId4" cstate="print"/>
            <a:stretch>
              <a:fillRect/>
            </a:stretch>
          </p:blipFill>
          <p:spPr>
            <a:xfrm>
              <a:off x="267058" y="2818841"/>
              <a:ext cx="5355333" cy="4953558"/>
            </a:xfrm>
            <a:prstGeom prst="rect">
              <a:avLst/>
            </a:prstGeom>
          </p:spPr>
        </p:pic>
        <p:sp>
          <p:nvSpPr>
            <p:cNvPr id="9" name="object 9"/>
            <p:cNvSpPr/>
            <p:nvPr/>
          </p:nvSpPr>
          <p:spPr>
            <a:xfrm>
              <a:off x="368653" y="2920443"/>
              <a:ext cx="4973320" cy="4852035"/>
            </a:xfrm>
            <a:custGeom>
              <a:avLst/>
              <a:gdLst/>
              <a:ahLst/>
              <a:cxnLst/>
              <a:rect l="l" t="t" r="r" b="b"/>
              <a:pathLst>
                <a:path w="4973320" h="4852034">
                  <a:moveTo>
                    <a:pt x="3464921" y="4442383"/>
                  </a:moveTo>
                  <a:lnTo>
                    <a:pt x="1910461" y="4442383"/>
                  </a:lnTo>
                  <a:lnTo>
                    <a:pt x="1957364" y="4455636"/>
                  </a:lnTo>
                  <a:lnTo>
                    <a:pt x="2004635" y="4467781"/>
                  </a:lnTo>
                  <a:lnTo>
                    <a:pt x="2052254" y="4478805"/>
                  </a:lnTo>
                  <a:lnTo>
                    <a:pt x="2100203" y="4488697"/>
                  </a:lnTo>
                  <a:lnTo>
                    <a:pt x="2148464" y="4497444"/>
                  </a:lnTo>
                  <a:lnTo>
                    <a:pt x="2197019" y="4505034"/>
                  </a:lnTo>
                  <a:lnTo>
                    <a:pt x="2245848" y="4511455"/>
                  </a:lnTo>
                  <a:lnTo>
                    <a:pt x="2294933" y="4516694"/>
                  </a:lnTo>
                  <a:lnTo>
                    <a:pt x="2344256" y="4520739"/>
                  </a:lnTo>
                  <a:lnTo>
                    <a:pt x="2393799" y="4523579"/>
                  </a:lnTo>
                  <a:lnTo>
                    <a:pt x="2443543" y="4525200"/>
                  </a:lnTo>
                  <a:lnTo>
                    <a:pt x="2606165" y="4851956"/>
                  </a:lnTo>
                  <a:lnTo>
                    <a:pt x="3162330" y="4851956"/>
                  </a:lnTo>
                  <a:lnTo>
                    <a:pt x="3470402" y="4776876"/>
                  </a:lnTo>
                  <a:lnTo>
                    <a:pt x="3464921" y="4442383"/>
                  </a:lnTo>
                  <a:close/>
                </a:path>
                <a:path w="4973320" h="4852034">
                  <a:moveTo>
                    <a:pt x="4770156" y="3462235"/>
                  </a:moveTo>
                  <a:lnTo>
                    <a:pt x="695807" y="3462235"/>
                  </a:lnTo>
                  <a:lnTo>
                    <a:pt x="720166" y="3505655"/>
                  </a:lnTo>
                  <a:lnTo>
                    <a:pt x="745500" y="3548339"/>
                  </a:lnTo>
                  <a:lnTo>
                    <a:pt x="771794" y="3590276"/>
                  </a:lnTo>
                  <a:lnTo>
                    <a:pt x="799029" y="3631455"/>
                  </a:lnTo>
                  <a:lnTo>
                    <a:pt x="827187" y="3671863"/>
                  </a:lnTo>
                  <a:lnTo>
                    <a:pt x="856253" y="3711490"/>
                  </a:lnTo>
                  <a:lnTo>
                    <a:pt x="886207" y="3750324"/>
                  </a:lnTo>
                  <a:lnTo>
                    <a:pt x="917033" y="3788354"/>
                  </a:lnTo>
                  <a:lnTo>
                    <a:pt x="948712" y="3825568"/>
                  </a:lnTo>
                  <a:lnTo>
                    <a:pt x="981229" y="3861955"/>
                  </a:lnTo>
                  <a:lnTo>
                    <a:pt x="1014564" y="3897503"/>
                  </a:lnTo>
                  <a:lnTo>
                    <a:pt x="855446" y="4371784"/>
                  </a:lnTo>
                  <a:lnTo>
                    <a:pt x="1562493" y="4801819"/>
                  </a:lnTo>
                  <a:lnTo>
                    <a:pt x="1910461" y="4442383"/>
                  </a:lnTo>
                  <a:lnTo>
                    <a:pt x="3464921" y="4442383"/>
                  </a:lnTo>
                  <a:lnTo>
                    <a:pt x="3462210" y="4276928"/>
                  </a:lnTo>
                  <a:lnTo>
                    <a:pt x="3505649" y="4252588"/>
                  </a:lnTo>
                  <a:lnTo>
                    <a:pt x="3548350" y="4227267"/>
                  </a:lnTo>
                  <a:lnTo>
                    <a:pt x="3590300" y="4200984"/>
                  </a:lnTo>
                  <a:lnTo>
                    <a:pt x="3631490" y="4173756"/>
                  </a:lnTo>
                  <a:lnTo>
                    <a:pt x="3671908" y="4145601"/>
                  </a:lnTo>
                  <a:lnTo>
                    <a:pt x="3711543" y="4116539"/>
                  </a:lnTo>
                  <a:lnTo>
                    <a:pt x="3750384" y="4086586"/>
                  </a:lnTo>
                  <a:lnTo>
                    <a:pt x="3788419" y="4055761"/>
                  </a:lnTo>
                  <a:lnTo>
                    <a:pt x="3825637" y="4024082"/>
                  </a:lnTo>
                  <a:lnTo>
                    <a:pt x="3862027" y="3991567"/>
                  </a:lnTo>
                  <a:lnTo>
                    <a:pt x="3897579" y="3958234"/>
                  </a:lnTo>
                  <a:lnTo>
                    <a:pt x="4468519" y="3958234"/>
                  </a:lnTo>
                  <a:lnTo>
                    <a:pt x="4770156" y="3462235"/>
                  </a:lnTo>
                  <a:close/>
                </a:path>
                <a:path w="4973320" h="4852034">
                  <a:moveTo>
                    <a:pt x="4468519" y="3958234"/>
                  </a:moveTo>
                  <a:lnTo>
                    <a:pt x="3897579" y="3958234"/>
                  </a:lnTo>
                  <a:lnTo>
                    <a:pt x="4371822" y="4117238"/>
                  </a:lnTo>
                  <a:lnTo>
                    <a:pt x="4468519" y="3958234"/>
                  </a:lnTo>
                  <a:close/>
                </a:path>
                <a:path w="4973320" h="4852034">
                  <a:moveTo>
                    <a:pt x="600963" y="855459"/>
                  </a:moveTo>
                  <a:lnTo>
                    <a:pt x="171005" y="1562468"/>
                  </a:lnTo>
                  <a:lnTo>
                    <a:pt x="530415" y="1910384"/>
                  </a:lnTo>
                  <a:lnTo>
                    <a:pt x="517157" y="1957284"/>
                  </a:lnTo>
                  <a:lnTo>
                    <a:pt x="505008" y="2004557"/>
                  </a:lnTo>
                  <a:lnTo>
                    <a:pt x="493983" y="2052183"/>
                  </a:lnTo>
                  <a:lnTo>
                    <a:pt x="484091" y="2100143"/>
                  </a:lnTo>
                  <a:lnTo>
                    <a:pt x="475345" y="2148416"/>
                  </a:lnTo>
                  <a:lnTo>
                    <a:pt x="467758" y="2196984"/>
                  </a:lnTo>
                  <a:lnTo>
                    <a:pt x="461340" y="2245827"/>
                  </a:lnTo>
                  <a:lnTo>
                    <a:pt x="456105" y="2294925"/>
                  </a:lnTo>
                  <a:lnTo>
                    <a:pt x="452064" y="2344259"/>
                  </a:lnTo>
                  <a:lnTo>
                    <a:pt x="449228" y="2393809"/>
                  </a:lnTo>
                  <a:lnTo>
                    <a:pt x="447611" y="2443556"/>
                  </a:lnTo>
                  <a:lnTo>
                    <a:pt x="0" y="2666276"/>
                  </a:lnTo>
                  <a:lnTo>
                    <a:pt x="195935" y="3470338"/>
                  </a:lnTo>
                  <a:lnTo>
                    <a:pt x="695807" y="3462235"/>
                  </a:lnTo>
                  <a:lnTo>
                    <a:pt x="4770156" y="3462235"/>
                  </a:lnTo>
                  <a:lnTo>
                    <a:pt x="4801768" y="3410254"/>
                  </a:lnTo>
                  <a:lnTo>
                    <a:pt x="4755228" y="3365201"/>
                  </a:lnTo>
                  <a:lnTo>
                    <a:pt x="2543212" y="3365201"/>
                  </a:lnTo>
                  <a:lnTo>
                    <a:pt x="2496293" y="3365067"/>
                  </a:lnTo>
                  <a:lnTo>
                    <a:pt x="2449757" y="3362462"/>
                  </a:lnTo>
                  <a:lnTo>
                    <a:pt x="2403685" y="3357434"/>
                  </a:lnTo>
                  <a:lnTo>
                    <a:pt x="2358159" y="3350034"/>
                  </a:lnTo>
                  <a:lnTo>
                    <a:pt x="2313261" y="3340312"/>
                  </a:lnTo>
                  <a:lnTo>
                    <a:pt x="2269073" y="3328316"/>
                  </a:lnTo>
                  <a:lnTo>
                    <a:pt x="2225677" y="3314098"/>
                  </a:lnTo>
                  <a:lnTo>
                    <a:pt x="2183154" y="3297705"/>
                  </a:lnTo>
                  <a:lnTo>
                    <a:pt x="2141587" y="3279189"/>
                  </a:lnTo>
                  <a:lnTo>
                    <a:pt x="2101057" y="3258599"/>
                  </a:lnTo>
                  <a:lnTo>
                    <a:pt x="2061646" y="3235985"/>
                  </a:lnTo>
                  <a:lnTo>
                    <a:pt x="2023436" y="3211396"/>
                  </a:lnTo>
                  <a:lnTo>
                    <a:pt x="1986508" y="3184882"/>
                  </a:lnTo>
                  <a:lnTo>
                    <a:pt x="1950946" y="3156493"/>
                  </a:lnTo>
                  <a:lnTo>
                    <a:pt x="1916829" y="3126279"/>
                  </a:lnTo>
                  <a:lnTo>
                    <a:pt x="1884241" y="3094289"/>
                  </a:lnTo>
                  <a:lnTo>
                    <a:pt x="1853262" y="3060573"/>
                  </a:lnTo>
                  <a:lnTo>
                    <a:pt x="1823976" y="3025180"/>
                  </a:lnTo>
                  <a:lnTo>
                    <a:pt x="1796463" y="2988161"/>
                  </a:lnTo>
                  <a:lnTo>
                    <a:pt x="1770806" y="2949566"/>
                  </a:lnTo>
                  <a:lnTo>
                    <a:pt x="1747086" y="2909443"/>
                  </a:lnTo>
                  <a:lnTo>
                    <a:pt x="1725385" y="2867843"/>
                  </a:lnTo>
                  <a:lnTo>
                    <a:pt x="1705785" y="2824815"/>
                  </a:lnTo>
                  <a:lnTo>
                    <a:pt x="1688368" y="2780409"/>
                  </a:lnTo>
                  <a:lnTo>
                    <a:pt x="1673216" y="2734675"/>
                  </a:lnTo>
                  <a:lnTo>
                    <a:pt x="1660410" y="2687662"/>
                  </a:lnTo>
                  <a:lnTo>
                    <a:pt x="1650152" y="2640023"/>
                  </a:lnTo>
                  <a:lnTo>
                    <a:pt x="1642567" y="2592440"/>
                  </a:lnTo>
                  <a:lnTo>
                    <a:pt x="1637603" y="2544995"/>
                  </a:lnTo>
                  <a:lnTo>
                    <a:pt x="1635212" y="2497769"/>
                  </a:lnTo>
                  <a:lnTo>
                    <a:pt x="1635343" y="2450845"/>
                  </a:lnTo>
                  <a:lnTo>
                    <a:pt x="1637947" y="2404305"/>
                  </a:lnTo>
                  <a:lnTo>
                    <a:pt x="1642974" y="2358230"/>
                  </a:lnTo>
                  <a:lnTo>
                    <a:pt x="1650374" y="2312701"/>
                  </a:lnTo>
                  <a:lnTo>
                    <a:pt x="1660098" y="2267802"/>
                  </a:lnTo>
                  <a:lnTo>
                    <a:pt x="1672095" y="2223612"/>
                  </a:lnTo>
                  <a:lnTo>
                    <a:pt x="1686315" y="2180215"/>
                  </a:lnTo>
                  <a:lnTo>
                    <a:pt x="1702710" y="2137693"/>
                  </a:lnTo>
                  <a:lnTo>
                    <a:pt x="1721229" y="2096126"/>
                  </a:lnTo>
                  <a:lnTo>
                    <a:pt x="1741822" y="2055596"/>
                  </a:lnTo>
                  <a:lnTo>
                    <a:pt x="1764439" y="2016186"/>
                  </a:lnTo>
                  <a:lnTo>
                    <a:pt x="1789031" y="1977978"/>
                  </a:lnTo>
                  <a:lnTo>
                    <a:pt x="1815548" y="1941052"/>
                  </a:lnTo>
                  <a:lnTo>
                    <a:pt x="1843940" y="1905491"/>
                  </a:lnTo>
                  <a:lnTo>
                    <a:pt x="1874158" y="1871377"/>
                  </a:lnTo>
                  <a:lnTo>
                    <a:pt x="1906150" y="1838791"/>
                  </a:lnTo>
                  <a:lnTo>
                    <a:pt x="1939869" y="1807815"/>
                  </a:lnTo>
                  <a:lnTo>
                    <a:pt x="1975263" y="1778531"/>
                  </a:lnTo>
                  <a:lnTo>
                    <a:pt x="2012284" y="1751021"/>
                  </a:lnTo>
                  <a:lnTo>
                    <a:pt x="2050880" y="1725366"/>
                  </a:lnTo>
                  <a:lnTo>
                    <a:pt x="2091003" y="1701648"/>
                  </a:lnTo>
                  <a:lnTo>
                    <a:pt x="2132603" y="1679950"/>
                  </a:lnTo>
                  <a:lnTo>
                    <a:pt x="2175629" y="1660352"/>
                  </a:lnTo>
                  <a:lnTo>
                    <a:pt x="2220033" y="1642937"/>
                  </a:lnTo>
                  <a:lnTo>
                    <a:pt x="2265763" y="1627787"/>
                  </a:lnTo>
                  <a:lnTo>
                    <a:pt x="2312771" y="1614982"/>
                  </a:lnTo>
                  <a:lnTo>
                    <a:pt x="2360409" y="1604725"/>
                  </a:lnTo>
                  <a:lnTo>
                    <a:pt x="2407991" y="1597140"/>
                  </a:lnTo>
                  <a:lnTo>
                    <a:pt x="2455434" y="1592176"/>
                  </a:lnTo>
                  <a:lnTo>
                    <a:pt x="2502657" y="1589784"/>
                  </a:lnTo>
                  <a:lnTo>
                    <a:pt x="4798252" y="1589784"/>
                  </a:lnTo>
                  <a:lnTo>
                    <a:pt x="4778948" y="1510525"/>
                  </a:lnTo>
                  <a:lnTo>
                    <a:pt x="4277017" y="1510525"/>
                  </a:lnTo>
                  <a:lnTo>
                    <a:pt x="4252680" y="1467093"/>
                  </a:lnTo>
                  <a:lnTo>
                    <a:pt x="4227357" y="1424399"/>
                  </a:lnTo>
                  <a:lnTo>
                    <a:pt x="4201067" y="1382455"/>
                  </a:lnTo>
                  <a:lnTo>
                    <a:pt x="4173830" y="1341271"/>
                  </a:lnTo>
                  <a:lnTo>
                    <a:pt x="4145663" y="1300860"/>
                  </a:lnTo>
                  <a:lnTo>
                    <a:pt x="4116588" y="1261231"/>
                  </a:lnTo>
                  <a:lnTo>
                    <a:pt x="4086622" y="1222396"/>
                  </a:lnTo>
                  <a:lnTo>
                    <a:pt x="4055786" y="1184367"/>
                  </a:lnTo>
                  <a:lnTo>
                    <a:pt x="4024099" y="1147153"/>
                  </a:lnTo>
                  <a:lnTo>
                    <a:pt x="3991579" y="1110767"/>
                  </a:lnTo>
                  <a:lnTo>
                    <a:pt x="3958247" y="1075220"/>
                  </a:lnTo>
                  <a:lnTo>
                    <a:pt x="3978598" y="1014526"/>
                  </a:lnTo>
                  <a:lnTo>
                    <a:pt x="1075258" y="1014526"/>
                  </a:lnTo>
                  <a:lnTo>
                    <a:pt x="600963" y="855459"/>
                  </a:lnTo>
                  <a:close/>
                </a:path>
                <a:path w="4973320" h="4852034">
                  <a:moveTo>
                    <a:pt x="4798252" y="1589784"/>
                  </a:moveTo>
                  <a:lnTo>
                    <a:pt x="2502657" y="1589784"/>
                  </a:lnTo>
                  <a:lnTo>
                    <a:pt x="2549579" y="1589913"/>
                  </a:lnTo>
                  <a:lnTo>
                    <a:pt x="2596118" y="1592516"/>
                  </a:lnTo>
                  <a:lnTo>
                    <a:pt x="2642191" y="1597540"/>
                  </a:lnTo>
                  <a:lnTo>
                    <a:pt x="2687717" y="1604938"/>
                  </a:lnTo>
                  <a:lnTo>
                    <a:pt x="2732614" y="1614659"/>
                  </a:lnTo>
                  <a:lnTo>
                    <a:pt x="2776801" y="1626653"/>
                  </a:lnTo>
                  <a:lnTo>
                    <a:pt x="2820196" y="1640870"/>
                  </a:lnTo>
                  <a:lnTo>
                    <a:pt x="2862717" y="1657262"/>
                  </a:lnTo>
                  <a:lnTo>
                    <a:pt x="2904282" y="1675778"/>
                  </a:lnTo>
                  <a:lnTo>
                    <a:pt x="2944810" y="1696368"/>
                  </a:lnTo>
                  <a:lnTo>
                    <a:pt x="2984219" y="1718983"/>
                  </a:lnTo>
                  <a:lnTo>
                    <a:pt x="3022426" y="1743572"/>
                  </a:lnTo>
                  <a:lnTo>
                    <a:pt x="3059351" y="1770087"/>
                  </a:lnTo>
                  <a:lnTo>
                    <a:pt x="3094911" y="1798478"/>
                  </a:lnTo>
                  <a:lnTo>
                    <a:pt x="3129026" y="1828694"/>
                  </a:lnTo>
                  <a:lnTo>
                    <a:pt x="3161612" y="1860686"/>
                  </a:lnTo>
                  <a:lnTo>
                    <a:pt x="3192588" y="1894404"/>
                  </a:lnTo>
                  <a:lnTo>
                    <a:pt x="3221873" y="1929799"/>
                  </a:lnTo>
                  <a:lnTo>
                    <a:pt x="3249385" y="1966821"/>
                  </a:lnTo>
                  <a:lnTo>
                    <a:pt x="3275042" y="2005419"/>
                  </a:lnTo>
                  <a:lnTo>
                    <a:pt x="3298762" y="2045545"/>
                  </a:lnTo>
                  <a:lnTo>
                    <a:pt x="3320464" y="2087149"/>
                  </a:lnTo>
                  <a:lnTo>
                    <a:pt x="3340066" y="2130180"/>
                  </a:lnTo>
                  <a:lnTo>
                    <a:pt x="3357485" y="2174589"/>
                  </a:lnTo>
                  <a:lnTo>
                    <a:pt x="3372641" y="2220327"/>
                  </a:lnTo>
                  <a:lnTo>
                    <a:pt x="3385451" y="2267343"/>
                  </a:lnTo>
                  <a:lnTo>
                    <a:pt x="3395706" y="2314978"/>
                  </a:lnTo>
                  <a:lnTo>
                    <a:pt x="3403289" y="2362556"/>
                  </a:lnTo>
                  <a:lnTo>
                    <a:pt x="3408251" y="2409997"/>
                  </a:lnTo>
                  <a:lnTo>
                    <a:pt x="3410642" y="2457218"/>
                  </a:lnTo>
                  <a:lnTo>
                    <a:pt x="3410510" y="2504138"/>
                  </a:lnTo>
                  <a:lnTo>
                    <a:pt x="3407907" y="2550675"/>
                  </a:lnTo>
                  <a:lnTo>
                    <a:pt x="3402881" y="2596747"/>
                  </a:lnTo>
                  <a:lnTo>
                    <a:pt x="3395482" y="2642273"/>
                  </a:lnTo>
                  <a:lnTo>
                    <a:pt x="3385761" y="2687170"/>
                  </a:lnTo>
                  <a:lnTo>
                    <a:pt x="3373766" y="2731357"/>
                  </a:lnTo>
                  <a:lnTo>
                    <a:pt x="3359548" y="2774751"/>
                  </a:lnTo>
                  <a:lnTo>
                    <a:pt x="3343156" y="2817273"/>
                  </a:lnTo>
                  <a:lnTo>
                    <a:pt x="3324640" y="2858838"/>
                  </a:lnTo>
                  <a:lnTo>
                    <a:pt x="3304050" y="2899367"/>
                  </a:lnTo>
                  <a:lnTo>
                    <a:pt x="3281435" y="2938776"/>
                  </a:lnTo>
                  <a:lnTo>
                    <a:pt x="3256845" y="2976985"/>
                  </a:lnTo>
                  <a:lnTo>
                    <a:pt x="3230330" y="3013911"/>
                  </a:lnTo>
                  <a:lnTo>
                    <a:pt x="3201940" y="3049472"/>
                  </a:lnTo>
                  <a:lnTo>
                    <a:pt x="3171724" y="3083588"/>
                  </a:lnTo>
                  <a:lnTo>
                    <a:pt x="3139733" y="3116175"/>
                  </a:lnTo>
                  <a:lnTo>
                    <a:pt x="3106014" y="3147153"/>
                  </a:lnTo>
                  <a:lnTo>
                    <a:pt x="3070620" y="3176440"/>
                  </a:lnTo>
                  <a:lnTo>
                    <a:pt x="3033599" y="3203953"/>
                  </a:lnTo>
                  <a:lnTo>
                    <a:pt x="2995000" y="3229611"/>
                  </a:lnTo>
                  <a:lnTo>
                    <a:pt x="2954875" y="3253332"/>
                  </a:lnTo>
                  <a:lnTo>
                    <a:pt x="2913272" y="3275034"/>
                  </a:lnTo>
                  <a:lnTo>
                    <a:pt x="2870241" y="3294637"/>
                  </a:lnTo>
                  <a:lnTo>
                    <a:pt x="2825831" y="3312057"/>
                  </a:lnTo>
                  <a:lnTo>
                    <a:pt x="2780094" y="3327213"/>
                  </a:lnTo>
                  <a:lnTo>
                    <a:pt x="2733078" y="3340023"/>
                  </a:lnTo>
                  <a:lnTo>
                    <a:pt x="2685447" y="3350274"/>
                  </a:lnTo>
                  <a:lnTo>
                    <a:pt x="2637871" y="3357854"/>
                  </a:lnTo>
                  <a:lnTo>
                    <a:pt x="2590432" y="3362813"/>
                  </a:lnTo>
                  <a:lnTo>
                    <a:pt x="2543212" y="3365201"/>
                  </a:lnTo>
                  <a:lnTo>
                    <a:pt x="4755228" y="3365201"/>
                  </a:lnTo>
                  <a:lnTo>
                    <a:pt x="4442358" y="3062325"/>
                  </a:lnTo>
                  <a:lnTo>
                    <a:pt x="4455620" y="3015429"/>
                  </a:lnTo>
                  <a:lnTo>
                    <a:pt x="4467772" y="2968161"/>
                  </a:lnTo>
                  <a:lnTo>
                    <a:pt x="4478803" y="2920541"/>
                  </a:lnTo>
                  <a:lnTo>
                    <a:pt x="4488700" y="2872588"/>
                  </a:lnTo>
                  <a:lnTo>
                    <a:pt x="4497450" y="2824321"/>
                  </a:lnTo>
                  <a:lnTo>
                    <a:pt x="4505043" y="2775760"/>
                  </a:lnTo>
                  <a:lnTo>
                    <a:pt x="4511466" y="2726924"/>
                  </a:lnTo>
                  <a:lnTo>
                    <a:pt x="4516706" y="2677833"/>
                  </a:lnTo>
                  <a:lnTo>
                    <a:pt x="4520752" y="2628505"/>
                  </a:lnTo>
                  <a:lnTo>
                    <a:pt x="4523592" y="2578960"/>
                  </a:lnTo>
                  <a:lnTo>
                    <a:pt x="4525213" y="2529217"/>
                  </a:lnTo>
                  <a:lnTo>
                    <a:pt x="4972799" y="2306421"/>
                  </a:lnTo>
                  <a:lnTo>
                    <a:pt x="4798252" y="1589784"/>
                  </a:lnTo>
                  <a:close/>
                </a:path>
                <a:path w="4973320" h="4852034">
                  <a:moveTo>
                    <a:pt x="4776965" y="1502384"/>
                  </a:moveTo>
                  <a:lnTo>
                    <a:pt x="4277017" y="1510525"/>
                  </a:lnTo>
                  <a:lnTo>
                    <a:pt x="4778948" y="1510525"/>
                  </a:lnTo>
                  <a:lnTo>
                    <a:pt x="4776965" y="1502384"/>
                  </a:lnTo>
                  <a:close/>
                </a:path>
                <a:path w="4973320" h="4852034">
                  <a:moveTo>
                    <a:pt x="2306421" y="0"/>
                  </a:moveTo>
                  <a:lnTo>
                    <a:pt x="1502422" y="195897"/>
                  </a:lnTo>
                  <a:lnTo>
                    <a:pt x="1510588" y="695769"/>
                  </a:lnTo>
                  <a:lnTo>
                    <a:pt x="1467150" y="720116"/>
                  </a:lnTo>
                  <a:lnTo>
                    <a:pt x="1424450" y="745445"/>
                  </a:lnTo>
                  <a:lnTo>
                    <a:pt x="1382501" y="771736"/>
                  </a:lnTo>
                  <a:lnTo>
                    <a:pt x="1341313" y="798971"/>
                  </a:lnTo>
                  <a:lnTo>
                    <a:pt x="1300898" y="827133"/>
                  </a:lnTo>
                  <a:lnTo>
                    <a:pt x="1261266" y="856203"/>
                  </a:lnTo>
                  <a:lnTo>
                    <a:pt x="1222430" y="886162"/>
                  </a:lnTo>
                  <a:lnTo>
                    <a:pt x="1184400" y="916992"/>
                  </a:lnTo>
                  <a:lnTo>
                    <a:pt x="1147187" y="948675"/>
                  </a:lnTo>
                  <a:lnTo>
                    <a:pt x="1110803" y="981192"/>
                  </a:lnTo>
                  <a:lnTo>
                    <a:pt x="1075258" y="1014526"/>
                  </a:lnTo>
                  <a:lnTo>
                    <a:pt x="3978598" y="1014526"/>
                  </a:lnTo>
                  <a:lnTo>
                    <a:pt x="4117263" y="600989"/>
                  </a:lnTo>
                  <a:lnTo>
                    <a:pt x="4001124" y="530351"/>
                  </a:lnTo>
                  <a:lnTo>
                    <a:pt x="3062338" y="530351"/>
                  </a:lnTo>
                  <a:lnTo>
                    <a:pt x="3015436" y="517110"/>
                  </a:lnTo>
                  <a:lnTo>
                    <a:pt x="2968165" y="504979"/>
                  </a:lnTo>
                  <a:lnTo>
                    <a:pt x="2920544" y="493968"/>
                  </a:lnTo>
                  <a:lnTo>
                    <a:pt x="2872592" y="484089"/>
                  </a:lnTo>
                  <a:lnTo>
                    <a:pt x="2824327" y="475354"/>
                  </a:lnTo>
                  <a:lnTo>
                    <a:pt x="2775771" y="467773"/>
                  </a:lnTo>
                  <a:lnTo>
                    <a:pt x="2726940" y="461359"/>
                  </a:lnTo>
                  <a:lnTo>
                    <a:pt x="2677856" y="456122"/>
                  </a:lnTo>
                  <a:lnTo>
                    <a:pt x="2628536" y="452073"/>
                  </a:lnTo>
                  <a:lnTo>
                    <a:pt x="2579000" y="449224"/>
                  </a:lnTo>
                  <a:lnTo>
                    <a:pt x="2529268" y="447586"/>
                  </a:lnTo>
                  <a:lnTo>
                    <a:pt x="2306421" y="0"/>
                  </a:lnTo>
                  <a:close/>
                </a:path>
                <a:path w="4973320" h="4852034">
                  <a:moveTo>
                    <a:pt x="3410216" y="170954"/>
                  </a:moveTo>
                  <a:lnTo>
                    <a:pt x="3062338" y="530351"/>
                  </a:lnTo>
                  <a:lnTo>
                    <a:pt x="4001124" y="530351"/>
                  </a:lnTo>
                  <a:lnTo>
                    <a:pt x="3410216" y="170954"/>
                  </a:lnTo>
                  <a:close/>
                </a:path>
              </a:pathLst>
            </a:custGeom>
            <a:solidFill>
              <a:srgbClr val="EEEDF3">
                <a:alpha val="92999"/>
              </a:srgbClr>
            </a:solidFill>
          </p:spPr>
          <p:txBody>
            <a:bodyPr wrap="square" lIns="0" tIns="0" rIns="0" bIns="0" rtlCol="0"/>
            <a:lstStyle/>
            <a:p>
              <a:endParaRPr/>
            </a:p>
          </p:txBody>
        </p:sp>
        <p:sp>
          <p:nvSpPr>
            <p:cNvPr id="10" name="object 10"/>
            <p:cNvSpPr/>
            <p:nvPr/>
          </p:nvSpPr>
          <p:spPr>
            <a:xfrm>
              <a:off x="1262560" y="3063207"/>
              <a:ext cx="3568700"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11" name="object 11"/>
          <p:cNvSpPr txBox="1"/>
          <p:nvPr/>
        </p:nvSpPr>
        <p:spPr>
          <a:xfrm>
            <a:off x="1249859" y="3087129"/>
            <a:ext cx="4098925" cy="1412240"/>
          </a:xfrm>
          <a:prstGeom prst="rect">
            <a:avLst/>
          </a:prstGeom>
        </p:spPr>
        <p:txBody>
          <a:bodyPr vert="horz" wrap="square" lIns="0" tIns="12700" rIns="0" bIns="0" rtlCol="0">
            <a:spAutoFit/>
          </a:bodyPr>
          <a:lstStyle/>
          <a:p>
            <a:pPr marL="160655">
              <a:lnSpc>
                <a:spcPct val="100000"/>
              </a:lnSpc>
              <a:spcBef>
                <a:spcPts val="100"/>
              </a:spcBef>
            </a:pPr>
            <a:r>
              <a:rPr sz="2100" b="1" spc="114" dirty="0">
                <a:solidFill>
                  <a:srgbClr val="EEEDF3"/>
                </a:solidFill>
                <a:latin typeface="Trebuchet MS"/>
                <a:cs typeface="Trebuchet MS"/>
              </a:rPr>
              <a:t>MODULE </a:t>
            </a:r>
            <a:r>
              <a:rPr sz="2100" b="1" spc="-65" dirty="0">
                <a:solidFill>
                  <a:srgbClr val="EEEDF3"/>
                </a:solidFill>
                <a:latin typeface="Trebuchet MS"/>
                <a:cs typeface="Trebuchet MS"/>
              </a:rPr>
              <a:t>1 </a:t>
            </a:r>
            <a:r>
              <a:rPr sz="2100" spc="-45" dirty="0">
                <a:solidFill>
                  <a:srgbClr val="EEEDF3"/>
                </a:solidFill>
                <a:latin typeface="Trebuchet MS"/>
                <a:cs typeface="Trebuchet MS"/>
              </a:rPr>
              <a:t>Introduction</a:t>
            </a:r>
            <a:endParaRPr sz="2100" dirty="0">
              <a:latin typeface="Trebuchet MS"/>
              <a:cs typeface="Trebuchet MS"/>
            </a:endParaRPr>
          </a:p>
          <a:p>
            <a:pPr marL="12700" marR="5080">
              <a:lnSpc>
                <a:spcPts val="2100"/>
              </a:lnSpc>
              <a:spcBef>
                <a:spcPts val="2100"/>
              </a:spcBef>
            </a:pPr>
            <a:r>
              <a:rPr sz="2100" b="1" i="1" spc="10" dirty="0">
                <a:solidFill>
                  <a:srgbClr val="1D1D1B"/>
                </a:solidFill>
                <a:latin typeface="Trebuchet MS"/>
                <a:cs typeface="Trebuchet MS"/>
              </a:rPr>
              <a:t>Qu'est-ce que </a:t>
            </a:r>
            <a:r>
              <a:rPr sz="2100" b="1" i="1" spc="-85" dirty="0">
                <a:solidFill>
                  <a:srgbClr val="1D1D1B"/>
                </a:solidFill>
                <a:latin typeface="Trebuchet MS"/>
                <a:cs typeface="Trebuchet MS"/>
              </a:rPr>
              <a:t>la </a:t>
            </a:r>
            <a:r>
              <a:rPr lang="fr-FR" sz="2100" b="1" i="1" spc="-100" dirty="0">
                <a:solidFill>
                  <a:srgbClr val="1D1D1B"/>
                </a:solidFill>
                <a:latin typeface="Trebuchet MS"/>
                <a:cs typeface="Trebuchet MS"/>
              </a:rPr>
              <a:t>Street Culture </a:t>
            </a:r>
            <a:r>
              <a:rPr sz="2100" b="1" i="1" spc="-25" dirty="0">
                <a:solidFill>
                  <a:srgbClr val="1D1D1B"/>
                </a:solidFill>
                <a:latin typeface="Trebuchet MS"/>
                <a:cs typeface="Trebuchet MS"/>
              </a:rPr>
              <a:t>et </a:t>
            </a:r>
            <a:r>
              <a:rPr sz="2100" b="1" i="1" spc="90" dirty="0">
                <a:solidFill>
                  <a:srgbClr val="1D1D1B"/>
                </a:solidFill>
                <a:latin typeface="Trebuchet MS"/>
                <a:cs typeface="Trebuchet MS"/>
              </a:rPr>
              <a:t>comment </a:t>
            </a:r>
            <a:r>
              <a:rPr sz="2100" b="1" i="1" spc="-95" dirty="0">
                <a:solidFill>
                  <a:srgbClr val="1D1D1B"/>
                </a:solidFill>
                <a:latin typeface="Trebuchet MS"/>
                <a:cs typeface="Trebuchet MS"/>
              </a:rPr>
              <a:t>est-elle </a:t>
            </a:r>
            <a:r>
              <a:rPr sz="2100" b="1" i="1" spc="-90" dirty="0">
                <a:solidFill>
                  <a:srgbClr val="1D1D1B"/>
                </a:solidFill>
                <a:latin typeface="Trebuchet MS"/>
                <a:cs typeface="Trebuchet MS"/>
              </a:rPr>
              <a:t>liée </a:t>
            </a:r>
            <a:r>
              <a:rPr sz="2100" b="1" i="1" spc="-5" dirty="0">
                <a:solidFill>
                  <a:srgbClr val="1D1D1B"/>
                </a:solidFill>
                <a:latin typeface="Trebuchet MS"/>
                <a:cs typeface="Trebuchet MS"/>
              </a:rPr>
              <a:t>aux </a:t>
            </a:r>
            <a:r>
              <a:rPr sz="2100" b="1" i="1" spc="-50" dirty="0">
                <a:solidFill>
                  <a:srgbClr val="1D1D1B"/>
                </a:solidFill>
                <a:latin typeface="Trebuchet MS"/>
                <a:cs typeface="Trebuchet MS"/>
              </a:rPr>
              <a:t>possibilités d</a:t>
            </a:r>
            <a:r>
              <a:rPr sz="2100" b="1" i="1" spc="-40" dirty="0">
                <a:solidFill>
                  <a:srgbClr val="1D1D1B"/>
                </a:solidFill>
                <a:latin typeface="Trebuchet MS"/>
                <a:cs typeface="Trebuchet MS"/>
              </a:rPr>
              <a:t>'</a:t>
            </a:r>
            <a:r>
              <a:rPr sz="2100" b="1" i="1" spc="-50" dirty="0">
                <a:solidFill>
                  <a:srgbClr val="1D1D1B"/>
                </a:solidFill>
                <a:latin typeface="Trebuchet MS"/>
                <a:cs typeface="Trebuchet MS"/>
              </a:rPr>
              <a:t>entreprenariat ?</a:t>
            </a:r>
            <a:endParaRPr sz="2100" dirty="0">
              <a:latin typeface="Trebuchet MS"/>
              <a:cs typeface="Trebuchet M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10058400" cy="7772400"/>
            </a:xfrm>
            <a:prstGeom prst="rect">
              <a:avLst/>
            </a:prstGeom>
          </p:spPr>
        </p:pic>
        <p:sp>
          <p:nvSpPr>
            <p:cNvPr id="4" name="object 4"/>
            <p:cNvSpPr/>
            <p:nvPr/>
          </p:nvSpPr>
          <p:spPr>
            <a:xfrm>
              <a:off x="685798" y="4597402"/>
              <a:ext cx="2844800" cy="2827655"/>
            </a:xfrm>
            <a:custGeom>
              <a:avLst/>
              <a:gdLst/>
              <a:ahLst/>
              <a:cxnLst/>
              <a:rect l="l" t="t" r="r" b="b"/>
              <a:pathLst>
                <a:path w="2844800" h="2827654">
                  <a:moveTo>
                    <a:pt x="2521140" y="0"/>
                  </a:moveTo>
                  <a:lnTo>
                    <a:pt x="323659" y="0"/>
                  </a:lnTo>
                  <a:lnTo>
                    <a:pt x="275997" y="3525"/>
                  </a:lnTo>
                  <a:lnTo>
                    <a:pt x="230451" y="13763"/>
                  </a:lnTo>
                  <a:lnTo>
                    <a:pt x="187531" y="30201"/>
                  </a:lnTo>
                  <a:lnTo>
                    <a:pt x="147748" y="52329"/>
                  </a:lnTo>
                  <a:lnTo>
                    <a:pt x="111613" y="79637"/>
                  </a:lnTo>
                  <a:lnTo>
                    <a:pt x="79637" y="111613"/>
                  </a:lnTo>
                  <a:lnTo>
                    <a:pt x="52329" y="147748"/>
                  </a:lnTo>
                  <a:lnTo>
                    <a:pt x="30201" y="187531"/>
                  </a:lnTo>
                  <a:lnTo>
                    <a:pt x="13763" y="230451"/>
                  </a:lnTo>
                  <a:lnTo>
                    <a:pt x="3525" y="275997"/>
                  </a:lnTo>
                  <a:lnTo>
                    <a:pt x="0" y="323659"/>
                  </a:lnTo>
                  <a:lnTo>
                    <a:pt x="0" y="2503855"/>
                  </a:lnTo>
                  <a:lnTo>
                    <a:pt x="3525" y="2551517"/>
                  </a:lnTo>
                  <a:lnTo>
                    <a:pt x="13763" y="2597064"/>
                  </a:lnTo>
                  <a:lnTo>
                    <a:pt x="30201" y="2639983"/>
                  </a:lnTo>
                  <a:lnTo>
                    <a:pt x="52329" y="2679766"/>
                  </a:lnTo>
                  <a:lnTo>
                    <a:pt x="79637" y="2715901"/>
                  </a:lnTo>
                  <a:lnTo>
                    <a:pt x="111613" y="2747878"/>
                  </a:lnTo>
                  <a:lnTo>
                    <a:pt x="147748" y="2775185"/>
                  </a:lnTo>
                  <a:lnTo>
                    <a:pt x="187531" y="2797314"/>
                  </a:lnTo>
                  <a:lnTo>
                    <a:pt x="230451" y="2813752"/>
                  </a:lnTo>
                  <a:lnTo>
                    <a:pt x="275997" y="2823989"/>
                  </a:lnTo>
                  <a:lnTo>
                    <a:pt x="323659" y="2827515"/>
                  </a:lnTo>
                  <a:lnTo>
                    <a:pt x="2521140" y="2827515"/>
                  </a:lnTo>
                  <a:lnTo>
                    <a:pt x="2568802" y="2823989"/>
                  </a:lnTo>
                  <a:lnTo>
                    <a:pt x="2614348" y="2813752"/>
                  </a:lnTo>
                  <a:lnTo>
                    <a:pt x="2657268" y="2797314"/>
                  </a:lnTo>
                  <a:lnTo>
                    <a:pt x="2697051" y="2775185"/>
                  </a:lnTo>
                  <a:lnTo>
                    <a:pt x="2733186" y="2747878"/>
                  </a:lnTo>
                  <a:lnTo>
                    <a:pt x="2765162" y="2715901"/>
                  </a:lnTo>
                  <a:lnTo>
                    <a:pt x="2792470" y="2679766"/>
                  </a:lnTo>
                  <a:lnTo>
                    <a:pt x="2814598" y="2639983"/>
                  </a:lnTo>
                  <a:lnTo>
                    <a:pt x="2831036" y="2597064"/>
                  </a:lnTo>
                  <a:lnTo>
                    <a:pt x="2841274" y="2551517"/>
                  </a:lnTo>
                  <a:lnTo>
                    <a:pt x="2844800" y="2503855"/>
                  </a:lnTo>
                  <a:lnTo>
                    <a:pt x="2844800" y="323659"/>
                  </a:lnTo>
                  <a:lnTo>
                    <a:pt x="2841274" y="275997"/>
                  </a:lnTo>
                  <a:lnTo>
                    <a:pt x="2831036" y="230451"/>
                  </a:lnTo>
                  <a:lnTo>
                    <a:pt x="2814598" y="187531"/>
                  </a:lnTo>
                  <a:lnTo>
                    <a:pt x="2792470" y="147748"/>
                  </a:lnTo>
                  <a:lnTo>
                    <a:pt x="2765162" y="111613"/>
                  </a:lnTo>
                  <a:lnTo>
                    <a:pt x="2733186" y="79637"/>
                  </a:lnTo>
                  <a:lnTo>
                    <a:pt x="2697051" y="52329"/>
                  </a:lnTo>
                  <a:lnTo>
                    <a:pt x="2657268" y="30201"/>
                  </a:lnTo>
                  <a:lnTo>
                    <a:pt x="2614348" y="13763"/>
                  </a:lnTo>
                  <a:lnTo>
                    <a:pt x="2568802" y="3525"/>
                  </a:lnTo>
                  <a:lnTo>
                    <a:pt x="2521140" y="0"/>
                  </a:lnTo>
                  <a:close/>
                </a:path>
              </a:pathLst>
            </a:custGeom>
            <a:solidFill>
              <a:srgbClr val="D21924"/>
            </a:solidFill>
          </p:spPr>
          <p:txBody>
            <a:bodyPr wrap="square" lIns="0" tIns="0" rIns="0" bIns="0" rtlCol="0"/>
            <a:lstStyle/>
            <a:p>
              <a:endParaRPr/>
            </a:p>
          </p:txBody>
        </p:sp>
      </p:grpSp>
      <p:sp>
        <p:nvSpPr>
          <p:cNvPr id="5" name="object 5"/>
          <p:cNvSpPr txBox="1"/>
          <p:nvPr/>
        </p:nvSpPr>
        <p:spPr>
          <a:xfrm>
            <a:off x="1074552" y="4863386"/>
            <a:ext cx="2169795" cy="2219960"/>
          </a:xfrm>
          <a:prstGeom prst="rect">
            <a:avLst/>
          </a:prstGeom>
        </p:spPr>
        <p:txBody>
          <a:bodyPr vert="horz" wrap="square" lIns="0" tIns="12700" rIns="0" bIns="0" rtlCol="0">
            <a:spAutoFit/>
          </a:bodyPr>
          <a:lstStyle/>
          <a:p>
            <a:pPr marL="12700" marR="5080">
              <a:lnSpc>
                <a:spcPct val="100000"/>
              </a:lnSpc>
              <a:spcBef>
                <a:spcPts val="100"/>
              </a:spcBef>
            </a:pPr>
            <a:r>
              <a:rPr sz="1800" spc="-45" dirty="0">
                <a:solidFill>
                  <a:srgbClr val="C9DDE1"/>
                </a:solidFill>
                <a:latin typeface="Trebuchet MS"/>
                <a:cs typeface="Trebuchet MS"/>
              </a:rPr>
              <a:t>Des </a:t>
            </a:r>
            <a:r>
              <a:rPr sz="1800" spc="15" dirty="0">
                <a:solidFill>
                  <a:srgbClr val="C9DDE1"/>
                </a:solidFill>
                <a:latin typeface="Trebuchet MS"/>
                <a:cs typeface="Trebuchet MS"/>
              </a:rPr>
              <a:t>jeunes </a:t>
            </a:r>
            <a:r>
              <a:rPr sz="1800" spc="-10" dirty="0">
                <a:solidFill>
                  <a:srgbClr val="C9DDE1"/>
                </a:solidFill>
                <a:latin typeface="Trebuchet MS"/>
                <a:cs typeface="Trebuchet MS"/>
              </a:rPr>
              <a:t>âgés </a:t>
            </a:r>
            <a:r>
              <a:rPr sz="1800" spc="-35" dirty="0">
                <a:solidFill>
                  <a:srgbClr val="C9DDE1"/>
                </a:solidFill>
                <a:latin typeface="Trebuchet MS"/>
                <a:cs typeface="Trebuchet MS"/>
              </a:rPr>
              <a:t>de </a:t>
            </a:r>
            <a:r>
              <a:rPr sz="1800" spc="55" dirty="0">
                <a:solidFill>
                  <a:srgbClr val="C9DDE1"/>
                </a:solidFill>
                <a:latin typeface="Trebuchet MS"/>
                <a:cs typeface="Trebuchet MS"/>
              </a:rPr>
              <a:t>15 </a:t>
            </a:r>
            <a:r>
              <a:rPr sz="1800" spc="-15" dirty="0">
                <a:solidFill>
                  <a:srgbClr val="C9DDE1"/>
                </a:solidFill>
                <a:latin typeface="Trebuchet MS"/>
                <a:cs typeface="Trebuchet MS"/>
              </a:rPr>
              <a:t>à </a:t>
            </a:r>
            <a:r>
              <a:rPr sz="1800" spc="-20" dirty="0">
                <a:solidFill>
                  <a:srgbClr val="C9DDE1"/>
                </a:solidFill>
                <a:latin typeface="Trebuchet MS"/>
                <a:cs typeface="Trebuchet MS"/>
              </a:rPr>
              <a:t>19 ans, </a:t>
            </a:r>
            <a:r>
              <a:rPr sz="1800" spc="-40" dirty="0">
                <a:solidFill>
                  <a:srgbClr val="C9DDE1"/>
                </a:solidFill>
                <a:latin typeface="Trebuchet MS"/>
                <a:cs typeface="Trebuchet MS"/>
              </a:rPr>
              <a:t>issus de </a:t>
            </a:r>
            <a:r>
              <a:rPr sz="1800" spc="-80" dirty="0">
                <a:solidFill>
                  <a:srgbClr val="C9DDE1"/>
                </a:solidFill>
                <a:latin typeface="Trebuchet MS"/>
                <a:cs typeface="Trebuchet MS"/>
              </a:rPr>
              <a:t>quartiers </a:t>
            </a:r>
            <a:r>
              <a:rPr sz="1800" spc="-50" dirty="0">
                <a:solidFill>
                  <a:srgbClr val="C9DDE1"/>
                </a:solidFill>
                <a:latin typeface="Trebuchet MS"/>
                <a:cs typeface="Trebuchet MS"/>
              </a:rPr>
              <a:t>marginalisés</a:t>
            </a:r>
            <a:r>
              <a:rPr sz="1800" spc="-80" dirty="0">
                <a:solidFill>
                  <a:srgbClr val="C9DDE1"/>
                </a:solidFill>
                <a:latin typeface="Trebuchet MS"/>
                <a:cs typeface="Trebuchet MS"/>
              </a:rPr>
              <a:t>, </a:t>
            </a:r>
            <a:r>
              <a:rPr sz="1800" spc="-85" dirty="0">
                <a:solidFill>
                  <a:srgbClr val="C9DDE1"/>
                </a:solidFill>
                <a:latin typeface="Trebuchet MS"/>
                <a:cs typeface="Trebuchet MS"/>
              </a:rPr>
              <a:t>sont </a:t>
            </a:r>
            <a:r>
              <a:rPr sz="1800" spc="-35" dirty="0">
                <a:solidFill>
                  <a:srgbClr val="C9DDE1"/>
                </a:solidFill>
                <a:latin typeface="Trebuchet MS"/>
                <a:cs typeface="Trebuchet MS"/>
              </a:rPr>
              <a:t>chargés </a:t>
            </a:r>
            <a:r>
              <a:rPr sz="1800" spc="-20" dirty="0">
                <a:solidFill>
                  <a:srgbClr val="C9DDE1"/>
                </a:solidFill>
                <a:latin typeface="Trebuchet MS"/>
                <a:cs typeface="Trebuchet MS"/>
              </a:rPr>
              <a:t>de </a:t>
            </a:r>
            <a:r>
              <a:rPr sz="1800" spc="-30" dirty="0">
                <a:solidFill>
                  <a:srgbClr val="C9DDE1"/>
                </a:solidFill>
                <a:latin typeface="Trebuchet MS"/>
                <a:cs typeface="Trebuchet MS"/>
              </a:rPr>
              <a:t>fabriquer, </a:t>
            </a:r>
            <a:r>
              <a:rPr sz="1800" spc="-40" dirty="0">
                <a:solidFill>
                  <a:srgbClr val="C9DDE1"/>
                </a:solidFill>
                <a:latin typeface="Trebuchet MS"/>
                <a:cs typeface="Trebuchet MS"/>
              </a:rPr>
              <a:t>préparer </a:t>
            </a:r>
            <a:r>
              <a:rPr sz="1800" spc="-15" dirty="0">
                <a:solidFill>
                  <a:srgbClr val="C9DDE1"/>
                </a:solidFill>
                <a:latin typeface="Trebuchet MS"/>
                <a:cs typeface="Trebuchet MS"/>
              </a:rPr>
              <a:t>et </a:t>
            </a:r>
            <a:r>
              <a:rPr sz="1800" spc="-40" dirty="0">
                <a:solidFill>
                  <a:srgbClr val="C9DDE1"/>
                </a:solidFill>
                <a:latin typeface="Trebuchet MS"/>
                <a:cs typeface="Trebuchet MS"/>
              </a:rPr>
              <a:t>distribuer </a:t>
            </a:r>
            <a:r>
              <a:rPr sz="1800" spc="-45" dirty="0">
                <a:solidFill>
                  <a:srgbClr val="C9DDE1"/>
                </a:solidFill>
                <a:latin typeface="Trebuchet MS"/>
                <a:cs typeface="Trebuchet MS"/>
              </a:rPr>
              <a:t>les </a:t>
            </a:r>
            <a:r>
              <a:rPr sz="1800" dirty="0">
                <a:solidFill>
                  <a:srgbClr val="C9DDE1"/>
                </a:solidFill>
                <a:latin typeface="Trebuchet MS"/>
                <a:cs typeface="Trebuchet MS"/>
              </a:rPr>
              <a:t>aliments à l'</a:t>
            </a:r>
            <a:r>
              <a:rPr sz="1800" spc="-25" dirty="0">
                <a:solidFill>
                  <a:srgbClr val="C9DDE1"/>
                </a:solidFill>
                <a:latin typeface="Trebuchet MS"/>
                <a:cs typeface="Trebuchet MS"/>
              </a:rPr>
              <a:t>aide d'</a:t>
            </a:r>
            <a:r>
              <a:rPr sz="1800" spc="-50" dirty="0">
                <a:solidFill>
                  <a:srgbClr val="C9DDE1"/>
                </a:solidFill>
                <a:latin typeface="Trebuchet MS"/>
                <a:cs typeface="Trebuchet MS"/>
              </a:rPr>
              <a:t>un </a:t>
            </a:r>
            <a:r>
              <a:rPr sz="1800" spc="-100" dirty="0">
                <a:solidFill>
                  <a:srgbClr val="C9DDE1"/>
                </a:solidFill>
                <a:latin typeface="Trebuchet MS"/>
                <a:cs typeface="Trebuchet MS"/>
              </a:rPr>
              <a:t>vélo </a:t>
            </a:r>
            <a:r>
              <a:rPr sz="1800" spc="-80" dirty="0">
                <a:solidFill>
                  <a:srgbClr val="C9DDE1"/>
                </a:solidFill>
                <a:latin typeface="Trebuchet MS"/>
                <a:cs typeface="Trebuchet MS"/>
              </a:rPr>
              <a:t>spécialement </a:t>
            </a:r>
            <a:r>
              <a:rPr sz="1800" spc="-35" dirty="0">
                <a:solidFill>
                  <a:srgbClr val="C9DDE1"/>
                </a:solidFill>
                <a:latin typeface="Trebuchet MS"/>
                <a:cs typeface="Trebuchet MS"/>
              </a:rPr>
              <a:t>équipé</a:t>
            </a:r>
            <a:r>
              <a:rPr sz="1800" spc="-100" dirty="0">
                <a:solidFill>
                  <a:srgbClr val="C9DDE1"/>
                </a:solidFill>
                <a:latin typeface="Trebuchet MS"/>
                <a:cs typeface="Trebuchet MS"/>
              </a:rPr>
              <a:t>.</a:t>
            </a:r>
            <a:endParaRPr sz="1800">
              <a:latin typeface="Trebuchet MS"/>
              <a:cs typeface="Trebuchet MS"/>
            </a:endParaRPr>
          </a:p>
        </p:txBody>
      </p:sp>
      <p:sp>
        <p:nvSpPr>
          <p:cNvPr id="6" name="object 6"/>
          <p:cNvSpPr/>
          <p:nvPr/>
        </p:nvSpPr>
        <p:spPr>
          <a:xfrm>
            <a:off x="5559116" y="569495"/>
            <a:ext cx="4499610" cy="5182235"/>
          </a:xfrm>
          <a:custGeom>
            <a:avLst/>
            <a:gdLst/>
            <a:ahLst/>
            <a:cxnLst/>
            <a:rect l="l" t="t" r="r" b="b"/>
            <a:pathLst>
              <a:path w="4499609" h="5182235">
                <a:moveTo>
                  <a:pt x="1438444" y="0"/>
                </a:moveTo>
                <a:lnTo>
                  <a:pt x="1337403" y="381"/>
                </a:lnTo>
                <a:lnTo>
                  <a:pt x="1236356" y="1610"/>
                </a:lnTo>
                <a:lnTo>
                  <a:pt x="1135304" y="3710"/>
                </a:lnTo>
                <a:lnTo>
                  <a:pt x="1034246" y="6704"/>
                </a:lnTo>
                <a:lnTo>
                  <a:pt x="933185" y="10614"/>
                </a:lnTo>
                <a:lnTo>
                  <a:pt x="883114" y="13036"/>
                </a:lnTo>
                <a:lnTo>
                  <a:pt x="832723" y="16160"/>
                </a:lnTo>
                <a:lnTo>
                  <a:pt x="782238" y="20253"/>
                </a:lnTo>
                <a:lnTo>
                  <a:pt x="731888" y="25581"/>
                </a:lnTo>
                <a:lnTo>
                  <a:pt x="681898" y="32412"/>
                </a:lnTo>
                <a:lnTo>
                  <a:pt x="632498" y="41012"/>
                </a:lnTo>
                <a:lnTo>
                  <a:pt x="583913" y="51648"/>
                </a:lnTo>
                <a:lnTo>
                  <a:pt x="536371" y="64586"/>
                </a:lnTo>
                <a:lnTo>
                  <a:pt x="490100" y="80095"/>
                </a:lnTo>
                <a:lnTo>
                  <a:pt x="445326" y="98440"/>
                </a:lnTo>
                <a:lnTo>
                  <a:pt x="402277" y="119888"/>
                </a:lnTo>
                <a:lnTo>
                  <a:pt x="361181" y="144706"/>
                </a:lnTo>
                <a:lnTo>
                  <a:pt x="322264" y="173162"/>
                </a:lnTo>
                <a:lnTo>
                  <a:pt x="284344" y="206836"/>
                </a:lnTo>
                <a:lnTo>
                  <a:pt x="250358" y="243363"/>
                </a:lnTo>
                <a:lnTo>
                  <a:pt x="220023" y="282460"/>
                </a:lnTo>
                <a:lnTo>
                  <a:pt x="193057" y="323842"/>
                </a:lnTo>
                <a:lnTo>
                  <a:pt x="169178" y="367226"/>
                </a:lnTo>
                <a:lnTo>
                  <a:pt x="148102" y="412329"/>
                </a:lnTo>
                <a:lnTo>
                  <a:pt x="129547" y="458866"/>
                </a:lnTo>
                <a:lnTo>
                  <a:pt x="113231" y="506555"/>
                </a:lnTo>
                <a:lnTo>
                  <a:pt x="98871" y="555112"/>
                </a:lnTo>
                <a:lnTo>
                  <a:pt x="86183" y="604253"/>
                </a:lnTo>
                <a:lnTo>
                  <a:pt x="74887" y="653694"/>
                </a:lnTo>
                <a:lnTo>
                  <a:pt x="64699" y="703153"/>
                </a:lnTo>
                <a:lnTo>
                  <a:pt x="55336" y="752345"/>
                </a:lnTo>
                <a:lnTo>
                  <a:pt x="46571" y="800511"/>
                </a:lnTo>
                <a:lnTo>
                  <a:pt x="38137" y="848818"/>
                </a:lnTo>
                <a:lnTo>
                  <a:pt x="30181" y="897248"/>
                </a:lnTo>
                <a:lnTo>
                  <a:pt x="22846" y="945781"/>
                </a:lnTo>
                <a:lnTo>
                  <a:pt x="16277" y="994397"/>
                </a:lnTo>
                <a:lnTo>
                  <a:pt x="10620" y="1043075"/>
                </a:lnTo>
                <a:lnTo>
                  <a:pt x="6018" y="1091797"/>
                </a:lnTo>
                <a:lnTo>
                  <a:pt x="2618" y="1140542"/>
                </a:lnTo>
                <a:lnTo>
                  <a:pt x="563" y="1189291"/>
                </a:lnTo>
                <a:lnTo>
                  <a:pt x="0" y="1238023"/>
                </a:lnTo>
                <a:lnTo>
                  <a:pt x="1071" y="1286719"/>
                </a:lnTo>
                <a:lnTo>
                  <a:pt x="3923" y="1335359"/>
                </a:lnTo>
                <a:lnTo>
                  <a:pt x="8700" y="1383923"/>
                </a:lnTo>
                <a:lnTo>
                  <a:pt x="15547" y="1432392"/>
                </a:lnTo>
                <a:lnTo>
                  <a:pt x="24651" y="1481197"/>
                </a:lnTo>
                <a:lnTo>
                  <a:pt x="35786" y="1529427"/>
                </a:lnTo>
                <a:lnTo>
                  <a:pt x="48808" y="1577123"/>
                </a:lnTo>
                <a:lnTo>
                  <a:pt x="63574" y="1624328"/>
                </a:lnTo>
                <a:lnTo>
                  <a:pt x="79941" y="1671085"/>
                </a:lnTo>
                <a:lnTo>
                  <a:pt x="97767" y="1717435"/>
                </a:lnTo>
                <a:lnTo>
                  <a:pt x="116908" y="1763421"/>
                </a:lnTo>
                <a:lnTo>
                  <a:pt x="137221" y="1809084"/>
                </a:lnTo>
                <a:lnTo>
                  <a:pt x="158564" y="1854467"/>
                </a:lnTo>
                <a:lnTo>
                  <a:pt x="180794" y="1899613"/>
                </a:lnTo>
                <a:lnTo>
                  <a:pt x="203767" y="1944562"/>
                </a:lnTo>
                <a:lnTo>
                  <a:pt x="227341" y="1989359"/>
                </a:lnTo>
                <a:lnTo>
                  <a:pt x="251373" y="2034043"/>
                </a:lnTo>
                <a:lnTo>
                  <a:pt x="349219" y="2212514"/>
                </a:lnTo>
                <a:lnTo>
                  <a:pt x="373396" y="2257275"/>
                </a:lnTo>
                <a:lnTo>
                  <a:pt x="397173" y="2302178"/>
                </a:lnTo>
                <a:lnTo>
                  <a:pt x="420407" y="2347265"/>
                </a:lnTo>
                <a:lnTo>
                  <a:pt x="442956" y="2392578"/>
                </a:lnTo>
                <a:lnTo>
                  <a:pt x="464675" y="2438160"/>
                </a:lnTo>
                <a:lnTo>
                  <a:pt x="485424" y="2484052"/>
                </a:lnTo>
                <a:lnTo>
                  <a:pt x="505058" y="2530296"/>
                </a:lnTo>
                <a:lnTo>
                  <a:pt x="523434" y="2576936"/>
                </a:lnTo>
                <a:lnTo>
                  <a:pt x="540410" y="2624013"/>
                </a:lnTo>
                <a:lnTo>
                  <a:pt x="555843" y="2671569"/>
                </a:lnTo>
                <a:lnTo>
                  <a:pt x="569698" y="2719839"/>
                </a:lnTo>
                <a:lnTo>
                  <a:pt x="582022" y="2768466"/>
                </a:lnTo>
                <a:lnTo>
                  <a:pt x="593026" y="2817398"/>
                </a:lnTo>
                <a:lnTo>
                  <a:pt x="602924" y="2866583"/>
                </a:lnTo>
                <a:lnTo>
                  <a:pt x="611928" y="2915967"/>
                </a:lnTo>
                <a:lnTo>
                  <a:pt x="620251" y="2965500"/>
                </a:lnTo>
                <a:lnTo>
                  <a:pt x="628105" y="3015128"/>
                </a:lnTo>
                <a:lnTo>
                  <a:pt x="650987" y="3164064"/>
                </a:lnTo>
                <a:lnTo>
                  <a:pt x="659095" y="3213552"/>
                </a:lnTo>
                <a:lnTo>
                  <a:pt x="667800" y="3262874"/>
                </a:lnTo>
                <a:lnTo>
                  <a:pt x="677312" y="3311979"/>
                </a:lnTo>
                <a:lnTo>
                  <a:pt x="687845" y="3360813"/>
                </a:lnTo>
                <a:lnTo>
                  <a:pt x="699612" y="3409324"/>
                </a:lnTo>
                <a:lnTo>
                  <a:pt x="712826" y="3457461"/>
                </a:lnTo>
                <a:lnTo>
                  <a:pt x="727698" y="3505171"/>
                </a:lnTo>
                <a:lnTo>
                  <a:pt x="744443" y="3552402"/>
                </a:lnTo>
                <a:lnTo>
                  <a:pt x="763272" y="3599101"/>
                </a:lnTo>
                <a:lnTo>
                  <a:pt x="783361" y="3643118"/>
                </a:lnTo>
                <a:lnTo>
                  <a:pt x="805361" y="3686215"/>
                </a:lnTo>
                <a:lnTo>
                  <a:pt x="829195" y="3728386"/>
                </a:lnTo>
                <a:lnTo>
                  <a:pt x="854786" y="3769623"/>
                </a:lnTo>
                <a:lnTo>
                  <a:pt x="882055" y="3809916"/>
                </a:lnTo>
                <a:lnTo>
                  <a:pt x="910925" y="3849259"/>
                </a:lnTo>
                <a:lnTo>
                  <a:pt x="941318" y="3887644"/>
                </a:lnTo>
                <a:lnTo>
                  <a:pt x="973157" y="3925063"/>
                </a:lnTo>
                <a:lnTo>
                  <a:pt x="1006364" y="3961507"/>
                </a:lnTo>
                <a:lnTo>
                  <a:pt x="1040861" y="3996968"/>
                </a:lnTo>
                <a:lnTo>
                  <a:pt x="1076571" y="4031440"/>
                </a:lnTo>
                <a:lnTo>
                  <a:pt x="1113417" y="4064913"/>
                </a:lnTo>
                <a:lnTo>
                  <a:pt x="1151319" y="4097381"/>
                </a:lnTo>
                <a:lnTo>
                  <a:pt x="1190201" y="4128834"/>
                </a:lnTo>
                <a:lnTo>
                  <a:pt x="1229985" y="4159266"/>
                </a:lnTo>
                <a:lnTo>
                  <a:pt x="1270594" y="4188668"/>
                </a:lnTo>
                <a:lnTo>
                  <a:pt x="1311950" y="4217032"/>
                </a:lnTo>
                <a:lnTo>
                  <a:pt x="1353974" y="4244350"/>
                </a:lnTo>
                <a:lnTo>
                  <a:pt x="1396603" y="4270665"/>
                </a:lnTo>
                <a:lnTo>
                  <a:pt x="1439796" y="4296058"/>
                </a:lnTo>
                <a:lnTo>
                  <a:pt x="1483521" y="4320572"/>
                </a:lnTo>
                <a:lnTo>
                  <a:pt x="1527747" y="4344251"/>
                </a:lnTo>
                <a:lnTo>
                  <a:pt x="1572440" y="4367136"/>
                </a:lnTo>
                <a:lnTo>
                  <a:pt x="1617569" y="4389272"/>
                </a:lnTo>
                <a:lnTo>
                  <a:pt x="1663102" y="4410701"/>
                </a:lnTo>
                <a:lnTo>
                  <a:pt x="1709005" y="4431467"/>
                </a:lnTo>
                <a:lnTo>
                  <a:pt x="1755247" y="4451612"/>
                </a:lnTo>
                <a:lnTo>
                  <a:pt x="1801795" y="4471180"/>
                </a:lnTo>
                <a:lnTo>
                  <a:pt x="1848618" y="4490214"/>
                </a:lnTo>
                <a:lnTo>
                  <a:pt x="1895682" y="4508757"/>
                </a:lnTo>
                <a:lnTo>
                  <a:pt x="1942956" y="4526852"/>
                </a:lnTo>
                <a:lnTo>
                  <a:pt x="1990407" y="4544542"/>
                </a:lnTo>
                <a:lnTo>
                  <a:pt x="2038004" y="4561871"/>
                </a:lnTo>
                <a:lnTo>
                  <a:pt x="2085713" y="4578881"/>
                </a:lnTo>
                <a:lnTo>
                  <a:pt x="2181341" y="4612117"/>
                </a:lnTo>
                <a:lnTo>
                  <a:pt x="2277773" y="4644740"/>
                </a:lnTo>
                <a:lnTo>
                  <a:pt x="2374466" y="4676604"/>
                </a:lnTo>
                <a:lnTo>
                  <a:pt x="2471414" y="4707717"/>
                </a:lnTo>
                <a:lnTo>
                  <a:pt x="2568609" y="4738083"/>
                </a:lnTo>
                <a:lnTo>
                  <a:pt x="2666046" y="4767710"/>
                </a:lnTo>
                <a:lnTo>
                  <a:pt x="2763718" y="4796603"/>
                </a:lnTo>
                <a:lnTo>
                  <a:pt x="2861617" y="4824769"/>
                </a:lnTo>
                <a:lnTo>
                  <a:pt x="2959738" y="4852215"/>
                </a:lnTo>
                <a:lnTo>
                  <a:pt x="3058072" y="4878946"/>
                </a:lnTo>
                <a:lnTo>
                  <a:pt x="3156614" y="4904969"/>
                </a:lnTo>
                <a:lnTo>
                  <a:pt x="3255357" y="4930290"/>
                </a:lnTo>
                <a:lnTo>
                  <a:pt x="3354295" y="4954916"/>
                </a:lnTo>
                <a:lnTo>
                  <a:pt x="3453419" y="4978852"/>
                </a:lnTo>
                <a:lnTo>
                  <a:pt x="3552724" y="5002106"/>
                </a:lnTo>
                <a:lnTo>
                  <a:pt x="3652203" y="5024683"/>
                </a:lnTo>
                <a:lnTo>
                  <a:pt x="3751849" y="5046590"/>
                </a:lnTo>
                <a:lnTo>
                  <a:pt x="3851656" y="5067832"/>
                </a:lnTo>
                <a:lnTo>
                  <a:pt x="3951616" y="5088418"/>
                </a:lnTo>
                <a:lnTo>
                  <a:pt x="4051723" y="5108351"/>
                </a:lnTo>
                <a:lnTo>
                  <a:pt x="4151970" y="5127640"/>
                </a:lnTo>
                <a:lnTo>
                  <a:pt x="4252351" y="5146290"/>
                </a:lnTo>
                <a:lnTo>
                  <a:pt x="4352858" y="5164307"/>
                </a:lnTo>
                <a:lnTo>
                  <a:pt x="4453485" y="5181699"/>
                </a:lnTo>
                <a:lnTo>
                  <a:pt x="4499283" y="4686761"/>
                </a:lnTo>
                <a:lnTo>
                  <a:pt x="4499283" y="272448"/>
                </a:lnTo>
                <a:lnTo>
                  <a:pt x="4160717" y="224962"/>
                </a:lnTo>
                <a:lnTo>
                  <a:pt x="3909363" y="191131"/>
                </a:lnTo>
                <a:lnTo>
                  <a:pt x="3708146" y="165190"/>
                </a:lnTo>
                <a:lnTo>
                  <a:pt x="3506816" y="140451"/>
                </a:lnTo>
                <a:lnTo>
                  <a:pt x="3355749" y="122798"/>
                </a:lnTo>
                <a:lnTo>
                  <a:pt x="3204627" y="106003"/>
                </a:lnTo>
                <a:lnTo>
                  <a:pt x="3053452" y="90147"/>
                </a:lnTo>
                <a:lnTo>
                  <a:pt x="2902227" y="75307"/>
                </a:lnTo>
                <a:lnTo>
                  <a:pt x="2750956" y="61561"/>
                </a:lnTo>
                <a:lnTo>
                  <a:pt x="2650084" y="53045"/>
                </a:lnTo>
                <a:lnTo>
                  <a:pt x="2549193" y="45073"/>
                </a:lnTo>
                <a:lnTo>
                  <a:pt x="2448286" y="37670"/>
                </a:lnTo>
                <a:lnTo>
                  <a:pt x="2347361" y="30857"/>
                </a:lnTo>
                <a:lnTo>
                  <a:pt x="2246421" y="24660"/>
                </a:lnTo>
                <a:lnTo>
                  <a:pt x="2145466" y="19100"/>
                </a:lnTo>
                <a:lnTo>
                  <a:pt x="2044497" y="14202"/>
                </a:lnTo>
                <a:lnTo>
                  <a:pt x="1943515" y="9988"/>
                </a:lnTo>
                <a:lnTo>
                  <a:pt x="1842521" y="6482"/>
                </a:lnTo>
                <a:lnTo>
                  <a:pt x="1741516" y="3706"/>
                </a:lnTo>
                <a:lnTo>
                  <a:pt x="1640501" y="1685"/>
                </a:lnTo>
                <a:lnTo>
                  <a:pt x="1539477" y="442"/>
                </a:lnTo>
                <a:lnTo>
                  <a:pt x="1438444" y="0"/>
                </a:lnTo>
                <a:close/>
              </a:path>
            </a:pathLst>
          </a:custGeom>
          <a:solidFill>
            <a:srgbClr val="EEEDF3">
              <a:alpha val="89999"/>
            </a:srgbClr>
          </a:solidFill>
        </p:spPr>
        <p:txBody>
          <a:bodyPr wrap="square" lIns="0" tIns="0" rIns="0" bIns="0" rtlCol="0"/>
          <a:lstStyle/>
          <a:p>
            <a:endParaRPr/>
          </a:p>
        </p:txBody>
      </p:sp>
      <p:sp>
        <p:nvSpPr>
          <p:cNvPr id="7" name="object 7"/>
          <p:cNvSpPr txBox="1">
            <a:spLocks noGrp="1"/>
          </p:cNvSpPr>
          <p:nvPr>
            <p:ph type="title"/>
          </p:nvPr>
        </p:nvSpPr>
        <p:spPr>
          <a:xfrm>
            <a:off x="6425653" y="762000"/>
            <a:ext cx="3112135" cy="756920"/>
          </a:xfrm>
          <a:prstGeom prst="rect">
            <a:avLst/>
          </a:prstGeom>
        </p:spPr>
        <p:txBody>
          <a:bodyPr vert="horz" wrap="square" lIns="0" tIns="12700" rIns="0" bIns="0" rtlCol="0">
            <a:spAutoFit/>
          </a:bodyPr>
          <a:lstStyle/>
          <a:p>
            <a:pPr marR="5080" algn="r">
              <a:lnSpc>
                <a:spcPct val="100000"/>
              </a:lnSpc>
              <a:spcBef>
                <a:spcPts val="100"/>
              </a:spcBef>
            </a:pPr>
            <a:r>
              <a:rPr sz="2400" b="0" spc="165" dirty="0">
                <a:solidFill>
                  <a:srgbClr val="020304"/>
                </a:solidFill>
                <a:latin typeface="Trebuchet MS"/>
                <a:cs typeface="Trebuchet MS"/>
              </a:rPr>
              <a:t>BISTROT </a:t>
            </a:r>
            <a:r>
              <a:rPr sz="2400" b="0" spc="250" dirty="0">
                <a:solidFill>
                  <a:srgbClr val="020304"/>
                </a:solidFill>
                <a:latin typeface="Trebuchet MS"/>
                <a:cs typeface="Trebuchet MS"/>
              </a:rPr>
              <a:t>MOBILE </a:t>
            </a:r>
            <a:r>
              <a:rPr sz="2400" b="0" spc="245" dirty="0">
                <a:solidFill>
                  <a:srgbClr val="020304"/>
                </a:solidFill>
                <a:latin typeface="Trebuchet MS"/>
                <a:cs typeface="Trebuchet MS"/>
              </a:rPr>
              <a:t>DE</a:t>
            </a:r>
            <a:endParaRPr sz="2400" dirty="0">
              <a:latin typeface="Trebuchet MS"/>
              <a:cs typeface="Trebuchet MS"/>
            </a:endParaRPr>
          </a:p>
          <a:p>
            <a:pPr marR="5080" algn="r">
              <a:lnSpc>
                <a:spcPct val="100000"/>
              </a:lnSpc>
            </a:pPr>
            <a:r>
              <a:rPr sz="2400" b="0" spc="-120" dirty="0">
                <a:solidFill>
                  <a:srgbClr val="020304"/>
                </a:solidFill>
                <a:latin typeface="Trebuchet MS"/>
                <a:cs typeface="Trebuchet MS"/>
              </a:rPr>
              <a:t>L' </a:t>
            </a:r>
            <a:r>
              <a:rPr sz="2400" b="0" spc="185" dirty="0">
                <a:solidFill>
                  <a:srgbClr val="020304"/>
                </a:solidFill>
                <a:latin typeface="Trebuchet MS"/>
                <a:cs typeface="Trebuchet MS"/>
              </a:rPr>
              <a:t>ESTEY</a:t>
            </a:r>
            <a:endParaRPr sz="2400" dirty="0">
              <a:latin typeface="Trebuchet MS"/>
              <a:cs typeface="Trebuchet MS"/>
            </a:endParaRPr>
          </a:p>
        </p:txBody>
      </p:sp>
      <p:sp>
        <p:nvSpPr>
          <p:cNvPr id="8" name="object 8"/>
          <p:cNvSpPr txBox="1"/>
          <p:nvPr/>
        </p:nvSpPr>
        <p:spPr>
          <a:xfrm>
            <a:off x="6306609" y="1809812"/>
            <a:ext cx="3230880" cy="3206006"/>
          </a:xfrm>
          <a:prstGeom prst="rect">
            <a:avLst/>
          </a:prstGeom>
        </p:spPr>
        <p:txBody>
          <a:bodyPr vert="horz" wrap="square" lIns="0" tIns="12700" rIns="0" bIns="0" rtlCol="0">
            <a:spAutoFit/>
          </a:bodyPr>
          <a:lstStyle/>
          <a:p>
            <a:pPr marL="12700" marR="5080" indent="215900" algn="r">
              <a:lnSpc>
                <a:spcPct val="100000"/>
              </a:lnSpc>
              <a:spcBef>
                <a:spcPts val="100"/>
              </a:spcBef>
            </a:pPr>
            <a:r>
              <a:rPr sz="1800" spc="135" dirty="0">
                <a:solidFill>
                  <a:srgbClr val="020304"/>
                </a:solidFill>
                <a:latin typeface="Trebuchet MS"/>
                <a:cs typeface="Trebuchet MS"/>
              </a:rPr>
              <a:t>Une </a:t>
            </a:r>
            <a:r>
              <a:rPr sz="1800" spc="-60" dirty="0">
                <a:solidFill>
                  <a:srgbClr val="020304"/>
                </a:solidFill>
                <a:latin typeface="Trebuchet MS"/>
                <a:cs typeface="Trebuchet MS"/>
              </a:rPr>
              <a:t>création </a:t>
            </a:r>
            <a:r>
              <a:rPr sz="1800" spc="-45" dirty="0">
                <a:solidFill>
                  <a:srgbClr val="020304"/>
                </a:solidFill>
                <a:latin typeface="Trebuchet MS"/>
                <a:cs typeface="Trebuchet MS"/>
              </a:rPr>
              <a:t>du </a:t>
            </a:r>
            <a:r>
              <a:rPr sz="1800" spc="-85" dirty="0" err="1">
                <a:solidFill>
                  <a:srgbClr val="020304"/>
                </a:solidFill>
                <a:latin typeface="Trebuchet MS"/>
                <a:cs typeface="Trebuchet MS"/>
              </a:rPr>
              <a:t>centre</a:t>
            </a:r>
            <a:r>
              <a:rPr sz="1800" spc="-85" dirty="0">
                <a:solidFill>
                  <a:srgbClr val="020304"/>
                </a:solidFill>
                <a:latin typeface="Trebuchet MS"/>
                <a:cs typeface="Trebuchet MS"/>
              </a:rPr>
              <a:t> </a:t>
            </a:r>
            <a:r>
              <a:rPr sz="1800" spc="-65" dirty="0">
                <a:solidFill>
                  <a:srgbClr val="020304"/>
                </a:solidFill>
                <a:latin typeface="Trebuchet MS"/>
                <a:cs typeface="Trebuchet MS"/>
              </a:rPr>
              <a:t>social</a:t>
            </a:r>
            <a:r>
              <a:rPr lang="fr-FR" sz="1800" spc="-65" dirty="0">
                <a:solidFill>
                  <a:srgbClr val="020304"/>
                </a:solidFill>
                <a:latin typeface="Trebuchet MS"/>
                <a:cs typeface="Trebuchet MS"/>
              </a:rPr>
              <a:t> de</a:t>
            </a:r>
            <a:r>
              <a:rPr sz="1800" spc="-65" dirty="0">
                <a:solidFill>
                  <a:srgbClr val="020304"/>
                </a:solidFill>
                <a:latin typeface="Trebuchet MS"/>
                <a:cs typeface="Trebuchet MS"/>
              </a:rPr>
              <a:t> </a:t>
            </a:r>
            <a:r>
              <a:rPr sz="1800" spc="-35" dirty="0">
                <a:solidFill>
                  <a:srgbClr val="020304"/>
                </a:solidFill>
                <a:latin typeface="Trebuchet MS"/>
                <a:cs typeface="Trebuchet MS"/>
              </a:rPr>
              <a:t>L'Estey </a:t>
            </a:r>
            <a:r>
              <a:rPr sz="1800" spc="-50" dirty="0">
                <a:solidFill>
                  <a:srgbClr val="020304"/>
                </a:solidFill>
                <a:latin typeface="Trebuchet MS"/>
                <a:cs typeface="Trebuchet MS"/>
              </a:rPr>
              <a:t>de la </a:t>
            </a:r>
            <a:r>
              <a:rPr sz="1800" spc="-90" dirty="0">
                <a:solidFill>
                  <a:srgbClr val="020304"/>
                </a:solidFill>
                <a:latin typeface="Trebuchet MS"/>
                <a:cs typeface="Trebuchet MS"/>
              </a:rPr>
              <a:t>ville </a:t>
            </a:r>
            <a:r>
              <a:rPr sz="1800" spc="-20" dirty="0">
                <a:solidFill>
                  <a:srgbClr val="020304"/>
                </a:solidFill>
                <a:latin typeface="Trebuchet MS"/>
                <a:cs typeface="Trebuchet MS"/>
              </a:rPr>
              <a:t>de </a:t>
            </a:r>
            <a:r>
              <a:rPr sz="1800" spc="-55" dirty="0">
                <a:solidFill>
                  <a:srgbClr val="020304"/>
                </a:solidFill>
                <a:latin typeface="Trebuchet MS"/>
                <a:cs typeface="Trebuchet MS"/>
              </a:rPr>
              <a:t>Bègles, </a:t>
            </a:r>
            <a:r>
              <a:rPr lang="fr-FR" sz="1800" spc="-55" dirty="0">
                <a:solidFill>
                  <a:srgbClr val="020304"/>
                </a:solidFill>
                <a:latin typeface="Trebuchet MS"/>
                <a:cs typeface="Trebuchet MS"/>
              </a:rPr>
              <a:t>qui </a:t>
            </a:r>
            <a:r>
              <a:rPr sz="1800" spc="-60" dirty="0">
                <a:solidFill>
                  <a:srgbClr val="020304"/>
                </a:solidFill>
                <a:latin typeface="Trebuchet MS"/>
                <a:cs typeface="Trebuchet MS"/>
              </a:rPr>
              <a:t>propose </a:t>
            </a:r>
            <a:r>
              <a:rPr sz="1800" b="1" spc="-5" dirty="0">
                <a:solidFill>
                  <a:srgbClr val="020304"/>
                </a:solidFill>
                <a:latin typeface="Trebuchet MS"/>
                <a:cs typeface="Trebuchet MS"/>
              </a:rPr>
              <a:t>des </a:t>
            </a:r>
            <a:r>
              <a:rPr sz="1800" b="1" spc="20" dirty="0">
                <a:solidFill>
                  <a:srgbClr val="020304"/>
                </a:solidFill>
                <a:latin typeface="Trebuchet MS"/>
                <a:cs typeface="Trebuchet MS"/>
              </a:rPr>
              <a:t>sorties </a:t>
            </a:r>
            <a:r>
              <a:rPr sz="1800" spc="-50" dirty="0">
                <a:solidFill>
                  <a:srgbClr val="020304"/>
                </a:solidFill>
                <a:latin typeface="Trebuchet MS"/>
                <a:cs typeface="Trebuchet MS"/>
              </a:rPr>
              <a:t>mobiles de </a:t>
            </a:r>
            <a:r>
              <a:rPr sz="1800" b="1" spc="-15" dirty="0">
                <a:solidFill>
                  <a:srgbClr val="020304"/>
                </a:solidFill>
                <a:latin typeface="Trebuchet MS"/>
                <a:cs typeface="Trebuchet MS"/>
              </a:rPr>
              <a:t>street </a:t>
            </a:r>
            <a:r>
              <a:rPr sz="1800" b="1" spc="60" dirty="0">
                <a:solidFill>
                  <a:srgbClr val="020304"/>
                </a:solidFill>
                <a:latin typeface="Trebuchet MS"/>
                <a:cs typeface="Trebuchet MS"/>
              </a:rPr>
              <a:t>food </a:t>
            </a:r>
            <a:r>
              <a:rPr sz="1800" spc="-50" dirty="0">
                <a:solidFill>
                  <a:srgbClr val="020304"/>
                </a:solidFill>
                <a:latin typeface="Trebuchet MS"/>
                <a:cs typeface="Trebuchet MS"/>
              </a:rPr>
              <a:t>dans </a:t>
            </a:r>
            <a:r>
              <a:rPr sz="1800" spc="-80" dirty="0">
                <a:solidFill>
                  <a:srgbClr val="020304"/>
                </a:solidFill>
                <a:latin typeface="Trebuchet MS"/>
                <a:cs typeface="Trebuchet MS"/>
              </a:rPr>
              <a:t>plusieurs </a:t>
            </a:r>
            <a:r>
              <a:rPr sz="1800" spc="-5" dirty="0">
                <a:solidFill>
                  <a:srgbClr val="020304"/>
                </a:solidFill>
                <a:latin typeface="Trebuchet MS"/>
                <a:cs typeface="Trebuchet MS"/>
              </a:rPr>
              <a:t>quartiers </a:t>
            </a:r>
            <a:r>
              <a:rPr sz="1800" spc="-25" dirty="0">
                <a:solidFill>
                  <a:srgbClr val="020304"/>
                </a:solidFill>
                <a:latin typeface="Trebuchet MS"/>
                <a:cs typeface="Trebuchet MS"/>
              </a:rPr>
              <a:t>avec </a:t>
            </a:r>
            <a:r>
              <a:rPr sz="1800" b="1" spc="5" dirty="0">
                <a:solidFill>
                  <a:srgbClr val="020304"/>
                </a:solidFill>
                <a:latin typeface="Trebuchet MS"/>
                <a:cs typeface="Trebuchet MS"/>
              </a:rPr>
              <a:t>une </a:t>
            </a:r>
            <a:r>
              <a:rPr sz="1800" spc="-15" dirty="0">
                <a:solidFill>
                  <a:srgbClr val="020304"/>
                </a:solidFill>
                <a:latin typeface="Trebuchet MS"/>
                <a:cs typeface="Trebuchet MS"/>
              </a:rPr>
              <a:t>carte </a:t>
            </a:r>
            <a:r>
              <a:rPr sz="1800" spc="-45" dirty="0" err="1">
                <a:solidFill>
                  <a:srgbClr val="020304"/>
                </a:solidFill>
                <a:latin typeface="Trebuchet MS"/>
                <a:cs typeface="Trebuchet MS"/>
              </a:rPr>
              <a:t>originale</a:t>
            </a:r>
            <a:r>
              <a:rPr sz="1800" spc="-45" dirty="0">
                <a:solidFill>
                  <a:srgbClr val="020304"/>
                </a:solidFill>
                <a:latin typeface="Trebuchet MS"/>
                <a:cs typeface="Trebuchet MS"/>
              </a:rPr>
              <a:t> </a:t>
            </a:r>
            <a:r>
              <a:rPr lang="fr-FR" sz="1800" spc="-45" dirty="0">
                <a:solidFill>
                  <a:srgbClr val="020304"/>
                </a:solidFill>
                <a:latin typeface="Trebuchet MS"/>
                <a:cs typeface="Trebuchet MS"/>
              </a:rPr>
              <a:t>proposant </a:t>
            </a:r>
            <a:r>
              <a:rPr sz="1800" spc="-20" dirty="0">
                <a:solidFill>
                  <a:srgbClr val="020304"/>
                </a:solidFill>
                <a:latin typeface="Trebuchet MS"/>
                <a:cs typeface="Trebuchet MS"/>
              </a:rPr>
              <a:t>de</a:t>
            </a:r>
            <a:r>
              <a:rPr lang="fr-FR" sz="1800" spc="-20" dirty="0">
                <a:solidFill>
                  <a:srgbClr val="020304"/>
                </a:solidFill>
                <a:latin typeface="Trebuchet MS"/>
                <a:cs typeface="Trebuchet MS"/>
              </a:rPr>
              <a:t>s</a:t>
            </a:r>
            <a:r>
              <a:rPr sz="1800" spc="-20" dirty="0">
                <a:solidFill>
                  <a:srgbClr val="020304"/>
                </a:solidFill>
                <a:latin typeface="Trebuchet MS"/>
                <a:cs typeface="Trebuchet MS"/>
              </a:rPr>
              <a:t> </a:t>
            </a:r>
            <a:r>
              <a:rPr sz="1800" b="1" spc="5" dirty="0">
                <a:solidFill>
                  <a:srgbClr val="020304"/>
                </a:solidFill>
                <a:latin typeface="Trebuchet MS"/>
                <a:cs typeface="Trebuchet MS"/>
              </a:rPr>
              <a:t>pains </a:t>
            </a:r>
            <a:r>
              <a:rPr sz="1800" b="1" spc="20" dirty="0">
                <a:solidFill>
                  <a:srgbClr val="020304"/>
                </a:solidFill>
                <a:latin typeface="Trebuchet MS"/>
                <a:cs typeface="Trebuchet MS"/>
              </a:rPr>
              <a:t>du </a:t>
            </a:r>
            <a:r>
              <a:rPr sz="1800" b="1" spc="10" dirty="0">
                <a:solidFill>
                  <a:srgbClr val="020304"/>
                </a:solidFill>
                <a:latin typeface="Trebuchet MS"/>
                <a:cs typeface="Trebuchet MS"/>
              </a:rPr>
              <a:t>monde </a:t>
            </a:r>
            <a:r>
              <a:rPr sz="1800" b="1" spc="25" dirty="0">
                <a:solidFill>
                  <a:srgbClr val="020304"/>
                </a:solidFill>
                <a:latin typeface="Trebuchet MS"/>
                <a:cs typeface="Trebuchet MS"/>
              </a:rPr>
              <a:t>entier </a:t>
            </a:r>
            <a:r>
              <a:rPr sz="1800" spc="10" dirty="0">
                <a:solidFill>
                  <a:srgbClr val="020304"/>
                </a:solidFill>
                <a:latin typeface="Trebuchet MS"/>
                <a:cs typeface="Trebuchet MS"/>
              </a:rPr>
              <a:t>: </a:t>
            </a:r>
            <a:r>
              <a:rPr sz="1800" spc="-75" dirty="0">
                <a:solidFill>
                  <a:srgbClr val="020304"/>
                </a:solidFill>
                <a:latin typeface="Trebuchet MS"/>
                <a:cs typeface="Trebuchet MS"/>
              </a:rPr>
              <a:t>Piadina </a:t>
            </a:r>
            <a:r>
              <a:rPr sz="1800" spc="-70" dirty="0">
                <a:solidFill>
                  <a:srgbClr val="020304"/>
                </a:solidFill>
                <a:latin typeface="Trebuchet MS"/>
                <a:cs typeface="Trebuchet MS"/>
              </a:rPr>
              <a:t>italienne</a:t>
            </a:r>
            <a:r>
              <a:rPr sz="1800" spc="-75" dirty="0">
                <a:solidFill>
                  <a:srgbClr val="020304"/>
                </a:solidFill>
                <a:latin typeface="Trebuchet MS"/>
                <a:cs typeface="Trebuchet MS"/>
              </a:rPr>
              <a:t>, </a:t>
            </a:r>
            <a:r>
              <a:rPr sz="1800" spc="-40" dirty="0">
                <a:solidFill>
                  <a:srgbClr val="020304"/>
                </a:solidFill>
                <a:latin typeface="Trebuchet MS"/>
                <a:cs typeface="Trebuchet MS"/>
              </a:rPr>
              <a:t>Naan indien, Batbout </a:t>
            </a:r>
            <a:r>
              <a:rPr sz="1800" spc="5" dirty="0">
                <a:solidFill>
                  <a:srgbClr val="020304"/>
                </a:solidFill>
                <a:latin typeface="Trebuchet MS"/>
                <a:cs typeface="Trebuchet MS"/>
              </a:rPr>
              <a:t>marocain</a:t>
            </a:r>
            <a:r>
              <a:rPr sz="1800" spc="-40" dirty="0">
                <a:solidFill>
                  <a:srgbClr val="020304"/>
                </a:solidFill>
                <a:latin typeface="Trebuchet MS"/>
                <a:cs typeface="Trebuchet MS"/>
              </a:rPr>
              <a:t>, </a:t>
            </a:r>
            <a:r>
              <a:rPr sz="1800" spc="-70" dirty="0">
                <a:solidFill>
                  <a:srgbClr val="020304"/>
                </a:solidFill>
                <a:latin typeface="Trebuchet MS"/>
                <a:cs typeface="Trebuchet MS"/>
              </a:rPr>
              <a:t>crêpes </a:t>
            </a:r>
            <a:r>
              <a:rPr sz="1800" spc="-15" dirty="0">
                <a:solidFill>
                  <a:srgbClr val="020304"/>
                </a:solidFill>
                <a:latin typeface="Trebuchet MS"/>
                <a:cs typeface="Trebuchet MS"/>
              </a:rPr>
              <a:t>et </a:t>
            </a:r>
            <a:r>
              <a:rPr sz="1800" spc="-70" dirty="0">
                <a:solidFill>
                  <a:srgbClr val="020304"/>
                </a:solidFill>
                <a:latin typeface="Trebuchet MS"/>
                <a:cs typeface="Trebuchet MS"/>
              </a:rPr>
              <a:t>gaufres.</a:t>
            </a:r>
            <a:endParaRPr sz="1800" dirty="0">
              <a:latin typeface="Trebuchet MS"/>
              <a:cs typeface="Trebuchet MS"/>
            </a:endParaRPr>
          </a:p>
          <a:p>
            <a:pPr>
              <a:lnSpc>
                <a:spcPct val="100000"/>
              </a:lnSpc>
              <a:spcBef>
                <a:spcPts val="45"/>
              </a:spcBef>
            </a:pPr>
            <a:endParaRPr sz="1750" dirty="0">
              <a:latin typeface="Trebuchet MS"/>
              <a:cs typeface="Trebuchet MS"/>
            </a:endParaRPr>
          </a:p>
          <a:p>
            <a:pPr marL="1122045" marR="5080" indent="-631190">
              <a:lnSpc>
                <a:spcPct val="100000"/>
              </a:lnSpc>
            </a:pPr>
            <a:r>
              <a:rPr sz="1400" b="1" spc="-45" dirty="0">
                <a:solidFill>
                  <a:srgbClr val="020304"/>
                </a:solidFill>
                <a:latin typeface="Trebuchet MS"/>
                <a:cs typeface="Trebuchet MS"/>
                <a:hlinkClick r:id="rId3"/>
              </a:rPr>
              <a:t>www.mairie-begles.fr/centre-so- </a:t>
            </a:r>
            <a:r>
              <a:rPr sz="1400" b="1" spc="-25" dirty="0">
                <a:solidFill>
                  <a:srgbClr val="020304"/>
                </a:solidFill>
                <a:latin typeface="Trebuchet MS"/>
                <a:cs typeface="Trebuchet MS"/>
              </a:rPr>
              <a:t>cial-et-culturel-de-lestey/</a:t>
            </a:r>
            <a:endParaRPr sz="1400" dirty="0">
              <a:latin typeface="Trebuchet MS"/>
              <a:cs typeface="Trebuchet MS"/>
            </a:endParaRPr>
          </a:p>
        </p:txBody>
      </p:sp>
      <p:sp>
        <p:nvSpPr>
          <p:cNvPr id="9" name="object 9"/>
          <p:cNvSpPr/>
          <p:nvPr/>
        </p:nvSpPr>
        <p:spPr>
          <a:xfrm>
            <a:off x="4191001" y="1034935"/>
            <a:ext cx="2040674" cy="702310"/>
          </a:xfrm>
          <a:custGeom>
            <a:avLst/>
            <a:gdLst/>
            <a:ahLst/>
            <a:cxnLst/>
            <a:rect l="l" t="t" r="r" b="b"/>
            <a:pathLst>
              <a:path w="1820545" h="702310">
                <a:moveTo>
                  <a:pt x="1820252" y="367779"/>
                </a:moveTo>
                <a:lnTo>
                  <a:pt x="1802739" y="319011"/>
                </a:lnTo>
                <a:lnTo>
                  <a:pt x="1533004" y="22110"/>
                </a:lnTo>
                <a:lnTo>
                  <a:pt x="1486141" y="0"/>
                </a:lnTo>
                <a:lnTo>
                  <a:pt x="1460449" y="3733"/>
                </a:lnTo>
                <a:lnTo>
                  <a:pt x="1437360" y="17513"/>
                </a:lnTo>
                <a:lnTo>
                  <a:pt x="1419542" y="33718"/>
                </a:lnTo>
                <a:lnTo>
                  <a:pt x="1421193" y="82600"/>
                </a:lnTo>
                <a:lnTo>
                  <a:pt x="1418767" y="131876"/>
                </a:lnTo>
                <a:lnTo>
                  <a:pt x="219062" y="131889"/>
                </a:lnTo>
                <a:lnTo>
                  <a:pt x="168986" y="137706"/>
                </a:lnTo>
                <a:lnTo>
                  <a:pt x="122936" y="154241"/>
                </a:lnTo>
                <a:lnTo>
                  <a:pt x="82257" y="180174"/>
                </a:lnTo>
                <a:lnTo>
                  <a:pt x="48272" y="214147"/>
                </a:lnTo>
                <a:lnTo>
                  <a:pt x="22352" y="254838"/>
                </a:lnTo>
                <a:lnTo>
                  <a:pt x="5803" y="300875"/>
                </a:lnTo>
                <a:lnTo>
                  <a:pt x="0" y="350951"/>
                </a:lnTo>
                <a:lnTo>
                  <a:pt x="5803" y="401027"/>
                </a:lnTo>
                <a:lnTo>
                  <a:pt x="22352" y="447065"/>
                </a:lnTo>
                <a:lnTo>
                  <a:pt x="48272" y="487756"/>
                </a:lnTo>
                <a:lnTo>
                  <a:pt x="82257" y="521728"/>
                </a:lnTo>
                <a:lnTo>
                  <a:pt x="122936" y="547662"/>
                </a:lnTo>
                <a:lnTo>
                  <a:pt x="168986" y="564197"/>
                </a:lnTo>
                <a:lnTo>
                  <a:pt x="219062" y="570014"/>
                </a:lnTo>
                <a:lnTo>
                  <a:pt x="1388579" y="570014"/>
                </a:lnTo>
                <a:lnTo>
                  <a:pt x="1387944" y="612051"/>
                </a:lnTo>
                <a:lnTo>
                  <a:pt x="1386878" y="659180"/>
                </a:lnTo>
                <a:lnTo>
                  <a:pt x="1405610" y="679792"/>
                </a:lnTo>
                <a:lnTo>
                  <a:pt x="1427264" y="695718"/>
                </a:lnTo>
                <a:lnTo>
                  <a:pt x="1452473" y="701890"/>
                </a:lnTo>
                <a:lnTo>
                  <a:pt x="1478165" y="698157"/>
                </a:lnTo>
                <a:lnTo>
                  <a:pt x="1501241" y="684377"/>
                </a:lnTo>
                <a:lnTo>
                  <a:pt x="1798154" y="414655"/>
                </a:lnTo>
                <a:lnTo>
                  <a:pt x="1814080" y="392988"/>
                </a:lnTo>
                <a:lnTo>
                  <a:pt x="1820252" y="367779"/>
                </a:lnTo>
                <a:close/>
              </a:path>
            </a:pathLst>
          </a:custGeom>
          <a:solidFill>
            <a:srgbClr val="D21924"/>
          </a:solidFill>
        </p:spPr>
        <p:txBody>
          <a:bodyPr wrap="square" lIns="0" tIns="0" rIns="0" bIns="0" rtlCol="0"/>
          <a:lstStyle/>
          <a:p>
            <a:endParaRPr/>
          </a:p>
        </p:txBody>
      </p:sp>
      <p:sp>
        <p:nvSpPr>
          <p:cNvPr id="10" name="object 10"/>
          <p:cNvSpPr txBox="1"/>
          <p:nvPr/>
        </p:nvSpPr>
        <p:spPr>
          <a:xfrm>
            <a:off x="4359963" y="1236230"/>
            <a:ext cx="2040837" cy="287770"/>
          </a:xfrm>
          <a:prstGeom prst="rect">
            <a:avLst/>
          </a:prstGeom>
        </p:spPr>
        <p:txBody>
          <a:bodyPr vert="horz" wrap="square" lIns="0" tIns="12700" rIns="0" bIns="0" rtlCol="0">
            <a:spAutoFit/>
          </a:bodyPr>
          <a:lstStyle/>
          <a:p>
            <a:pPr marL="12700">
              <a:lnSpc>
                <a:spcPct val="100000"/>
              </a:lnSpc>
              <a:spcBef>
                <a:spcPts val="100"/>
              </a:spcBef>
            </a:pPr>
            <a:r>
              <a:rPr sz="1800" b="1" spc="45" dirty="0">
                <a:solidFill>
                  <a:srgbClr val="FFFFFF"/>
                </a:solidFill>
                <a:latin typeface="Trebuchet MS"/>
                <a:cs typeface="Trebuchet MS"/>
              </a:rPr>
              <a:t>Étude de </a:t>
            </a:r>
            <a:r>
              <a:rPr sz="1800" b="1" spc="5" dirty="0">
                <a:solidFill>
                  <a:srgbClr val="FFFFFF"/>
                </a:solidFill>
                <a:latin typeface="Trebuchet MS"/>
                <a:cs typeface="Trebuchet MS"/>
              </a:rPr>
              <a:t>cas </a:t>
            </a:r>
            <a:r>
              <a:rPr sz="1800" b="1" spc="-55" dirty="0">
                <a:solidFill>
                  <a:srgbClr val="FFFFFF"/>
                </a:solidFill>
                <a:latin typeface="Trebuchet MS"/>
                <a:cs typeface="Trebuchet MS"/>
              </a:rPr>
              <a:t>1</a:t>
            </a:r>
            <a:endParaRPr sz="1800" dirty="0">
              <a:latin typeface="Trebuchet MS"/>
              <a:cs typeface="Trebuchet M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897909" y="356362"/>
            <a:ext cx="5160645" cy="7416165"/>
            <a:chOff x="4897909" y="356362"/>
            <a:chExt cx="5160645" cy="7416165"/>
          </a:xfrm>
        </p:grpSpPr>
        <p:pic>
          <p:nvPicPr>
            <p:cNvPr id="3" name="object 3"/>
            <p:cNvPicPr/>
            <p:nvPr/>
          </p:nvPicPr>
          <p:blipFill>
            <a:blip r:embed="rId2" cstate="print"/>
            <a:stretch>
              <a:fillRect/>
            </a:stretch>
          </p:blipFill>
          <p:spPr>
            <a:xfrm>
              <a:off x="4897909" y="904777"/>
              <a:ext cx="5160489" cy="6388100"/>
            </a:xfrm>
            <a:prstGeom prst="rect">
              <a:avLst/>
            </a:prstGeom>
          </p:spPr>
        </p:pic>
        <p:sp>
          <p:nvSpPr>
            <p:cNvPr id="4" name="object 4"/>
            <p:cNvSpPr/>
            <p:nvPr/>
          </p:nvSpPr>
          <p:spPr>
            <a:xfrm>
              <a:off x="5426233" y="1701799"/>
              <a:ext cx="3114040" cy="6070600"/>
            </a:xfrm>
            <a:custGeom>
              <a:avLst/>
              <a:gdLst/>
              <a:ahLst/>
              <a:cxnLst/>
              <a:rect l="l" t="t" r="r" b="b"/>
              <a:pathLst>
                <a:path w="3114040" h="6070600">
                  <a:moveTo>
                    <a:pt x="893768" y="0"/>
                  </a:moveTo>
                  <a:lnTo>
                    <a:pt x="663085" y="0"/>
                  </a:lnTo>
                  <a:lnTo>
                    <a:pt x="550016" y="38100"/>
                  </a:lnTo>
                  <a:lnTo>
                    <a:pt x="479093" y="63500"/>
                  </a:lnTo>
                  <a:lnTo>
                    <a:pt x="445125" y="88900"/>
                  </a:lnTo>
                  <a:lnTo>
                    <a:pt x="412187" y="101600"/>
                  </a:lnTo>
                  <a:lnTo>
                    <a:pt x="380307" y="127000"/>
                  </a:lnTo>
                  <a:lnTo>
                    <a:pt x="349511" y="152400"/>
                  </a:lnTo>
                  <a:lnTo>
                    <a:pt x="319825" y="177800"/>
                  </a:lnTo>
                  <a:lnTo>
                    <a:pt x="291276" y="203200"/>
                  </a:lnTo>
                  <a:lnTo>
                    <a:pt x="237696" y="266700"/>
                  </a:lnTo>
                  <a:lnTo>
                    <a:pt x="212718" y="292100"/>
                  </a:lnTo>
                  <a:lnTo>
                    <a:pt x="188983" y="330200"/>
                  </a:lnTo>
                  <a:lnTo>
                    <a:pt x="166519" y="355600"/>
                  </a:lnTo>
                  <a:lnTo>
                    <a:pt x="145350" y="393700"/>
                  </a:lnTo>
                  <a:lnTo>
                    <a:pt x="125505" y="431800"/>
                  </a:lnTo>
                  <a:lnTo>
                    <a:pt x="107009" y="469900"/>
                  </a:lnTo>
                  <a:lnTo>
                    <a:pt x="89890" y="520700"/>
                  </a:lnTo>
                  <a:lnTo>
                    <a:pt x="74173" y="558800"/>
                  </a:lnTo>
                  <a:lnTo>
                    <a:pt x="59885" y="596900"/>
                  </a:lnTo>
                  <a:lnTo>
                    <a:pt x="47054" y="647700"/>
                  </a:lnTo>
                  <a:lnTo>
                    <a:pt x="35704" y="685800"/>
                  </a:lnTo>
                  <a:lnTo>
                    <a:pt x="25864" y="736600"/>
                  </a:lnTo>
                  <a:lnTo>
                    <a:pt x="17560" y="787400"/>
                  </a:lnTo>
                  <a:lnTo>
                    <a:pt x="10817" y="838200"/>
                  </a:lnTo>
                  <a:lnTo>
                    <a:pt x="5663" y="889000"/>
                  </a:lnTo>
                  <a:lnTo>
                    <a:pt x="2125" y="939800"/>
                  </a:lnTo>
                  <a:lnTo>
                    <a:pt x="228" y="990600"/>
                  </a:lnTo>
                  <a:lnTo>
                    <a:pt x="0" y="1041400"/>
                  </a:lnTo>
                  <a:lnTo>
                    <a:pt x="1466" y="1104900"/>
                  </a:lnTo>
                  <a:lnTo>
                    <a:pt x="4654" y="1155700"/>
                  </a:lnTo>
                  <a:lnTo>
                    <a:pt x="9590" y="1206500"/>
                  </a:lnTo>
                  <a:lnTo>
                    <a:pt x="16301" y="1270000"/>
                  </a:lnTo>
                  <a:lnTo>
                    <a:pt x="24813" y="1333500"/>
                  </a:lnTo>
                  <a:lnTo>
                    <a:pt x="35153" y="1384300"/>
                  </a:lnTo>
                  <a:lnTo>
                    <a:pt x="47347" y="1447800"/>
                  </a:lnTo>
                  <a:lnTo>
                    <a:pt x="61423" y="1511300"/>
                  </a:lnTo>
                  <a:lnTo>
                    <a:pt x="74441" y="1562100"/>
                  </a:lnTo>
                  <a:lnTo>
                    <a:pt x="88537" y="1612900"/>
                  </a:lnTo>
                  <a:lnTo>
                    <a:pt x="103681" y="1651000"/>
                  </a:lnTo>
                  <a:lnTo>
                    <a:pt x="119842" y="1701800"/>
                  </a:lnTo>
                  <a:lnTo>
                    <a:pt x="136991" y="1752600"/>
                  </a:lnTo>
                  <a:lnTo>
                    <a:pt x="155098" y="1803400"/>
                  </a:lnTo>
                  <a:lnTo>
                    <a:pt x="174132" y="1854200"/>
                  </a:lnTo>
                  <a:lnTo>
                    <a:pt x="194064" y="1892300"/>
                  </a:lnTo>
                  <a:lnTo>
                    <a:pt x="214864" y="1943100"/>
                  </a:lnTo>
                  <a:lnTo>
                    <a:pt x="236501" y="1993900"/>
                  </a:lnTo>
                  <a:lnTo>
                    <a:pt x="258946" y="2032000"/>
                  </a:lnTo>
                  <a:lnTo>
                    <a:pt x="282169" y="2082800"/>
                  </a:lnTo>
                  <a:lnTo>
                    <a:pt x="306139" y="2120900"/>
                  </a:lnTo>
                  <a:lnTo>
                    <a:pt x="330828" y="2159000"/>
                  </a:lnTo>
                  <a:lnTo>
                    <a:pt x="354691" y="2209800"/>
                  </a:lnTo>
                  <a:lnTo>
                    <a:pt x="376209" y="2247900"/>
                  </a:lnTo>
                  <a:lnTo>
                    <a:pt x="395377" y="2286000"/>
                  </a:lnTo>
                  <a:lnTo>
                    <a:pt x="412186" y="2336800"/>
                  </a:lnTo>
                  <a:lnTo>
                    <a:pt x="426632" y="2387600"/>
                  </a:lnTo>
                  <a:lnTo>
                    <a:pt x="438707" y="2425700"/>
                  </a:lnTo>
                  <a:lnTo>
                    <a:pt x="448406" y="2476500"/>
                  </a:lnTo>
                  <a:lnTo>
                    <a:pt x="455722" y="2527300"/>
                  </a:lnTo>
                  <a:lnTo>
                    <a:pt x="460649" y="2565400"/>
                  </a:lnTo>
                  <a:lnTo>
                    <a:pt x="463179" y="2616200"/>
                  </a:lnTo>
                  <a:lnTo>
                    <a:pt x="463308" y="2667000"/>
                  </a:lnTo>
                  <a:lnTo>
                    <a:pt x="461029" y="2705100"/>
                  </a:lnTo>
                  <a:lnTo>
                    <a:pt x="456335" y="2755900"/>
                  </a:lnTo>
                  <a:lnTo>
                    <a:pt x="449220" y="2806700"/>
                  </a:lnTo>
                  <a:lnTo>
                    <a:pt x="439677" y="2857500"/>
                  </a:lnTo>
                  <a:lnTo>
                    <a:pt x="427701" y="2895600"/>
                  </a:lnTo>
                  <a:lnTo>
                    <a:pt x="413285" y="2946400"/>
                  </a:lnTo>
                  <a:lnTo>
                    <a:pt x="396422" y="2984500"/>
                  </a:lnTo>
                  <a:lnTo>
                    <a:pt x="377106" y="3035300"/>
                  </a:lnTo>
                  <a:lnTo>
                    <a:pt x="359009" y="3073400"/>
                  </a:lnTo>
                  <a:lnTo>
                    <a:pt x="341794" y="3111500"/>
                  </a:lnTo>
                  <a:lnTo>
                    <a:pt x="325472" y="3162300"/>
                  </a:lnTo>
                  <a:lnTo>
                    <a:pt x="310052" y="3200400"/>
                  </a:lnTo>
                  <a:lnTo>
                    <a:pt x="295544" y="3238500"/>
                  </a:lnTo>
                  <a:lnTo>
                    <a:pt x="281956" y="3289300"/>
                  </a:lnTo>
                  <a:lnTo>
                    <a:pt x="269299" y="3327400"/>
                  </a:lnTo>
                  <a:lnTo>
                    <a:pt x="257581" y="3378200"/>
                  </a:lnTo>
                  <a:lnTo>
                    <a:pt x="246812" y="3416300"/>
                  </a:lnTo>
                  <a:lnTo>
                    <a:pt x="237002" y="3467100"/>
                  </a:lnTo>
                  <a:lnTo>
                    <a:pt x="228159" y="3517900"/>
                  </a:lnTo>
                  <a:lnTo>
                    <a:pt x="220294" y="3556000"/>
                  </a:lnTo>
                  <a:lnTo>
                    <a:pt x="213416" y="3606800"/>
                  </a:lnTo>
                  <a:lnTo>
                    <a:pt x="207534" y="3657600"/>
                  </a:lnTo>
                  <a:lnTo>
                    <a:pt x="202657" y="3708400"/>
                  </a:lnTo>
                  <a:lnTo>
                    <a:pt x="198795" y="3759200"/>
                  </a:lnTo>
                  <a:lnTo>
                    <a:pt x="195958" y="3810000"/>
                  </a:lnTo>
                  <a:lnTo>
                    <a:pt x="194154" y="3848100"/>
                  </a:lnTo>
                  <a:lnTo>
                    <a:pt x="193393" y="3898900"/>
                  </a:lnTo>
                  <a:lnTo>
                    <a:pt x="193685" y="3949700"/>
                  </a:lnTo>
                  <a:lnTo>
                    <a:pt x="195039" y="4000500"/>
                  </a:lnTo>
                  <a:lnTo>
                    <a:pt x="197464" y="4064000"/>
                  </a:lnTo>
                  <a:lnTo>
                    <a:pt x="200970" y="4114800"/>
                  </a:lnTo>
                  <a:lnTo>
                    <a:pt x="205566" y="4165600"/>
                  </a:lnTo>
                  <a:lnTo>
                    <a:pt x="211262" y="4216400"/>
                  </a:lnTo>
                  <a:lnTo>
                    <a:pt x="218067" y="4267200"/>
                  </a:lnTo>
                  <a:lnTo>
                    <a:pt x="225990" y="4318000"/>
                  </a:lnTo>
                  <a:lnTo>
                    <a:pt x="235041" y="4368800"/>
                  </a:lnTo>
                  <a:lnTo>
                    <a:pt x="245229" y="4419600"/>
                  </a:lnTo>
                  <a:lnTo>
                    <a:pt x="256564" y="4470400"/>
                  </a:lnTo>
                  <a:lnTo>
                    <a:pt x="269055" y="4533900"/>
                  </a:lnTo>
                  <a:lnTo>
                    <a:pt x="282781" y="4584700"/>
                  </a:lnTo>
                  <a:lnTo>
                    <a:pt x="297507" y="4635500"/>
                  </a:lnTo>
                  <a:lnTo>
                    <a:pt x="313214" y="4686300"/>
                  </a:lnTo>
                  <a:lnTo>
                    <a:pt x="329881" y="4737100"/>
                  </a:lnTo>
                  <a:lnTo>
                    <a:pt x="347489" y="4787900"/>
                  </a:lnTo>
                  <a:lnTo>
                    <a:pt x="366020" y="4838700"/>
                  </a:lnTo>
                  <a:lnTo>
                    <a:pt x="385452" y="4889500"/>
                  </a:lnTo>
                  <a:lnTo>
                    <a:pt x="405767" y="4940300"/>
                  </a:lnTo>
                  <a:lnTo>
                    <a:pt x="426946" y="4978400"/>
                  </a:lnTo>
                  <a:lnTo>
                    <a:pt x="448968" y="5029200"/>
                  </a:lnTo>
                  <a:lnTo>
                    <a:pt x="471815" y="5080000"/>
                  </a:lnTo>
                  <a:lnTo>
                    <a:pt x="495466" y="5118100"/>
                  </a:lnTo>
                  <a:lnTo>
                    <a:pt x="519903" y="5168900"/>
                  </a:lnTo>
                  <a:lnTo>
                    <a:pt x="545106" y="5207000"/>
                  </a:lnTo>
                  <a:lnTo>
                    <a:pt x="571055" y="5257800"/>
                  </a:lnTo>
                  <a:lnTo>
                    <a:pt x="597730" y="5295900"/>
                  </a:lnTo>
                  <a:lnTo>
                    <a:pt x="625113" y="5334000"/>
                  </a:lnTo>
                  <a:lnTo>
                    <a:pt x="653184" y="5372100"/>
                  </a:lnTo>
                  <a:lnTo>
                    <a:pt x="681924" y="5422900"/>
                  </a:lnTo>
                  <a:lnTo>
                    <a:pt x="711312" y="5461000"/>
                  </a:lnTo>
                  <a:lnTo>
                    <a:pt x="741330" y="5499100"/>
                  </a:lnTo>
                  <a:lnTo>
                    <a:pt x="771957" y="5524500"/>
                  </a:lnTo>
                  <a:lnTo>
                    <a:pt x="803175" y="5562600"/>
                  </a:lnTo>
                  <a:lnTo>
                    <a:pt x="834964" y="5600700"/>
                  </a:lnTo>
                  <a:lnTo>
                    <a:pt x="867304" y="5638800"/>
                  </a:lnTo>
                  <a:lnTo>
                    <a:pt x="900176" y="5664200"/>
                  </a:lnTo>
                  <a:lnTo>
                    <a:pt x="933561" y="5702300"/>
                  </a:lnTo>
                  <a:lnTo>
                    <a:pt x="967438" y="5727700"/>
                  </a:lnTo>
                  <a:lnTo>
                    <a:pt x="1001789" y="5753100"/>
                  </a:lnTo>
                  <a:lnTo>
                    <a:pt x="1036594" y="5791200"/>
                  </a:lnTo>
                  <a:lnTo>
                    <a:pt x="1107488" y="5842000"/>
                  </a:lnTo>
                  <a:lnTo>
                    <a:pt x="1179963" y="5892800"/>
                  </a:lnTo>
                  <a:lnTo>
                    <a:pt x="1216746" y="5905500"/>
                  </a:lnTo>
                  <a:lnTo>
                    <a:pt x="1291302" y="5956300"/>
                  </a:lnTo>
                  <a:lnTo>
                    <a:pt x="1367050" y="5981700"/>
                  </a:lnTo>
                  <a:lnTo>
                    <a:pt x="1405322" y="6007100"/>
                  </a:lnTo>
                  <a:lnTo>
                    <a:pt x="1599887" y="6070600"/>
                  </a:lnTo>
                  <a:lnTo>
                    <a:pt x="2116295" y="6070600"/>
                  </a:lnTo>
                  <a:lnTo>
                    <a:pt x="2232074" y="6032500"/>
                  </a:lnTo>
                  <a:lnTo>
                    <a:pt x="2269366" y="6019800"/>
                  </a:lnTo>
                  <a:lnTo>
                    <a:pt x="2305991" y="5994400"/>
                  </a:lnTo>
                  <a:lnTo>
                    <a:pt x="2377203" y="5969000"/>
                  </a:lnTo>
                  <a:lnTo>
                    <a:pt x="2411770" y="5943600"/>
                  </a:lnTo>
                  <a:lnTo>
                    <a:pt x="2445631" y="5918200"/>
                  </a:lnTo>
                  <a:lnTo>
                    <a:pt x="2478777" y="5905500"/>
                  </a:lnTo>
                  <a:lnTo>
                    <a:pt x="2511198" y="5880100"/>
                  </a:lnTo>
                  <a:lnTo>
                    <a:pt x="2542884" y="5854700"/>
                  </a:lnTo>
                  <a:lnTo>
                    <a:pt x="2573826" y="5829300"/>
                  </a:lnTo>
                  <a:lnTo>
                    <a:pt x="2604014" y="5803900"/>
                  </a:lnTo>
                  <a:lnTo>
                    <a:pt x="2633437" y="5765800"/>
                  </a:lnTo>
                  <a:lnTo>
                    <a:pt x="2662087" y="5740400"/>
                  </a:lnTo>
                  <a:lnTo>
                    <a:pt x="2689954" y="5715000"/>
                  </a:lnTo>
                  <a:lnTo>
                    <a:pt x="2717028" y="5676900"/>
                  </a:lnTo>
                  <a:lnTo>
                    <a:pt x="2743298" y="5651500"/>
                  </a:lnTo>
                  <a:lnTo>
                    <a:pt x="2768757" y="5613400"/>
                  </a:lnTo>
                  <a:lnTo>
                    <a:pt x="2793392" y="5575300"/>
                  </a:lnTo>
                  <a:lnTo>
                    <a:pt x="2817196" y="5549900"/>
                  </a:lnTo>
                  <a:lnTo>
                    <a:pt x="2840158" y="5511800"/>
                  </a:lnTo>
                  <a:lnTo>
                    <a:pt x="2862269" y="5473700"/>
                  </a:lnTo>
                  <a:lnTo>
                    <a:pt x="2883519" y="5435600"/>
                  </a:lnTo>
                  <a:lnTo>
                    <a:pt x="2903897" y="5397500"/>
                  </a:lnTo>
                  <a:lnTo>
                    <a:pt x="2923395" y="5359400"/>
                  </a:lnTo>
                  <a:lnTo>
                    <a:pt x="2942003" y="5321300"/>
                  </a:lnTo>
                  <a:lnTo>
                    <a:pt x="2959710" y="5270500"/>
                  </a:lnTo>
                  <a:lnTo>
                    <a:pt x="2976508" y="5232400"/>
                  </a:lnTo>
                  <a:lnTo>
                    <a:pt x="2992386" y="5194300"/>
                  </a:lnTo>
                  <a:lnTo>
                    <a:pt x="3007335" y="5143500"/>
                  </a:lnTo>
                  <a:lnTo>
                    <a:pt x="3021345" y="5105400"/>
                  </a:lnTo>
                  <a:lnTo>
                    <a:pt x="3034406" y="5054600"/>
                  </a:lnTo>
                  <a:lnTo>
                    <a:pt x="3046509" y="5016500"/>
                  </a:lnTo>
                  <a:lnTo>
                    <a:pt x="3057643" y="4965700"/>
                  </a:lnTo>
                  <a:lnTo>
                    <a:pt x="3067800" y="4914900"/>
                  </a:lnTo>
                  <a:lnTo>
                    <a:pt x="3076969" y="4876800"/>
                  </a:lnTo>
                  <a:lnTo>
                    <a:pt x="3085141" y="4826000"/>
                  </a:lnTo>
                  <a:lnTo>
                    <a:pt x="3092305" y="4775200"/>
                  </a:lnTo>
                  <a:lnTo>
                    <a:pt x="3098453" y="4724400"/>
                  </a:lnTo>
                  <a:lnTo>
                    <a:pt x="3103574" y="4673600"/>
                  </a:lnTo>
                  <a:lnTo>
                    <a:pt x="3107660" y="4635500"/>
                  </a:lnTo>
                  <a:lnTo>
                    <a:pt x="3110699" y="4584700"/>
                  </a:lnTo>
                  <a:lnTo>
                    <a:pt x="3112682" y="4533900"/>
                  </a:lnTo>
                  <a:lnTo>
                    <a:pt x="3113600" y="4483100"/>
                  </a:lnTo>
                  <a:lnTo>
                    <a:pt x="3113443" y="4432300"/>
                  </a:lnTo>
                  <a:lnTo>
                    <a:pt x="3112201" y="4368800"/>
                  </a:lnTo>
                  <a:lnTo>
                    <a:pt x="3109864" y="4318000"/>
                  </a:lnTo>
                  <a:lnTo>
                    <a:pt x="3106423" y="4267200"/>
                  </a:lnTo>
                  <a:lnTo>
                    <a:pt x="3101868" y="4216400"/>
                  </a:lnTo>
                  <a:lnTo>
                    <a:pt x="3096189" y="4165600"/>
                  </a:lnTo>
                  <a:lnTo>
                    <a:pt x="3089377" y="4114800"/>
                  </a:lnTo>
                  <a:lnTo>
                    <a:pt x="3081421" y="4064000"/>
                  </a:lnTo>
                  <a:lnTo>
                    <a:pt x="3072313" y="4013200"/>
                  </a:lnTo>
                  <a:lnTo>
                    <a:pt x="3062042" y="3949700"/>
                  </a:lnTo>
                  <a:lnTo>
                    <a:pt x="3050598" y="3898900"/>
                  </a:lnTo>
                  <a:lnTo>
                    <a:pt x="3037972" y="3848100"/>
                  </a:lnTo>
                  <a:lnTo>
                    <a:pt x="3024405" y="3797300"/>
                  </a:lnTo>
                  <a:lnTo>
                    <a:pt x="3009861" y="3746500"/>
                  </a:lnTo>
                  <a:lnTo>
                    <a:pt x="2994357" y="3695700"/>
                  </a:lnTo>
                  <a:lnTo>
                    <a:pt x="2977914" y="3644900"/>
                  </a:lnTo>
                  <a:lnTo>
                    <a:pt x="2960549" y="3594100"/>
                  </a:lnTo>
                  <a:lnTo>
                    <a:pt x="2942282" y="3543300"/>
                  </a:lnTo>
                  <a:lnTo>
                    <a:pt x="2923132" y="3492500"/>
                  </a:lnTo>
                  <a:lnTo>
                    <a:pt x="2903117" y="3441700"/>
                  </a:lnTo>
                  <a:lnTo>
                    <a:pt x="2882257" y="3390900"/>
                  </a:lnTo>
                  <a:lnTo>
                    <a:pt x="2860569" y="3352800"/>
                  </a:lnTo>
                  <a:lnTo>
                    <a:pt x="2838074" y="3302000"/>
                  </a:lnTo>
                  <a:lnTo>
                    <a:pt x="2814789" y="3263900"/>
                  </a:lnTo>
                  <a:lnTo>
                    <a:pt x="2790734" y="3213100"/>
                  </a:lnTo>
                  <a:lnTo>
                    <a:pt x="2765927" y="3175000"/>
                  </a:lnTo>
                  <a:lnTo>
                    <a:pt x="2740388" y="3124200"/>
                  </a:lnTo>
                  <a:lnTo>
                    <a:pt x="2714135" y="3086100"/>
                  </a:lnTo>
                  <a:lnTo>
                    <a:pt x="2687187" y="3048000"/>
                  </a:lnTo>
                  <a:lnTo>
                    <a:pt x="2659562" y="3009900"/>
                  </a:lnTo>
                  <a:lnTo>
                    <a:pt x="2631280" y="2971800"/>
                  </a:lnTo>
                  <a:lnTo>
                    <a:pt x="2602360" y="2933700"/>
                  </a:lnTo>
                  <a:lnTo>
                    <a:pt x="2572820" y="2895600"/>
                  </a:lnTo>
                  <a:lnTo>
                    <a:pt x="2542680" y="2857500"/>
                  </a:lnTo>
                  <a:lnTo>
                    <a:pt x="2511957" y="2819400"/>
                  </a:lnTo>
                  <a:lnTo>
                    <a:pt x="2480671" y="2781300"/>
                  </a:lnTo>
                  <a:lnTo>
                    <a:pt x="2448841" y="2755900"/>
                  </a:lnTo>
                  <a:lnTo>
                    <a:pt x="2416486" y="2717800"/>
                  </a:lnTo>
                  <a:lnTo>
                    <a:pt x="2383624" y="2692400"/>
                  </a:lnTo>
                  <a:lnTo>
                    <a:pt x="2350274" y="2654300"/>
                  </a:lnTo>
                  <a:lnTo>
                    <a:pt x="2282186" y="2603500"/>
                  </a:lnTo>
                  <a:lnTo>
                    <a:pt x="2247486" y="2578100"/>
                  </a:lnTo>
                  <a:lnTo>
                    <a:pt x="2209701" y="2540000"/>
                  </a:lnTo>
                  <a:lnTo>
                    <a:pt x="2173760" y="2514600"/>
                  </a:lnTo>
                  <a:lnTo>
                    <a:pt x="2139702" y="2476500"/>
                  </a:lnTo>
                  <a:lnTo>
                    <a:pt x="2107568" y="2438400"/>
                  </a:lnTo>
                  <a:lnTo>
                    <a:pt x="2077397" y="2400300"/>
                  </a:lnTo>
                  <a:lnTo>
                    <a:pt x="2049229" y="2362200"/>
                  </a:lnTo>
                  <a:lnTo>
                    <a:pt x="2023104" y="2324100"/>
                  </a:lnTo>
                  <a:lnTo>
                    <a:pt x="1999061" y="2286000"/>
                  </a:lnTo>
                  <a:lnTo>
                    <a:pt x="1977141" y="2247900"/>
                  </a:lnTo>
                  <a:lnTo>
                    <a:pt x="1957383" y="2197100"/>
                  </a:lnTo>
                  <a:lnTo>
                    <a:pt x="1939828" y="2159000"/>
                  </a:lnTo>
                  <a:lnTo>
                    <a:pt x="1924514" y="2108200"/>
                  </a:lnTo>
                  <a:lnTo>
                    <a:pt x="1911482" y="2070100"/>
                  </a:lnTo>
                  <a:lnTo>
                    <a:pt x="1900772" y="2019300"/>
                  </a:lnTo>
                  <a:lnTo>
                    <a:pt x="1892424" y="1968500"/>
                  </a:lnTo>
                  <a:lnTo>
                    <a:pt x="1886476" y="1930400"/>
                  </a:lnTo>
                  <a:lnTo>
                    <a:pt x="1882970" y="1879600"/>
                  </a:lnTo>
                  <a:lnTo>
                    <a:pt x="1881945" y="1828800"/>
                  </a:lnTo>
                  <a:lnTo>
                    <a:pt x="1883441" y="1778000"/>
                  </a:lnTo>
                  <a:lnTo>
                    <a:pt x="1885695" y="1727200"/>
                  </a:lnTo>
                  <a:lnTo>
                    <a:pt x="1886907" y="1676400"/>
                  </a:lnTo>
                  <a:lnTo>
                    <a:pt x="1887068" y="1638300"/>
                  </a:lnTo>
                  <a:lnTo>
                    <a:pt x="1886172" y="1587500"/>
                  </a:lnTo>
                  <a:lnTo>
                    <a:pt x="1884210" y="1536700"/>
                  </a:lnTo>
                  <a:lnTo>
                    <a:pt x="1881174" y="1485900"/>
                  </a:lnTo>
                  <a:lnTo>
                    <a:pt x="1877057" y="1435100"/>
                  </a:lnTo>
                  <a:lnTo>
                    <a:pt x="1871852" y="1384300"/>
                  </a:lnTo>
                  <a:lnTo>
                    <a:pt x="1865550" y="1333500"/>
                  </a:lnTo>
                  <a:lnTo>
                    <a:pt x="1858144" y="1282700"/>
                  </a:lnTo>
                  <a:lnTo>
                    <a:pt x="1849626" y="1231900"/>
                  </a:lnTo>
                  <a:lnTo>
                    <a:pt x="1839989" y="1181100"/>
                  </a:lnTo>
                  <a:lnTo>
                    <a:pt x="1829224" y="1130300"/>
                  </a:lnTo>
                  <a:lnTo>
                    <a:pt x="1817325" y="1079500"/>
                  </a:lnTo>
                  <a:lnTo>
                    <a:pt x="1801627" y="1016000"/>
                  </a:lnTo>
                  <a:lnTo>
                    <a:pt x="1784610" y="952500"/>
                  </a:lnTo>
                  <a:lnTo>
                    <a:pt x="1766312" y="901700"/>
                  </a:lnTo>
                  <a:lnTo>
                    <a:pt x="1746774" y="838200"/>
                  </a:lnTo>
                  <a:lnTo>
                    <a:pt x="1726033" y="787400"/>
                  </a:lnTo>
                  <a:lnTo>
                    <a:pt x="1704131" y="736600"/>
                  </a:lnTo>
                  <a:lnTo>
                    <a:pt x="1681105" y="685800"/>
                  </a:lnTo>
                  <a:lnTo>
                    <a:pt x="1656995" y="635000"/>
                  </a:lnTo>
                  <a:lnTo>
                    <a:pt x="1631841" y="584200"/>
                  </a:lnTo>
                  <a:lnTo>
                    <a:pt x="1605681" y="546100"/>
                  </a:lnTo>
                  <a:lnTo>
                    <a:pt x="1578556" y="495300"/>
                  </a:lnTo>
                  <a:lnTo>
                    <a:pt x="1550504" y="457200"/>
                  </a:lnTo>
                  <a:lnTo>
                    <a:pt x="1521565" y="419100"/>
                  </a:lnTo>
                  <a:lnTo>
                    <a:pt x="1491778" y="381000"/>
                  </a:lnTo>
                  <a:lnTo>
                    <a:pt x="1461182" y="342900"/>
                  </a:lnTo>
                  <a:lnTo>
                    <a:pt x="1429817" y="304800"/>
                  </a:lnTo>
                  <a:lnTo>
                    <a:pt x="1397723" y="266700"/>
                  </a:lnTo>
                  <a:lnTo>
                    <a:pt x="1364937" y="241300"/>
                  </a:lnTo>
                  <a:lnTo>
                    <a:pt x="1331500" y="215900"/>
                  </a:lnTo>
                  <a:lnTo>
                    <a:pt x="1297452" y="177800"/>
                  </a:lnTo>
                  <a:lnTo>
                    <a:pt x="1262830" y="152400"/>
                  </a:lnTo>
                  <a:lnTo>
                    <a:pt x="1227675" y="127000"/>
                  </a:lnTo>
                  <a:lnTo>
                    <a:pt x="1192026" y="114300"/>
                  </a:lnTo>
                  <a:lnTo>
                    <a:pt x="1155923" y="88900"/>
                  </a:lnTo>
                  <a:lnTo>
                    <a:pt x="1119404" y="76200"/>
                  </a:lnTo>
                  <a:lnTo>
                    <a:pt x="1082509" y="50800"/>
                  </a:lnTo>
                  <a:lnTo>
                    <a:pt x="969960" y="12700"/>
                  </a:lnTo>
                  <a:lnTo>
                    <a:pt x="931954" y="12700"/>
                  </a:lnTo>
                  <a:lnTo>
                    <a:pt x="893768" y="0"/>
                  </a:lnTo>
                  <a:close/>
                </a:path>
              </a:pathLst>
            </a:custGeom>
            <a:solidFill>
              <a:srgbClr val="B8D0ED"/>
            </a:solidFill>
          </p:spPr>
          <p:txBody>
            <a:bodyPr wrap="square" lIns="0" tIns="0" rIns="0" bIns="0" rtlCol="0"/>
            <a:lstStyle/>
            <a:p>
              <a:endParaRPr/>
            </a:p>
          </p:txBody>
        </p:sp>
        <p:sp>
          <p:nvSpPr>
            <p:cNvPr id="5" name="object 5"/>
            <p:cNvSpPr/>
            <p:nvPr/>
          </p:nvSpPr>
          <p:spPr>
            <a:xfrm>
              <a:off x="6372211" y="2796275"/>
              <a:ext cx="1174115" cy="4700905"/>
            </a:xfrm>
            <a:custGeom>
              <a:avLst/>
              <a:gdLst/>
              <a:ahLst/>
              <a:cxnLst/>
              <a:rect l="l" t="t" r="r" b="b"/>
              <a:pathLst>
                <a:path w="1174115" h="4700905">
                  <a:moveTo>
                    <a:pt x="10121" y="0"/>
                  </a:moveTo>
                  <a:lnTo>
                    <a:pt x="2666" y="1003"/>
                  </a:lnTo>
                  <a:lnTo>
                    <a:pt x="0" y="4508"/>
                  </a:lnTo>
                  <a:lnTo>
                    <a:pt x="7347" y="58274"/>
                  </a:lnTo>
                  <a:lnTo>
                    <a:pt x="28631" y="208022"/>
                  </a:lnTo>
                  <a:lnTo>
                    <a:pt x="50996" y="357598"/>
                  </a:lnTo>
                  <a:lnTo>
                    <a:pt x="74359" y="507014"/>
                  </a:lnTo>
                  <a:lnTo>
                    <a:pt x="98633" y="656283"/>
                  </a:lnTo>
                  <a:lnTo>
                    <a:pt x="123736" y="805416"/>
                  </a:lnTo>
                  <a:lnTo>
                    <a:pt x="158348" y="1004071"/>
                  </a:lnTo>
                  <a:lnTo>
                    <a:pt x="194081" y="1202537"/>
                  </a:lnTo>
                  <a:lnTo>
                    <a:pt x="250012" y="1499819"/>
                  </a:lnTo>
                  <a:lnTo>
                    <a:pt x="279272" y="1648220"/>
                  </a:lnTo>
                  <a:lnTo>
                    <a:pt x="329553" y="1895271"/>
                  </a:lnTo>
                  <a:lnTo>
                    <a:pt x="370941" y="2092693"/>
                  </a:lnTo>
                  <a:lnTo>
                    <a:pt x="381662" y="2141973"/>
                  </a:lnTo>
                  <a:lnTo>
                    <a:pt x="425328" y="2338932"/>
                  </a:lnTo>
                  <a:lnTo>
                    <a:pt x="470169" y="2535650"/>
                  </a:lnTo>
                  <a:lnTo>
                    <a:pt x="504647" y="2683014"/>
                  </a:lnTo>
                  <a:lnTo>
                    <a:pt x="540473" y="2830068"/>
                  </a:lnTo>
                  <a:lnTo>
                    <a:pt x="577494" y="2976841"/>
                  </a:lnTo>
                  <a:lnTo>
                    <a:pt x="602579" y="3074601"/>
                  </a:lnTo>
                  <a:lnTo>
                    <a:pt x="628316" y="3172199"/>
                  </a:lnTo>
                  <a:lnTo>
                    <a:pt x="654688" y="3269638"/>
                  </a:lnTo>
                  <a:lnTo>
                    <a:pt x="681675" y="3366920"/>
                  </a:lnTo>
                  <a:lnTo>
                    <a:pt x="709261" y="3464045"/>
                  </a:lnTo>
                  <a:lnTo>
                    <a:pt x="737425" y="3561016"/>
                  </a:lnTo>
                  <a:lnTo>
                    <a:pt x="766748" y="3657657"/>
                  </a:lnTo>
                  <a:lnTo>
                    <a:pt x="796709" y="3754116"/>
                  </a:lnTo>
                  <a:lnTo>
                    <a:pt x="827428" y="3850346"/>
                  </a:lnTo>
                  <a:lnTo>
                    <a:pt x="859027" y="3946299"/>
                  </a:lnTo>
                  <a:lnTo>
                    <a:pt x="875194" y="3994158"/>
                  </a:lnTo>
                  <a:lnTo>
                    <a:pt x="891626" y="4041929"/>
                  </a:lnTo>
                  <a:lnTo>
                    <a:pt x="908339" y="4089609"/>
                  </a:lnTo>
                  <a:lnTo>
                    <a:pt x="925347" y="4137190"/>
                  </a:lnTo>
                  <a:lnTo>
                    <a:pt x="942647" y="4184650"/>
                  </a:lnTo>
                  <a:lnTo>
                    <a:pt x="960254" y="4232014"/>
                  </a:lnTo>
                  <a:lnTo>
                    <a:pt x="978197" y="4279264"/>
                  </a:lnTo>
                  <a:lnTo>
                    <a:pt x="996507" y="4326378"/>
                  </a:lnTo>
                  <a:lnTo>
                    <a:pt x="1015215" y="4373338"/>
                  </a:lnTo>
                  <a:lnTo>
                    <a:pt x="1034353" y="4420123"/>
                  </a:lnTo>
                  <a:lnTo>
                    <a:pt x="1053949" y="4466715"/>
                  </a:lnTo>
                  <a:lnTo>
                    <a:pt x="1074037" y="4513092"/>
                  </a:lnTo>
                  <a:lnTo>
                    <a:pt x="1094645" y="4559235"/>
                  </a:lnTo>
                  <a:lnTo>
                    <a:pt x="1115805" y="4605125"/>
                  </a:lnTo>
                  <a:lnTo>
                    <a:pt x="1137547" y="4650742"/>
                  </a:lnTo>
                  <a:lnTo>
                    <a:pt x="1161529" y="4699215"/>
                  </a:lnTo>
                  <a:lnTo>
                    <a:pt x="1165351" y="4700752"/>
                  </a:lnTo>
                  <a:lnTo>
                    <a:pt x="1172286" y="4697971"/>
                  </a:lnTo>
                  <a:lnTo>
                    <a:pt x="1174013" y="4693920"/>
                  </a:lnTo>
                  <a:lnTo>
                    <a:pt x="1154349" y="4643446"/>
                  </a:lnTo>
                  <a:lnTo>
                    <a:pt x="1136503" y="4596415"/>
                  </a:lnTo>
                  <a:lnTo>
                    <a:pt x="1119023" y="4549263"/>
                  </a:lnTo>
                  <a:lnTo>
                    <a:pt x="1101896" y="4501996"/>
                  </a:lnTo>
                  <a:lnTo>
                    <a:pt x="1085106" y="4454618"/>
                  </a:lnTo>
                  <a:lnTo>
                    <a:pt x="1068638" y="4407134"/>
                  </a:lnTo>
                  <a:lnTo>
                    <a:pt x="1052478" y="4359551"/>
                  </a:lnTo>
                  <a:lnTo>
                    <a:pt x="1036610" y="4311871"/>
                  </a:lnTo>
                  <a:lnTo>
                    <a:pt x="1021020" y="4264101"/>
                  </a:lnTo>
                  <a:lnTo>
                    <a:pt x="1005692" y="4216246"/>
                  </a:lnTo>
                  <a:lnTo>
                    <a:pt x="975766" y="4120299"/>
                  </a:lnTo>
                  <a:lnTo>
                    <a:pt x="946677" y="4024103"/>
                  </a:lnTo>
                  <a:lnTo>
                    <a:pt x="918199" y="3927722"/>
                  </a:lnTo>
                  <a:lnTo>
                    <a:pt x="890309" y="3831164"/>
                  </a:lnTo>
                  <a:lnTo>
                    <a:pt x="862988" y="3734437"/>
                  </a:lnTo>
                  <a:lnTo>
                    <a:pt x="836214" y="3637548"/>
                  </a:lnTo>
                  <a:lnTo>
                    <a:pt x="796777" y="3492003"/>
                  </a:lnTo>
                  <a:lnTo>
                    <a:pt x="770954" y="3394841"/>
                  </a:lnTo>
                  <a:lnTo>
                    <a:pt x="733277" y="3248798"/>
                  </a:lnTo>
                  <a:lnTo>
                    <a:pt x="659549" y="2956242"/>
                  </a:lnTo>
                  <a:lnTo>
                    <a:pt x="623608" y="2809722"/>
                  </a:lnTo>
                  <a:lnTo>
                    <a:pt x="565138" y="2565103"/>
                  </a:lnTo>
                  <a:lnTo>
                    <a:pt x="530552" y="2418200"/>
                  </a:lnTo>
                  <a:lnTo>
                    <a:pt x="485417" y="2222084"/>
                  </a:lnTo>
                  <a:lnTo>
                    <a:pt x="386486" y="1780120"/>
                  </a:lnTo>
                  <a:lnTo>
                    <a:pt x="290660" y="1337367"/>
                  </a:lnTo>
                  <a:lnTo>
                    <a:pt x="186777" y="844734"/>
                  </a:lnTo>
                  <a:lnTo>
                    <a:pt x="14236" y="6045"/>
                  </a:lnTo>
                  <a:lnTo>
                    <a:pt x="13500" y="2489"/>
                  </a:lnTo>
                  <a:lnTo>
                    <a:pt x="10121" y="0"/>
                  </a:lnTo>
                  <a:close/>
                </a:path>
              </a:pathLst>
            </a:custGeom>
            <a:solidFill>
              <a:srgbClr val="88B0DE"/>
            </a:solidFill>
          </p:spPr>
          <p:txBody>
            <a:bodyPr wrap="square" lIns="0" tIns="0" rIns="0" bIns="0" rtlCol="0"/>
            <a:lstStyle/>
            <a:p>
              <a:endParaRPr/>
            </a:p>
          </p:txBody>
        </p:sp>
        <p:sp>
          <p:nvSpPr>
            <p:cNvPr id="6" name="object 6"/>
            <p:cNvSpPr/>
            <p:nvPr/>
          </p:nvSpPr>
          <p:spPr>
            <a:xfrm>
              <a:off x="4916225" y="4724962"/>
              <a:ext cx="2085339" cy="3048000"/>
            </a:xfrm>
            <a:custGeom>
              <a:avLst/>
              <a:gdLst/>
              <a:ahLst/>
              <a:cxnLst/>
              <a:rect l="l" t="t" r="r" b="b"/>
              <a:pathLst>
                <a:path w="2085340" h="3048000">
                  <a:moveTo>
                    <a:pt x="423912" y="0"/>
                  </a:moveTo>
                  <a:lnTo>
                    <a:pt x="352301" y="8595"/>
                  </a:lnTo>
                  <a:lnTo>
                    <a:pt x="285035" y="29328"/>
                  </a:lnTo>
                  <a:lnTo>
                    <a:pt x="222323" y="63317"/>
                  </a:lnTo>
                  <a:lnTo>
                    <a:pt x="166880" y="109787"/>
                  </a:lnTo>
                  <a:lnTo>
                    <a:pt x="119831" y="167045"/>
                  </a:lnTo>
                  <a:lnTo>
                    <a:pt x="99378" y="199367"/>
                  </a:lnTo>
                  <a:lnTo>
                    <a:pt x="80931" y="233962"/>
                  </a:lnTo>
                  <a:lnTo>
                    <a:pt x="64459" y="270690"/>
                  </a:lnTo>
                  <a:lnTo>
                    <a:pt x="49931" y="309409"/>
                  </a:lnTo>
                  <a:lnTo>
                    <a:pt x="37317" y="349978"/>
                  </a:lnTo>
                  <a:lnTo>
                    <a:pt x="26586" y="392257"/>
                  </a:lnTo>
                  <a:lnTo>
                    <a:pt x="17706" y="436104"/>
                  </a:lnTo>
                  <a:lnTo>
                    <a:pt x="10646" y="481378"/>
                  </a:lnTo>
                  <a:lnTo>
                    <a:pt x="5377" y="527938"/>
                  </a:lnTo>
                  <a:lnTo>
                    <a:pt x="1867" y="575643"/>
                  </a:lnTo>
                  <a:lnTo>
                    <a:pt x="84" y="624352"/>
                  </a:lnTo>
                  <a:lnTo>
                    <a:pt x="0" y="673924"/>
                  </a:lnTo>
                  <a:lnTo>
                    <a:pt x="1581" y="724217"/>
                  </a:lnTo>
                  <a:lnTo>
                    <a:pt x="4798" y="775091"/>
                  </a:lnTo>
                  <a:lnTo>
                    <a:pt x="9619" y="826405"/>
                  </a:lnTo>
                  <a:lnTo>
                    <a:pt x="16014" y="878017"/>
                  </a:lnTo>
                  <a:lnTo>
                    <a:pt x="23952" y="929787"/>
                  </a:lnTo>
                  <a:lnTo>
                    <a:pt x="33402" y="981573"/>
                  </a:lnTo>
                  <a:lnTo>
                    <a:pt x="44333" y="1033234"/>
                  </a:lnTo>
                  <a:lnTo>
                    <a:pt x="56714" y="1084629"/>
                  </a:lnTo>
                  <a:lnTo>
                    <a:pt x="70514" y="1135618"/>
                  </a:lnTo>
                  <a:lnTo>
                    <a:pt x="85702" y="1186058"/>
                  </a:lnTo>
                  <a:lnTo>
                    <a:pt x="102249" y="1235809"/>
                  </a:lnTo>
                  <a:lnTo>
                    <a:pt x="120121" y="1284730"/>
                  </a:lnTo>
                  <a:lnTo>
                    <a:pt x="139290" y="1332680"/>
                  </a:lnTo>
                  <a:lnTo>
                    <a:pt x="159723" y="1379518"/>
                  </a:lnTo>
                  <a:lnTo>
                    <a:pt x="181390" y="1425102"/>
                  </a:lnTo>
                  <a:lnTo>
                    <a:pt x="204260" y="1469292"/>
                  </a:lnTo>
                  <a:lnTo>
                    <a:pt x="230597" y="1515842"/>
                  </a:lnTo>
                  <a:lnTo>
                    <a:pt x="258401" y="1560751"/>
                  </a:lnTo>
                  <a:lnTo>
                    <a:pt x="287591" y="1603979"/>
                  </a:lnTo>
                  <a:lnTo>
                    <a:pt x="318086" y="1645489"/>
                  </a:lnTo>
                  <a:lnTo>
                    <a:pt x="349802" y="1685241"/>
                  </a:lnTo>
                  <a:lnTo>
                    <a:pt x="382659" y="1723197"/>
                  </a:lnTo>
                  <a:lnTo>
                    <a:pt x="416574" y="1759319"/>
                  </a:lnTo>
                  <a:lnTo>
                    <a:pt x="451464" y="1793568"/>
                  </a:lnTo>
                  <a:lnTo>
                    <a:pt x="487249" y="1825905"/>
                  </a:lnTo>
                  <a:lnTo>
                    <a:pt x="523846" y="1856292"/>
                  </a:lnTo>
                  <a:lnTo>
                    <a:pt x="561173" y="1884690"/>
                  </a:lnTo>
                  <a:lnTo>
                    <a:pt x="599147" y="1911062"/>
                  </a:lnTo>
                  <a:lnTo>
                    <a:pt x="637688" y="1935367"/>
                  </a:lnTo>
                  <a:lnTo>
                    <a:pt x="676712" y="1957568"/>
                  </a:lnTo>
                  <a:lnTo>
                    <a:pt x="716139" y="1977627"/>
                  </a:lnTo>
                  <a:lnTo>
                    <a:pt x="755885" y="1995504"/>
                  </a:lnTo>
                  <a:lnTo>
                    <a:pt x="802547" y="2018247"/>
                  </a:lnTo>
                  <a:lnTo>
                    <a:pt x="846014" y="2045719"/>
                  </a:lnTo>
                  <a:lnTo>
                    <a:pt x="885994" y="2077553"/>
                  </a:lnTo>
                  <a:lnTo>
                    <a:pt x="922194" y="2113380"/>
                  </a:lnTo>
                  <a:lnTo>
                    <a:pt x="954323" y="2152834"/>
                  </a:lnTo>
                  <a:lnTo>
                    <a:pt x="982087" y="2195548"/>
                  </a:lnTo>
                  <a:lnTo>
                    <a:pt x="1005195" y="2241154"/>
                  </a:lnTo>
                  <a:lnTo>
                    <a:pt x="1023356" y="2289284"/>
                  </a:lnTo>
                  <a:lnTo>
                    <a:pt x="1036276" y="2339572"/>
                  </a:lnTo>
                  <a:lnTo>
                    <a:pt x="1047083" y="2388318"/>
                  </a:lnTo>
                  <a:lnTo>
                    <a:pt x="1060159" y="2437297"/>
                  </a:lnTo>
                  <a:lnTo>
                    <a:pt x="1075482" y="2486307"/>
                  </a:lnTo>
                  <a:lnTo>
                    <a:pt x="1093032" y="2535142"/>
                  </a:lnTo>
                  <a:lnTo>
                    <a:pt x="1112787" y="2583601"/>
                  </a:lnTo>
                  <a:lnTo>
                    <a:pt x="1134727" y="2631479"/>
                  </a:lnTo>
                  <a:lnTo>
                    <a:pt x="1158831" y="2678573"/>
                  </a:lnTo>
                  <a:lnTo>
                    <a:pt x="1188489" y="2730288"/>
                  </a:lnTo>
                  <a:lnTo>
                    <a:pt x="1219718" y="2778658"/>
                  </a:lnTo>
                  <a:lnTo>
                    <a:pt x="1252368" y="2823659"/>
                  </a:lnTo>
                  <a:lnTo>
                    <a:pt x="1286290" y="2865264"/>
                  </a:lnTo>
                  <a:lnTo>
                    <a:pt x="1321338" y="2903448"/>
                  </a:lnTo>
                  <a:lnTo>
                    <a:pt x="1357362" y="2938186"/>
                  </a:lnTo>
                  <a:lnTo>
                    <a:pt x="1394214" y="2969452"/>
                  </a:lnTo>
                  <a:lnTo>
                    <a:pt x="1431745" y="2997221"/>
                  </a:lnTo>
                  <a:lnTo>
                    <a:pt x="1469809" y="3021466"/>
                  </a:lnTo>
                  <a:lnTo>
                    <a:pt x="1508255" y="3042163"/>
                  </a:lnTo>
                  <a:lnTo>
                    <a:pt x="1520169" y="3047437"/>
                  </a:lnTo>
                  <a:lnTo>
                    <a:pt x="1882661" y="3047437"/>
                  </a:lnTo>
                  <a:lnTo>
                    <a:pt x="1943101" y="3006040"/>
                  </a:lnTo>
                  <a:lnTo>
                    <a:pt x="1994483" y="2952260"/>
                  </a:lnTo>
                  <a:lnTo>
                    <a:pt x="2034834" y="2888112"/>
                  </a:lnTo>
                  <a:lnTo>
                    <a:pt x="2050723" y="2852496"/>
                  </a:lnTo>
                  <a:lnTo>
                    <a:pt x="2063674" y="2814701"/>
                  </a:lnTo>
                  <a:lnTo>
                    <a:pt x="2073627" y="2774866"/>
                  </a:lnTo>
                  <a:lnTo>
                    <a:pt x="2080524" y="2733129"/>
                  </a:lnTo>
                  <a:lnTo>
                    <a:pt x="2084302" y="2689629"/>
                  </a:lnTo>
                  <a:lnTo>
                    <a:pt x="2084903" y="2644503"/>
                  </a:lnTo>
                  <a:lnTo>
                    <a:pt x="2082267" y="2597889"/>
                  </a:lnTo>
                  <a:lnTo>
                    <a:pt x="2076333" y="2549925"/>
                  </a:lnTo>
                  <a:lnTo>
                    <a:pt x="2067042" y="2500750"/>
                  </a:lnTo>
                  <a:lnTo>
                    <a:pt x="2054333" y="2450501"/>
                  </a:lnTo>
                  <a:lnTo>
                    <a:pt x="2038147" y="2399316"/>
                  </a:lnTo>
                  <a:lnTo>
                    <a:pt x="2018424" y="2347334"/>
                  </a:lnTo>
                  <a:lnTo>
                    <a:pt x="1995103" y="2294692"/>
                  </a:lnTo>
                  <a:lnTo>
                    <a:pt x="1968125" y="2241528"/>
                  </a:lnTo>
                  <a:lnTo>
                    <a:pt x="1941971" y="2195546"/>
                  </a:lnTo>
                  <a:lnTo>
                    <a:pt x="1913972" y="2150943"/>
                  </a:lnTo>
                  <a:lnTo>
                    <a:pt x="1884287" y="2107849"/>
                  </a:lnTo>
                  <a:lnTo>
                    <a:pt x="1853076" y="2066392"/>
                  </a:lnTo>
                  <a:lnTo>
                    <a:pt x="1820499" y="2026701"/>
                  </a:lnTo>
                  <a:lnTo>
                    <a:pt x="1786714" y="1988907"/>
                  </a:lnTo>
                  <a:lnTo>
                    <a:pt x="1751882" y="1953137"/>
                  </a:lnTo>
                  <a:lnTo>
                    <a:pt x="1716916" y="1914753"/>
                  </a:lnTo>
                  <a:lnTo>
                    <a:pt x="1686628" y="1873170"/>
                  </a:lnTo>
                  <a:lnTo>
                    <a:pt x="1661166" y="1828834"/>
                  </a:lnTo>
                  <a:lnTo>
                    <a:pt x="1640676" y="1782190"/>
                  </a:lnTo>
                  <a:lnTo>
                    <a:pt x="1625306" y="1733685"/>
                  </a:lnTo>
                  <a:lnTo>
                    <a:pt x="1615201" y="1683765"/>
                  </a:lnTo>
                  <a:lnTo>
                    <a:pt x="1610509" y="1632876"/>
                  </a:lnTo>
                  <a:lnTo>
                    <a:pt x="1611376" y="1581463"/>
                  </a:lnTo>
                  <a:lnTo>
                    <a:pt x="1617948" y="1529973"/>
                  </a:lnTo>
                  <a:lnTo>
                    <a:pt x="1624799" y="1486933"/>
                  </a:lnTo>
                  <a:lnTo>
                    <a:pt x="1629650" y="1442964"/>
                  </a:lnTo>
                  <a:lnTo>
                    <a:pt x="1632488" y="1398156"/>
                  </a:lnTo>
                  <a:lnTo>
                    <a:pt x="1633301" y="1352598"/>
                  </a:lnTo>
                  <a:lnTo>
                    <a:pt x="1632076" y="1306381"/>
                  </a:lnTo>
                  <a:lnTo>
                    <a:pt x="1628800" y="1259594"/>
                  </a:lnTo>
                  <a:lnTo>
                    <a:pt x="1623461" y="1212326"/>
                  </a:lnTo>
                  <a:lnTo>
                    <a:pt x="1616046" y="1164668"/>
                  </a:lnTo>
                  <a:lnTo>
                    <a:pt x="1606543" y="1116710"/>
                  </a:lnTo>
                  <a:lnTo>
                    <a:pt x="1594938" y="1068540"/>
                  </a:lnTo>
                  <a:lnTo>
                    <a:pt x="1581219" y="1020249"/>
                  </a:lnTo>
                  <a:lnTo>
                    <a:pt x="1565374" y="971926"/>
                  </a:lnTo>
                  <a:lnTo>
                    <a:pt x="1547389" y="923662"/>
                  </a:lnTo>
                  <a:lnTo>
                    <a:pt x="1527252" y="875545"/>
                  </a:lnTo>
                  <a:lnTo>
                    <a:pt x="1504950" y="827666"/>
                  </a:lnTo>
                  <a:lnTo>
                    <a:pt x="1480471" y="780114"/>
                  </a:lnTo>
                  <a:lnTo>
                    <a:pt x="1456784" y="738039"/>
                  </a:lnTo>
                  <a:lnTo>
                    <a:pt x="1431332" y="696212"/>
                  </a:lnTo>
                  <a:lnTo>
                    <a:pt x="1404208" y="654726"/>
                  </a:lnTo>
                  <a:lnTo>
                    <a:pt x="1375508" y="613674"/>
                  </a:lnTo>
                  <a:lnTo>
                    <a:pt x="1345327" y="573148"/>
                  </a:lnTo>
                  <a:lnTo>
                    <a:pt x="1313760" y="533241"/>
                  </a:lnTo>
                  <a:lnTo>
                    <a:pt x="1280902" y="494047"/>
                  </a:lnTo>
                  <a:lnTo>
                    <a:pt x="1246848" y="455658"/>
                  </a:lnTo>
                  <a:lnTo>
                    <a:pt x="1211694" y="418167"/>
                  </a:lnTo>
                  <a:lnTo>
                    <a:pt x="1175534" y="381667"/>
                  </a:lnTo>
                  <a:lnTo>
                    <a:pt x="1138463" y="346251"/>
                  </a:lnTo>
                  <a:lnTo>
                    <a:pt x="1100578" y="312012"/>
                  </a:lnTo>
                  <a:lnTo>
                    <a:pt x="1061971" y="279042"/>
                  </a:lnTo>
                  <a:lnTo>
                    <a:pt x="1022740" y="247435"/>
                  </a:lnTo>
                  <a:lnTo>
                    <a:pt x="982979" y="217283"/>
                  </a:lnTo>
                  <a:lnTo>
                    <a:pt x="942782" y="188680"/>
                  </a:lnTo>
                  <a:lnTo>
                    <a:pt x="902246" y="161718"/>
                  </a:lnTo>
                  <a:lnTo>
                    <a:pt x="861465" y="136490"/>
                  </a:lnTo>
                  <a:lnTo>
                    <a:pt x="820534" y="113089"/>
                  </a:lnTo>
                  <a:lnTo>
                    <a:pt x="779549" y="91607"/>
                  </a:lnTo>
                  <a:lnTo>
                    <a:pt x="738604" y="72139"/>
                  </a:lnTo>
                  <a:lnTo>
                    <a:pt x="697794" y="54777"/>
                  </a:lnTo>
                  <a:lnTo>
                    <a:pt x="657216" y="39612"/>
                  </a:lnTo>
                  <a:lnTo>
                    <a:pt x="616963" y="26740"/>
                  </a:lnTo>
                  <a:lnTo>
                    <a:pt x="577130" y="16251"/>
                  </a:lnTo>
                  <a:lnTo>
                    <a:pt x="537814" y="8240"/>
                  </a:lnTo>
                  <a:lnTo>
                    <a:pt x="499109" y="2799"/>
                  </a:lnTo>
                  <a:lnTo>
                    <a:pt x="461110" y="22"/>
                  </a:lnTo>
                  <a:lnTo>
                    <a:pt x="423912" y="0"/>
                  </a:lnTo>
                  <a:close/>
                </a:path>
              </a:pathLst>
            </a:custGeom>
            <a:solidFill>
              <a:srgbClr val="B8D0ED"/>
            </a:solidFill>
          </p:spPr>
          <p:txBody>
            <a:bodyPr wrap="square" lIns="0" tIns="0" rIns="0" bIns="0" rtlCol="0"/>
            <a:lstStyle/>
            <a:p>
              <a:endParaRPr/>
            </a:p>
          </p:txBody>
        </p:sp>
        <p:sp>
          <p:nvSpPr>
            <p:cNvPr id="7" name="object 7"/>
            <p:cNvSpPr/>
            <p:nvPr/>
          </p:nvSpPr>
          <p:spPr>
            <a:xfrm>
              <a:off x="5495702" y="5410212"/>
              <a:ext cx="1176655" cy="2167255"/>
            </a:xfrm>
            <a:custGeom>
              <a:avLst/>
              <a:gdLst/>
              <a:ahLst/>
              <a:cxnLst/>
              <a:rect l="l" t="t" r="r" b="b"/>
              <a:pathLst>
                <a:path w="1176654" h="2167254">
                  <a:moveTo>
                    <a:pt x="3390" y="0"/>
                  </a:moveTo>
                  <a:lnTo>
                    <a:pt x="342" y="2247"/>
                  </a:lnTo>
                  <a:lnTo>
                    <a:pt x="0" y="4470"/>
                  </a:lnTo>
                  <a:lnTo>
                    <a:pt x="30899" y="47682"/>
                  </a:lnTo>
                  <a:lnTo>
                    <a:pt x="59981" y="89756"/>
                  </a:lnTo>
                  <a:lnTo>
                    <a:pt x="88455" y="132218"/>
                  </a:lnTo>
                  <a:lnTo>
                    <a:pt x="116374" y="175034"/>
                  </a:lnTo>
                  <a:lnTo>
                    <a:pt x="143793" y="218171"/>
                  </a:lnTo>
                  <a:lnTo>
                    <a:pt x="170764" y="261594"/>
                  </a:lnTo>
                  <a:lnTo>
                    <a:pt x="197355" y="305247"/>
                  </a:lnTo>
                  <a:lnTo>
                    <a:pt x="223668" y="349068"/>
                  </a:lnTo>
                  <a:lnTo>
                    <a:pt x="249713" y="393050"/>
                  </a:lnTo>
                  <a:lnTo>
                    <a:pt x="275500" y="437188"/>
                  </a:lnTo>
                  <a:lnTo>
                    <a:pt x="301039" y="481475"/>
                  </a:lnTo>
                  <a:lnTo>
                    <a:pt x="351613" y="570354"/>
                  </a:lnTo>
                  <a:lnTo>
                    <a:pt x="376574" y="614982"/>
                  </a:lnTo>
                  <a:lnTo>
                    <a:pt x="401304" y="659744"/>
                  </a:lnTo>
                  <a:lnTo>
                    <a:pt x="474916" y="794372"/>
                  </a:lnTo>
                  <a:lnTo>
                    <a:pt x="511301" y="861936"/>
                  </a:lnTo>
                  <a:lnTo>
                    <a:pt x="583237" y="997526"/>
                  </a:lnTo>
                  <a:lnTo>
                    <a:pt x="654283" y="1133624"/>
                  </a:lnTo>
                  <a:lnTo>
                    <a:pt x="759358" y="1338605"/>
                  </a:lnTo>
                  <a:lnTo>
                    <a:pt x="851539" y="1521475"/>
                  </a:lnTo>
                  <a:lnTo>
                    <a:pt x="965630" y="1750702"/>
                  </a:lnTo>
                  <a:lnTo>
                    <a:pt x="1168895" y="2164575"/>
                  </a:lnTo>
                  <a:lnTo>
                    <a:pt x="1169708" y="2166226"/>
                  </a:lnTo>
                  <a:lnTo>
                    <a:pt x="1171689" y="2167026"/>
                  </a:lnTo>
                  <a:lnTo>
                    <a:pt x="1175232" y="2165578"/>
                  </a:lnTo>
                  <a:lnTo>
                    <a:pt x="1176096" y="2163508"/>
                  </a:lnTo>
                  <a:lnTo>
                    <a:pt x="1155821" y="2114285"/>
                  </a:lnTo>
                  <a:lnTo>
                    <a:pt x="1136043" y="2066970"/>
                  </a:lnTo>
                  <a:lnTo>
                    <a:pt x="1095819" y="1972630"/>
                  </a:lnTo>
                  <a:lnTo>
                    <a:pt x="1054782" y="1878645"/>
                  </a:lnTo>
                  <a:lnTo>
                    <a:pt x="1013028" y="1784977"/>
                  </a:lnTo>
                  <a:lnTo>
                    <a:pt x="970651" y="1691587"/>
                  </a:lnTo>
                  <a:lnTo>
                    <a:pt x="927747" y="1598434"/>
                  </a:lnTo>
                  <a:lnTo>
                    <a:pt x="862291" y="1459204"/>
                  </a:lnTo>
                  <a:lnTo>
                    <a:pt x="845691" y="1424504"/>
                  </a:lnTo>
                  <a:lnTo>
                    <a:pt x="778355" y="1286151"/>
                  </a:lnTo>
                  <a:lnTo>
                    <a:pt x="727138" y="1182725"/>
                  </a:lnTo>
                  <a:lnTo>
                    <a:pt x="692337" y="1114096"/>
                  </a:lnTo>
                  <a:lnTo>
                    <a:pt x="639540" y="1011447"/>
                  </a:lnTo>
                  <a:lnTo>
                    <a:pt x="586028" y="909142"/>
                  </a:lnTo>
                  <a:lnTo>
                    <a:pt x="549630" y="841311"/>
                  </a:lnTo>
                  <a:lnTo>
                    <a:pt x="487868" y="728840"/>
                  </a:lnTo>
                  <a:lnTo>
                    <a:pt x="462749" y="684071"/>
                  </a:lnTo>
                  <a:lnTo>
                    <a:pt x="437338" y="639462"/>
                  </a:lnTo>
                  <a:lnTo>
                    <a:pt x="411645" y="595008"/>
                  </a:lnTo>
                  <a:lnTo>
                    <a:pt x="385678" y="550706"/>
                  </a:lnTo>
                  <a:lnTo>
                    <a:pt x="359448" y="506552"/>
                  </a:lnTo>
                  <a:lnTo>
                    <a:pt x="332683" y="462714"/>
                  </a:lnTo>
                  <a:lnTo>
                    <a:pt x="305629" y="419045"/>
                  </a:lnTo>
                  <a:lnTo>
                    <a:pt x="278231" y="375586"/>
                  </a:lnTo>
                  <a:lnTo>
                    <a:pt x="250436" y="332374"/>
                  </a:lnTo>
                  <a:lnTo>
                    <a:pt x="222188" y="289449"/>
                  </a:lnTo>
                  <a:lnTo>
                    <a:pt x="193433" y="246849"/>
                  </a:lnTo>
                  <a:lnTo>
                    <a:pt x="164152" y="204615"/>
                  </a:lnTo>
                  <a:lnTo>
                    <a:pt x="134269" y="162780"/>
                  </a:lnTo>
                  <a:lnTo>
                    <a:pt x="103681" y="121454"/>
                  </a:lnTo>
                  <a:lnTo>
                    <a:pt x="72287" y="80746"/>
                  </a:lnTo>
                  <a:lnTo>
                    <a:pt x="39988" y="40762"/>
                  </a:lnTo>
                  <a:lnTo>
                    <a:pt x="5473" y="266"/>
                  </a:lnTo>
                  <a:lnTo>
                    <a:pt x="3390" y="0"/>
                  </a:lnTo>
                  <a:close/>
                </a:path>
              </a:pathLst>
            </a:custGeom>
            <a:solidFill>
              <a:srgbClr val="88B0DE"/>
            </a:solidFill>
          </p:spPr>
          <p:txBody>
            <a:bodyPr wrap="square" lIns="0" tIns="0" rIns="0" bIns="0" rtlCol="0"/>
            <a:lstStyle/>
            <a:p>
              <a:endParaRPr/>
            </a:p>
          </p:txBody>
        </p:sp>
        <p:pic>
          <p:nvPicPr>
            <p:cNvPr id="8" name="object 8"/>
            <p:cNvPicPr/>
            <p:nvPr/>
          </p:nvPicPr>
          <p:blipFill>
            <a:blip r:embed="rId3" cstate="print"/>
            <a:stretch>
              <a:fillRect/>
            </a:stretch>
          </p:blipFill>
          <p:spPr>
            <a:xfrm>
              <a:off x="8377890" y="2061476"/>
              <a:ext cx="1680509" cy="1096067"/>
            </a:xfrm>
            <a:prstGeom prst="rect">
              <a:avLst/>
            </a:prstGeom>
          </p:spPr>
        </p:pic>
        <p:sp>
          <p:nvSpPr>
            <p:cNvPr id="9" name="object 9"/>
            <p:cNvSpPr/>
            <p:nvPr/>
          </p:nvSpPr>
          <p:spPr>
            <a:xfrm>
              <a:off x="8425065" y="1799332"/>
              <a:ext cx="1633855" cy="767715"/>
            </a:xfrm>
            <a:custGeom>
              <a:avLst/>
              <a:gdLst/>
              <a:ahLst/>
              <a:cxnLst/>
              <a:rect l="l" t="t" r="r" b="b"/>
              <a:pathLst>
                <a:path w="1633854" h="767714">
                  <a:moveTo>
                    <a:pt x="879244" y="0"/>
                  </a:moveTo>
                  <a:lnTo>
                    <a:pt x="13638" y="259676"/>
                  </a:lnTo>
                  <a:lnTo>
                    <a:pt x="3209" y="267201"/>
                  </a:lnTo>
                  <a:lnTo>
                    <a:pt x="0" y="278588"/>
                  </a:lnTo>
                  <a:lnTo>
                    <a:pt x="3888" y="289750"/>
                  </a:lnTo>
                  <a:lnTo>
                    <a:pt x="14755" y="296595"/>
                  </a:lnTo>
                  <a:lnTo>
                    <a:pt x="67537" y="308939"/>
                  </a:lnTo>
                  <a:lnTo>
                    <a:pt x="437708" y="399758"/>
                  </a:lnTo>
                  <a:lnTo>
                    <a:pt x="760664" y="485230"/>
                  </a:lnTo>
                  <a:lnTo>
                    <a:pt x="987757" y="549744"/>
                  </a:lnTo>
                  <a:lnTo>
                    <a:pt x="1156341" y="600810"/>
                  </a:lnTo>
                  <a:lnTo>
                    <a:pt x="1265290" y="635711"/>
                  </a:lnTo>
                  <a:lnTo>
                    <a:pt x="1369861" y="671035"/>
                  </a:lnTo>
                  <a:lnTo>
                    <a:pt x="1420069" y="688787"/>
                  </a:lnTo>
                  <a:lnTo>
                    <a:pt x="1468660" y="706560"/>
                  </a:lnTo>
                  <a:lnTo>
                    <a:pt x="1515460" y="724327"/>
                  </a:lnTo>
                  <a:lnTo>
                    <a:pt x="1560295" y="742061"/>
                  </a:lnTo>
                  <a:lnTo>
                    <a:pt x="1606078" y="759086"/>
                  </a:lnTo>
                  <a:lnTo>
                    <a:pt x="1633333" y="767510"/>
                  </a:lnTo>
                  <a:lnTo>
                    <a:pt x="1633333" y="15847"/>
                  </a:lnTo>
                  <a:lnTo>
                    <a:pt x="879244" y="0"/>
                  </a:lnTo>
                  <a:close/>
                </a:path>
              </a:pathLst>
            </a:custGeom>
            <a:solidFill>
              <a:srgbClr val="B8D0ED"/>
            </a:solidFill>
          </p:spPr>
          <p:txBody>
            <a:bodyPr wrap="square" lIns="0" tIns="0" rIns="0" bIns="0" rtlCol="0"/>
            <a:lstStyle/>
            <a:p>
              <a:endParaRPr/>
            </a:p>
          </p:txBody>
        </p:sp>
        <p:sp>
          <p:nvSpPr>
            <p:cNvPr id="10" name="object 10"/>
            <p:cNvSpPr/>
            <p:nvPr/>
          </p:nvSpPr>
          <p:spPr>
            <a:xfrm>
              <a:off x="8241690" y="1817534"/>
              <a:ext cx="1816735" cy="406400"/>
            </a:xfrm>
            <a:custGeom>
              <a:avLst/>
              <a:gdLst/>
              <a:ahLst/>
              <a:cxnLst/>
              <a:rect l="l" t="t" r="r" b="b"/>
              <a:pathLst>
                <a:path w="1816734" h="406400">
                  <a:moveTo>
                    <a:pt x="1816696" y="60985"/>
                  </a:moveTo>
                  <a:lnTo>
                    <a:pt x="1763763" y="60756"/>
                  </a:lnTo>
                  <a:lnTo>
                    <a:pt x="913015" y="67652"/>
                  </a:lnTo>
                  <a:lnTo>
                    <a:pt x="720128" y="33883"/>
                  </a:lnTo>
                  <a:lnTo>
                    <a:pt x="468071" y="0"/>
                  </a:lnTo>
                  <a:lnTo>
                    <a:pt x="318566" y="3505"/>
                  </a:lnTo>
                  <a:lnTo>
                    <a:pt x="178968" y="37388"/>
                  </a:lnTo>
                  <a:lnTo>
                    <a:pt x="113157" y="57581"/>
                  </a:lnTo>
                  <a:lnTo>
                    <a:pt x="62674" y="77063"/>
                  </a:lnTo>
                  <a:lnTo>
                    <a:pt x="27190" y="96481"/>
                  </a:lnTo>
                  <a:lnTo>
                    <a:pt x="0" y="137845"/>
                  </a:lnTo>
                  <a:lnTo>
                    <a:pt x="7645" y="161112"/>
                  </a:lnTo>
                  <a:lnTo>
                    <a:pt x="63855" y="216166"/>
                  </a:lnTo>
                  <a:lnTo>
                    <a:pt x="111798" y="249288"/>
                  </a:lnTo>
                  <a:lnTo>
                    <a:pt x="157886" y="278688"/>
                  </a:lnTo>
                  <a:lnTo>
                    <a:pt x="199542" y="303542"/>
                  </a:lnTo>
                  <a:lnTo>
                    <a:pt x="238671" y="324116"/>
                  </a:lnTo>
                  <a:lnTo>
                    <a:pt x="277164" y="340728"/>
                  </a:lnTo>
                  <a:lnTo>
                    <a:pt x="316928" y="353682"/>
                  </a:lnTo>
                  <a:lnTo>
                    <a:pt x="359854" y="363270"/>
                  </a:lnTo>
                  <a:lnTo>
                    <a:pt x="407847" y="369785"/>
                  </a:lnTo>
                  <a:lnTo>
                    <a:pt x="462800" y="373545"/>
                  </a:lnTo>
                  <a:lnTo>
                    <a:pt x="526630" y="374827"/>
                  </a:lnTo>
                  <a:lnTo>
                    <a:pt x="601230" y="373938"/>
                  </a:lnTo>
                  <a:lnTo>
                    <a:pt x="662736" y="371906"/>
                  </a:lnTo>
                  <a:lnTo>
                    <a:pt x="733971" y="368261"/>
                  </a:lnTo>
                  <a:lnTo>
                    <a:pt x="772274" y="365785"/>
                  </a:lnTo>
                  <a:lnTo>
                    <a:pt x="811822" y="362839"/>
                  </a:lnTo>
                  <a:lnTo>
                    <a:pt x="852246" y="359397"/>
                  </a:lnTo>
                  <a:lnTo>
                    <a:pt x="893140" y="355434"/>
                  </a:lnTo>
                  <a:lnTo>
                    <a:pt x="934110" y="350939"/>
                  </a:lnTo>
                  <a:lnTo>
                    <a:pt x="974775" y="345871"/>
                  </a:lnTo>
                  <a:lnTo>
                    <a:pt x="1014742" y="340220"/>
                  </a:lnTo>
                  <a:lnTo>
                    <a:pt x="1053617" y="333971"/>
                  </a:lnTo>
                  <a:lnTo>
                    <a:pt x="1126515" y="319532"/>
                  </a:lnTo>
                  <a:lnTo>
                    <a:pt x="1190332" y="302387"/>
                  </a:lnTo>
                  <a:lnTo>
                    <a:pt x="1241945" y="282359"/>
                  </a:lnTo>
                  <a:lnTo>
                    <a:pt x="1251000" y="277368"/>
                  </a:lnTo>
                  <a:lnTo>
                    <a:pt x="1343075" y="336550"/>
                  </a:lnTo>
                  <a:lnTo>
                    <a:pt x="1393799" y="366382"/>
                  </a:lnTo>
                  <a:lnTo>
                    <a:pt x="1438452" y="386054"/>
                  </a:lnTo>
                  <a:lnTo>
                    <a:pt x="1478483" y="397344"/>
                  </a:lnTo>
                  <a:lnTo>
                    <a:pt x="1515287" y="402056"/>
                  </a:lnTo>
                  <a:lnTo>
                    <a:pt x="1550301" y="401980"/>
                  </a:lnTo>
                  <a:lnTo>
                    <a:pt x="1584947" y="398919"/>
                  </a:lnTo>
                  <a:lnTo>
                    <a:pt x="1620634" y="394652"/>
                  </a:lnTo>
                  <a:lnTo>
                    <a:pt x="1658785" y="390994"/>
                  </a:lnTo>
                  <a:lnTo>
                    <a:pt x="1700834" y="389724"/>
                  </a:lnTo>
                  <a:lnTo>
                    <a:pt x="1748180" y="392645"/>
                  </a:lnTo>
                  <a:lnTo>
                    <a:pt x="1788668" y="399300"/>
                  </a:lnTo>
                  <a:lnTo>
                    <a:pt x="1816696" y="406133"/>
                  </a:lnTo>
                  <a:lnTo>
                    <a:pt x="1816696" y="389724"/>
                  </a:lnTo>
                  <a:lnTo>
                    <a:pt x="1816696" y="60985"/>
                  </a:lnTo>
                  <a:close/>
                </a:path>
              </a:pathLst>
            </a:custGeom>
            <a:solidFill>
              <a:srgbClr val="7693CB"/>
            </a:solidFill>
          </p:spPr>
          <p:txBody>
            <a:bodyPr wrap="square" lIns="0" tIns="0" rIns="0" bIns="0" rtlCol="0"/>
            <a:lstStyle/>
            <a:p>
              <a:endParaRPr/>
            </a:p>
          </p:txBody>
        </p:sp>
        <p:pic>
          <p:nvPicPr>
            <p:cNvPr id="11" name="object 11"/>
            <p:cNvPicPr/>
            <p:nvPr/>
          </p:nvPicPr>
          <p:blipFill>
            <a:blip r:embed="rId4" cstate="print"/>
            <a:stretch>
              <a:fillRect/>
            </a:stretch>
          </p:blipFill>
          <p:spPr>
            <a:xfrm>
              <a:off x="8348412" y="356362"/>
              <a:ext cx="1709987" cy="1709890"/>
            </a:xfrm>
            <a:prstGeom prst="rect">
              <a:avLst/>
            </a:prstGeom>
          </p:spPr>
        </p:pic>
        <p:pic>
          <p:nvPicPr>
            <p:cNvPr id="12" name="object 12"/>
            <p:cNvPicPr/>
            <p:nvPr/>
          </p:nvPicPr>
          <p:blipFill>
            <a:blip r:embed="rId5" cstate="print"/>
            <a:stretch>
              <a:fillRect/>
            </a:stretch>
          </p:blipFill>
          <p:spPr>
            <a:xfrm>
              <a:off x="9266139" y="509999"/>
              <a:ext cx="175693" cy="139135"/>
            </a:xfrm>
            <a:prstGeom prst="rect">
              <a:avLst/>
            </a:prstGeom>
          </p:spPr>
        </p:pic>
        <p:pic>
          <p:nvPicPr>
            <p:cNvPr id="13" name="object 13"/>
            <p:cNvPicPr/>
            <p:nvPr/>
          </p:nvPicPr>
          <p:blipFill>
            <a:blip r:embed="rId6" cstate="print"/>
            <a:stretch>
              <a:fillRect/>
            </a:stretch>
          </p:blipFill>
          <p:spPr>
            <a:xfrm>
              <a:off x="9540339" y="477546"/>
              <a:ext cx="214490" cy="113259"/>
            </a:xfrm>
            <a:prstGeom prst="rect">
              <a:avLst/>
            </a:prstGeom>
          </p:spPr>
        </p:pic>
        <p:pic>
          <p:nvPicPr>
            <p:cNvPr id="14" name="object 14"/>
            <p:cNvPicPr/>
            <p:nvPr/>
          </p:nvPicPr>
          <p:blipFill>
            <a:blip r:embed="rId7" cstate="print"/>
            <a:stretch>
              <a:fillRect/>
            </a:stretch>
          </p:blipFill>
          <p:spPr>
            <a:xfrm>
              <a:off x="9477242" y="669007"/>
              <a:ext cx="147368" cy="89280"/>
            </a:xfrm>
            <a:prstGeom prst="rect">
              <a:avLst/>
            </a:prstGeom>
          </p:spPr>
        </p:pic>
        <p:pic>
          <p:nvPicPr>
            <p:cNvPr id="15" name="object 15"/>
            <p:cNvPicPr/>
            <p:nvPr/>
          </p:nvPicPr>
          <p:blipFill>
            <a:blip r:embed="rId8" cstate="print"/>
            <a:stretch>
              <a:fillRect/>
            </a:stretch>
          </p:blipFill>
          <p:spPr>
            <a:xfrm>
              <a:off x="9865288" y="433918"/>
              <a:ext cx="164349" cy="99720"/>
            </a:xfrm>
            <a:prstGeom prst="rect">
              <a:avLst/>
            </a:prstGeom>
          </p:spPr>
        </p:pic>
        <p:pic>
          <p:nvPicPr>
            <p:cNvPr id="16" name="object 16"/>
            <p:cNvPicPr/>
            <p:nvPr/>
          </p:nvPicPr>
          <p:blipFill>
            <a:blip r:embed="rId9" cstate="print"/>
            <a:stretch>
              <a:fillRect/>
            </a:stretch>
          </p:blipFill>
          <p:spPr>
            <a:xfrm>
              <a:off x="9737602" y="701145"/>
              <a:ext cx="184029" cy="187738"/>
            </a:xfrm>
            <a:prstGeom prst="rect">
              <a:avLst/>
            </a:prstGeom>
          </p:spPr>
        </p:pic>
        <p:pic>
          <p:nvPicPr>
            <p:cNvPr id="17" name="object 17"/>
            <p:cNvPicPr/>
            <p:nvPr/>
          </p:nvPicPr>
          <p:blipFill>
            <a:blip r:embed="rId10" cstate="print"/>
            <a:stretch>
              <a:fillRect/>
            </a:stretch>
          </p:blipFill>
          <p:spPr>
            <a:xfrm>
              <a:off x="9019694" y="739119"/>
              <a:ext cx="151009" cy="110295"/>
            </a:xfrm>
            <a:prstGeom prst="rect">
              <a:avLst/>
            </a:prstGeom>
          </p:spPr>
        </p:pic>
        <p:sp>
          <p:nvSpPr>
            <p:cNvPr id="18" name="object 18"/>
            <p:cNvSpPr/>
            <p:nvPr/>
          </p:nvSpPr>
          <p:spPr>
            <a:xfrm>
              <a:off x="8570950" y="1555800"/>
              <a:ext cx="1487805" cy="85090"/>
            </a:xfrm>
            <a:custGeom>
              <a:avLst/>
              <a:gdLst/>
              <a:ahLst/>
              <a:cxnLst/>
              <a:rect l="l" t="t" r="r" b="b"/>
              <a:pathLst>
                <a:path w="1487804" h="85089">
                  <a:moveTo>
                    <a:pt x="17529" y="0"/>
                  </a:moveTo>
                  <a:lnTo>
                    <a:pt x="8065" y="0"/>
                  </a:lnTo>
                  <a:lnTo>
                    <a:pt x="984" y="5930"/>
                  </a:lnTo>
                  <a:lnTo>
                    <a:pt x="0" y="15980"/>
                  </a:lnTo>
                  <a:lnTo>
                    <a:pt x="0" y="25342"/>
                  </a:lnTo>
                  <a:lnTo>
                    <a:pt x="43296" y="36022"/>
                  </a:lnTo>
                  <a:lnTo>
                    <a:pt x="240101" y="51470"/>
                  </a:lnTo>
                  <a:lnTo>
                    <a:pt x="447481" y="64438"/>
                  </a:lnTo>
                  <a:lnTo>
                    <a:pt x="708208" y="76407"/>
                  </a:lnTo>
                  <a:lnTo>
                    <a:pt x="927924" y="82637"/>
                  </a:lnTo>
                  <a:lnTo>
                    <a:pt x="1161815" y="85013"/>
                  </a:lnTo>
                  <a:lnTo>
                    <a:pt x="1356283" y="83215"/>
                  </a:lnTo>
                  <a:lnTo>
                    <a:pt x="1487449" y="79766"/>
                  </a:lnTo>
                  <a:lnTo>
                    <a:pt x="1487449" y="51470"/>
                  </a:lnTo>
                  <a:lnTo>
                    <a:pt x="1124462" y="51470"/>
                  </a:lnTo>
                  <a:lnTo>
                    <a:pt x="906899" y="48716"/>
                  </a:lnTo>
                  <a:lnTo>
                    <a:pt x="637787" y="40143"/>
                  </a:lnTo>
                  <a:lnTo>
                    <a:pt x="403198" y="28386"/>
                  </a:lnTo>
                  <a:lnTo>
                    <a:pt x="176052" y="13234"/>
                  </a:lnTo>
                  <a:lnTo>
                    <a:pt x="30100" y="1187"/>
                  </a:lnTo>
                  <a:lnTo>
                    <a:pt x="17529" y="0"/>
                  </a:lnTo>
                  <a:close/>
                </a:path>
                <a:path w="1487804" h="85089">
                  <a:moveTo>
                    <a:pt x="1487449" y="46228"/>
                  </a:moveTo>
                  <a:lnTo>
                    <a:pt x="1426281" y="48123"/>
                  </a:lnTo>
                  <a:lnTo>
                    <a:pt x="1274295" y="50936"/>
                  </a:lnTo>
                  <a:lnTo>
                    <a:pt x="1124462" y="51470"/>
                  </a:lnTo>
                  <a:lnTo>
                    <a:pt x="1487449" y="51470"/>
                  </a:lnTo>
                  <a:lnTo>
                    <a:pt x="1487449" y="46228"/>
                  </a:lnTo>
                  <a:close/>
                </a:path>
              </a:pathLst>
            </a:custGeom>
            <a:solidFill>
              <a:srgbClr val="FFFFFF">
                <a:alpha val="72999"/>
              </a:srgbClr>
            </a:solidFill>
          </p:spPr>
          <p:txBody>
            <a:bodyPr wrap="square" lIns="0" tIns="0" rIns="0" bIns="0" rtlCol="0"/>
            <a:lstStyle/>
            <a:p>
              <a:endParaRPr/>
            </a:p>
          </p:txBody>
        </p:sp>
        <p:sp>
          <p:nvSpPr>
            <p:cNvPr id="19" name="object 19"/>
            <p:cNvSpPr/>
            <p:nvPr/>
          </p:nvSpPr>
          <p:spPr>
            <a:xfrm>
              <a:off x="5278848" y="1215504"/>
              <a:ext cx="4779645" cy="3229610"/>
            </a:xfrm>
            <a:custGeom>
              <a:avLst/>
              <a:gdLst/>
              <a:ahLst/>
              <a:cxnLst/>
              <a:rect l="l" t="t" r="r" b="b"/>
              <a:pathLst>
                <a:path w="4779645" h="3229610">
                  <a:moveTo>
                    <a:pt x="1591986" y="0"/>
                  </a:moveTo>
                  <a:lnTo>
                    <a:pt x="1516503" y="2742"/>
                  </a:lnTo>
                  <a:lnTo>
                    <a:pt x="1470214" y="6546"/>
                  </a:lnTo>
                  <a:lnTo>
                    <a:pt x="1424074" y="11769"/>
                  </a:lnTo>
                  <a:lnTo>
                    <a:pt x="1378099" y="18258"/>
                  </a:lnTo>
                  <a:lnTo>
                    <a:pt x="1332305" y="25860"/>
                  </a:lnTo>
                  <a:lnTo>
                    <a:pt x="1281684" y="35759"/>
                  </a:lnTo>
                  <a:lnTo>
                    <a:pt x="1231332" y="46951"/>
                  </a:lnTo>
                  <a:lnTo>
                    <a:pt x="1181280" y="59425"/>
                  </a:lnTo>
                  <a:lnTo>
                    <a:pt x="1131558" y="73173"/>
                  </a:lnTo>
                  <a:lnTo>
                    <a:pt x="1082198" y="88184"/>
                  </a:lnTo>
                  <a:lnTo>
                    <a:pt x="1033230" y="104448"/>
                  </a:lnTo>
                  <a:lnTo>
                    <a:pt x="984684" y="121958"/>
                  </a:lnTo>
                  <a:lnTo>
                    <a:pt x="936593" y="140701"/>
                  </a:lnTo>
                  <a:lnTo>
                    <a:pt x="888986" y="160670"/>
                  </a:lnTo>
                  <a:lnTo>
                    <a:pt x="846621" y="179770"/>
                  </a:lnTo>
                  <a:lnTo>
                    <a:pt x="804711" y="199877"/>
                  </a:lnTo>
                  <a:lnTo>
                    <a:pt x="763294" y="221006"/>
                  </a:lnTo>
                  <a:lnTo>
                    <a:pt x="722408" y="243171"/>
                  </a:lnTo>
                  <a:lnTo>
                    <a:pt x="682091" y="266385"/>
                  </a:lnTo>
                  <a:lnTo>
                    <a:pt x="642453" y="290776"/>
                  </a:lnTo>
                  <a:lnTo>
                    <a:pt x="603502" y="316278"/>
                  </a:lnTo>
                  <a:lnTo>
                    <a:pt x="565284" y="342887"/>
                  </a:lnTo>
                  <a:lnTo>
                    <a:pt x="527843" y="370601"/>
                  </a:lnTo>
                  <a:lnTo>
                    <a:pt x="491222" y="399418"/>
                  </a:lnTo>
                  <a:lnTo>
                    <a:pt x="455492" y="429356"/>
                  </a:lnTo>
                  <a:lnTo>
                    <a:pt x="420704" y="460416"/>
                  </a:lnTo>
                  <a:lnTo>
                    <a:pt x="386921" y="492593"/>
                  </a:lnTo>
                  <a:lnTo>
                    <a:pt x="354209" y="525882"/>
                  </a:lnTo>
                  <a:lnTo>
                    <a:pt x="322630" y="560276"/>
                  </a:lnTo>
                  <a:lnTo>
                    <a:pt x="292385" y="595864"/>
                  </a:lnTo>
                  <a:lnTo>
                    <a:pt x="263410" y="632517"/>
                  </a:lnTo>
                  <a:lnTo>
                    <a:pt x="235761" y="670199"/>
                  </a:lnTo>
                  <a:lnTo>
                    <a:pt x="209495" y="708872"/>
                  </a:lnTo>
                  <a:lnTo>
                    <a:pt x="184670" y="748503"/>
                  </a:lnTo>
                  <a:lnTo>
                    <a:pt x="158779" y="793577"/>
                  </a:lnTo>
                  <a:lnTo>
                    <a:pt x="134843" y="839712"/>
                  </a:lnTo>
                  <a:lnTo>
                    <a:pt x="112871" y="886816"/>
                  </a:lnTo>
                  <a:lnTo>
                    <a:pt x="92870" y="934797"/>
                  </a:lnTo>
                  <a:lnTo>
                    <a:pt x="74852" y="983563"/>
                  </a:lnTo>
                  <a:lnTo>
                    <a:pt x="58823" y="1033023"/>
                  </a:lnTo>
                  <a:lnTo>
                    <a:pt x="44794" y="1083085"/>
                  </a:lnTo>
                  <a:lnTo>
                    <a:pt x="32773" y="1133656"/>
                  </a:lnTo>
                  <a:lnTo>
                    <a:pt x="22770" y="1184646"/>
                  </a:lnTo>
                  <a:lnTo>
                    <a:pt x="15344" y="1230811"/>
                  </a:lnTo>
                  <a:lnTo>
                    <a:pt x="9352" y="1277179"/>
                  </a:lnTo>
                  <a:lnTo>
                    <a:pt x="4813" y="1323702"/>
                  </a:lnTo>
                  <a:lnTo>
                    <a:pt x="1745" y="1370335"/>
                  </a:lnTo>
                  <a:lnTo>
                    <a:pt x="164" y="1417031"/>
                  </a:lnTo>
                  <a:lnTo>
                    <a:pt x="0" y="1463731"/>
                  </a:lnTo>
                  <a:lnTo>
                    <a:pt x="1078" y="1510398"/>
                  </a:lnTo>
                  <a:lnTo>
                    <a:pt x="3334" y="1557009"/>
                  </a:lnTo>
                  <a:lnTo>
                    <a:pt x="6705" y="1603541"/>
                  </a:lnTo>
                  <a:lnTo>
                    <a:pt x="11124" y="1649974"/>
                  </a:lnTo>
                  <a:lnTo>
                    <a:pt x="16764" y="1696269"/>
                  </a:lnTo>
                  <a:lnTo>
                    <a:pt x="23564" y="1742381"/>
                  </a:lnTo>
                  <a:lnTo>
                    <a:pt x="31366" y="1788323"/>
                  </a:lnTo>
                  <a:lnTo>
                    <a:pt x="40011" y="1834106"/>
                  </a:lnTo>
                  <a:lnTo>
                    <a:pt x="49339" y="1879742"/>
                  </a:lnTo>
                  <a:lnTo>
                    <a:pt x="62705" y="1936392"/>
                  </a:lnTo>
                  <a:lnTo>
                    <a:pt x="93662" y="2048843"/>
                  </a:lnTo>
                  <a:lnTo>
                    <a:pt x="131355" y="2159371"/>
                  </a:lnTo>
                  <a:lnTo>
                    <a:pt x="164946" y="2240361"/>
                  </a:lnTo>
                  <a:lnTo>
                    <a:pt x="209208" y="2332638"/>
                  </a:lnTo>
                  <a:lnTo>
                    <a:pt x="259435" y="2421905"/>
                  </a:lnTo>
                  <a:lnTo>
                    <a:pt x="307469" y="2495449"/>
                  </a:lnTo>
                  <a:lnTo>
                    <a:pt x="359812" y="2566022"/>
                  </a:lnTo>
                  <a:lnTo>
                    <a:pt x="425780" y="2644515"/>
                  </a:lnTo>
                  <a:lnTo>
                    <a:pt x="497166" y="2718158"/>
                  </a:lnTo>
                  <a:lnTo>
                    <a:pt x="562431" y="2777074"/>
                  </a:lnTo>
                  <a:lnTo>
                    <a:pt x="631108" y="2831925"/>
                  </a:lnTo>
                  <a:lnTo>
                    <a:pt x="697503" y="2878910"/>
                  </a:lnTo>
                  <a:lnTo>
                    <a:pt x="741093" y="2907346"/>
                  </a:lnTo>
                  <a:lnTo>
                    <a:pt x="785508" y="2934455"/>
                  </a:lnTo>
                  <a:lnTo>
                    <a:pt x="830701" y="2960225"/>
                  </a:lnTo>
                  <a:lnTo>
                    <a:pt x="876627" y="2984644"/>
                  </a:lnTo>
                  <a:lnTo>
                    <a:pt x="923237" y="3007698"/>
                  </a:lnTo>
                  <a:lnTo>
                    <a:pt x="970486" y="3029376"/>
                  </a:lnTo>
                  <a:lnTo>
                    <a:pt x="1018326" y="3049664"/>
                  </a:lnTo>
                  <a:lnTo>
                    <a:pt x="1066710" y="3068551"/>
                  </a:lnTo>
                  <a:lnTo>
                    <a:pt x="1115557" y="3086190"/>
                  </a:lnTo>
                  <a:lnTo>
                    <a:pt x="1164791" y="3102614"/>
                  </a:lnTo>
                  <a:lnTo>
                    <a:pt x="1214380" y="3117860"/>
                  </a:lnTo>
                  <a:lnTo>
                    <a:pt x="1264289" y="3131966"/>
                  </a:lnTo>
                  <a:lnTo>
                    <a:pt x="1314483" y="3144969"/>
                  </a:lnTo>
                  <a:lnTo>
                    <a:pt x="1364929" y="3156907"/>
                  </a:lnTo>
                  <a:lnTo>
                    <a:pt x="1415592" y="3167816"/>
                  </a:lnTo>
                  <a:lnTo>
                    <a:pt x="1466438" y="3177734"/>
                  </a:lnTo>
                  <a:lnTo>
                    <a:pt x="1517433" y="3186699"/>
                  </a:lnTo>
                  <a:lnTo>
                    <a:pt x="1568587" y="3194713"/>
                  </a:lnTo>
                  <a:lnTo>
                    <a:pt x="1619855" y="3201823"/>
                  </a:lnTo>
                  <a:lnTo>
                    <a:pt x="1671223" y="3208054"/>
                  </a:lnTo>
                  <a:lnTo>
                    <a:pt x="1722674" y="3213434"/>
                  </a:lnTo>
                  <a:lnTo>
                    <a:pt x="1774195" y="3217989"/>
                  </a:lnTo>
                  <a:lnTo>
                    <a:pt x="1825771" y="3221746"/>
                  </a:lnTo>
                  <a:lnTo>
                    <a:pt x="1877387" y="3224731"/>
                  </a:lnTo>
                  <a:lnTo>
                    <a:pt x="1929028" y="3226972"/>
                  </a:lnTo>
                  <a:lnTo>
                    <a:pt x="1980678" y="3228495"/>
                  </a:lnTo>
                  <a:lnTo>
                    <a:pt x="2032359" y="3229286"/>
                  </a:lnTo>
                  <a:lnTo>
                    <a:pt x="2084024" y="3229419"/>
                  </a:lnTo>
                  <a:lnTo>
                    <a:pt x="2135669" y="3228908"/>
                  </a:lnTo>
                  <a:lnTo>
                    <a:pt x="2187291" y="3227770"/>
                  </a:lnTo>
                  <a:lnTo>
                    <a:pt x="2238885" y="3226021"/>
                  </a:lnTo>
                  <a:lnTo>
                    <a:pt x="2290448" y="3223676"/>
                  </a:lnTo>
                  <a:lnTo>
                    <a:pt x="2341975" y="3220751"/>
                  </a:lnTo>
                  <a:lnTo>
                    <a:pt x="2393462" y="3217262"/>
                  </a:lnTo>
                  <a:lnTo>
                    <a:pt x="2444906" y="3213225"/>
                  </a:lnTo>
                  <a:lnTo>
                    <a:pt x="2496302" y="3208656"/>
                  </a:lnTo>
                  <a:lnTo>
                    <a:pt x="2547647" y="3203570"/>
                  </a:lnTo>
                  <a:lnTo>
                    <a:pt x="2598936" y="3197983"/>
                  </a:lnTo>
                  <a:lnTo>
                    <a:pt x="2650165" y="3191912"/>
                  </a:lnTo>
                  <a:lnTo>
                    <a:pt x="2701331" y="3185371"/>
                  </a:lnTo>
                  <a:lnTo>
                    <a:pt x="2752429" y="3178377"/>
                  </a:lnTo>
                  <a:lnTo>
                    <a:pt x="2803455" y="3170946"/>
                  </a:lnTo>
                  <a:lnTo>
                    <a:pt x="2854406" y="3163094"/>
                  </a:lnTo>
                  <a:lnTo>
                    <a:pt x="2905276" y="3154835"/>
                  </a:lnTo>
                  <a:lnTo>
                    <a:pt x="2956088" y="3146126"/>
                  </a:lnTo>
                  <a:lnTo>
                    <a:pt x="3006829" y="3137034"/>
                  </a:lnTo>
                  <a:lnTo>
                    <a:pt x="3057496" y="3127561"/>
                  </a:lnTo>
                  <a:lnTo>
                    <a:pt x="3108087" y="3117708"/>
                  </a:lnTo>
                  <a:lnTo>
                    <a:pt x="3158599" y="3107476"/>
                  </a:lnTo>
                  <a:lnTo>
                    <a:pt x="3209029" y="3096867"/>
                  </a:lnTo>
                  <a:lnTo>
                    <a:pt x="3259377" y="3085881"/>
                  </a:lnTo>
                  <a:lnTo>
                    <a:pt x="3309637" y="3074520"/>
                  </a:lnTo>
                  <a:lnTo>
                    <a:pt x="3359809" y="3062785"/>
                  </a:lnTo>
                  <a:lnTo>
                    <a:pt x="3409882" y="3050654"/>
                  </a:lnTo>
                  <a:lnTo>
                    <a:pt x="3459872" y="3038199"/>
                  </a:lnTo>
                  <a:lnTo>
                    <a:pt x="3509779" y="3025427"/>
                  </a:lnTo>
                  <a:lnTo>
                    <a:pt x="3559602" y="3012342"/>
                  </a:lnTo>
                  <a:lnTo>
                    <a:pt x="3609341" y="2998951"/>
                  </a:lnTo>
                  <a:lnTo>
                    <a:pt x="3658997" y="2985260"/>
                  </a:lnTo>
                  <a:lnTo>
                    <a:pt x="3708569" y="2971274"/>
                  </a:lnTo>
                  <a:lnTo>
                    <a:pt x="3758056" y="2956999"/>
                  </a:lnTo>
                  <a:lnTo>
                    <a:pt x="3856792" y="2927647"/>
                  </a:lnTo>
                  <a:lnTo>
                    <a:pt x="3906020" y="2912519"/>
                  </a:lnTo>
                  <a:lnTo>
                    <a:pt x="3955146" y="2897070"/>
                  </a:lnTo>
                  <a:lnTo>
                    <a:pt x="4004173" y="2881315"/>
                  </a:lnTo>
                  <a:lnTo>
                    <a:pt x="4053103" y="2865267"/>
                  </a:lnTo>
                  <a:lnTo>
                    <a:pt x="4101939" y="2848940"/>
                  </a:lnTo>
                  <a:lnTo>
                    <a:pt x="4150683" y="2832348"/>
                  </a:lnTo>
                  <a:lnTo>
                    <a:pt x="4247908" y="2798422"/>
                  </a:lnTo>
                  <a:lnTo>
                    <a:pt x="4344800" y="2763558"/>
                  </a:lnTo>
                  <a:lnTo>
                    <a:pt x="4393116" y="2745769"/>
                  </a:lnTo>
                  <a:lnTo>
                    <a:pt x="4441339" y="2727732"/>
                  </a:lnTo>
                  <a:lnTo>
                    <a:pt x="4489464" y="2709436"/>
                  </a:lnTo>
                  <a:lnTo>
                    <a:pt x="4537484" y="2690873"/>
                  </a:lnTo>
                  <a:lnTo>
                    <a:pt x="4585394" y="2672033"/>
                  </a:lnTo>
                  <a:lnTo>
                    <a:pt x="4633189" y="2652908"/>
                  </a:lnTo>
                  <a:lnTo>
                    <a:pt x="4728468" y="2613896"/>
                  </a:lnTo>
                  <a:lnTo>
                    <a:pt x="4779551" y="2592555"/>
                  </a:lnTo>
                  <a:lnTo>
                    <a:pt x="4779551" y="2535124"/>
                  </a:lnTo>
                  <a:lnTo>
                    <a:pt x="4708195" y="2564852"/>
                  </a:lnTo>
                  <a:lnTo>
                    <a:pt x="4613341" y="2603537"/>
                  </a:lnTo>
                  <a:lnTo>
                    <a:pt x="4565796" y="2622585"/>
                  </a:lnTo>
                  <a:lnTo>
                    <a:pt x="4518152" y="2641381"/>
                  </a:lnTo>
                  <a:lnTo>
                    <a:pt x="4470411" y="2659926"/>
                  </a:lnTo>
                  <a:lnTo>
                    <a:pt x="4422574" y="2678220"/>
                  </a:lnTo>
                  <a:lnTo>
                    <a:pt x="4374644" y="2696265"/>
                  </a:lnTo>
                  <a:lnTo>
                    <a:pt x="4326624" y="2714060"/>
                  </a:lnTo>
                  <a:lnTo>
                    <a:pt x="4278514" y="2731607"/>
                  </a:lnTo>
                  <a:lnTo>
                    <a:pt x="4182039" y="2765982"/>
                  </a:lnTo>
                  <a:lnTo>
                    <a:pt x="4133677" y="2782822"/>
                  </a:lnTo>
                  <a:lnTo>
                    <a:pt x="4085230" y="2799411"/>
                  </a:lnTo>
                  <a:lnTo>
                    <a:pt x="4036695" y="2815735"/>
                  </a:lnTo>
                  <a:lnTo>
                    <a:pt x="3988070" y="2831781"/>
                  </a:lnTo>
                  <a:lnTo>
                    <a:pt x="3939352" y="2847535"/>
                  </a:lnTo>
                  <a:lnTo>
                    <a:pt x="3890538" y="2862984"/>
                  </a:lnTo>
                  <a:lnTo>
                    <a:pt x="3841626" y="2878113"/>
                  </a:lnTo>
                  <a:lnTo>
                    <a:pt x="3743533" y="2907470"/>
                  </a:lnTo>
                  <a:lnTo>
                    <a:pt x="3694374" y="2921747"/>
                  </a:lnTo>
                  <a:lnTo>
                    <a:pt x="3645133" y="2935738"/>
                  </a:lnTo>
                  <a:lnTo>
                    <a:pt x="3595813" y="2949435"/>
                  </a:lnTo>
                  <a:lnTo>
                    <a:pt x="3546413" y="2962834"/>
                  </a:lnTo>
                  <a:lnTo>
                    <a:pt x="3496934" y="2975927"/>
                  </a:lnTo>
                  <a:lnTo>
                    <a:pt x="3447376" y="2988709"/>
                  </a:lnTo>
                  <a:lnTo>
                    <a:pt x="3397739" y="3001175"/>
                  </a:lnTo>
                  <a:lnTo>
                    <a:pt x="3348024" y="3013319"/>
                  </a:lnTo>
                  <a:lnTo>
                    <a:pt x="3298214" y="3025063"/>
                  </a:lnTo>
                  <a:lnTo>
                    <a:pt x="3248322" y="3036435"/>
                  </a:lnTo>
                  <a:lnTo>
                    <a:pt x="3198350" y="3047434"/>
                  </a:lnTo>
                  <a:lnTo>
                    <a:pt x="3148301" y="3058059"/>
                  </a:lnTo>
                  <a:lnTo>
                    <a:pt x="3098177" y="3068307"/>
                  </a:lnTo>
                  <a:lnTo>
                    <a:pt x="3047982" y="3078179"/>
                  </a:lnTo>
                  <a:lnTo>
                    <a:pt x="2997718" y="3087673"/>
                  </a:lnTo>
                  <a:lnTo>
                    <a:pt x="2947389" y="3096787"/>
                  </a:lnTo>
                  <a:lnTo>
                    <a:pt x="2896996" y="3105521"/>
                  </a:lnTo>
                  <a:lnTo>
                    <a:pt x="2846552" y="3113806"/>
                  </a:lnTo>
                  <a:lnTo>
                    <a:pt x="2796036" y="3121686"/>
                  </a:lnTo>
                  <a:lnTo>
                    <a:pt x="2745452" y="3129147"/>
                  </a:lnTo>
                  <a:lnTo>
                    <a:pt x="2694805" y="3136174"/>
                  </a:lnTo>
                  <a:lnTo>
                    <a:pt x="2644100" y="3142749"/>
                  </a:lnTo>
                  <a:lnTo>
                    <a:pt x="2593341" y="3148859"/>
                  </a:lnTo>
                  <a:lnTo>
                    <a:pt x="2542532" y="3154487"/>
                  </a:lnTo>
                  <a:lnTo>
                    <a:pt x="2491679" y="3159619"/>
                  </a:lnTo>
                  <a:lnTo>
                    <a:pt x="2440787" y="3164238"/>
                  </a:lnTo>
                  <a:lnTo>
                    <a:pt x="2389859" y="3168329"/>
                  </a:lnTo>
                  <a:lnTo>
                    <a:pt x="2338900" y="3171877"/>
                  </a:lnTo>
                  <a:lnTo>
                    <a:pt x="2287915" y="3174866"/>
                  </a:lnTo>
                  <a:lnTo>
                    <a:pt x="2236909" y="3177280"/>
                  </a:lnTo>
                  <a:lnTo>
                    <a:pt x="2185886" y="3179105"/>
                  </a:lnTo>
                  <a:lnTo>
                    <a:pt x="2134851" y="3180325"/>
                  </a:lnTo>
                  <a:lnTo>
                    <a:pt x="2083809" y="3180924"/>
                  </a:lnTo>
                  <a:lnTo>
                    <a:pt x="2032763" y="3180886"/>
                  </a:lnTo>
                  <a:lnTo>
                    <a:pt x="1981720" y="3180197"/>
                  </a:lnTo>
                  <a:lnTo>
                    <a:pt x="1930780" y="3178783"/>
                  </a:lnTo>
                  <a:lnTo>
                    <a:pt x="1879838" y="3176664"/>
                  </a:lnTo>
                  <a:lnTo>
                    <a:pt x="1828917" y="3173815"/>
                  </a:lnTo>
                  <a:lnTo>
                    <a:pt x="1778039" y="3170208"/>
                  </a:lnTo>
                  <a:lnTo>
                    <a:pt x="1727227" y="3165816"/>
                  </a:lnTo>
                  <a:lnTo>
                    <a:pt x="1676503" y="3160614"/>
                  </a:lnTo>
                  <a:lnTo>
                    <a:pt x="1625891" y="3154574"/>
                  </a:lnTo>
                  <a:lnTo>
                    <a:pt x="1575412" y="3147670"/>
                  </a:lnTo>
                  <a:lnTo>
                    <a:pt x="1525090" y="3139874"/>
                  </a:lnTo>
                  <a:lnTo>
                    <a:pt x="1474947" y="3131161"/>
                  </a:lnTo>
                  <a:lnTo>
                    <a:pt x="1425005" y="3121504"/>
                  </a:lnTo>
                  <a:lnTo>
                    <a:pt x="1375288" y="3110876"/>
                  </a:lnTo>
                  <a:lnTo>
                    <a:pt x="1325818" y="3099250"/>
                  </a:lnTo>
                  <a:lnTo>
                    <a:pt x="1276618" y="3086599"/>
                  </a:lnTo>
                  <a:lnTo>
                    <a:pt x="1227710" y="3072897"/>
                  </a:lnTo>
                  <a:lnTo>
                    <a:pt x="1179117" y="3058118"/>
                  </a:lnTo>
                  <a:lnTo>
                    <a:pt x="1130861" y="3042234"/>
                  </a:lnTo>
                  <a:lnTo>
                    <a:pt x="1082966" y="3025219"/>
                  </a:lnTo>
                  <a:lnTo>
                    <a:pt x="1035592" y="3007030"/>
                  </a:lnTo>
                  <a:lnTo>
                    <a:pt x="988780" y="2987484"/>
                  </a:lnTo>
                  <a:lnTo>
                    <a:pt x="942574" y="2966591"/>
                  </a:lnTo>
                  <a:lnTo>
                    <a:pt x="897014" y="2944367"/>
                  </a:lnTo>
                  <a:lnTo>
                    <a:pt x="852142" y="2920824"/>
                  </a:lnTo>
                  <a:lnTo>
                    <a:pt x="808001" y="2895975"/>
                  </a:lnTo>
                  <a:lnTo>
                    <a:pt x="764632" y="2869834"/>
                  </a:lnTo>
                  <a:lnTo>
                    <a:pt x="722076" y="2842413"/>
                  </a:lnTo>
                  <a:lnTo>
                    <a:pt x="668666" y="2805632"/>
                  </a:lnTo>
                  <a:lnTo>
                    <a:pt x="601334" y="2753102"/>
                  </a:lnTo>
                  <a:lnTo>
                    <a:pt x="526541" y="2687335"/>
                  </a:lnTo>
                  <a:lnTo>
                    <a:pt x="466470" y="2626667"/>
                  </a:lnTo>
                  <a:lnTo>
                    <a:pt x="410142" y="2562519"/>
                  </a:lnTo>
                  <a:lnTo>
                    <a:pt x="349197" y="2483705"/>
                  </a:lnTo>
                  <a:lnTo>
                    <a:pt x="301704" y="2412689"/>
                  </a:lnTo>
                  <a:lnTo>
                    <a:pt x="251316" y="2326632"/>
                  </a:lnTo>
                  <a:lnTo>
                    <a:pt x="212984" y="2250163"/>
                  </a:lnTo>
                  <a:lnTo>
                    <a:pt x="167664" y="2145414"/>
                  </a:lnTo>
                  <a:lnTo>
                    <a:pt x="134342" y="2051148"/>
                  </a:lnTo>
                  <a:lnTo>
                    <a:pt x="106311" y="1955093"/>
                  </a:lnTo>
                  <a:lnTo>
                    <a:pt x="85737" y="1871614"/>
                  </a:lnTo>
                  <a:lnTo>
                    <a:pt x="76313" y="1826759"/>
                  </a:lnTo>
                  <a:lnTo>
                    <a:pt x="67560" y="1781769"/>
                  </a:lnTo>
                  <a:lnTo>
                    <a:pt x="59636" y="1736640"/>
                  </a:lnTo>
                  <a:lnTo>
                    <a:pt x="52697" y="1691364"/>
                  </a:lnTo>
                  <a:lnTo>
                    <a:pt x="46900" y="1645935"/>
                  </a:lnTo>
                  <a:lnTo>
                    <a:pt x="42317" y="1600390"/>
                  </a:lnTo>
                  <a:lnTo>
                    <a:pt x="38761" y="1554765"/>
                  </a:lnTo>
                  <a:lnTo>
                    <a:pt x="36295" y="1509084"/>
                  </a:lnTo>
                  <a:lnTo>
                    <a:pt x="34982" y="1463369"/>
                  </a:lnTo>
                  <a:lnTo>
                    <a:pt x="34886" y="1417640"/>
                  </a:lnTo>
                  <a:lnTo>
                    <a:pt x="36177" y="1371947"/>
                  </a:lnTo>
                  <a:lnTo>
                    <a:pt x="38924" y="1326336"/>
                  </a:lnTo>
                  <a:lnTo>
                    <a:pt x="43108" y="1280848"/>
                  </a:lnTo>
                  <a:lnTo>
                    <a:pt x="48711" y="1235526"/>
                  </a:lnTo>
                  <a:lnTo>
                    <a:pt x="55714" y="1190412"/>
                  </a:lnTo>
                  <a:lnTo>
                    <a:pt x="65239" y="1140615"/>
                  </a:lnTo>
                  <a:lnTo>
                    <a:pt x="76679" y="1091223"/>
                  </a:lnTo>
                  <a:lnTo>
                    <a:pt x="90034" y="1042317"/>
                  </a:lnTo>
                  <a:lnTo>
                    <a:pt x="105303" y="993983"/>
                  </a:lnTo>
                  <a:lnTo>
                    <a:pt x="122488" y="946303"/>
                  </a:lnTo>
                  <a:lnTo>
                    <a:pt x="141587" y="899362"/>
                  </a:lnTo>
                  <a:lnTo>
                    <a:pt x="162601" y="853243"/>
                  </a:lnTo>
                  <a:lnTo>
                    <a:pt x="185530" y="808030"/>
                  </a:lnTo>
                  <a:lnTo>
                    <a:pt x="210375" y="763806"/>
                  </a:lnTo>
                  <a:lnTo>
                    <a:pt x="234256" y="724895"/>
                  </a:lnTo>
                  <a:lnTo>
                    <a:pt x="259567" y="686884"/>
                  </a:lnTo>
                  <a:lnTo>
                    <a:pt x="286256" y="649809"/>
                  </a:lnTo>
                  <a:lnTo>
                    <a:pt x="314271" y="613703"/>
                  </a:lnTo>
                  <a:lnTo>
                    <a:pt x="343559" y="578602"/>
                  </a:lnTo>
                  <a:lnTo>
                    <a:pt x="374183" y="544629"/>
                  </a:lnTo>
                  <a:lnTo>
                    <a:pt x="405952" y="511705"/>
                  </a:lnTo>
                  <a:lnTo>
                    <a:pt x="438805" y="479839"/>
                  </a:lnTo>
                  <a:lnTo>
                    <a:pt x="472680" y="449036"/>
                  </a:lnTo>
                  <a:lnTo>
                    <a:pt x="507516" y="419306"/>
                  </a:lnTo>
                  <a:lnTo>
                    <a:pt x="543270" y="390647"/>
                  </a:lnTo>
                  <a:lnTo>
                    <a:pt x="579864" y="363042"/>
                  </a:lnTo>
                  <a:lnTo>
                    <a:pt x="617255" y="336498"/>
                  </a:lnTo>
                  <a:lnTo>
                    <a:pt x="655401" y="311021"/>
                  </a:lnTo>
                  <a:lnTo>
                    <a:pt x="694257" y="286616"/>
                  </a:lnTo>
                  <a:lnTo>
                    <a:pt x="733831" y="263349"/>
                  </a:lnTo>
                  <a:lnTo>
                    <a:pt x="773996" y="241102"/>
                  </a:lnTo>
                  <a:lnTo>
                    <a:pt x="814716" y="219862"/>
                  </a:lnTo>
                  <a:lnTo>
                    <a:pt x="855954" y="199618"/>
                  </a:lnTo>
                  <a:lnTo>
                    <a:pt x="897673" y="180355"/>
                  </a:lnTo>
                  <a:lnTo>
                    <a:pt x="944574" y="160154"/>
                  </a:lnTo>
                  <a:lnTo>
                    <a:pt x="991992" y="141174"/>
                  </a:lnTo>
                  <a:lnTo>
                    <a:pt x="1039893" y="123416"/>
                  </a:lnTo>
                  <a:lnTo>
                    <a:pt x="1088240" y="106883"/>
                  </a:lnTo>
                  <a:lnTo>
                    <a:pt x="1136998" y="91575"/>
                  </a:lnTo>
                  <a:lnTo>
                    <a:pt x="1186132" y="77495"/>
                  </a:lnTo>
                  <a:lnTo>
                    <a:pt x="1235605" y="64644"/>
                  </a:lnTo>
                  <a:lnTo>
                    <a:pt x="1285383" y="53024"/>
                  </a:lnTo>
                  <a:lnTo>
                    <a:pt x="1335429" y="42637"/>
                  </a:lnTo>
                  <a:lnTo>
                    <a:pt x="1380711" y="34554"/>
                  </a:lnTo>
                  <a:lnTo>
                    <a:pt x="1426179" y="27571"/>
                  </a:lnTo>
                  <a:lnTo>
                    <a:pt x="1471809" y="21839"/>
                  </a:lnTo>
                  <a:lnTo>
                    <a:pt x="1517573" y="17514"/>
                  </a:lnTo>
                  <a:lnTo>
                    <a:pt x="1563445" y="14747"/>
                  </a:lnTo>
                  <a:lnTo>
                    <a:pt x="1620811" y="13823"/>
                  </a:lnTo>
                  <a:lnTo>
                    <a:pt x="1649445" y="14669"/>
                  </a:lnTo>
                  <a:lnTo>
                    <a:pt x="1692200" y="17989"/>
                  </a:lnTo>
                  <a:lnTo>
                    <a:pt x="1734273" y="24920"/>
                  </a:lnTo>
                  <a:lnTo>
                    <a:pt x="1774205" y="37731"/>
                  </a:lnTo>
                  <a:lnTo>
                    <a:pt x="1786114" y="44275"/>
                  </a:lnTo>
                  <a:lnTo>
                    <a:pt x="1792528" y="34813"/>
                  </a:lnTo>
                  <a:lnTo>
                    <a:pt x="1751292" y="16779"/>
                  </a:lnTo>
                  <a:lnTo>
                    <a:pt x="1708208" y="7472"/>
                  </a:lnTo>
                  <a:lnTo>
                    <a:pt x="1650157" y="1497"/>
                  </a:lnTo>
                  <a:lnTo>
                    <a:pt x="1621072" y="279"/>
                  </a:lnTo>
                  <a:lnTo>
                    <a:pt x="1591986" y="0"/>
                  </a:lnTo>
                  <a:close/>
                </a:path>
              </a:pathLst>
            </a:custGeom>
            <a:solidFill>
              <a:srgbClr val="7693CB"/>
            </a:solidFill>
          </p:spPr>
          <p:txBody>
            <a:bodyPr wrap="square" lIns="0" tIns="0" rIns="0" bIns="0" rtlCol="0"/>
            <a:lstStyle/>
            <a:p>
              <a:endParaRPr/>
            </a:p>
          </p:txBody>
        </p:sp>
        <p:pic>
          <p:nvPicPr>
            <p:cNvPr id="20" name="object 20"/>
            <p:cNvPicPr/>
            <p:nvPr/>
          </p:nvPicPr>
          <p:blipFill>
            <a:blip r:embed="rId11" cstate="print"/>
            <a:stretch>
              <a:fillRect/>
            </a:stretch>
          </p:blipFill>
          <p:spPr>
            <a:xfrm>
              <a:off x="9590875" y="3840480"/>
              <a:ext cx="467525" cy="790930"/>
            </a:xfrm>
            <a:prstGeom prst="rect">
              <a:avLst/>
            </a:prstGeom>
          </p:spPr>
        </p:pic>
        <p:pic>
          <p:nvPicPr>
            <p:cNvPr id="21" name="object 21"/>
            <p:cNvPicPr/>
            <p:nvPr/>
          </p:nvPicPr>
          <p:blipFill>
            <a:blip r:embed="rId12" cstate="print"/>
            <a:stretch>
              <a:fillRect/>
            </a:stretch>
          </p:blipFill>
          <p:spPr>
            <a:xfrm>
              <a:off x="8356600" y="4055236"/>
              <a:ext cx="1200862" cy="895697"/>
            </a:xfrm>
            <a:prstGeom prst="rect">
              <a:avLst/>
            </a:prstGeom>
          </p:spPr>
        </p:pic>
        <p:pic>
          <p:nvPicPr>
            <p:cNvPr id="22" name="object 22"/>
            <p:cNvPicPr/>
            <p:nvPr/>
          </p:nvPicPr>
          <p:blipFill>
            <a:blip r:embed="rId13" cstate="print"/>
            <a:stretch>
              <a:fillRect/>
            </a:stretch>
          </p:blipFill>
          <p:spPr>
            <a:xfrm>
              <a:off x="7755584" y="4407776"/>
              <a:ext cx="522023" cy="627597"/>
            </a:xfrm>
            <a:prstGeom prst="rect">
              <a:avLst/>
            </a:prstGeom>
          </p:spPr>
        </p:pic>
        <p:pic>
          <p:nvPicPr>
            <p:cNvPr id="23" name="object 23"/>
            <p:cNvPicPr/>
            <p:nvPr/>
          </p:nvPicPr>
          <p:blipFill>
            <a:blip r:embed="rId14" cstate="print"/>
            <a:stretch>
              <a:fillRect/>
            </a:stretch>
          </p:blipFill>
          <p:spPr>
            <a:xfrm>
              <a:off x="7153922" y="4479061"/>
              <a:ext cx="499744" cy="563659"/>
            </a:xfrm>
            <a:prstGeom prst="rect">
              <a:avLst/>
            </a:prstGeom>
          </p:spPr>
        </p:pic>
        <p:pic>
          <p:nvPicPr>
            <p:cNvPr id="24" name="object 24"/>
            <p:cNvPicPr/>
            <p:nvPr/>
          </p:nvPicPr>
          <p:blipFill>
            <a:blip r:embed="rId15" cstate="print"/>
            <a:stretch>
              <a:fillRect/>
            </a:stretch>
          </p:blipFill>
          <p:spPr>
            <a:xfrm>
              <a:off x="6621234" y="4427245"/>
              <a:ext cx="460565" cy="610716"/>
            </a:xfrm>
            <a:prstGeom prst="rect">
              <a:avLst/>
            </a:prstGeom>
          </p:spPr>
        </p:pic>
        <p:sp>
          <p:nvSpPr>
            <p:cNvPr id="25" name="object 25"/>
            <p:cNvSpPr/>
            <p:nvPr/>
          </p:nvSpPr>
          <p:spPr>
            <a:xfrm>
              <a:off x="5863155" y="4151800"/>
              <a:ext cx="683260" cy="791210"/>
            </a:xfrm>
            <a:custGeom>
              <a:avLst/>
              <a:gdLst/>
              <a:ahLst/>
              <a:cxnLst/>
              <a:rect l="l" t="t" r="r" b="b"/>
              <a:pathLst>
                <a:path w="683259" h="791210">
                  <a:moveTo>
                    <a:pt x="85207" y="0"/>
                  </a:moveTo>
                  <a:lnTo>
                    <a:pt x="13864" y="272271"/>
                  </a:lnTo>
                  <a:lnTo>
                    <a:pt x="0" y="443955"/>
                  </a:lnTo>
                  <a:lnTo>
                    <a:pt x="52539" y="587885"/>
                  </a:lnTo>
                  <a:lnTo>
                    <a:pt x="180406" y="776897"/>
                  </a:lnTo>
                  <a:lnTo>
                    <a:pt x="188434" y="784911"/>
                  </a:lnTo>
                  <a:lnTo>
                    <a:pt x="198350" y="789733"/>
                  </a:lnTo>
                  <a:lnTo>
                    <a:pt x="209272" y="791073"/>
                  </a:lnTo>
                  <a:lnTo>
                    <a:pt x="220322" y="788644"/>
                  </a:lnTo>
                  <a:lnTo>
                    <a:pt x="264445" y="768753"/>
                  </a:lnTo>
                  <a:lnTo>
                    <a:pt x="324423" y="736011"/>
                  </a:lnTo>
                  <a:lnTo>
                    <a:pt x="358578" y="714353"/>
                  </a:lnTo>
                  <a:lnTo>
                    <a:pt x="394560" y="688921"/>
                  </a:lnTo>
                  <a:lnTo>
                    <a:pt x="431656" y="659528"/>
                  </a:lnTo>
                  <a:lnTo>
                    <a:pt x="469156" y="625987"/>
                  </a:lnTo>
                  <a:lnTo>
                    <a:pt x="506346" y="588110"/>
                  </a:lnTo>
                  <a:lnTo>
                    <a:pt x="542514" y="545710"/>
                  </a:lnTo>
                  <a:lnTo>
                    <a:pt x="576948" y="498600"/>
                  </a:lnTo>
                  <a:lnTo>
                    <a:pt x="608935" y="446594"/>
                  </a:lnTo>
                  <a:lnTo>
                    <a:pt x="637764" y="389503"/>
                  </a:lnTo>
                  <a:lnTo>
                    <a:pt x="662723" y="327141"/>
                  </a:lnTo>
                  <a:lnTo>
                    <a:pt x="683098" y="259321"/>
                  </a:lnTo>
                  <a:lnTo>
                    <a:pt x="439412" y="196040"/>
                  </a:lnTo>
                  <a:lnTo>
                    <a:pt x="295903" y="147934"/>
                  </a:lnTo>
                  <a:lnTo>
                    <a:pt x="196519" y="90691"/>
                  </a:lnTo>
                  <a:lnTo>
                    <a:pt x="85207" y="0"/>
                  </a:lnTo>
                  <a:close/>
                </a:path>
              </a:pathLst>
            </a:custGeom>
            <a:solidFill>
              <a:srgbClr val="7693CB"/>
            </a:solidFill>
          </p:spPr>
          <p:txBody>
            <a:bodyPr wrap="square" lIns="0" tIns="0" rIns="0" bIns="0" rtlCol="0"/>
            <a:lstStyle/>
            <a:p>
              <a:endParaRPr/>
            </a:p>
          </p:txBody>
        </p:sp>
        <p:pic>
          <p:nvPicPr>
            <p:cNvPr id="26" name="object 26"/>
            <p:cNvPicPr/>
            <p:nvPr/>
          </p:nvPicPr>
          <p:blipFill>
            <a:blip r:embed="rId16" cstate="print"/>
            <a:stretch>
              <a:fillRect/>
            </a:stretch>
          </p:blipFill>
          <p:spPr>
            <a:xfrm>
              <a:off x="5266706" y="3661549"/>
              <a:ext cx="570302" cy="876777"/>
            </a:xfrm>
            <a:prstGeom prst="rect">
              <a:avLst/>
            </a:prstGeom>
          </p:spPr>
        </p:pic>
        <p:sp>
          <p:nvSpPr>
            <p:cNvPr id="27" name="object 27"/>
            <p:cNvSpPr/>
            <p:nvPr/>
          </p:nvSpPr>
          <p:spPr>
            <a:xfrm>
              <a:off x="4980444" y="2886876"/>
              <a:ext cx="426720" cy="1049020"/>
            </a:xfrm>
            <a:custGeom>
              <a:avLst/>
              <a:gdLst/>
              <a:ahLst/>
              <a:cxnLst/>
              <a:rect l="l" t="t" r="r" b="b"/>
              <a:pathLst>
                <a:path w="426720" h="1049020">
                  <a:moveTo>
                    <a:pt x="241173" y="0"/>
                  </a:moveTo>
                  <a:lnTo>
                    <a:pt x="210583" y="60497"/>
                  </a:lnTo>
                  <a:lnTo>
                    <a:pt x="182555" y="120017"/>
                  </a:lnTo>
                  <a:lnTo>
                    <a:pt x="156988" y="178511"/>
                  </a:lnTo>
                  <a:lnTo>
                    <a:pt x="133781" y="235929"/>
                  </a:lnTo>
                  <a:lnTo>
                    <a:pt x="112832" y="292219"/>
                  </a:lnTo>
                  <a:lnTo>
                    <a:pt x="94041" y="347334"/>
                  </a:lnTo>
                  <a:lnTo>
                    <a:pt x="77305" y="401222"/>
                  </a:lnTo>
                  <a:lnTo>
                    <a:pt x="62525" y="453833"/>
                  </a:lnTo>
                  <a:lnTo>
                    <a:pt x="49599" y="505119"/>
                  </a:lnTo>
                  <a:lnTo>
                    <a:pt x="38425" y="555028"/>
                  </a:lnTo>
                  <a:lnTo>
                    <a:pt x="28903" y="603512"/>
                  </a:lnTo>
                  <a:lnTo>
                    <a:pt x="20932" y="650519"/>
                  </a:lnTo>
                  <a:lnTo>
                    <a:pt x="14410" y="696000"/>
                  </a:lnTo>
                  <a:lnTo>
                    <a:pt x="9236" y="739906"/>
                  </a:lnTo>
                  <a:lnTo>
                    <a:pt x="5309" y="782186"/>
                  </a:lnTo>
                  <a:lnTo>
                    <a:pt x="2528" y="822791"/>
                  </a:lnTo>
                  <a:lnTo>
                    <a:pt x="792" y="861669"/>
                  </a:lnTo>
                  <a:lnTo>
                    <a:pt x="0" y="898773"/>
                  </a:lnTo>
                  <a:lnTo>
                    <a:pt x="50" y="934051"/>
                  </a:lnTo>
                  <a:lnTo>
                    <a:pt x="841" y="967453"/>
                  </a:lnTo>
                  <a:lnTo>
                    <a:pt x="2273" y="998931"/>
                  </a:lnTo>
                  <a:lnTo>
                    <a:pt x="15314" y="1031683"/>
                  </a:lnTo>
                  <a:lnTo>
                    <a:pt x="43195" y="1048639"/>
                  </a:lnTo>
                  <a:lnTo>
                    <a:pt x="75796" y="1047201"/>
                  </a:lnTo>
                  <a:lnTo>
                    <a:pt x="102997" y="1024775"/>
                  </a:lnTo>
                  <a:lnTo>
                    <a:pt x="172299" y="917287"/>
                  </a:lnTo>
                  <a:lnTo>
                    <a:pt x="229077" y="849672"/>
                  </a:lnTo>
                  <a:lnTo>
                    <a:pt x="303641" y="793323"/>
                  </a:lnTo>
                  <a:lnTo>
                    <a:pt x="426300" y="719632"/>
                  </a:lnTo>
                  <a:lnTo>
                    <a:pt x="333175" y="512485"/>
                  </a:lnTo>
                  <a:lnTo>
                    <a:pt x="282849" y="368474"/>
                  </a:lnTo>
                  <a:lnTo>
                    <a:pt x="257967" y="220134"/>
                  </a:lnTo>
                  <a:lnTo>
                    <a:pt x="241173" y="0"/>
                  </a:lnTo>
                  <a:close/>
                </a:path>
              </a:pathLst>
            </a:custGeom>
            <a:solidFill>
              <a:srgbClr val="7693CB"/>
            </a:solidFill>
          </p:spPr>
          <p:txBody>
            <a:bodyPr wrap="square" lIns="0" tIns="0" rIns="0" bIns="0" rtlCol="0"/>
            <a:lstStyle/>
            <a:p>
              <a:endParaRPr/>
            </a:p>
          </p:txBody>
        </p:sp>
        <p:pic>
          <p:nvPicPr>
            <p:cNvPr id="28" name="object 28"/>
            <p:cNvPicPr/>
            <p:nvPr/>
          </p:nvPicPr>
          <p:blipFill>
            <a:blip r:embed="rId17" cstate="print"/>
            <a:stretch>
              <a:fillRect/>
            </a:stretch>
          </p:blipFill>
          <p:spPr>
            <a:xfrm>
              <a:off x="6385636" y="3194532"/>
              <a:ext cx="3672764" cy="4577867"/>
            </a:xfrm>
            <a:prstGeom prst="rect">
              <a:avLst/>
            </a:prstGeom>
          </p:spPr>
        </p:pic>
        <p:sp>
          <p:nvSpPr>
            <p:cNvPr id="29" name="object 29"/>
            <p:cNvSpPr/>
            <p:nvPr/>
          </p:nvSpPr>
          <p:spPr>
            <a:xfrm>
              <a:off x="8295787" y="2976643"/>
              <a:ext cx="1046480" cy="775970"/>
            </a:xfrm>
            <a:custGeom>
              <a:avLst/>
              <a:gdLst/>
              <a:ahLst/>
              <a:cxnLst/>
              <a:rect l="l" t="t" r="r" b="b"/>
              <a:pathLst>
                <a:path w="1046479" h="775970">
                  <a:moveTo>
                    <a:pt x="807821" y="0"/>
                  </a:moveTo>
                  <a:lnTo>
                    <a:pt x="0" y="1816"/>
                  </a:lnTo>
                  <a:lnTo>
                    <a:pt x="6613" y="40280"/>
                  </a:lnTo>
                  <a:lnTo>
                    <a:pt x="14471" y="80336"/>
                  </a:lnTo>
                  <a:lnTo>
                    <a:pt x="23661" y="121785"/>
                  </a:lnTo>
                  <a:lnTo>
                    <a:pt x="34272" y="164428"/>
                  </a:lnTo>
                  <a:lnTo>
                    <a:pt x="46390" y="208066"/>
                  </a:lnTo>
                  <a:lnTo>
                    <a:pt x="60104" y="252501"/>
                  </a:lnTo>
                  <a:lnTo>
                    <a:pt x="75501" y="297533"/>
                  </a:lnTo>
                  <a:lnTo>
                    <a:pt x="92669" y="342965"/>
                  </a:lnTo>
                  <a:lnTo>
                    <a:pt x="111694" y="388597"/>
                  </a:lnTo>
                  <a:lnTo>
                    <a:pt x="132666" y="434231"/>
                  </a:lnTo>
                  <a:lnTo>
                    <a:pt x="155671" y="479668"/>
                  </a:lnTo>
                  <a:lnTo>
                    <a:pt x="180797" y="524708"/>
                  </a:lnTo>
                  <a:lnTo>
                    <a:pt x="208131" y="569155"/>
                  </a:lnTo>
                  <a:lnTo>
                    <a:pt x="237762" y="612808"/>
                  </a:lnTo>
                  <a:lnTo>
                    <a:pt x="269777" y="655469"/>
                  </a:lnTo>
                  <a:lnTo>
                    <a:pt x="304263" y="696939"/>
                  </a:lnTo>
                  <a:lnTo>
                    <a:pt x="341308" y="737020"/>
                  </a:lnTo>
                  <a:lnTo>
                    <a:pt x="381000" y="775512"/>
                  </a:lnTo>
                  <a:lnTo>
                    <a:pt x="1046480" y="775512"/>
                  </a:lnTo>
                  <a:lnTo>
                    <a:pt x="1017507" y="736360"/>
                  </a:lnTo>
                  <a:lnTo>
                    <a:pt x="990890" y="695089"/>
                  </a:lnTo>
                  <a:lnTo>
                    <a:pt x="966533" y="651962"/>
                  </a:lnTo>
                  <a:lnTo>
                    <a:pt x="944337" y="607241"/>
                  </a:lnTo>
                  <a:lnTo>
                    <a:pt x="924204" y="561187"/>
                  </a:lnTo>
                  <a:lnTo>
                    <a:pt x="906035" y="514063"/>
                  </a:lnTo>
                  <a:lnTo>
                    <a:pt x="889734" y="466131"/>
                  </a:lnTo>
                  <a:lnTo>
                    <a:pt x="875201" y="417652"/>
                  </a:lnTo>
                  <a:lnTo>
                    <a:pt x="862338" y="368889"/>
                  </a:lnTo>
                  <a:lnTo>
                    <a:pt x="851049" y="320105"/>
                  </a:lnTo>
                  <a:lnTo>
                    <a:pt x="841234" y="271560"/>
                  </a:lnTo>
                  <a:lnTo>
                    <a:pt x="832795" y="223516"/>
                  </a:lnTo>
                  <a:lnTo>
                    <a:pt x="825636" y="176237"/>
                  </a:lnTo>
                  <a:lnTo>
                    <a:pt x="819656" y="129984"/>
                  </a:lnTo>
                  <a:lnTo>
                    <a:pt x="814759" y="85018"/>
                  </a:lnTo>
                  <a:lnTo>
                    <a:pt x="810847" y="41603"/>
                  </a:lnTo>
                  <a:lnTo>
                    <a:pt x="807821" y="0"/>
                  </a:lnTo>
                  <a:close/>
                </a:path>
              </a:pathLst>
            </a:custGeom>
            <a:solidFill>
              <a:srgbClr val="FFFFFF"/>
            </a:solidFill>
          </p:spPr>
          <p:txBody>
            <a:bodyPr wrap="square" lIns="0" tIns="0" rIns="0" bIns="0" rtlCol="0"/>
            <a:lstStyle/>
            <a:p>
              <a:endParaRPr/>
            </a:p>
          </p:txBody>
        </p:sp>
        <p:pic>
          <p:nvPicPr>
            <p:cNvPr id="30" name="object 30"/>
            <p:cNvPicPr/>
            <p:nvPr/>
          </p:nvPicPr>
          <p:blipFill>
            <a:blip r:embed="rId18" cstate="print"/>
            <a:stretch>
              <a:fillRect/>
            </a:stretch>
          </p:blipFill>
          <p:spPr>
            <a:xfrm>
              <a:off x="9103600" y="2974923"/>
              <a:ext cx="762723" cy="777239"/>
            </a:xfrm>
            <a:prstGeom prst="rect">
              <a:avLst/>
            </a:prstGeom>
          </p:spPr>
        </p:pic>
        <p:pic>
          <p:nvPicPr>
            <p:cNvPr id="31" name="object 31"/>
            <p:cNvPicPr/>
            <p:nvPr/>
          </p:nvPicPr>
          <p:blipFill>
            <a:blip r:embed="rId19" cstate="print"/>
            <a:stretch>
              <a:fillRect/>
            </a:stretch>
          </p:blipFill>
          <p:spPr>
            <a:xfrm>
              <a:off x="7570331" y="2978467"/>
              <a:ext cx="1106462" cy="773696"/>
            </a:xfrm>
            <a:prstGeom prst="rect">
              <a:avLst/>
            </a:prstGeom>
          </p:spPr>
        </p:pic>
        <p:sp>
          <p:nvSpPr>
            <p:cNvPr id="32" name="object 32"/>
            <p:cNvSpPr/>
            <p:nvPr/>
          </p:nvSpPr>
          <p:spPr>
            <a:xfrm>
              <a:off x="7058279" y="2974492"/>
              <a:ext cx="3000375" cy="777875"/>
            </a:xfrm>
            <a:custGeom>
              <a:avLst/>
              <a:gdLst/>
              <a:ahLst/>
              <a:cxnLst/>
              <a:rect l="l" t="t" r="r" b="b"/>
              <a:pathLst>
                <a:path w="3000375" h="777875">
                  <a:moveTo>
                    <a:pt x="992784" y="777671"/>
                  </a:moveTo>
                  <a:lnTo>
                    <a:pt x="946708" y="740676"/>
                  </a:lnTo>
                  <a:lnTo>
                    <a:pt x="903427" y="702208"/>
                  </a:lnTo>
                  <a:lnTo>
                    <a:pt x="862876" y="662470"/>
                  </a:lnTo>
                  <a:lnTo>
                    <a:pt x="824941" y="621639"/>
                  </a:lnTo>
                  <a:lnTo>
                    <a:pt x="789546" y="579894"/>
                  </a:lnTo>
                  <a:lnTo>
                    <a:pt x="756602" y="537438"/>
                  </a:lnTo>
                  <a:lnTo>
                    <a:pt x="726033" y="494461"/>
                  </a:lnTo>
                  <a:lnTo>
                    <a:pt x="697738" y="451129"/>
                  </a:lnTo>
                  <a:lnTo>
                    <a:pt x="671639" y="407644"/>
                  </a:lnTo>
                  <a:lnTo>
                    <a:pt x="647649" y="364197"/>
                  </a:lnTo>
                  <a:lnTo>
                    <a:pt x="625665" y="320967"/>
                  </a:lnTo>
                  <a:lnTo>
                    <a:pt x="605624" y="278155"/>
                  </a:lnTo>
                  <a:lnTo>
                    <a:pt x="587413" y="235927"/>
                  </a:lnTo>
                  <a:lnTo>
                    <a:pt x="570966" y="194487"/>
                  </a:lnTo>
                  <a:lnTo>
                    <a:pt x="556196" y="154012"/>
                  </a:lnTo>
                  <a:lnTo>
                    <a:pt x="543001" y="114706"/>
                  </a:lnTo>
                  <a:lnTo>
                    <a:pt x="531304" y="76746"/>
                  </a:lnTo>
                  <a:lnTo>
                    <a:pt x="512051" y="5613"/>
                  </a:lnTo>
                  <a:lnTo>
                    <a:pt x="30607" y="6692"/>
                  </a:lnTo>
                  <a:lnTo>
                    <a:pt x="0" y="290703"/>
                  </a:lnTo>
                  <a:lnTo>
                    <a:pt x="52857" y="465683"/>
                  </a:lnTo>
                  <a:lnTo>
                    <a:pt x="245922" y="603923"/>
                  </a:lnTo>
                  <a:lnTo>
                    <a:pt x="635952" y="777671"/>
                  </a:lnTo>
                  <a:lnTo>
                    <a:pt x="992784" y="777671"/>
                  </a:lnTo>
                  <a:close/>
                </a:path>
                <a:path w="3000375" h="777875">
                  <a:moveTo>
                    <a:pt x="3000108" y="0"/>
                  </a:moveTo>
                  <a:lnTo>
                    <a:pt x="2808046" y="431"/>
                  </a:lnTo>
                  <a:lnTo>
                    <a:pt x="2808046" y="777671"/>
                  </a:lnTo>
                  <a:lnTo>
                    <a:pt x="3000108" y="777671"/>
                  </a:lnTo>
                  <a:lnTo>
                    <a:pt x="3000108" y="0"/>
                  </a:lnTo>
                  <a:close/>
                </a:path>
              </a:pathLst>
            </a:custGeom>
            <a:solidFill>
              <a:srgbClr val="FFFFFF"/>
            </a:solidFill>
          </p:spPr>
          <p:txBody>
            <a:bodyPr wrap="square" lIns="0" tIns="0" rIns="0" bIns="0" rtlCol="0"/>
            <a:lstStyle/>
            <a:p>
              <a:endParaRPr/>
            </a:p>
          </p:txBody>
        </p:sp>
        <p:pic>
          <p:nvPicPr>
            <p:cNvPr id="33" name="object 33"/>
            <p:cNvPicPr/>
            <p:nvPr/>
          </p:nvPicPr>
          <p:blipFill>
            <a:blip r:embed="rId20" cstate="print"/>
            <a:stretch>
              <a:fillRect/>
            </a:stretch>
          </p:blipFill>
          <p:spPr>
            <a:xfrm>
              <a:off x="7036589" y="2889618"/>
              <a:ext cx="3021810" cy="287565"/>
            </a:xfrm>
            <a:prstGeom prst="rect">
              <a:avLst/>
            </a:prstGeom>
          </p:spPr>
        </p:pic>
        <p:pic>
          <p:nvPicPr>
            <p:cNvPr id="34" name="object 34"/>
            <p:cNvPicPr/>
            <p:nvPr/>
          </p:nvPicPr>
          <p:blipFill>
            <a:blip r:embed="rId21" cstate="print"/>
            <a:stretch>
              <a:fillRect/>
            </a:stretch>
          </p:blipFill>
          <p:spPr>
            <a:xfrm>
              <a:off x="5577977" y="7496073"/>
              <a:ext cx="251094" cy="276326"/>
            </a:xfrm>
            <a:prstGeom prst="rect">
              <a:avLst/>
            </a:prstGeom>
          </p:spPr>
        </p:pic>
        <p:pic>
          <p:nvPicPr>
            <p:cNvPr id="35" name="object 35"/>
            <p:cNvPicPr/>
            <p:nvPr/>
          </p:nvPicPr>
          <p:blipFill>
            <a:blip r:embed="rId22" cstate="print"/>
            <a:stretch>
              <a:fillRect/>
            </a:stretch>
          </p:blipFill>
          <p:spPr>
            <a:xfrm>
              <a:off x="5960528" y="7592123"/>
              <a:ext cx="364324" cy="180276"/>
            </a:xfrm>
            <a:prstGeom prst="rect">
              <a:avLst/>
            </a:prstGeom>
          </p:spPr>
        </p:pic>
        <p:pic>
          <p:nvPicPr>
            <p:cNvPr id="36" name="object 36"/>
            <p:cNvPicPr/>
            <p:nvPr/>
          </p:nvPicPr>
          <p:blipFill>
            <a:blip r:embed="rId23" cstate="print"/>
            <a:stretch>
              <a:fillRect/>
            </a:stretch>
          </p:blipFill>
          <p:spPr>
            <a:xfrm>
              <a:off x="5114376" y="4761826"/>
              <a:ext cx="978283" cy="2855411"/>
            </a:xfrm>
            <a:prstGeom prst="rect">
              <a:avLst/>
            </a:prstGeom>
          </p:spPr>
        </p:pic>
        <p:pic>
          <p:nvPicPr>
            <p:cNvPr id="37" name="object 37"/>
            <p:cNvPicPr/>
            <p:nvPr/>
          </p:nvPicPr>
          <p:blipFill>
            <a:blip r:embed="rId24" cstate="print"/>
            <a:stretch>
              <a:fillRect/>
            </a:stretch>
          </p:blipFill>
          <p:spPr>
            <a:xfrm>
              <a:off x="5289550" y="5175288"/>
              <a:ext cx="281241" cy="74587"/>
            </a:xfrm>
            <a:prstGeom prst="rect">
              <a:avLst/>
            </a:prstGeom>
          </p:spPr>
        </p:pic>
        <p:pic>
          <p:nvPicPr>
            <p:cNvPr id="38" name="object 38"/>
            <p:cNvPicPr/>
            <p:nvPr/>
          </p:nvPicPr>
          <p:blipFill>
            <a:blip r:embed="rId25" cstate="print"/>
            <a:stretch>
              <a:fillRect/>
            </a:stretch>
          </p:blipFill>
          <p:spPr>
            <a:xfrm>
              <a:off x="5308155" y="5305183"/>
              <a:ext cx="243890" cy="153068"/>
            </a:xfrm>
            <a:prstGeom prst="rect">
              <a:avLst/>
            </a:prstGeom>
          </p:spPr>
        </p:pic>
        <p:sp>
          <p:nvSpPr>
            <p:cNvPr id="39" name="object 39"/>
            <p:cNvSpPr/>
            <p:nvPr/>
          </p:nvSpPr>
          <p:spPr>
            <a:xfrm>
              <a:off x="5330241" y="5322811"/>
              <a:ext cx="210820" cy="129539"/>
            </a:xfrm>
            <a:custGeom>
              <a:avLst/>
              <a:gdLst/>
              <a:ahLst/>
              <a:cxnLst/>
              <a:rect l="l" t="t" r="r" b="b"/>
              <a:pathLst>
                <a:path w="210820" h="129539">
                  <a:moveTo>
                    <a:pt x="18021" y="124739"/>
                  </a:moveTo>
                  <a:lnTo>
                    <a:pt x="6007" y="3568"/>
                  </a:lnTo>
                  <a:lnTo>
                    <a:pt x="5791" y="1968"/>
                  </a:lnTo>
                  <a:lnTo>
                    <a:pt x="4318" y="850"/>
                  </a:lnTo>
                  <a:lnTo>
                    <a:pt x="1117" y="1282"/>
                  </a:lnTo>
                  <a:lnTo>
                    <a:pt x="0" y="2755"/>
                  </a:lnTo>
                  <a:lnTo>
                    <a:pt x="16611" y="124891"/>
                  </a:lnTo>
                  <a:lnTo>
                    <a:pt x="16954" y="125158"/>
                  </a:lnTo>
                  <a:lnTo>
                    <a:pt x="17741" y="125082"/>
                  </a:lnTo>
                  <a:lnTo>
                    <a:pt x="18021" y="124739"/>
                  </a:lnTo>
                  <a:close/>
                </a:path>
                <a:path w="210820" h="129539">
                  <a:moveTo>
                    <a:pt x="36804" y="126479"/>
                  </a:moveTo>
                  <a:lnTo>
                    <a:pt x="30175" y="6654"/>
                  </a:lnTo>
                  <a:lnTo>
                    <a:pt x="30035" y="5041"/>
                  </a:lnTo>
                  <a:lnTo>
                    <a:pt x="28613" y="3860"/>
                  </a:lnTo>
                  <a:lnTo>
                    <a:pt x="25400" y="4152"/>
                  </a:lnTo>
                  <a:lnTo>
                    <a:pt x="24218" y="5575"/>
                  </a:lnTo>
                  <a:lnTo>
                    <a:pt x="35369" y="126568"/>
                  </a:lnTo>
                  <a:lnTo>
                    <a:pt x="35712" y="126860"/>
                  </a:lnTo>
                  <a:lnTo>
                    <a:pt x="36499" y="126822"/>
                  </a:lnTo>
                  <a:lnTo>
                    <a:pt x="36804" y="126479"/>
                  </a:lnTo>
                  <a:close/>
                </a:path>
                <a:path w="210820" h="129539">
                  <a:moveTo>
                    <a:pt x="57302" y="129057"/>
                  </a:moveTo>
                  <a:lnTo>
                    <a:pt x="52743" y="8788"/>
                  </a:lnTo>
                  <a:lnTo>
                    <a:pt x="52616" y="7175"/>
                  </a:lnTo>
                  <a:lnTo>
                    <a:pt x="51219" y="5969"/>
                  </a:lnTo>
                  <a:lnTo>
                    <a:pt x="47993" y="6210"/>
                  </a:lnTo>
                  <a:lnTo>
                    <a:pt x="46786" y="7607"/>
                  </a:lnTo>
                  <a:lnTo>
                    <a:pt x="55867" y="129120"/>
                  </a:lnTo>
                  <a:lnTo>
                    <a:pt x="56197" y="129425"/>
                  </a:lnTo>
                  <a:lnTo>
                    <a:pt x="56984" y="129387"/>
                  </a:lnTo>
                  <a:lnTo>
                    <a:pt x="57302" y="129057"/>
                  </a:lnTo>
                  <a:close/>
                </a:path>
                <a:path w="210820" h="129539">
                  <a:moveTo>
                    <a:pt x="80899" y="129082"/>
                  </a:moveTo>
                  <a:lnTo>
                    <a:pt x="80886" y="10769"/>
                  </a:lnTo>
                  <a:lnTo>
                    <a:pt x="80822" y="9169"/>
                  </a:lnTo>
                  <a:lnTo>
                    <a:pt x="79463" y="7899"/>
                  </a:lnTo>
                  <a:lnTo>
                    <a:pt x="76238" y="8026"/>
                  </a:lnTo>
                  <a:lnTo>
                    <a:pt x="74980" y="9385"/>
                  </a:lnTo>
                  <a:lnTo>
                    <a:pt x="79463" y="129095"/>
                  </a:lnTo>
                  <a:lnTo>
                    <a:pt x="79781" y="129400"/>
                  </a:lnTo>
                  <a:lnTo>
                    <a:pt x="80568" y="129400"/>
                  </a:lnTo>
                  <a:lnTo>
                    <a:pt x="80899" y="129082"/>
                  </a:lnTo>
                  <a:close/>
                </a:path>
                <a:path w="210820" h="129539">
                  <a:moveTo>
                    <a:pt x="109042" y="11747"/>
                  </a:moveTo>
                  <a:lnTo>
                    <a:pt x="108978" y="10134"/>
                  </a:lnTo>
                  <a:lnTo>
                    <a:pt x="107619" y="8877"/>
                  </a:lnTo>
                  <a:lnTo>
                    <a:pt x="104394" y="9004"/>
                  </a:lnTo>
                  <a:lnTo>
                    <a:pt x="103136" y="10363"/>
                  </a:lnTo>
                  <a:lnTo>
                    <a:pt x="107594" y="128739"/>
                  </a:lnTo>
                  <a:lnTo>
                    <a:pt x="107911" y="129057"/>
                  </a:lnTo>
                  <a:lnTo>
                    <a:pt x="108699" y="129057"/>
                  </a:lnTo>
                  <a:lnTo>
                    <a:pt x="109016" y="128727"/>
                  </a:lnTo>
                  <a:lnTo>
                    <a:pt x="109042" y="11747"/>
                  </a:lnTo>
                  <a:close/>
                </a:path>
                <a:path w="210820" h="129539">
                  <a:moveTo>
                    <a:pt x="142506" y="9969"/>
                  </a:moveTo>
                  <a:lnTo>
                    <a:pt x="141198" y="8661"/>
                  </a:lnTo>
                  <a:lnTo>
                    <a:pt x="137972" y="8648"/>
                  </a:lnTo>
                  <a:lnTo>
                    <a:pt x="136664" y="9944"/>
                  </a:lnTo>
                  <a:lnTo>
                    <a:pt x="136105" y="129057"/>
                  </a:lnTo>
                  <a:lnTo>
                    <a:pt x="136410" y="129387"/>
                  </a:lnTo>
                  <a:lnTo>
                    <a:pt x="137198" y="129413"/>
                  </a:lnTo>
                  <a:lnTo>
                    <a:pt x="137528" y="129108"/>
                  </a:lnTo>
                  <a:lnTo>
                    <a:pt x="142494" y="11582"/>
                  </a:lnTo>
                  <a:lnTo>
                    <a:pt x="142506" y="9969"/>
                  </a:lnTo>
                  <a:close/>
                </a:path>
                <a:path w="210820" h="129539">
                  <a:moveTo>
                    <a:pt x="182638" y="6959"/>
                  </a:moveTo>
                  <a:lnTo>
                    <a:pt x="181444" y="5549"/>
                  </a:lnTo>
                  <a:lnTo>
                    <a:pt x="178219" y="5308"/>
                  </a:lnTo>
                  <a:lnTo>
                    <a:pt x="176822" y="6515"/>
                  </a:lnTo>
                  <a:lnTo>
                    <a:pt x="167665" y="126453"/>
                  </a:lnTo>
                  <a:lnTo>
                    <a:pt x="167944" y="126796"/>
                  </a:lnTo>
                  <a:lnTo>
                    <a:pt x="168732" y="126885"/>
                  </a:lnTo>
                  <a:lnTo>
                    <a:pt x="169087" y="126593"/>
                  </a:lnTo>
                  <a:lnTo>
                    <a:pt x="182524" y="8559"/>
                  </a:lnTo>
                  <a:lnTo>
                    <a:pt x="182638" y="6959"/>
                  </a:lnTo>
                  <a:close/>
                </a:path>
                <a:path w="210820" h="129539">
                  <a:moveTo>
                    <a:pt x="210693" y="1917"/>
                  </a:moveTo>
                  <a:lnTo>
                    <a:pt x="209575" y="444"/>
                  </a:lnTo>
                  <a:lnTo>
                    <a:pt x="206375" y="0"/>
                  </a:lnTo>
                  <a:lnTo>
                    <a:pt x="204901" y="1117"/>
                  </a:lnTo>
                  <a:lnTo>
                    <a:pt x="188150" y="122135"/>
                  </a:lnTo>
                  <a:lnTo>
                    <a:pt x="188404" y="122491"/>
                  </a:lnTo>
                  <a:lnTo>
                    <a:pt x="189179" y="122631"/>
                  </a:lnTo>
                  <a:lnTo>
                    <a:pt x="189560" y="122364"/>
                  </a:lnTo>
                  <a:lnTo>
                    <a:pt x="210464" y="3517"/>
                  </a:lnTo>
                  <a:lnTo>
                    <a:pt x="210693" y="1917"/>
                  </a:lnTo>
                  <a:close/>
                </a:path>
              </a:pathLst>
            </a:custGeom>
            <a:solidFill>
              <a:srgbClr val="FFFFFF">
                <a:alpha val="78997"/>
              </a:srgbClr>
            </a:solidFill>
          </p:spPr>
          <p:txBody>
            <a:bodyPr wrap="square" lIns="0" tIns="0" rIns="0" bIns="0" rtlCol="0"/>
            <a:lstStyle/>
            <a:p>
              <a:endParaRPr/>
            </a:p>
          </p:txBody>
        </p:sp>
        <p:pic>
          <p:nvPicPr>
            <p:cNvPr id="40" name="object 40"/>
            <p:cNvPicPr/>
            <p:nvPr/>
          </p:nvPicPr>
          <p:blipFill>
            <a:blip r:embed="rId26" cstate="print"/>
            <a:stretch>
              <a:fillRect/>
            </a:stretch>
          </p:blipFill>
          <p:spPr>
            <a:xfrm>
              <a:off x="5173318" y="5332476"/>
              <a:ext cx="231845" cy="416334"/>
            </a:xfrm>
            <a:prstGeom prst="rect">
              <a:avLst/>
            </a:prstGeom>
          </p:spPr>
        </p:pic>
        <p:pic>
          <p:nvPicPr>
            <p:cNvPr id="41" name="object 41"/>
            <p:cNvPicPr/>
            <p:nvPr/>
          </p:nvPicPr>
          <p:blipFill>
            <a:blip r:embed="rId27" cstate="print"/>
            <a:stretch>
              <a:fillRect/>
            </a:stretch>
          </p:blipFill>
          <p:spPr>
            <a:xfrm>
              <a:off x="5478724" y="4397083"/>
              <a:ext cx="406292" cy="471005"/>
            </a:xfrm>
            <a:prstGeom prst="rect">
              <a:avLst/>
            </a:prstGeom>
          </p:spPr>
        </p:pic>
        <p:pic>
          <p:nvPicPr>
            <p:cNvPr id="42" name="object 42"/>
            <p:cNvPicPr/>
            <p:nvPr/>
          </p:nvPicPr>
          <p:blipFill>
            <a:blip r:embed="rId28" cstate="print"/>
            <a:stretch>
              <a:fillRect/>
            </a:stretch>
          </p:blipFill>
          <p:spPr>
            <a:xfrm>
              <a:off x="5875172" y="4424603"/>
              <a:ext cx="1921208" cy="1527973"/>
            </a:xfrm>
            <a:prstGeom prst="rect">
              <a:avLst/>
            </a:prstGeom>
          </p:spPr>
        </p:pic>
        <p:pic>
          <p:nvPicPr>
            <p:cNvPr id="43" name="object 43"/>
            <p:cNvPicPr/>
            <p:nvPr/>
          </p:nvPicPr>
          <p:blipFill>
            <a:blip r:embed="rId29" cstate="print"/>
            <a:stretch>
              <a:fillRect/>
            </a:stretch>
          </p:blipFill>
          <p:spPr>
            <a:xfrm>
              <a:off x="6630110" y="5789473"/>
              <a:ext cx="678270" cy="1982926"/>
            </a:xfrm>
            <a:prstGeom prst="rect">
              <a:avLst/>
            </a:prstGeom>
          </p:spPr>
        </p:pic>
        <p:sp>
          <p:nvSpPr>
            <p:cNvPr id="44" name="object 44"/>
            <p:cNvSpPr/>
            <p:nvPr/>
          </p:nvSpPr>
          <p:spPr>
            <a:xfrm>
              <a:off x="6442593" y="5270991"/>
              <a:ext cx="459740" cy="107950"/>
            </a:xfrm>
            <a:custGeom>
              <a:avLst/>
              <a:gdLst/>
              <a:ahLst/>
              <a:cxnLst/>
              <a:rect l="l" t="t" r="r" b="b"/>
              <a:pathLst>
                <a:path w="459740" h="107950">
                  <a:moveTo>
                    <a:pt x="118135" y="0"/>
                  </a:moveTo>
                  <a:lnTo>
                    <a:pt x="0" y="35445"/>
                  </a:lnTo>
                  <a:lnTo>
                    <a:pt x="114" y="39027"/>
                  </a:lnTo>
                  <a:lnTo>
                    <a:pt x="40009" y="48592"/>
                  </a:lnTo>
                  <a:lnTo>
                    <a:pt x="94811" y="62772"/>
                  </a:lnTo>
                  <a:lnTo>
                    <a:pt x="155148" y="80254"/>
                  </a:lnTo>
                  <a:lnTo>
                    <a:pt x="209105" y="99123"/>
                  </a:lnTo>
                  <a:lnTo>
                    <a:pt x="229292" y="105213"/>
                  </a:lnTo>
                  <a:lnTo>
                    <a:pt x="250075" y="107534"/>
                  </a:lnTo>
                  <a:lnTo>
                    <a:pt x="270934" y="106077"/>
                  </a:lnTo>
                  <a:lnTo>
                    <a:pt x="291350" y="100838"/>
                  </a:lnTo>
                  <a:lnTo>
                    <a:pt x="343035" y="82290"/>
                  </a:lnTo>
                  <a:lnTo>
                    <a:pt x="396848" y="62622"/>
                  </a:lnTo>
                  <a:lnTo>
                    <a:pt x="439942" y="46218"/>
                  </a:lnTo>
                  <a:lnTo>
                    <a:pt x="459473" y="37465"/>
                  </a:lnTo>
                  <a:lnTo>
                    <a:pt x="458144" y="30554"/>
                  </a:lnTo>
                  <a:lnTo>
                    <a:pt x="416153" y="12995"/>
                  </a:lnTo>
                  <a:lnTo>
                    <a:pt x="374548" y="7493"/>
                  </a:lnTo>
                  <a:lnTo>
                    <a:pt x="307089" y="4564"/>
                  </a:lnTo>
                  <a:lnTo>
                    <a:pt x="221991" y="2184"/>
                  </a:lnTo>
                  <a:lnTo>
                    <a:pt x="118135" y="0"/>
                  </a:lnTo>
                  <a:close/>
                </a:path>
              </a:pathLst>
            </a:custGeom>
            <a:solidFill>
              <a:srgbClr val="B8D0ED"/>
            </a:solidFill>
          </p:spPr>
          <p:txBody>
            <a:bodyPr wrap="square" lIns="0" tIns="0" rIns="0" bIns="0" rtlCol="0"/>
            <a:lstStyle/>
            <a:p>
              <a:endParaRPr/>
            </a:p>
          </p:txBody>
        </p:sp>
        <p:pic>
          <p:nvPicPr>
            <p:cNvPr id="45" name="object 45"/>
            <p:cNvPicPr/>
            <p:nvPr/>
          </p:nvPicPr>
          <p:blipFill>
            <a:blip r:embed="rId30" cstate="print"/>
            <a:stretch>
              <a:fillRect/>
            </a:stretch>
          </p:blipFill>
          <p:spPr>
            <a:xfrm>
              <a:off x="6418979" y="5268426"/>
              <a:ext cx="507575" cy="70789"/>
            </a:xfrm>
            <a:prstGeom prst="rect">
              <a:avLst/>
            </a:prstGeom>
          </p:spPr>
        </p:pic>
        <p:pic>
          <p:nvPicPr>
            <p:cNvPr id="46" name="object 46"/>
            <p:cNvPicPr/>
            <p:nvPr/>
          </p:nvPicPr>
          <p:blipFill>
            <a:blip r:embed="rId31" cstate="print"/>
            <a:stretch>
              <a:fillRect/>
            </a:stretch>
          </p:blipFill>
          <p:spPr>
            <a:xfrm>
              <a:off x="6432804" y="5078196"/>
              <a:ext cx="461480" cy="228441"/>
            </a:xfrm>
            <a:prstGeom prst="rect">
              <a:avLst/>
            </a:prstGeom>
          </p:spPr>
        </p:pic>
        <p:sp>
          <p:nvSpPr>
            <p:cNvPr id="47" name="object 47"/>
            <p:cNvSpPr/>
            <p:nvPr/>
          </p:nvSpPr>
          <p:spPr>
            <a:xfrm>
              <a:off x="6523241" y="5088610"/>
              <a:ext cx="245110" cy="60960"/>
            </a:xfrm>
            <a:custGeom>
              <a:avLst/>
              <a:gdLst/>
              <a:ahLst/>
              <a:cxnLst/>
              <a:rect l="l" t="t" r="r" b="b"/>
              <a:pathLst>
                <a:path w="245109" h="60960">
                  <a:moveTo>
                    <a:pt x="19138" y="47777"/>
                  </a:moveTo>
                  <a:lnTo>
                    <a:pt x="18808" y="42760"/>
                  </a:lnTo>
                  <a:lnTo>
                    <a:pt x="13881" y="40513"/>
                  </a:lnTo>
                  <a:lnTo>
                    <a:pt x="5842" y="43281"/>
                  </a:lnTo>
                  <a:lnTo>
                    <a:pt x="0" y="49301"/>
                  </a:lnTo>
                  <a:lnTo>
                    <a:pt x="228" y="53898"/>
                  </a:lnTo>
                  <a:lnTo>
                    <a:pt x="5143" y="55702"/>
                  </a:lnTo>
                  <a:lnTo>
                    <a:pt x="13335" y="53276"/>
                  </a:lnTo>
                  <a:lnTo>
                    <a:pt x="19138" y="47777"/>
                  </a:lnTo>
                  <a:close/>
                </a:path>
                <a:path w="245109" h="60960">
                  <a:moveTo>
                    <a:pt x="55854" y="13233"/>
                  </a:moveTo>
                  <a:lnTo>
                    <a:pt x="53365" y="10261"/>
                  </a:lnTo>
                  <a:lnTo>
                    <a:pt x="45808" y="11645"/>
                  </a:lnTo>
                  <a:lnTo>
                    <a:pt x="34455" y="19011"/>
                  </a:lnTo>
                  <a:lnTo>
                    <a:pt x="32385" y="25590"/>
                  </a:lnTo>
                  <a:lnTo>
                    <a:pt x="37020" y="28740"/>
                  </a:lnTo>
                  <a:lnTo>
                    <a:pt x="45808" y="25793"/>
                  </a:lnTo>
                  <a:lnTo>
                    <a:pt x="53327" y="18948"/>
                  </a:lnTo>
                  <a:lnTo>
                    <a:pt x="55854" y="13233"/>
                  </a:lnTo>
                  <a:close/>
                </a:path>
                <a:path w="245109" h="60960">
                  <a:moveTo>
                    <a:pt x="79844" y="34544"/>
                  </a:moveTo>
                  <a:lnTo>
                    <a:pt x="75844" y="31686"/>
                  </a:lnTo>
                  <a:lnTo>
                    <a:pt x="69113" y="31635"/>
                  </a:lnTo>
                  <a:lnTo>
                    <a:pt x="62141" y="35280"/>
                  </a:lnTo>
                  <a:lnTo>
                    <a:pt x="60591" y="39827"/>
                  </a:lnTo>
                  <a:lnTo>
                    <a:pt x="64122" y="42976"/>
                  </a:lnTo>
                  <a:lnTo>
                    <a:pt x="72440" y="42456"/>
                  </a:lnTo>
                  <a:lnTo>
                    <a:pt x="79311" y="38646"/>
                  </a:lnTo>
                  <a:lnTo>
                    <a:pt x="79844" y="34544"/>
                  </a:lnTo>
                  <a:close/>
                </a:path>
                <a:path w="245109" h="60960">
                  <a:moveTo>
                    <a:pt x="97345" y="7810"/>
                  </a:moveTo>
                  <a:lnTo>
                    <a:pt x="90766" y="5816"/>
                  </a:lnTo>
                  <a:lnTo>
                    <a:pt x="79578" y="8521"/>
                  </a:lnTo>
                  <a:lnTo>
                    <a:pt x="71221" y="14249"/>
                  </a:lnTo>
                  <a:lnTo>
                    <a:pt x="69303" y="19519"/>
                  </a:lnTo>
                  <a:lnTo>
                    <a:pt x="77444" y="20802"/>
                  </a:lnTo>
                  <a:lnTo>
                    <a:pt x="89585" y="17411"/>
                  </a:lnTo>
                  <a:lnTo>
                    <a:pt x="96583" y="12382"/>
                  </a:lnTo>
                  <a:lnTo>
                    <a:pt x="97345" y="7810"/>
                  </a:lnTo>
                  <a:close/>
                </a:path>
                <a:path w="245109" h="60960">
                  <a:moveTo>
                    <a:pt x="120002" y="46101"/>
                  </a:moveTo>
                  <a:lnTo>
                    <a:pt x="116293" y="37947"/>
                  </a:lnTo>
                  <a:lnTo>
                    <a:pt x="106578" y="35788"/>
                  </a:lnTo>
                  <a:lnTo>
                    <a:pt x="99402" y="40944"/>
                  </a:lnTo>
                  <a:lnTo>
                    <a:pt x="95415" y="50012"/>
                  </a:lnTo>
                  <a:lnTo>
                    <a:pt x="97002" y="58216"/>
                  </a:lnTo>
                  <a:lnTo>
                    <a:pt x="106578" y="60769"/>
                  </a:lnTo>
                  <a:lnTo>
                    <a:pt x="117005" y="55346"/>
                  </a:lnTo>
                  <a:lnTo>
                    <a:pt x="120002" y="46101"/>
                  </a:lnTo>
                  <a:close/>
                </a:path>
                <a:path w="245109" h="60960">
                  <a:moveTo>
                    <a:pt x="134581" y="5092"/>
                  </a:moveTo>
                  <a:lnTo>
                    <a:pt x="131419" y="1028"/>
                  </a:lnTo>
                  <a:lnTo>
                    <a:pt x="122402" y="0"/>
                  </a:lnTo>
                  <a:lnTo>
                    <a:pt x="115849" y="2870"/>
                  </a:lnTo>
                  <a:lnTo>
                    <a:pt x="112420" y="7988"/>
                  </a:lnTo>
                  <a:lnTo>
                    <a:pt x="113969" y="12433"/>
                  </a:lnTo>
                  <a:lnTo>
                    <a:pt x="122402" y="13322"/>
                  </a:lnTo>
                  <a:lnTo>
                    <a:pt x="131648" y="9944"/>
                  </a:lnTo>
                  <a:lnTo>
                    <a:pt x="134581" y="5092"/>
                  </a:lnTo>
                  <a:close/>
                </a:path>
                <a:path w="245109" h="60960">
                  <a:moveTo>
                    <a:pt x="157568" y="45999"/>
                  </a:moveTo>
                  <a:lnTo>
                    <a:pt x="156375" y="39547"/>
                  </a:lnTo>
                  <a:lnTo>
                    <a:pt x="149872" y="37465"/>
                  </a:lnTo>
                  <a:lnTo>
                    <a:pt x="144792" y="41554"/>
                  </a:lnTo>
                  <a:lnTo>
                    <a:pt x="141033" y="49453"/>
                  </a:lnTo>
                  <a:lnTo>
                    <a:pt x="140868" y="56553"/>
                  </a:lnTo>
                  <a:lnTo>
                    <a:pt x="146545" y="58280"/>
                  </a:lnTo>
                  <a:lnTo>
                    <a:pt x="154089" y="53390"/>
                  </a:lnTo>
                  <a:lnTo>
                    <a:pt x="157568" y="45999"/>
                  </a:lnTo>
                  <a:close/>
                </a:path>
                <a:path w="245109" h="60960">
                  <a:moveTo>
                    <a:pt x="174117" y="11861"/>
                  </a:moveTo>
                  <a:lnTo>
                    <a:pt x="168567" y="7747"/>
                  </a:lnTo>
                  <a:lnTo>
                    <a:pt x="159029" y="5816"/>
                  </a:lnTo>
                  <a:lnTo>
                    <a:pt x="152641" y="7277"/>
                  </a:lnTo>
                  <a:lnTo>
                    <a:pt x="149148" y="10604"/>
                  </a:lnTo>
                  <a:lnTo>
                    <a:pt x="151422" y="14249"/>
                  </a:lnTo>
                  <a:lnTo>
                    <a:pt x="162356" y="16637"/>
                  </a:lnTo>
                  <a:lnTo>
                    <a:pt x="172961" y="15659"/>
                  </a:lnTo>
                  <a:lnTo>
                    <a:pt x="174117" y="11861"/>
                  </a:lnTo>
                  <a:close/>
                </a:path>
                <a:path w="245109" h="60960">
                  <a:moveTo>
                    <a:pt x="188175" y="39128"/>
                  </a:moveTo>
                  <a:lnTo>
                    <a:pt x="179844" y="34124"/>
                  </a:lnTo>
                  <a:lnTo>
                    <a:pt x="174853" y="30797"/>
                  </a:lnTo>
                  <a:lnTo>
                    <a:pt x="169951" y="27533"/>
                  </a:lnTo>
                  <a:lnTo>
                    <a:pt x="169862" y="35788"/>
                  </a:lnTo>
                  <a:lnTo>
                    <a:pt x="188175" y="39128"/>
                  </a:lnTo>
                  <a:close/>
                </a:path>
                <a:path w="245109" h="60960">
                  <a:moveTo>
                    <a:pt x="208051" y="12065"/>
                  </a:moveTo>
                  <a:lnTo>
                    <a:pt x="206781" y="8559"/>
                  </a:lnTo>
                  <a:lnTo>
                    <a:pt x="199821" y="5816"/>
                  </a:lnTo>
                  <a:lnTo>
                    <a:pt x="192646" y="6413"/>
                  </a:lnTo>
                  <a:lnTo>
                    <a:pt x="188404" y="9753"/>
                  </a:lnTo>
                  <a:lnTo>
                    <a:pt x="188823" y="13614"/>
                  </a:lnTo>
                  <a:lnTo>
                    <a:pt x="195656" y="15811"/>
                  </a:lnTo>
                  <a:lnTo>
                    <a:pt x="204152" y="14960"/>
                  </a:lnTo>
                  <a:lnTo>
                    <a:pt x="208051" y="12065"/>
                  </a:lnTo>
                  <a:close/>
                </a:path>
                <a:path w="245109" h="60960">
                  <a:moveTo>
                    <a:pt x="244779" y="36410"/>
                  </a:moveTo>
                  <a:lnTo>
                    <a:pt x="241007" y="30848"/>
                  </a:lnTo>
                  <a:lnTo>
                    <a:pt x="233959" y="24968"/>
                  </a:lnTo>
                  <a:lnTo>
                    <a:pt x="224828" y="21780"/>
                  </a:lnTo>
                  <a:lnTo>
                    <a:pt x="217081" y="22529"/>
                  </a:lnTo>
                  <a:lnTo>
                    <a:pt x="216306" y="26784"/>
                  </a:lnTo>
                  <a:lnTo>
                    <a:pt x="228130" y="34124"/>
                  </a:lnTo>
                  <a:lnTo>
                    <a:pt x="241681" y="38557"/>
                  </a:lnTo>
                  <a:lnTo>
                    <a:pt x="244779" y="36410"/>
                  </a:lnTo>
                  <a:close/>
                </a:path>
              </a:pathLst>
            </a:custGeom>
            <a:solidFill>
              <a:srgbClr val="88B0DE"/>
            </a:solidFill>
          </p:spPr>
          <p:txBody>
            <a:bodyPr wrap="square" lIns="0" tIns="0" rIns="0" bIns="0" rtlCol="0"/>
            <a:lstStyle/>
            <a:p>
              <a:endParaRPr/>
            </a:p>
          </p:txBody>
        </p:sp>
        <p:pic>
          <p:nvPicPr>
            <p:cNvPr id="48" name="object 48"/>
            <p:cNvPicPr/>
            <p:nvPr/>
          </p:nvPicPr>
          <p:blipFill>
            <a:blip r:embed="rId32" cstate="print"/>
            <a:stretch>
              <a:fillRect/>
            </a:stretch>
          </p:blipFill>
          <p:spPr>
            <a:xfrm>
              <a:off x="6815696" y="5163553"/>
              <a:ext cx="105346" cy="260172"/>
            </a:xfrm>
            <a:prstGeom prst="rect">
              <a:avLst/>
            </a:prstGeom>
          </p:spPr>
        </p:pic>
      </p:grpSp>
      <p:sp>
        <p:nvSpPr>
          <p:cNvPr id="49" name="object 49"/>
          <p:cNvSpPr txBox="1">
            <a:spLocks noGrp="1"/>
          </p:cNvSpPr>
          <p:nvPr>
            <p:ph type="title"/>
          </p:nvPr>
        </p:nvSpPr>
        <p:spPr>
          <a:xfrm>
            <a:off x="1170606" y="1562906"/>
            <a:ext cx="3163975" cy="756920"/>
          </a:xfrm>
          <a:prstGeom prst="rect">
            <a:avLst/>
          </a:prstGeom>
        </p:spPr>
        <p:txBody>
          <a:bodyPr vert="horz" wrap="square" lIns="0" tIns="12700" rIns="0" bIns="0" rtlCol="0">
            <a:spAutoFit/>
          </a:bodyPr>
          <a:lstStyle/>
          <a:p>
            <a:pPr marL="12700" marR="5080">
              <a:lnSpc>
                <a:spcPct val="100000"/>
              </a:lnSpc>
              <a:spcBef>
                <a:spcPts val="100"/>
              </a:spcBef>
            </a:pPr>
            <a:r>
              <a:rPr sz="2400" b="0" spc="165" dirty="0">
                <a:solidFill>
                  <a:srgbClr val="020304"/>
                </a:solidFill>
                <a:latin typeface="Trebuchet MS"/>
                <a:cs typeface="Trebuchet MS"/>
              </a:rPr>
              <a:t>BISTROT </a:t>
            </a:r>
            <a:r>
              <a:rPr sz="2400" b="0" spc="250" dirty="0">
                <a:solidFill>
                  <a:srgbClr val="020304"/>
                </a:solidFill>
                <a:latin typeface="Trebuchet MS"/>
                <a:cs typeface="Trebuchet MS"/>
              </a:rPr>
              <a:t>MOBILE </a:t>
            </a:r>
            <a:r>
              <a:rPr sz="2400" b="0" spc="245" dirty="0">
                <a:solidFill>
                  <a:srgbClr val="020304"/>
                </a:solidFill>
                <a:latin typeface="Trebuchet MS"/>
                <a:cs typeface="Trebuchet MS"/>
              </a:rPr>
              <a:t>DE </a:t>
            </a:r>
            <a:r>
              <a:rPr sz="2400" b="0" spc="-120" dirty="0">
                <a:solidFill>
                  <a:srgbClr val="020304"/>
                </a:solidFill>
                <a:latin typeface="Trebuchet MS"/>
                <a:cs typeface="Trebuchet MS"/>
              </a:rPr>
              <a:t>L' </a:t>
            </a:r>
            <a:r>
              <a:rPr sz="2400" b="0" spc="185" dirty="0">
                <a:solidFill>
                  <a:srgbClr val="020304"/>
                </a:solidFill>
                <a:latin typeface="Trebuchet MS"/>
                <a:cs typeface="Trebuchet MS"/>
              </a:rPr>
              <a:t>ESTEY</a:t>
            </a:r>
            <a:endParaRPr sz="2400" dirty="0">
              <a:latin typeface="Trebuchet MS"/>
              <a:cs typeface="Trebuchet MS"/>
            </a:endParaRPr>
          </a:p>
        </p:txBody>
      </p:sp>
      <p:sp>
        <p:nvSpPr>
          <p:cNvPr id="50" name="object 50"/>
          <p:cNvSpPr txBox="1"/>
          <p:nvPr/>
        </p:nvSpPr>
        <p:spPr>
          <a:xfrm>
            <a:off x="1170607" y="2286806"/>
            <a:ext cx="3841750" cy="5329664"/>
          </a:xfrm>
          <a:prstGeom prst="rect">
            <a:avLst/>
          </a:prstGeom>
        </p:spPr>
        <p:txBody>
          <a:bodyPr vert="horz" wrap="square" lIns="0" tIns="12700" rIns="0" bIns="0" rtlCol="0">
            <a:spAutoFit/>
          </a:bodyPr>
          <a:lstStyle/>
          <a:p>
            <a:pPr marL="12700">
              <a:lnSpc>
                <a:spcPct val="100000"/>
              </a:lnSpc>
              <a:spcBef>
                <a:spcPts val="100"/>
              </a:spcBef>
            </a:pPr>
            <a:r>
              <a:rPr sz="2100" spc="35" dirty="0">
                <a:solidFill>
                  <a:srgbClr val="1D1D1B"/>
                </a:solidFill>
                <a:latin typeface="Trebuchet MS"/>
                <a:cs typeface="Trebuchet MS"/>
              </a:rPr>
              <a:t>Pourquoi </a:t>
            </a:r>
            <a:r>
              <a:rPr sz="2100" spc="-105" dirty="0">
                <a:solidFill>
                  <a:srgbClr val="1D1D1B"/>
                </a:solidFill>
                <a:latin typeface="Trebuchet MS"/>
                <a:cs typeface="Trebuchet MS"/>
              </a:rPr>
              <a:t>c</a:t>
            </a:r>
            <a:r>
              <a:rPr sz="2100" spc="-85" dirty="0">
                <a:solidFill>
                  <a:srgbClr val="1D1D1B"/>
                </a:solidFill>
                <a:latin typeface="Trebuchet MS"/>
                <a:cs typeface="Trebuchet MS"/>
              </a:rPr>
              <a:t>'est </a:t>
            </a:r>
            <a:r>
              <a:rPr sz="2100" spc="-90" dirty="0">
                <a:solidFill>
                  <a:srgbClr val="1D1D1B"/>
                </a:solidFill>
                <a:latin typeface="Trebuchet MS"/>
                <a:cs typeface="Trebuchet MS"/>
              </a:rPr>
              <a:t>innovant...</a:t>
            </a:r>
            <a:endParaRPr sz="2100" dirty="0">
              <a:latin typeface="Trebuchet MS"/>
              <a:cs typeface="Trebuchet MS"/>
            </a:endParaRPr>
          </a:p>
          <a:p>
            <a:pPr marL="12700" marR="5080">
              <a:lnSpc>
                <a:spcPct val="100000"/>
              </a:lnSpc>
              <a:spcBef>
                <a:spcPts val="2100"/>
              </a:spcBef>
              <a:buChar char="•"/>
              <a:tabLst>
                <a:tab pos="191135" algn="l"/>
              </a:tabLst>
            </a:pPr>
            <a:r>
              <a:rPr sz="1800" spc="5" dirty="0">
                <a:solidFill>
                  <a:srgbClr val="1D1D1B"/>
                </a:solidFill>
                <a:latin typeface="Trebuchet MS"/>
                <a:cs typeface="Trebuchet MS"/>
              </a:rPr>
              <a:t>Travaillant </a:t>
            </a:r>
            <a:r>
              <a:rPr sz="1800" spc="-50" dirty="0">
                <a:solidFill>
                  <a:srgbClr val="1D1D1B"/>
                </a:solidFill>
                <a:latin typeface="Trebuchet MS"/>
                <a:cs typeface="Trebuchet MS"/>
              </a:rPr>
              <a:t>en </a:t>
            </a:r>
            <a:r>
              <a:rPr sz="1800" spc="-60" dirty="0" err="1">
                <a:solidFill>
                  <a:srgbClr val="1D1D1B"/>
                </a:solidFill>
                <a:latin typeface="Trebuchet MS"/>
                <a:cs typeface="Trebuchet MS"/>
              </a:rPr>
              <a:t>binôme</a:t>
            </a:r>
            <a:r>
              <a:rPr sz="1800" spc="-60" dirty="0">
                <a:solidFill>
                  <a:srgbClr val="1D1D1B"/>
                </a:solidFill>
                <a:latin typeface="Trebuchet MS"/>
                <a:cs typeface="Trebuchet MS"/>
              </a:rPr>
              <a:t> </a:t>
            </a:r>
            <a:r>
              <a:rPr sz="1800" spc="-55" dirty="0" err="1">
                <a:solidFill>
                  <a:srgbClr val="1D1D1B"/>
                </a:solidFill>
                <a:latin typeface="Trebuchet MS"/>
                <a:cs typeface="Trebuchet MS"/>
              </a:rPr>
              <a:t>volontaire</a:t>
            </a:r>
            <a:r>
              <a:rPr lang="fr-FR" spc="-55" dirty="0">
                <a:solidFill>
                  <a:srgbClr val="1D1D1B"/>
                </a:solidFill>
                <a:latin typeface="Trebuchet MS"/>
                <a:cs typeface="Trebuchet MS"/>
              </a:rPr>
              <a:t>/</a:t>
            </a:r>
            <a:r>
              <a:rPr sz="1800" spc="-40" dirty="0" err="1">
                <a:solidFill>
                  <a:srgbClr val="1D1D1B"/>
                </a:solidFill>
                <a:latin typeface="Trebuchet MS"/>
                <a:cs typeface="Trebuchet MS"/>
              </a:rPr>
              <a:t>cuisinier</a:t>
            </a:r>
            <a:r>
              <a:rPr sz="1800" spc="-40" dirty="0">
                <a:solidFill>
                  <a:srgbClr val="1D1D1B"/>
                </a:solidFill>
                <a:latin typeface="Trebuchet MS"/>
                <a:cs typeface="Trebuchet MS"/>
              </a:rPr>
              <a:t>, </a:t>
            </a:r>
            <a:r>
              <a:rPr sz="1800" spc="-50" dirty="0" err="1">
                <a:solidFill>
                  <a:srgbClr val="1D1D1B"/>
                </a:solidFill>
                <a:latin typeface="Trebuchet MS"/>
                <a:cs typeface="Trebuchet MS"/>
              </a:rPr>
              <a:t>ces</a:t>
            </a:r>
            <a:r>
              <a:rPr sz="1800" spc="-50" dirty="0">
                <a:solidFill>
                  <a:srgbClr val="1D1D1B"/>
                </a:solidFill>
                <a:latin typeface="Trebuchet MS"/>
                <a:cs typeface="Trebuchet MS"/>
              </a:rPr>
              <a:t> </a:t>
            </a:r>
            <a:r>
              <a:rPr sz="1800" spc="-45" dirty="0" err="1">
                <a:solidFill>
                  <a:srgbClr val="1D1D1B"/>
                </a:solidFill>
                <a:latin typeface="Trebuchet MS"/>
                <a:cs typeface="Trebuchet MS"/>
              </a:rPr>
              <a:t>jeunes</a:t>
            </a:r>
            <a:r>
              <a:rPr lang="fr-FR" spc="-45" dirty="0">
                <a:solidFill>
                  <a:srgbClr val="1D1D1B"/>
                </a:solidFill>
                <a:latin typeface="Trebuchet MS"/>
                <a:cs typeface="Trebuchet MS"/>
              </a:rPr>
              <a:t> découvrent </a:t>
            </a:r>
            <a:r>
              <a:rPr sz="1800" spc="-20" dirty="0">
                <a:solidFill>
                  <a:srgbClr val="1D1D1B"/>
                </a:solidFill>
                <a:latin typeface="Trebuchet MS"/>
                <a:cs typeface="Trebuchet MS"/>
              </a:rPr>
              <a:t>grâce </a:t>
            </a:r>
            <a:r>
              <a:rPr sz="1800" spc="-15" dirty="0">
                <a:solidFill>
                  <a:srgbClr val="1D1D1B"/>
                </a:solidFill>
                <a:latin typeface="Trebuchet MS"/>
                <a:cs typeface="Trebuchet MS"/>
              </a:rPr>
              <a:t>à </a:t>
            </a:r>
            <a:r>
              <a:rPr sz="1800" spc="-45" dirty="0">
                <a:solidFill>
                  <a:srgbClr val="1D1D1B"/>
                </a:solidFill>
                <a:latin typeface="Trebuchet MS"/>
                <a:cs typeface="Trebuchet MS"/>
              </a:rPr>
              <a:t>ce </a:t>
            </a:r>
            <a:r>
              <a:rPr sz="1800" spc="-105" dirty="0">
                <a:solidFill>
                  <a:srgbClr val="1D1D1B"/>
                </a:solidFill>
                <a:latin typeface="Trebuchet MS"/>
                <a:cs typeface="Trebuchet MS"/>
              </a:rPr>
              <a:t>projet, </a:t>
            </a:r>
            <a:r>
              <a:rPr sz="1800" spc="-45" dirty="0">
                <a:solidFill>
                  <a:srgbClr val="1D1D1B"/>
                </a:solidFill>
                <a:latin typeface="Trebuchet MS"/>
                <a:cs typeface="Trebuchet MS"/>
              </a:rPr>
              <a:t>les </a:t>
            </a:r>
            <a:r>
              <a:rPr sz="1800" spc="-60" dirty="0">
                <a:solidFill>
                  <a:srgbClr val="1D1D1B"/>
                </a:solidFill>
                <a:latin typeface="Trebuchet MS"/>
                <a:cs typeface="Trebuchet MS"/>
              </a:rPr>
              <a:t>métiers de la </a:t>
            </a:r>
            <a:r>
              <a:rPr sz="1800" spc="-50" dirty="0">
                <a:solidFill>
                  <a:srgbClr val="1D1D1B"/>
                </a:solidFill>
                <a:latin typeface="Trebuchet MS"/>
                <a:cs typeface="Trebuchet MS"/>
              </a:rPr>
              <a:t>restauration </a:t>
            </a:r>
            <a:r>
              <a:rPr sz="1800" spc="-15" dirty="0">
                <a:solidFill>
                  <a:srgbClr val="1D1D1B"/>
                </a:solidFill>
                <a:latin typeface="Trebuchet MS"/>
                <a:cs typeface="Trebuchet MS"/>
              </a:rPr>
              <a:t>et </a:t>
            </a:r>
            <a:r>
              <a:rPr lang="fr-FR" sz="1800" spc="-15" dirty="0">
                <a:solidFill>
                  <a:srgbClr val="1D1D1B"/>
                </a:solidFill>
                <a:latin typeface="Trebuchet MS"/>
                <a:cs typeface="Trebuchet MS"/>
              </a:rPr>
              <a:t>développent </a:t>
            </a:r>
            <a:r>
              <a:rPr sz="1800" spc="-50" dirty="0" err="1">
                <a:solidFill>
                  <a:srgbClr val="1D1D1B"/>
                </a:solidFill>
                <a:latin typeface="Trebuchet MS"/>
                <a:cs typeface="Trebuchet MS"/>
              </a:rPr>
              <a:t>une</a:t>
            </a:r>
            <a:r>
              <a:rPr sz="1800" spc="-50" dirty="0">
                <a:solidFill>
                  <a:srgbClr val="1D1D1B"/>
                </a:solidFill>
                <a:latin typeface="Trebuchet MS"/>
                <a:cs typeface="Trebuchet MS"/>
              </a:rPr>
              <a:t> </a:t>
            </a:r>
            <a:r>
              <a:rPr sz="1800" b="1" spc="5" dirty="0">
                <a:solidFill>
                  <a:srgbClr val="1D1D1B"/>
                </a:solidFill>
                <a:latin typeface="Trebuchet MS"/>
                <a:cs typeface="Trebuchet MS"/>
              </a:rPr>
              <a:t>relation </a:t>
            </a:r>
            <a:r>
              <a:rPr sz="1800" b="1" spc="-10" dirty="0">
                <a:solidFill>
                  <a:srgbClr val="1D1D1B"/>
                </a:solidFill>
                <a:latin typeface="Trebuchet MS"/>
                <a:cs typeface="Trebuchet MS"/>
              </a:rPr>
              <a:t>différente </a:t>
            </a:r>
            <a:r>
              <a:rPr sz="1800" b="1" spc="50" dirty="0">
                <a:solidFill>
                  <a:srgbClr val="1D1D1B"/>
                </a:solidFill>
                <a:latin typeface="Trebuchet MS"/>
                <a:cs typeface="Trebuchet MS"/>
              </a:rPr>
              <a:t>avec </a:t>
            </a:r>
            <a:r>
              <a:rPr sz="1800" b="1" spc="5" dirty="0">
                <a:solidFill>
                  <a:srgbClr val="1D1D1B"/>
                </a:solidFill>
                <a:latin typeface="Trebuchet MS"/>
                <a:cs typeface="Trebuchet MS"/>
              </a:rPr>
              <a:t>les </a:t>
            </a:r>
            <a:r>
              <a:rPr sz="1800" b="1" spc="30" dirty="0">
                <a:solidFill>
                  <a:srgbClr val="1D1D1B"/>
                </a:solidFill>
                <a:latin typeface="Trebuchet MS"/>
                <a:cs typeface="Trebuchet MS"/>
              </a:rPr>
              <a:t>habitants </a:t>
            </a:r>
            <a:r>
              <a:rPr sz="1800" b="1" spc="5" dirty="0">
                <a:solidFill>
                  <a:srgbClr val="1D1D1B"/>
                </a:solidFill>
                <a:latin typeface="Trebuchet MS"/>
                <a:cs typeface="Trebuchet MS"/>
              </a:rPr>
              <a:t>des </a:t>
            </a:r>
            <a:r>
              <a:rPr sz="1800" b="1" spc="25" dirty="0">
                <a:solidFill>
                  <a:srgbClr val="1D1D1B"/>
                </a:solidFill>
                <a:latin typeface="Trebuchet MS"/>
                <a:cs typeface="Trebuchet MS"/>
              </a:rPr>
              <a:t>quartiers.</a:t>
            </a:r>
            <a:endParaRPr sz="1800" dirty="0">
              <a:latin typeface="Trebuchet MS"/>
              <a:cs typeface="Trebuchet MS"/>
            </a:endParaRPr>
          </a:p>
          <a:p>
            <a:pPr>
              <a:lnSpc>
                <a:spcPct val="100000"/>
              </a:lnSpc>
              <a:spcBef>
                <a:spcPts val="10"/>
              </a:spcBef>
              <a:buClr>
                <a:srgbClr val="1D1D1B"/>
              </a:buClr>
              <a:buFont typeface="Trebuchet MS"/>
              <a:buChar char="•"/>
            </a:pPr>
            <a:endParaRPr sz="1850" dirty="0">
              <a:latin typeface="Trebuchet MS"/>
              <a:cs typeface="Trebuchet MS"/>
            </a:endParaRPr>
          </a:p>
          <a:p>
            <a:pPr marL="12700" marR="129539">
              <a:lnSpc>
                <a:spcPct val="100000"/>
              </a:lnSpc>
              <a:buChar char="•"/>
              <a:tabLst>
                <a:tab pos="191135" algn="l"/>
              </a:tabLst>
            </a:pPr>
            <a:r>
              <a:rPr sz="1800" spc="-75" dirty="0">
                <a:solidFill>
                  <a:srgbClr val="1D1D1B"/>
                </a:solidFill>
                <a:latin typeface="Trebuchet MS"/>
                <a:cs typeface="Trebuchet MS"/>
              </a:rPr>
              <a:t>Ils </a:t>
            </a:r>
            <a:r>
              <a:rPr sz="1800" spc="-85" dirty="0">
                <a:solidFill>
                  <a:srgbClr val="1D1D1B"/>
                </a:solidFill>
                <a:latin typeface="Trebuchet MS"/>
                <a:cs typeface="Trebuchet MS"/>
              </a:rPr>
              <a:t>sont </a:t>
            </a:r>
            <a:r>
              <a:rPr sz="1800" spc="-65" dirty="0">
                <a:solidFill>
                  <a:srgbClr val="1D1D1B"/>
                </a:solidFill>
                <a:latin typeface="Trebuchet MS"/>
                <a:cs typeface="Trebuchet MS"/>
              </a:rPr>
              <a:t>recrutés </a:t>
            </a:r>
            <a:r>
              <a:rPr sz="1800" b="1" dirty="0">
                <a:solidFill>
                  <a:srgbClr val="1D1D1B"/>
                </a:solidFill>
                <a:latin typeface="Trebuchet MS"/>
                <a:cs typeface="Trebuchet MS"/>
              </a:rPr>
              <a:t>en </a:t>
            </a:r>
            <a:r>
              <a:rPr sz="1800" b="1" spc="10" dirty="0">
                <a:solidFill>
                  <a:srgbClr val="1D1D1B"/>
                </a:solidFill>
                <a:latin typeface="Trebuchet MS"/>
                <a:cs typeface="Trebuchet MS"/>
              </a:rPr>
              <a:t>collaboration </a:t>
            </a:r>
            <a:r>
              <a:rPr sz="1800" b="1" spc="50" dirty="0">
                <a:solidFill>
                  <a:srgbClr val="1D1D1B"/>
                </a:solidFill>
                <a:latin typeface="Trebuchet MS"/>
                <a:cs typeface="Trebuchet MS"/>
              </a:rPr>
              <a:t>avec les </a:t>
            </a:r>
            <a:r>
              <a:rPr sz="1800" b="1" spc="15" dirty="0">
                <a:solidFill>
                  <a:srgbClr val="1D1D1B"/>
                </a:solidFill>
                <a:latin typeface="Trebuchet MS"/>
                <a:cs typeface="Trebuchet MS"/>
              </a:rPr>
              <a:t>différentes </a:t>
            </a:r>
            <a:r>
              <a:rPr sz="1800" b="1" spc="35" dirty="0">
                <a:solidFill>
                  <a:srgbClr val="1D1D1B"/>
                </a:solidFill>
                <a:latin typeface="Trebuchet MS"/>
                <a:cs typeface="Trebuchet MS"/>
              </a:rPr>
              <a:t>orga- </a:t>
            </a:r>
            <a:r>
              <a:rPr sz="1800" b="1" spc="-5" dirty="0">
                <a:solidFill>
                  <a:srgbClr val="1D1D1B"/>
                </a:solidFill>
                <a:latin typeface="Trebuchet MS"/>
                <a:cs typeface="Trebuchet MS"/>
              </a:rPr>
              <a:t>nisations </a:t>
            </a:r>
            <a:r>
              <a:rPr sz="1800" b="1" spc="-10" dirty="0">
                <a:solidFill>
                  <a:srgbClr val="1D1D1B"/>
                </a:solidFill>
                <a:latin typeface="Trebuchet MS"/>
                <a:cs typeface="Trebuchet MS"/>
              </a:rPr>
              <a:t>sociales </a:t>
            </a:r>
            <a:r>
              <a:rPr sz="1800" b="1" dirty="0">
                <a:solidFill>
                  <a:srgbClr val="1D1D1B"/>
                </a:solidFill>
                <a:latin typeface="Trebuchet MS"/>
                <a:cs typeface="Trebuchet MS"/>
              </a:rPr>
              <a:t>de la ville</a:t>
            </a:r>
            <a:r>
              <a:rPr sz="1800" spc="-5" dirty="0">
                <a:solidFill>
                  <a:srgbClr val="1D1D1B"/>
                </a:solidFill>
                <a:latin typeface="Trebuchet MS"/>
                <a:cs typeface="Trebuchet MS"/>
              </a:rPr>
              <a:t>, </a:t>
            </a:r>
            <a:r>
              <a:rPr sz="1800" spc="-45" dirty="0">
                <a:solidFill>
                  <a:srgbClr val="1D1D1B"/>
                </a:solidFill>
                <a:latin typeface="Trebuchet MS"/>
                <a:cs typeface="Trebuchet MS"/>
              </a:rPr>
              <a:t>pour des </a:t>
            </a:r>
            <a:r>
              <a:rPr sz="1800" spc="-50" dirty="0">
                <a:solidFill>
                  <a:srgbClr val="1D1D1B"/>
                </a:solidFill>
                <a:latin typeface="Trebuchet MS"/>
                <a:cs typeface="Trebuchet MS"/>
              </a:rPr>
              <a:t>sessions d'</a:t>
            </a:r>
            <a:r>
              <a:rPr sz="1800" spc="-10" dirty="0">
                <a:solidFill>
                  <a:srgbClr val="1D1D1B"/>
                </a:solidFill>
                <a:latin typeface="Trebuchet MS"/>
                <a:cs typeface="Trebuchet MS"/>
              </a:rPr>
              <a:t>une </a:t>
            </a:r>
            <a:r>
              <a:rPr sz="1800" spc="-30" dirty="0">
                <a:solidFill>
                  <a:srgbClr val="1D1D1B"/>
                </a:solidFill>
                <a:latin typeface="Trebuchet MS"/>
                <a:cs typeface="Trebuchet MS"/>
              </a:rPr>
              <a:t>semaine, </a:t>
            </a:r>
            <a:r>
              <a:rPr sz="1800" spc="-15" dirty="0">
                <a:solidFill>
                  <a:srgbClr val="1D1D1B"/>
                </a:solidFill>
                <a:latin typeface="Trebuchet MS"/>
                <a:cs typeface="Trebuchet MS"/>
              </a:rPr>
              <a:t>pendant </a:t>
            </a:r>
            <a:r>
              <a:rPr sz="1800" spc="-25" dirty="0">
                <a:solidFill>
                  <a:srgbClr val="1D1D1B"/>
                </a:solidFill>
                <a:latin typeface="Trebuchet MS"/>
                <a:cs typeface="Trebuchet MS"/>
              </a:rPr>
              <a:t>lesquelles </a:t>
            </a:r>
            <a:r>
              <a:rPr sz="1800" spc="-55" dirty="0">
                <a:solidFill>
                  <a:srgbClr val="1D1D1B"/>
                </a:solidFill>
                <a:latin typeface="Trebuchet MS"/>
                <a:cs typeface="Trebuchet MS"/>
              </a:rPr>
              <a:t>ils </a:t>
            </a:r>
            <a:r>
              <a:rPr sz="1800" spc="-85" dirty="0">
                <a:solidFill>
                  <a:srgbClr val="1D1D1B"/>
                </a:solidFill>
                <a:latin typeface="Trebuchet MS"/>
                <a:cs typeface="Trebuchet MS"/>
              </a:rPr>
              <a:t>sont </a:t>
            </a:r>
            <a:r>
              <a:rPr sz="1800" spc="-65" dirty="0">
                <a:solidFill>
                  <a:srgbClr val="1D1D1B"/>
                </a:solidFill>
                <a:latin typeface="Trebuchet MS"/>
                <a:cs typeface="Trebuchet MS"/>
              </a:rPr>
              <a:t>rémunérés.</a:t>
            </a:r>
            <a:endParaRPr sz="1800" dirty="0">
              <a:latin typeface="Trebuchet MS"/>
              <a:cs typeface="Trebuchet MS"/>
            </a:endParaRPr>
          </a:p>
          <a:p>
            <a:pPr>
              <a:lnSpc>
                <a:spcPct val="100000"/>
              </a:lnSpc>
              <a:spcBef>
                <a:spcPts val="10"/>
              </a:spcBef>
              <a:buClr>
                <a:srgbClr val="1D1D1B"/>
              </a:buClr>
              <a:buFont typeface="Trebuchet MS"/>
              <a:buChar char="•"/>
            </a:pPr>
            <a:endParaRPr sz="1850" dirty="0">
              <a:latin typeface="Trebuchet MS"/>
              <a:cs typeface="Trebuchet MS"/>
            </a:endParaRPr>
          </a:p>
          <a:p>
            <a:pPr marL="12700" marR="237490">
              <a:lnSpc>
                <a:spcPct val="100000"/>
              </a:lnSpc>
              <a:buChar char="•"/>
              <a:tabLst>
                <a:tab pos="191135" algn="l"/>
              </a:tabLst>
            </a:pPr>
            <a:r>
              <a:rPr sz="1800" spc="-70" dirty="0">
                <a:solidFill>
                  <a:srgbClr val="1D1D1B"/>
                </a:solidFill>
                <a:latin typeface="Trebuchet MS"/>
                <a:cs typeface="Trebuchet MS"/>
              </a:rPr>
              <a:t>Le </a:t>
            </a:r>
            <a:r>
              <a:rPr sz="1800" spc="-50" dirty="0">
                <a:solidFill>
                  <a:srgbClr val="1D1D1B"/>
                </a:solidFill>
                <a:latin typeface="Trebuchet MS"/>
                <a:cs typeface="Trebuchet MS"/>
              </a:rPr>
              <a:t>bistrot mobile s</a:t>
            </a:r>
            <a:r>
              <a:rPr sz="1800" spc="-75" dirty="0">
                <a:solidFill>
                  <a:srgbClr val="1D1D1B"/>
                </a:solidFill>
                <a:latin typeface="Trebuchet MS"/>
                <a:cs typeface="Trebuchet MS"/>
              </a:rPr>
              <a:t>'</a:t>
            </a:r>
            <a:r>
              <a:rPr sz="1800" spc="-55" dirty="0">
                <a:solidFill>
                  <a:srgbClr val="1D1D1B"/>
                </a:solidFill>
                <a:latin typeface="Trebuchet MS"/>
                <a:cs typeface="Trebuchet MS"/>
              </a:rPr>
              <a:t>inscrit </a:t>
            </a:r>
            <a:r>
              <a:rPr sz="1800" spc="-45" dirty="0">
                <a:solidFill>
                  <a:srgbClr val="1D1D1B"/>
                </a:solidFill>
                <a:latin typeface="Trebuchet MS"/>
                <a:cs typeface="Trebuchet MS"/>
              </a:rPr>
              <a:t>également </a:t>
            </a:r>
            <a:r>
              <a:rPr sz="1800" spc="-20" dirty="0">
                <a:solidFill>
                  <a:srgbClr val="1D1D1B"/>
                </a:solidFill>
                <a:latin typeface="Trebuchet MS"/>
                <a:cs typeface="Trebuchet MS"/>
              </a:rPr>
              <a:t>dans </a:t>
            </a:r>
            <a:r>
              <a:rPr sz="1800" spc="-50" dirty="0">
                <a:solidFill>
                  <a:srgbClr val="1D1D1B"/>
                </a:solidFill>
                <a:latin typeface="Trebuchet MS"/>
                <a:cs typeface="Trebuchet MS"/>
              </a:rPr>
              <a:t>une </a:t>
            </a:r>
            <a:r>
              <a:rPr sz="1800" spc="-35" dirty="0">
                <a:solidFill>
                  <a:srgbClr val="1D1D1B"/>
                </a:solidFill>
                <a:latin typeface="Trebuchet MS"/>
                <a:cs typeface="Trebuchet MS"/>
              </a:rPr>
              <a:t>démarche </a:t>
            </a:r>
            <a:r>
              <a:rPr sz="1800" b="1" spc="-25" dirty="0">
                <a:solidFill>
                  <a:srgbClr val="1D1D1B"/>
                </a:solidFill>
                <a:latin typeface="Trebuchet MS"/>
                <a:cs typeface="Trebuchet MS"/>
              </a:rPr>
              <a:t>zéro </a:t>
            </a:r>
            <a:r>
              <a:rPr sz="1800" b="1" spc="50" dirty="0">
                <a:solidFill>
                  <a:srgbClr val="1D1D1B"/>
                </a:solidFill>
                <a:latin typeface="Trebuchet MS"/>
                <a:cs typeface="Trebuchet MS"/>
              </a:rPr>
              <a:t>déchet </a:t>
            </a:r>
            <a:r>
              <a:rPr sz="1800" spc="-40" dirty="0">
                <a:solidFill>
                  <a:srgbClr val="1D1D1B"/>
                </a:solidFill>
                <a:latin typeface="Trebuchet MS"/>
                <a:cs typeface="Trebuchet MS"/>
              </a:rPr>
              <a:t>que </a:t>
            </a:r>
            <a:r>
              <a:rPr sz="1800" spc="-45" dirty="0">
                <a:solidFill>
                  <a:srgbClr val="1D1D1B"/>
                </a:solidFill>
                <a:latin typeface="Trebuchet MS"/>
                <a:cs typeface="Trebuchet MS"/>
              </a:rPr>
              <a:t>l'</a:t>
            </a:r>
            <a:r>
              <a:rPr sz="1800" spc="-50" dirty="0">
                <a:solidFill>
                  <a:srgbClr val="1D1D1B"/>
                </a:solidFill>
                <a:latin typeface="Trebuchet MS"/>
                <a:cs typeface="Trebuchet MS"/>
              </a:rPr>
              <a:t>équipe </a:t>
            </a:r>
            <a:r>
              <a:rPr sz="1800" spc="-45" dirty="0">
                <a:solidFill>
                  <a:srgbClr val="1D1D1B"/>
                </a:solidFill>
                <a:latin typeface="Trebuchet MS"/>
                <a:cs typeface="Trebuchet MS"/>
              </a:rPr>
              <a:t>présente </a:t>
            </a:r>
            <a:r>
              <a:rPr sz="1800" spc="-15" dirty="0">
                <a:solidFill>
                  <a:srgbClr val="1D1D1B"/>
                </a:solidFill>
                <a:latin typeface="Trebuchet MS"/>
                <a:cs typeface="Trebuchet MS"/>
              </a:rPr>
              <a:t>aux </a:t>
            </a:r>
            <a:r>
              <a:rPr sz="1800" spc="15" dirty="0">
                <a:solidFill>
                  <a:srgbClr val="1D1D1B"/>
                </a:solidFill>
                <a:latin typeface="Trebuchet MS"/>
                <a:cs typeface="Trebuchet MS"/>
              </a:rPr>
              <a:t>jeunes</a:t>
            </a:r>
            <a:r>
              <a:rPr sz="1800" spc="-65" dirty="0">
                <a:solidFill>
                  <a:srgbClr val="1D1D1B"/>
                </a:solidFill>
                <a:latin typeface="Trebuchet MS"/>
                <a:cs typeface="Trebuchet MS"/>
              </a:rPr>
              <a:t>.</a:t>
            </a:r>
            <a:endParaRPr sz="1800" dirty="0">
              <a:latin typeface="Trebuchet MS"/>
              <a:cs typeface="Trebuchet MS"/>
            </a:endParaRPr>
          </a:p>
        </p:txBody>
      </p:sp>
      <p:sp>
        <p:nvSpPr>
          <p:cNvPr id="51" name="object 51"/>
          <p:cNvSpPr/>
          <p:nvPr/>
        </p:nvSpPr>
        <p:spPr>
          <a:xfrm>
            <a:off x="1176820" y="950175"/>
            <a:ext cx="1794979" cy="438150"/>
          </a:xfrm>
          <a:custGeom>
            <a:avLst/>
            <a:gdLst/>
            <a:ahLst/>
            <a:cxnLst/>
            <a:rect l="l" t="t" r="r" b="b"/>
            <a:pathLst>
              <a:path w="2200275" h="438150">
                <a:moveTo>
                  <a:pt x="2200021" y="202869"/>
                </a:moveTo>
                <a:lnTo>
                  <a:pt x="2194636" y="156502"/>
                </a:lnTo>
                <a:lnTo>
                  <a:pt x="2179320" y="113855"/>
                </a:lnTo>
                <a:lnTo>
                  <a:pt x="2155304" y="76187"/>
                </a:lnTo>
                <a:lnTo>
                  <a:pt x="2123846" y="44716"/>
                </a:lnTo>
                <a:lnTo>
                  <a:pt x="2086165" y="20701"/>
                </a:lnTo>
                <a:lnTo>
                  <a:pt x="2043518" y="5384"/>
                </a:lnTo>
                <a:lnTo>
                  <a:pt x="1997151" y="0"/>
                </a:lnTo>
                <a:lnTo>
                  <a:pt x="1352994" y="0"/>
                </a:lnTo>
                <a:lnTo>
                  <a:pt x="219062" y="0"/>
                </a:lnTo>
                <a:lnTo>
                  <a:pt x="209359" y="0"/>
                </a:lnTo>
                <a:lnTo>
                  <a:pt x="162991" y="5384"/>
                </a:lnTo>
                <a:lnTo>
                  <a:pt x="120345" y="20701"/>
                </a:lnTo>
                <a:lnTo>
                  <a:pt x="82664" y="44716"/>
                </a:lnTo>
                <a:lnTo>
                  <a:pt x="51193" y="76187"/>
                </a:lnTo>
                <a:lnTo>
                  <a:pt x="27178" y="113855"/>
                </a:lnTo>
                <a:lnTo>
                  <a:pt x="25920" y="117348"/>
                </a:lnTo>
                <a:lnTo>
                  <a:pt x="22352" y="122948"/>
                </a:lnTo>
                <a:lnTo>
                  <a:pt x="5803" y="168998"/>
                </a:lnTo>
                <a:lnTo>
                  <a:pt x="0" y="219062"/>
                </a:lnTo>
                <a:lnTo>
                  <a:pt x="5803" y="269138"/>
                </a:lnTo>
                <a:lnTo>
                  <a:pt x="22352" y="315188"/>
                </a:lnTo>
                <a:lnTo>
                  <a:pt x="25920" y="320802"/>
                </a:lnTo>
                <a:lnTo>
                  <a:pt x="27178" y="324281"/>
                </a:lnTo>
                <a:lnTo>
                  <a:pt x="51193" y="361950"/>
                </a:lnTo>
                <a:lnTo>
                  <a:pt x="82664" y="393420"/>
                </a:lnTo>
                <a:lnTo>
                  <a:pt x="120345" y="417436"/>
                </a:lnTo>
                <a:lnTo>
                  <a:pt x="162991" y="432752"/>
                </a:lnTo>
                <a:lnTo>
                  <a:pt x="209359" y="438124"/>
                </a:lnTo>
                <a:lnTo>
                  <a:pt x="219062" y="438124"/>
                </a:lnTo>
                <a:lnTo>
                  <a:pt x="1352994" y="438124"/>
                </a:lnTo>
                <a:lnTo>
                  <a:pt x="1997151" y="438124"/>
                </a:lnTo>
                <a:lnTo>
                  <a:pt x="2043518" y="432752"/>
                </a:lnTo>
                <a:lnTo>
                  <a:pt x="2086165" y="417436"/>
                </a:lnTo>
                <a:lnTo>
                  <a:pt x="2123846" y="393420"/>
                </a:lnTo>
                <a:lnTo>
                  <a:pt x="2155304" y="361950"/>
                </a:lnTo>
                <a:lnTo>
                  <a:pt x="2179320" y="324281"/>
                </a:lnTo>
                <a:lnTo>
                  <a:pt x="2194636" y="281635"/>
                </a:lnTo>
                <a:lnTo>
                  <a:pt x="2200021" y="235254"/>
                </a:lnTo>
                <a:lnTo>
                  <a:pt x="2200021" y="202869"/>
                </a:lnTo>
                <a:close/>
              </a:path>
            </a:pathLst>
          </a:custGeom>
          <a:solidFill>
            <a:srgbClr val="D21924"/>
          </a:solidFill>
        </p:spPr>
        <p:txBody>
          <a:bodyPr wrap="square" lIns="0" tIns="0" rIns="0" bIns="0" rtlCol="0"/>
          <a:lstStyle/>
          <a:p>
            <a:endParaRPr/>
          </a:p>
        </p:txBody>
      </p:sp>
      <p:sp>
        <p:nvSpPr>
          <p:cNvPr id="53" name="object 6">
            <a:extLst>
              <a:ext uri="{FF2B5EF4-FFF2-40B4-BE49-F238E27FC236}">
                <a16:creationId xmlns:a16="http://schemas.microsoft.com/office/drawing/2014/main" id="{8722C1B2-24B7-A5C7-50B1-C376D22C1610}"/>
              </a:ext>
            </a:extLst>
          </p:cNvPr>
          <p:cNvSpPr txBox="1"/>
          <p:nvPr/>
        </p:nvSpPr>
        <p:spPr>
          <a:xfrm>
            <a:off x="1266190" y="990600"/>
            <a:ext cx="2391410" cy="289823"/>
          </a:xfrm>
          <a:prstGeom prst="rect">
            <a:avLst/>
          </a:prstGeom>
        </p:spPr>
        <p:txBody>
          <a:bodyPr vert="horz" wrap="square" lIns="0" tIns="12700" rIns="0" bIns="0" rtlCol="0">
            <a:spAutoFit/>
          </a:bodyPr>
          <a:lstStyle/>
          <a:p>
            <a:pPr marL="12700">
              <a:lnSpc>
                <a:spcPct val="100000"/>
              </a:lnSpc>
              <a:spcBef>
                <a:spcPts val="100"/>
              </a:spcBef>
            </a:pPr>
            <a:r>
              <a:rPr lang="fr-FR" b="1" spc="40" dirty="0">
                <a:solidFill>
                  <a:srgbClr val="FFFFFF"/>
                </a:solidFill>
                <a:latin typeface="Trebuchet MS"/>
                <a:cs typeface="Trebuchet MS"/>
              </a:rPr>
              <a:t>Etude de cas 1</a:t>
            </a:r>
            <a:endParaRPr sz="1800" dirty="0">
              <a:latin typeface="Trebuchet MS"/>
              <a:cs typeface="Trebuchet M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321560" cy="2425065"/>
          </a:xfrm>
          <a:custGeom>
            <a:avLst/>
            <a:gdLst/>
            <a:ahLst/>
            <a:cxnLst/>
            <a:rect l="l" t="t" r="r" b="b"/>
            <a:pathLst>
              <a:path w="2321560" h="2425065">
                <a:moveTo>
                  <a:pt x="1216815" y="2036315"/>
                </a:moveTo>
                <a:lnTo>
                  <a:pt x="78371" y="2036315"/>
                </a:lnTo>
                <a:lnTo>
                  <a:pt x="125675" y="2049450"/>
                </a:lnTo>
                <a:lnTo>
                  <a:pt x="173477" y="2061045"/>
                </a:lnTo>
                <a:lnTo>
                  <a:pt x="221741" y="2071078"/>
                </a:lnTo>
                <a:lnTo>
                  <a:pt x="270433" y="2079523"/>
                </a:lnTo>
                <a:lnTo>
                  <a:pt x="319518" y="2086358"/>
                </a:lnTo>
                <a:lnTo>
                  <a:pt x="368961" y="2091557"/>
                </a:lnTo>
                <a:lnTo>
                  <a:pt x="418727" y="2095098"/>
                </a:lnTo>
                <a:lnTo>
                  <a:pt x="468782" y="2096957"/>
                </a:lnTo>
                <a:lnTo>
                  <a:pt x="631939" y="2424795"/>
                </a:lnTo>
                <a:lnTo>
                  <a:pt x="1220825" y="2281285"/>
                </a:lnTo>
                <a:lnTo>
                  <a:pt x="1216815" y="2036315"/>
                </a:lnTo>
                <a:close/>
              </a:path>
              <a:path w="2321560" h="2425065">
                <a:moveTo>
                  <a:pt x="0" y="977848"/>
                </a:moveTo>
                <a:lnTo>
                  <a:pt x="0" y="2117268"/>
                </a:lnTo>
                <a:lnTo>
                  <a:pt x="78371" y="2036315"/>
                </a:lnTo>
                <a:lnTo>
                  <a:pt x="1216815" y="2036315"/>
                </a:lnTo>
                <a:lnTo>
                  <a:pt x="1214831" y="1915131"/>
                </a:lnTo>
                <a:lnTo>
                  <a:pt x="1258438" y="1890433"/>
                </a:lnTo>
                <a:lnTo>
                  <a:pt x="1301016" y="1864387"/>
                </a:lnTo>
                <a:lnTo>
                  <a:pt x="1342543" y="1837028"/>
                </a:lnTo>
                <a:lnTo>
                  <a:pt x="1382999" y="1808389"/>
                </a:lnTo>
                <a:lnTo>
                  <a:pt x="1422363" y="1778506"/>
                </a:lnTo>
                <a:lnTo>
                  <a:pt x="1460613" y="1747412"/>
                </a:lnTo>
                <a:lnTo>
                  <a:pt x="1497729" y="1715142"/>
                </a:lnTo>
                <a:lnTo>
                  <a:pt x="1533690" y="1681731"/>
                </a:lnTo>
                <a:lnTo>
                  <a:pt x="1951822" y="1681731"/>
                </a:lnTo>
                <a:lnTo>
                  <a:pt x="2195880" y="1280398"/>
                </a:lnTo>
                <a:lnTo>
                  <a:pt x="2161874" y="1247478"/>
                </a:lnTo>
                <a:lnTo>
                  <a:pt x="538646" y="1247478"/>
                </a:lnTo>
                <a:lnTo>
                  <a:pt x="491887" y="1246668"/>
                </a:lnTo>
                <a:lnTo>
                  <a:pt x="445699" y="1242522"/>
                </a:lnTo>
                <a:lnTo>
                  <a:pt x="400235" y="1235133"/>
                </a:lnTo>
                <a:lnTo>
                  <a:pt x="355647" y="1224593"/>
                </a:lnTo>
                <a:lnTo>
                  <a:pt x="312087" y="1210995"/>
                </a:lnTo>
                <a:lnTo>
                  <a:pt x="269705" y="1194431"/>
                </a:lnTo>
                <a:lnTo>
                  <a:pt x="228656" y="1174993"/>
                </a:lnTo>
                <a:lnTo>
                  <a:pt x="189090" y="1152774"/>
                </a:lnTo>
                <a:lnTo>
                  <a:pt x="151159" y="1127866"/>
                </a:lnTo>
                <a:lnTo>
                  <a:pt x="115016" y="1100361"/>
                </a:lnTo>
                <a:lnTo>
                  <a:pt x="80812" y="1070351"/>
                </a:lnTo>
                <a:lnTo>
                  <a:pt x="48700" y="1037929"/>
                </a:lnTo>
                <a:lnTo>
                  <a:pt x="18831" y="1003187"/>
                </a:lnTo>
                <a:lnTo>
                  <a:pt x="0" y="977848"/>
                </a:lnTo>
                <a:close/>
              </a:path>
              <a:path w="2321560" h="2425065">
                <a:moveTo>
                  <a:pt x="1951822" y="1681731"/>
                </a:moveTo>
                <a:lnTo>
                  <a:pt x="1533690" y="1681731"/>
                </a:lnTo>
                <a:lnTo>
                  <a:pt x="1881009" y="1798177"/>
                </a:lnTo>
                <a:lnTo>
                  <a:pt x="1951822" y="1681731"/>
                </a:lnTo>
                <a:close/>
              </a:path>
              <a:path w="2321560" h="2425065">
                <a:moveTo>
                  <a:pt x="2206194" y="0"/>
                </a:moveTo>
                <a:lnTo>
                  <a:pt x="783890" y="0"/>
                </a:lnTo>
                <a:lnTo>
                  <a:pt x="784150" y="101"/>
                </a:lnTo>
                <a:lnTo>
                  <a:pt x="825197" y="19539"/>
                </a:lnTo>
                <a:lnTo>
                  <a:pt x="864760" y="41759"/>
                </a:lnTo>
                <a:lnTo>
                  <a:pt x="902688" y="66668"/>
                </a:lnTo>
                <a:lnTo>
                  <a:pt x="938828" y="94175"/>
                </a:lnTo>
                <a:lnTo>
                  <a:pt x="973029" y="124186"/>
                </a:lnTo>
                <a:lnTo>
                  <a:pt x="1005139" y="156610"/>
                </a:lnTo>
                <a:lnTo>
                  <a:pt x="1035006" y="191354"/>
                </a:lnTo>
                <a:lnTo>
                  <a:pt x="1062479" y="228326"/>
                </a:lnTo>
                <a:lnTo>
                  <a:pt x="1087405" y="267433"/>
                </a:lnTo>
                <a:lnTo>
                  <a:pt x="1109632" y="308583"/>
                </a:lnTo>
                <a:lnTo>
                  <a:pt x="1129010" y="351683"/>
                </a:lnTo>
                <a:lnTo>
                  <a:pt x="1145386" y="396642"/>
                </a:lnTo>
                <a:lnTo>
                  <a:pt x="1158608" y="443366"/>
                </a:lnTo>
                <a:lnTo>
                  <a:pt x="1168362" y="490932"/>
                </a:lnTo>
                <a:lnTo>
                  <a:pt x="1174503" y="538380"/>
                </a:lnTo>
                <a:lnTo>
                  <a:pt x="1177123" y="585560"/>
                </a:lnTo>
                <a:lnTo>
                  <a:pt x="1176316" y="632320"/>
                </a:lnTo>
                <a:lnTo>
                  <a:pt x="1172172" y="678507"/>
                </a:lnTo>
                <a:lnTo>
                  <a:pt x="1164786" y="723970"/>
                </a:lnTo>
                <a:lnTo>
                  <a:pt x="1154248" y="768557"/>
                </a:lnTo>
                <a:lnTo>
                  <a:pt x="1140651" y="812116"/>
                </a:lnTo>
                <a:lnTo>
                  <a:pt x="1124088" y="854495"/>
                </a:lnTo>
                <a:lnTo>
                  <a:pt x="1104651" y="895543"/>
                </a:lnTo>
                <a:lnTo>
                  <a:pt x="1082432" y="935107"/>
                </a:lnTo>
                <a:lnTo>
                  <a:pt x="1057523" y="973036"/>
                </a:lnTo>
                <a:lnTo>
                  <a:pt x="1030018" y="1009178"/>
                </a:lnTo>
                <a:lnTo>
                  <a:pt x="1000007" y="1043381"/>
                </a:lnTo>
                <a:lnTo>
                  <a:pt x="967585" y="1075493"/>
                </a:lnTo>
                <a:lnTo>
                  <a:pt x="932842" y="1105362"/>
                </a:lnTo>
                <a:lnTo>
                  <a:pt x="895871" y="1132836"/>
                </a:lnTo>
                <a:lnTo>
                  <a:pt x="856765" y="1157765"/>
                </a:lnTo>
                <a:lnTo>
                  <a:pt x="815616" y="1179994"/>
                </a:lnTo>
                <a:lnTo>
                  <a:pt x="772516" y="1199374"/>
                </a:lnTo>
                <a:lnTo>
                  <a:pt x="727558" y="1215752"/>
                </a:lnTo>
                <a:lnTo>
                  <a:pt x="680834" y="1228976"/>
                </a:lnTo>
                <a:lnTo>
                  <a:pt x="633271" y="1238725"/>
                </a:lnTo>
                <a:lnTo>
                  <a:pt x="585825" y="1244861"/>
                </a:lnTo>
                <a:lnTo>
                  <a:pt x="538646" y="1247478"/>
                </a:lnTo>
                <a:lnTo>
                  <a:pt x="2161874" y="1247478"/>
                </a:lnTo>
                <a:lnTo>
                  <a:pt x="1932673" y="1025598"/>
                </a:lnTo>
                <a:lnTo>
                  <a:pt x="1945816" y="978299"/>
                </a:lnTo>
                <a:lnTo>
                  <a:pt x="1957419" y="930497"/>
                </a:lnTo>
                <a:lnTo>
                  <a:pt x="1967456" y="882227"/>
                </a:lnTo>
                <a:lnTo>
                  <a:pt x="1975905" y="833528"/>
                </a:lnTo>
                <a:lnTo>
                  <a:pt x="1982743" y="784435"/>
                </a:lnTo>
                <a:lnTo>
                  <a:pt x="1987946" y="734985"/>
                </a:lnTo>
                <a:lnTo>
                  <a:pt x="1991490" y="685215"/>
                </a:lnTo>
                <a:lnTo>
                  <a:pt x="1993353" y="635162"/>
                </a:lnTo>
                <a:lnTo>
                  <a:pt x="2321140" y="471979"/>
                </a:lnTo>
                <a:lnTo>
                  <a:pt x="2206194" y="0"/>
                </a:lnTo>
                <a:close/>
              </a:path>
              <a:path w="2321560" h="2425065">
                <a:moveTo>
                  <a:pt x="270619" y="0"/>
                </a:moveTo>
                <a:lnTo>
                  <a:pt x="0" y="0"/>
                </a:lnTo>
                <a:lnTo>
                  <a:pt x="0" y="216683"/>
                </a:lnTo>
                <a:lnTo>
                  <a:pt x="23847" y="185351"/>
                </a:lnTo>
                <a:lnTo>
                  <a:pt x="53859" y="151149"/>
                </a:lnTo>
                <a:lnTo>
                  <a:pt x="86283" y="119039"/>
                </a:lnTo>
                <a:lnTo>
                  <a:pt x="121027" y="89172"/>
                </a:lnTo>
                <a:lnTo>
                  <a:pt x="157997" y="61701"/>
                </a:lnTo>
                <a:lnTo>
                  <a:pt x="197101" y="36777"/>
                </a:lnTo>
                <a:lnTo>
                  <a:pt x="238247" y="14552"/>
                </a:lnTo>
                <a:lnTo>
                  <a:pt x="270619" y="0"/>
                </a:lnTo>
                <a:close/>
              </a:path>
            </a:pathLst>
          </a:custGeom>
          <a:solidFill>
            <a:srgbClr val="F3F3F5"/>
          </a:solidFill>
        </p:spPr>
        <p:txBody>
          <a:bodyPr wrap="square" lIns="0" tIns="0" rIns="0" bIns="0" rtlCol="0"/>
          <a:lstStyle/>
          <a:p>
            <a:endParaRPr/>
          </a:p>
        </p:txBody>
      </p:sp>
      <p:sp>
        <p:nvSpPr>
          <p:cNvPr id="3" name="object 3"/>
          <p:cNvSpPr/>
          <p:nvPr/>
        </p:nvSpPr>
        <p:spPr>
          <a:xfrm>
            <a:off x="5796541" y="0"/>
            <a:ext cx="4262120" cy="5898515"/>
          </a:xfrm>
          <a:custGeom>
            <a:avLst/>
            <a:gdLst/>
            <a:ahLst/>
            <a:cxnLst/>
            <a:rect l="l" t="t" r="r" b="b"/>
            <a:pathLst>
              <a:path w="4262120" h="5898515">
                <a:moveTo>
                  <a:pt x="4261858" y="0"/>
                </a:moveTo>
                <a:lnTo>
                  <a:pt x="66400" y="0"/>
                </a:lnTo>
                <a:lnTo>
                  <a:pt x="0" y="825479"/>
                </a:lnTo>
                <a:lnTo>
                  <a:pt x="74924" y="1696186"/>
                </a:lnTo>
                <a:lnTo>
                  <a:pt x="464575" y="2078341"/>
                </a:lnTo>
                <a:lnTo>
                  <a:pt x="1276164" y="2261066"/>
                </a:lnTo>
                <a:lnTo>
                  <a:pt x="1394824" y="2281847"/>
                </a:lnTo>
                <a:lnTo>
                  <a:pt x="1505612" y="2302744"/>
                </a:lnTo>
                <a:lnTo>
                  <a:pt x="1608844" y="2323982"/>
                </a:lnTo>
                <a:lnTo>
                  <a:pt x="1657725" y="2334800"/>
                </a:lnTo>
                <a:lnTo>
                  <a:pt x="1704834" y="2345788"/>
                </a:lnTo>
                <a:lnTo>
                  <a:pt x="1750212" y="2356974"/>
                </a:lnTo>
                <a:lnTo>
                  <a:pt x="1793898" y="2368387"/>
                </a:lnTo>
                <a:lnTo>
                  <a:pt x="1835931" y="2380054"/>
                </a:lnTo>
                <a:lnTo>
                  <a:pt x="1876351" y="2392004"/>
                </a:lnTo>
                <a:lnTo>
                  <a:pt x="1915196" y="2404265"/>
                </a:lnTo>
                <a:lnTo>
                  <a:pt x="1952507" y="2416865"/>
                </a:lnTo>
                <a:lnTo>
                  <a:pt x="2022682" y="2443195"/>
                </a:lnTo>
                <a:lnTo>
                  <a:pt x="2087192" y="2471221"/>
                </a:lnTo>
                <a:lnTo>
                  <a:pt x="2146350" y="2501167"/>
                </a:lnTo>
                <a:lnTo>
                  <a:pt x="2200473" y="2533259"/>
                </a:lnTo>
                <a:lnTo>
                  <a:pt x="2249875" y="2567723"/>
                </a:lnTo>
                <a:lnTo>
                  <a:pt x="2294871" y="2604784"/>
                </a:lnTo>
                <a:lnTo>
                  <a:pt x="2335777" y="2644669"/>
                </a:lnTo>
                <a:lnTo>
                  <a:pt x="2372908" y="2687602"/>
                </a:lnTo>
                <a:lnTo>
                  <a:pt x="2406578" y="2733809"/>
                </a:lnTo>
                <a:lnTo>
                  <a:pt x="2437103" y="2783515"/>
                </a:lnTo>
                <a:lnTo>
                  <a:pt x="2464798" y="2836947"/>
                </a:lnTo>
                <a:lnTo>
                  <a:pt x="2489979" y="2894330"/>
                </a:lnTo>
                <a:lnTo>
                  <a:pt x="2512959" y="2955889"/>
                </a:lnTo>
                <a:lnTo>
                  <a:pt x="2534054" y="3021850"/>
                </a:lnTo>
                <a:lnTo>
                  <a:pt x="2553580" y="3092439"/>
                </a:lnTo>
                <a:lnTo>
                  <a:pt x="2562853" y="3129539"/>
                </a:lnTo>
                <a:lnTo>
                  <a:pt x="2571851" y="3167881"/>
                </a:lnTo>
                <a:lnTo>
                  <a:pt x="2580615" y="3207492"/>
                </a:lnTo>
                <a:lnTo>
                  <a:pt x="2589183" y="3248401"/>
                </a:lnTo>
                <a:lnTo>
                  <a:pt x="2597595" y="3290636"/>
                </a:lnTo>
                <a:lnTo>
                  <a:pt x="2605890" y="3334226"/>
                </a:lnTo>
                <a:lnTo>
                  <a:pt x="2614108" y="3379198"/>
                </a:lnTo>
                <a:lnTo>
                  <a:pt x="2622288" y="3425580"/>
                </a:lnTo>
                <a:lnTo>
                  <a:pt x="2630470" y="3473402"/>
                </a:lnTo>
                <a:lnTo>
                  <a:pt x="2638692" y="3522690"/>
                </a:lnTo>
                <a:lnTo>
                  <a:pt x="2646995" y="3573474"/>
                </a:lnTo>
                <a:lnTo>
                  <a:pt x="2655417" y="3625781"/>
                </a:lnTo>
                <a:lnTo>
                  <a:pt x="2663998" y="3679640"/>
                </a:lnTo>
                <a:lnTo>
                  <a:pt x="2691090" y="3850809"/>
                </a:lnTo>
                <a:lnTo>
                  <a:pt x="2700701" y="3911156"/>
                </a:lnTo>
                <a:lnTo>
                  <a:pt x="2710668" y="3973196"/>
                </a:lnTo>
                <a:lnTo>
                  <a:pt x="2721031" y="4036957"/>
                </a:lnTo>
                <a:lnTo>
                  <a:pt x="2731828" y="4102467"/>
                </a:lnTo>
                <a:lnTo>
                  <a:pt x="2743099" y="4169754"/>
                </a:lnTo>
                <a:lnTo>
                  <a:pt x="2754884" y="4238847"/>
                </a:lnTo>
                <a:lnTo>
                  <a:pt x="2767221" y="4309773"/>
                </a:lnTo>
                <a:lnTo>
                  <a:pt x="2780151" y="4382561"/>
                </a:lnTo>
                <a:lnTo>
                  <a:pt x="2793713" y="4457239"/>
                </a:lnTo>
                <a:lnTo>
                  <a:pt x="3209298" y="5415355"/>
                </a:lnTo>
                <a:lnTo>
                  <a:pt x="3812080" y="5827142"/>
                </a:lnTo>
                <a:lnTo>
                  <a:pt x="4261858" y="5898079"/>
                </a:lnTo>
                <a:lnTo>
                  <a:pt x="4261858"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0" y="3187115"/>
            <a:ext cx="10058399" cy="4585691"/>
            <a:chOff x="0" y="3187115"/>
            <a:chExt cx="10058399" cy="4585691"/>
          </a:xfrm>
        </p:grpSpPr>
        <p:sp>
          <p:nvSpPr>
            <p:cNvPr id="5" name="object 5"/>
            <p:cNvSpPr/>
            <p:nvPr/>
          </p:nvSpPr>
          <p:spPr>
            <a:xfrm>
              <a:off x="0" y="3396386"/>
              <a:ext cx="4140200" cy="4376420"/>
            </a:xfrm>
            <a:custGeom>
              <a:avLst/>
              <a:gdLst/>
              <a:ahLst/>
              <a:cxnLst/>
              <a:rect l="l" t="t" r="r" b="b"/>
              <a:pathLst>
                <a:path w="4140200" h="4376420">
                  <a:moveTo>
                    <a:pt x="751776" y="0"/>
                  </a:moveTo>
                  <a:lnTo>
                    <a:pt x="706771" y="1440"/>
                  </a:lnTo>
                  <a:lnTo>
                    <a:pt x="661817" y="4915"/>
                  </a:lnTo>
                  <a:lnTo>
                    <a:pt x="616957" y="10404"/>
                  </a:lnTo>
                  <a:lnTo>
                    <a:pt x="572232" y="17890"/>
                  </a:lnTo>
                  <a:lnTo>
                    <a:pt x="527687" y="27353"/>
                  </a:lnTo>
                  <a:lnTo>
                    <a:pt x="483363" y="38773"/>
                  </a:lnTo>
                  <a:lnTo>
                    <a:pt x="439304" y="52133"/>
                  </a:lnTo>
                  <a:lnTo>
                    <a:pt x="395552" y="67413"/>
                  </a:lnTo>
                  <a:lnTo>
                    <a:pt x="352150" y="84594"/>
                  </a:lnTo>
                  <a:lnTo>
                    <a:pt x="309141" y="103657"/>
                  </a:lnTo>
                  <a:lnTo>
                    <a:pt x="266567" y="124584"/>
                  </a:lnTo>
                  <a:lnTo>
                    <a:pt x="224472" y="147355"/>
                  </a:lnTo>
                  <a:lnTo>
                    <a:pt x="182898" y="171951"/>
                  </a:lnTo>
                  <a:lnTo>
                    <a:pt x="141887" y="198354"/>
                  </a:lnTo>
                  <a:lnTo>
                    <a:pt x="101484" y="226544"/>
                  </a:lnTo>
                  <a:lnTo>
                    <a:pt x="61729" y="256503"/>
                  </a:lnTo>
                  <a:lnTo>
                    <a:pt x="22667" y="288212"/>
                  </a:lnTo>
                  <a:lnTo>
                    <a:pt x="0" y="307989"/>
                  </a:lnTo>
                  <a:lnTo>
                    <a:pt x="0" y="4376013"/>
                  </a:lnTo>
                  <a:lnTo>
                    <a:pt x="4118837" y="4376013"/>
                  </a:lnTo>
                  <a:lnTo>
                    <a:pt x="4120822" y="4356914"/>
                  </a:lnTo>
                  <a:lnTo>
                    <a:pt x="4125482" y="4306451"/>
                  </a:lnTo>
                  <a:lnTo>
                    <a:pt x="4129537" y="4255902"/>
                  </a:lnTo>
                  <a:lnTo>
                    <a:pt x="4132956" y="4205287"/>
                  </a:lnTo>
                  <a:lnTo>
                    <a:pt x="4135710" y="4154627"/>
                  </a:lnTo>
                  <a:lnTo>
                    <a:pt x="4137768" y="4103942"/>
                  </a:lnTo>
                  <a:lnTo>
                    <a:pt x="4139100" y="4053251"/>
                  </a:lnTo>
                  <a:lnTo>
                    <a:pt x="4139676" y="4002574"/>
                  </a:lnTo>
                  <a:lnTo>
                    <a:pt x="4139466" y="3951933"/>
                  </a:lnTo>
                  <a:lnTo>
                    <a:pt x="4138438" y="3901346"/>
                  </a:lnTo>
                  <a:lnTo>
                    <a:pt x="4136564" y="3850834"/>
                  </a:lnTo>
                  <a:lnTo>
                    <a:pt x="4133813" y="3800416"/>
                  </a:lnTo>
                  <a:lnTo>
                    <a:pt x="4130154" y="3750114"/>
                  </a:lnTo>
                  <a:lnTo>
                    <a:pt x="4125558" y="3699946"/>
                  </a:lnTo>
                  <a:lnTo>
                    <a:pt x="4119994" y="3649934"/>
                  </a:lnTo>
                  <a:lnTo>
                    <a:pt x="4113432" y="3600096"/>
                  </a:lnTo>
                  <a:lnTo>
                    <a:pt x="4105373" y="3547855"/>
                  </a:lnTo>
                  <a:lnTo>
                    <a:pt x="4096086" y="3495921"/>
                  </a:lnTo>
                  <a:lnTo>
                    <a:pt x="4085571" y="3444388"/>
                  </a:lnTo>
                  <a:lnTo>
                    <a:pt x="4073830" y="3393352"/>
                  </a:lnTo>
                  <a:lnTo>
                    <a:pt x="4060864" y="3342905"/>
                  </a:lnTo>
                  <a:lnTo>
                    <a:pt x="4046674" y="3293142"/>
                  </a:lnTo>
                  <a:lnTo>
                    <a:pt x="4031263" y="3244158"/>
                  </a:lnTo>
                  <a:lnTo>
                    <a:pt x="4014631" y="3196046"/>
                  </a:lnTo>
                  <a:lnTo>
                    <a:pt x="3996781" y="3148901"/>
                  </a:lnTo>
                  <a:lnTo>
                    <a:pt x="3977712" y="3102818"/>
                  </a:lnTo>
                  <a:lnTo>
                    <a:pt x="3957427" y="3057890"/>
                  </a:lnTo>
                  <a:lnTo>
                    <a:pt x="3935928" y="3014211"/>
                  </a:lnTo>
                  <a:lnTo>
                    <a:pt x="3913215" y="2971877"/>
                  </a:lnTo>
                  <a:lnTo>
                    <a:pt x="3889289" y="2930980"/>
                  </a:lnTo>
                  <a:lnTo>
                    <a:pt x="3864154" y="2891616"/>
                  </a:lnTo>
                  <a:lnTo>
                    <a:pt x="3837809" y="2853878"/>
                  </a:lnTo>
                  <a:lnTo>
                    <a:pt x="3810256" y="2817862"/>
                  </a:lnTo>
                  <a:lnTo>
                    <a:pt x="3781497" y="2783660"/>
                  </a:lnTo>
                  <a:lnTo>
                    <a:pt x="3751532" y="2751368"/>
                  </a:lnTo>
                  <a:lnTo>
                    <a:pt x="3717318" y="2718178"/>
                  </a:lnTo>
                  <a:lnTo>
                    <a:pt x="3682142" y="2687562"/>
                  </a:lnTo>
                  <a:lnTo>
                    <a:pt x="3646068" y="2659358"/>
                  </a:lnTo>
                  <a:lnTo>
                    <a:pt x="3609161" y="2633401"/>
                  </a:lnTo>
                  <a:lnTo>
                    <a:pt x="3571483" y="2609530"/>
                  </a:lnTo>
                  <a:lnTo>
                    <a:pt x="3533097" y="2587582"/>
                  </a:lnTo>
                  <a:lnTo>
                    <a:pt x="3494068" y="2567394"/>
                  </a:lnTo>
                  <a:lnTo>
                    <a:pt x="3454458" y="2548802"/>
                  </a:lnTo>
                  <a:lnTo>
                    <a:pt x="3414331" y="2531644"/>
                  </a:lnTo>
                  <a:lnTo>
                    <a:pt x="3373751" y="2515756"/>
                  </a:lnTo>
                  <a:lnTo>
                    <a:pt x="3332780" y="2500977"/>
                  </a:lnTo>
                  <a:lnTo>
                    <a:pt x="3291483" y="2487143"/>
                  </a:lnTo>
                  <a:lnTo>
                    <a:pt x="3249922" y="2474092"/>
                  </a:lnTo>
                  <a:lnTo>
                    <a:pt x="3208161" y="2461659"/>
                  </a:lnTo>
                  <a:lnTo>
                    <a:pt x="2998579" y="2403086"/>
                  </a:lnTo>
                  <a:lnTo>
                    <a:pt x="2956951" y="2390949"/>
                  </a:lnTo>
                  <a:lnTo>
                    <a:pt x="2915567" y="2378291"/>
                  </a:lnTo>
                  <a:lnTo>
                    <a:pt x="2874490" y="2364949"/>
                  </a:lnTo>
                  <a:lnTo>
                    <a:pt x="2833785" y="2350761"/>
                  </a:lnTo>
                  <a:lnTo>
                    <a:pt x="2793513" y="2335562"/>
                  </a:lnTo>
                  <a:lnTo>
                    <a:pt x="2753740" y="2319192"/>
                  </a:lnTo>
                  <a:lnTo>
                    <a:pt x="2714527" y="2301485"/>
                  </a:lnTo>
                  <a:lnTo>
                    <a:pt x="2675939" y="2282281"/>
                  </a:lnTo>
                  <a:lnTo>
                    <a:pt x="2638039" y="2261415"/>
                  </a:lnTo>
                  <a:lnTo>
                    <a:pt x="2600891" y="2238725"/>
                  </a:lnTo>
                  <a:lnTo>
                    <a:pt x="2564557" y="2214048"/>
                  </a:lnTo>
                  <a:lnTo>
                    <a:pt x="2529102" y="2187221"/>
                  </a:lnTo>
                  <a:lnTo>
                    <a:pt x="2494588" y="2158081"/>
                  </a:lnTo>
                  <a:lnTo>
                    <a:pt x="2461080" y="2126466"/>
                  </a:lnTo>
                  <a:lnTo>
                    <a:pt x="2428640" y="2092212"/>
                  </a:lnTo>
                  <a:lnTo>
                    <a:pt x="2397332" y="2055156"/>
                  </a:lnTo>
                  <a:lnTo>
                    <a:pt x="2367220" y="2015136"/>
                  </a:lnTo>
                  <a:lnTo>
                    <a:pt x="2340809" y="1975826"/>
                  </a:lnTo>
                  <a:lnTo>
                    <a:pt x="2316053" y="1934859"/>
                  </a:lnTo>
                  <a:lnTo>
                    <a:pt x="2292818" y="1892366"/>
                  </a:lnTo>
                  <a:lnTo>
                    <a:pt x="2270973" y="1848477"/>
                  </a:lnTo>
                  <a:lnTo>
                    <a:pt x="2250384" y="1803322"/>
                  </a:lnTo>
                  <a:lnTo>
                    <a:pt x="2230919" y="1757032"/>
                  </a:lnTo>
                  <a:lnTo>
                    <a:pt x="2212445" y="1709737"/>
                  </a:lnTo>
                  <a:lnTo>
                    <a:pt x="2194831" y="1661566"/>
                  </a:lnTo>
                  <a:lnTo>
                    <a:pt x="2177943" y="1612651"/>
                  </a:lnTo>
                  <a:lnTo>
                    <a:pt x="2161650" y="1563121"/>
                  </a:lnTo>
                  <a:lnTo>
                    <a:pt x="2145818" y="1513107"/>
                  </a:lnTo>
                  <a:lnTo>
                    <a:pt x="2130315" y="1462738"/>
                  </a:lnTo>
                  <a:lnTo>
                    <a:pt x="2115009" y="1412145"/>
                  </a:lnTo>
                  <a:lnTo>
                    <a:pt x="2099768" y="1361459"/>
                  </a:lnTo>
                  <a:lnTo>
                    <a:pt x="2084458" y="1310809"/>
                  </a:lnTo>
                  <a:lnTo>
                    <a:pt x="2068947" y="1260325"/>
                  </a:lnTo>
                  <a:lnTo>
                    <a:pt x="2053103" y="1210139"/>
                  </a:lnTo>
                  <a:lnTo>
                    <a:pt x="2036793" y="1160379"/>
                  </a:lnTo>
                  <a:lnTo>
                    <a:pt x="2019886" y="1111177"/>
                  </a:lnTo>
                  <a:lnTo>
                    <a:pt x="2002247" y="1062662"/>
                  </a:lnTo>
                  <a:lnTo>
                    <a:pt x="1981891" y="1010390"/>
                  </a:lnTo>
                  <a:lnTo>
                    <a:pt x="1960396" y="959077"/>
                  </a:lnTo>
                  <a:lnTo>
                    <a:pt x="1937792" y="908753"/>
                  </a:lnTo>
                  <a:lnTo>
                    <a:pt x="1914111" y="859449"/>
                  </a:lnTo>
                  <a:lnTo>
                    <a:pt x="1889380" y="811194"/>
                  </a:lnTo>
                  <a:lnTo>
                    <a:pt x="1863631" y="764019"/>
                  </a:lnTo>
                  <a:lnTo>
                    <a:pt x="1836893" y="717955"/>
                  </a:lnTo>
                  <a:lnTo>
                    <a:pt x="1809195" y="673030"/>
                  </a:lnTo>
                  <a:lnTo>
                    <a:pt x="1780568" y="629276"/>
                  </a:lnTo>
                  <a:lnTo>
                    <a:pt x="1751042" y="586723"/>
                  </a:lnTo>
                  <a:lnTo>
                    <a:pt x="1720646" y="545401"/>
                  </a:lnTo>
                  <a:lnTo>
                    <a:pt x="1689411" y="505340"/>
                  </a:lnTo>
                  <a:lnTo>
                    <a:pt x="1657365" y="466570"/>
                  </a:lnTo>
                  <a:lnTo>
                    <a:pt x="1624539" y="429122"/>
                  </a:lnTo>
                  <a:lnTo>
                    <a:pt x="1590963" y="393025"/>
                  </a:lnTo>
                  <a:lnTo>
                    <a:pt x="1556667" y="358310"/>
                  </a:lnTo>
                  <a:lnTo>
                    <a:pt x="1521680" y="325008"/>
                  </a:lnTo>
                  <a:lnTo>
                    <a:pt x="1486032" y="293148"/>
                  </a:lnTo>
                  <a:lnTo>
                    <a:pt x="1449753" y="262760"/>
                  </a:lnTo>
                  <a:lnTo>
                    <a:pt x="1412874" y="233876"/>
                  </a:lnTo>
                  <a:lnTo>
                    <a:pt x="1375423" y="206524"/>
                  </a:lnTo>
                  <a:lnTo>
                    <a:pt x="1337430" y="180735"/>
                  </a:lnTo>
                  <a:lnTo>
                    <a:pt x="1298927" y="156540"/>
                  </a:lnTo>
                  <a:lnTo>
                    <a:pt x="1259941" y="133969"/>
                  </a:lnTo>
                  <a:lnTo>
                    <a:pt x="1220504" y="113051"/>
                  </a:lnTo>
                  <a:lnTo>
                    <a:pt x="1180644" y="93817"/>
                  </a:lnTo>
                  <a:lnTo>
                    <a:pt x="1140393" y="76298"/>
                  </a:lnTo>
                  <a:lnTo>
                    <a:pt x="1099779" y="60523"/>
                  </a:lnTo>
                  <a:lnTo>
                    <a:pt x="1058833" y="46523"/>
                  </a:lnTo>
                  <a:lnTo>
                    <a:pt x="1017584" y="34327"/>
                  </a:lnTo>
                  <a:lnTo>
                    <a:pt x="976062" y="23967"/>
                  </a:lnTo>
                  <a:lnTo>
                    <a:pt x="931445" y="14954"/>
                  </a:lnTo>
                  <a:lnTo>
                    <a:pt x="886666" y="8070"/>
                  </a:lnTo>
                  <a:lnTo>
                    <a:pt x="841766" y="3295"/>
                  </a:lnTo>
                  <a:lnTo>
                    <a:pt x="796788" y="612"/>
                  </a:lnTo>
                  <a:lnTo>
                    <a:pt x="751776" y="0"/>
                  </a:lnTo>
                  <a:close/>
                </a:path>
              </a:pathLst>
            </a:custGeom>
            <a:solidFill>
              <a:srgbClr val="EEEDF3"/>
            </a:solidFill>
          </p:spPr>
          <p:txBody>
            <a:bodyPr wrap="square" lIns="0" tIns="0" rIns="0" bIns="0" rtlCol="0"/>
            <a:lstStyle/>
            <a:p>
              <a:endParaRPr/>
            </a:p>
          </p:txBody>
        </p:sp>
        <p:pic>
          <p:nvPicPr>
            <p:cNvPr id="6" name="object 6"/>
            <p:cNvPicPr/>
            <p:nvPr/>
          </p:nvPicPr>
          <p:blipFill>
            <a:blip r:embed="rId2" cstate="print"/>
            <a:stretch>
              <a:fillRect/>
            </a:stretch>
          </p:blipFill>
          <p:spPr>
            <a:xfrm>
              <a:off x="2940307" y="3226206"/>
              <a:ext cx="7118092" cy="4546193"/>
            </a:xfrm>
            <a:prstGeom prst="rect">
              <a:avLst/>
            </a:prstGeom>
          </p:spPr>
        </p:pic>
        <p:sp>
          <p:nvSpPr>
            <p:cNvPr id="7" name="object 7"/>
            <p:cNvSpPr/>
            <p:nvPr/>
          </p:nvSpPr>
          <p:spPr>
            <a:xfrm>
              <a:off x="1213087" y="3187115"/>
              <a:ext cx="4117598"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8" name="object 8"/>
          <p:cNvSpPr txBox="1">
            <a:spLocks noGrp="1"/>
          </p:cNvSpPr>
          <p:nvPr>
            <p:ph type="title"/>
          </p:nvPr>
        </p:nvSpPr>
        <p:spPr>
          <a:xfrm>
            <a:off x="1124186" y="919590"/>
            <a:ext cx="4735830" cy="2037080"/>
          </a:xfrm>
          <a:prstGeom prst="rect">
            <a:avLst/>
          </a:prstGeom>
        </p:spPr>
        <p:txBody>
          <a:bodyPr vert="horz" wrap="square" lIns="0" tIns="12700" rIns="0" bIns="0" rtlCol="0">
            <a:spAutoFit/>
          </a:bodyPr>
          <a:lstStyle/>
          <a:p>
            <a:pPr marL="12700">
              <a:lnSpc>
                <a:spcPts val="7920"/>
              </a:lnSpc>
              <a:spcBef>
                <a:spcPts val="100"/>
              </a:spcBef>
            </a:pPr>
            <a:r>
              <a:rPr sz="7200" b="0" spc="530" dirty="0">
                <a:solidFill>
                  <a:srgbClr val="1D1D1B"/>
                </a:solidFill>
                <a:latin typeface="Trebuchet MS" panose="020B0703020202090204"/>
                <a:cs typeface="Trebuchet MS" panose="020B0703020202090204"/>
              </a:rPr>
              <a:t>Définition</a:t>
            </a:r>
            <a:endParaRPr sz="7200">
              <a:latin typeface="Trebuchet MS" panose="020B0703020202090204"/>
              <a:cs typeface="Trebuchet MS" panose="020B0703020202090204"/>
            </a:endParaRPr>
          </a:p>
          <a:p>
            <a:pPr marL="12700">
              <a:lnSpc>
                <a:spcPts val="7920"/>
              </a:lnSpc>
            </a:pPr>
            <a:r>
              <a:rPr sz="4800" b="0" spc="-190" dirty="0">
                <a:solidFill>
                  <a:srgbClr val="1D1D1B"/>
                </a:solidFill>
                <a:latin typeface="Trebuchet MS" panose="020B0703020202090204"/>
                <a:cs typeface="Trebuchet MS" panose="020B0703020202090204"/>
              </a:rPr>
              <a:t>&amp; </a:t>
            </a:r>
            <a:r>
              <a:rPr sz="7200" b="0" spc="515" dirty="0">
                <a:solidFill>
                  <a:srgbClr val="1D1D1B"/>
                </a:solidFill>
                <a:latin typeface="Trebuchet MS" panose="020B0703020202090204"/>
                <a:cs typeface="Trebuchet MS" panose="020B0703020202090204"/>
              </a:rPr>
              <a:t>Théorie</a:t>
            </a:r>
            <a:endParaRPr sz="7200">
              <a:latin typeface="Trebuchet MS" panose="020B0703020202090204"/>
              <a:cs typeface="Trebuchet MS" panose="020B0703020202090204"/>
            </a:endParaRPr>
          </a:p>
        </p:txBody>
      </p:sp>
      <p:sp>
        <p:nvSpPr>
          <p:cNvPr id="9" name="object 9"/>
          <p:cNvSpPr txBox="1"/>
          <p:nvPr/>
        </p:nvSpPr>
        <p:spPr>
          <a:xfrm>
            <a:off x="1188548" y="3234840"/>
            <a:ext cx="4735830" cy="1413207"/>
          </a:xfrm>
          <a:prstGeom prst="rect">
            <a:avLst/>
          </a:prstGeom>
        </p:spPr>
        <p:txBody>
          <a:bodyPr vert="horz" wrap="square" lIns="0" tIns="12700" rIns="0" bIns="0" rtlCol="0">
            <a:spAutoFit/>
          </a:bodyPr>
          <a:lstStyle/>
          <a:p>
            <a:pPr marL="160655">
              <a:lnSpc>
                <a:spcPct val="100000"/>
              </a:lnSpc>
              <a:spcBef>
                <a:spcPts val="100"/>
              </a:spcBef>
            </a:pPr>
            <a:r>
              <a:rPr sz="2100" b="1" spc="114" dirty="0">
                <a:solidFill>
                  <a:srgbClr val="EEEDF3"/>
                </a:solidFill>
                <a:latin typeface="Trebuchet MS" panose="020B0703020202090204"/>
                <a:cs typeface="Trebuchet MS" panose="020B0703020202090204"/>
              </a:rPr>
              <a:t>MODULE </a:t>
            </a:r>
            <a:r>
              <a:rPr sz="2100" b="1" spc="-65" dirty="0">
                <a:solidFill>
                  <a:srgbClr val="EEEDF3"/>
                </a:solidFill>
                <a:latin typeface="Trebuchet MS" panose="020B0703020202090204"/>
                <a:cs typeface="Trebuchet MS" panose="020B0703020202090204"/>
              </a:rPr>
              <a:t>1 </a:t>
            </a:r>
            <a:r>
              <a:rPr sz="2100" spc="-45" dirty="0">
                <a:solidFill>
                  <a:srgbClr val="EEEDF3"/>
                </a:solidFill>
                <a:latin typeface="Trebuchet MS" panose="020B0703020202090204"/>
                <a:cs typeface="Trebuchet MS" panose="020B0703020202090204"/>
              </a:rPr>
              <a:t>Introduction</a:t>
            </a:r>
            <a:endParaRPr sz="2100" dirty="0">
              <a:latin typeface="Trebuchet MS" panose="020B0703020202090204"/>
              <a:cs typeface="Trebuchet MS" panose="020B0703020202090204"/>
            </a:endParaRPr>
          </a:p>
          <a:p>
            <a:pPr marL="12700" marR="5080">
              <a:lnSpc>
                <a:spcPts val="2100"/>
              </a:lnSpc>
              <a:spcBef>
                <a:spcPts val="2100"/>
              </a:spcBef>
            </a:pPr>
            <a:r>
              <a:rPr sz="2100" b="1" i="1" spc="10" dirty="0">
                <a:solidFill>
                  <a:srgbClr val="1D1D1B"/>
                </a:solidFill>
                <a:latin typeface="Trebuchet MS" panose="020B0703020202090204"/>
                <a:cs typeface="Trebuchet MS" panose="020B0703020202090204"/>
              </a:rPr>
              <a:t>Qu'est-ce que </a:t>
            </a:r>
            <a:r>
              <a:rPr sz="2100" b="1" i="1" spc="-85" dirty="0">
                <a:solidFill>
                  <a:srgbClr val="1D1D1B"/>
                </a:solidFill>
                <a:latin typeface="Trebuchet MS" panose="020B0703020202090204"/>
                <a:cs typeface="Trebuchet MS" panose="020B0703020202090204"/>
              </a:rPr>
              <a:t>la </a:t>
            </a:r>
            <a:r>
              <a:rPr lang="fr-FR" sz="2100" b="1" i="1" spc="-100" dirty="0" err="1">
                <a:solidFill>
                  <a:srgbClr val="1D1D1B"/>
                </a:solidFill>
                <a:latin typeface="Trebuchet MS" panose="020B0703020202090204"/>
                <a:cs typeface="Trebuchet MS" panose="020B0703020202090204"/>
              </a:rPr>
              <a:t>street</a:t>
            </a:r>
            <a:r>
              <a:rPr lang="fr-FR" sz="2100" b="1" i="1" spc="-100" dirty="0">
                <a:solidFill>
                  <a:srgbClr val="1D1D1B"/>
                </a:solidFill>
                <a:latin typeface="Trebuchet MS" panose="020B0703020202090204"/>
                <a:cs typeface="Trebuchet MS" panose="020B0703020202090204"/>
              </a:rPr>
              <a:t> culture </a:t>
            </a:r>
            <a:r>
              <a:rPr sz="2100" b="1" i="1" spc="-25" dirty="0">
                <a:solidFill>
                  <a:srgbClr val="1D1D1B"/>
                </a:solidFill>
                <a:latin typeface="Trebuchet MS" panose="020B0703020202090204"/>
                <a:cs typeface="Trebuchet MS" panose="020B0703020202090204"/>
              </a:rPr>
              <a:t>et </a:t>
            </a:r>
            <a:r>
              <a:rPr sz="2100" b="1" i="1" spc="90" dirty="0">
                <a:solidFill>
                  <a:srgbClr val="1D1D1B"/>
                </a:solidFill>
                <a:latin typeface="Trebuchet MS" panose="020B0703020202090204"/>
                <a:cs typeface="Trebuchet MS" panose="020B0703020202090204"/>
              </a:rPr>
              <a:t>comment </a:t>
            </a:r>
            <a:r>
              <a:rPr sz="2100" b="1" i="1" spc="-95" dirty="0">
                <a:solidFill>
                  <a:srgbClr val="1D1D1B"/>
                </a:solidFill>
                <a:latin typeface="Trebuchet MS" panose="020B0703020202090204"/>
                <a:cs typeface="Trebuchet MS" panose="020B0703020202090204"/>
              </a:rPr>
              <a:t>est-elle </a:t>
            </a:r>
            <a:r>
              <a:rPr sz="2100" b="1" i="1" spc="-90" dirty="0">
                <a:solidFill>
                  <a:srgbClr val="1D1D1B"/>
                </a:solidFill>
                <a:latin typeface="Trebuchet MS" panose="020B0703020202090204"/>
                <a:cs typeface="Trebuchet MS" panose="020B0703020202090204"/>
              </a:rPr>
              <a:t>liée </a:t>
            </a:r>
            <a:r>
              <a:rPr sz="2100" b="1" i="1" spc="-5" dirty="0">
                <a:solidFill>
                  <a:srgbClr val="1D1D1B"/>
                </a:solidFill>
                <a:latin typeface="Trebuchet MS" panose="020B0703020202090204"/>
                <a:cs typeface="Trebuchet MS" panose="020B0703020202090204"/>
              </a:rPr>
              <a:t>aux </a:t>
            </a:r>
            <a:r>
              <a:rPr sz="2100" b="1" i="1" spc="-50" dirty="0">
                <a:solidFill>
                  <a:srgbClr val="1D1D1B"/>
                </a:solidFill>
                <a:latin typeface="Trebuchet MS" panose="020B0703020202090204"/>
                <a:cs typeface="Trebuchet MS" panose="020B0703020202090204"/>
              </a:rPr>
              <a:t>possibilités d</a:t>
            </a:r>
            <a:r>
              <a:rPr sz="2100" b="1" i="1" spc="-40" dirty="0">
                <a:solidFill>
                  <a:srgbClr val="1D1D1B"/>
                </a:solidFill>
                <a:latin typeface="Trebuchet MS" panose="020B0703020202090204"/>
                <a:cs typeface="Trebuchet MS" panose="020B0703020202090204"/>
              </a:rPr>
              <a:t>'</a:t>
            </a:r>
            <a:r>
              <a:rPr sz="2100" b="1" i="1" spc="-50" dirty="0">
                <a:solidFill>
                  <a:srgbClr val="1D1D1B"/>
                </a:solidFill>
                <a:latin typeface="Trebuchet MS" panose="020B0703020202090204"/>
                <a:cs typeface="Trebuchet MS" panose="020B0703020202090204"/>
              </a:rPr>
              <a:t>entreprenariat ?</a:t>
            </a:r>
            <a:endParaRPr sz="2100" dirty="0">
              <a:latin typeface="Trebuchet MS" panose="020B0703020202090204"/>
              <a:cs typeface="Trebuchet MS" panose="020B0703020202090204"/>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10820"/>
            <a:ext cx="6718934" cy="7761605"/>
            <a:chOff x="0" y="10820"/>
            <a:chExt cx="6718934" cy="7761605"/>
          </a:xfrm>
        </p:grpSpPr>
        <p:pic>
          <p:nvPicPr>
            <p:cNvPr id="3" name="object 3"/>
            <p:cNvPicPr/>
            <p:nvPr/>
          </p:nvPicPr>
          <p:blipFill>
            <a:blip r:embed="rId2" cstate="print"/>
            <a:stretch>
              <a:fillRect/>
            </a:stretch>
          </p:blipFill>
          <p:spPr>
            <a:xfrm>
              <a:off x="0" y="10820"/>
              <a:ext cx="6718925" cy="7365999"/>
            </a:xfrm>
            <a:prstGeom prst="rect">
              <a:avLst/>
            </a:prstGeom>
          </p:spPr>
        </p:pic>
        <p:sp>
          <p:nvSpPr>
            <p:cNvPr id="4" name="object 4"/>
            <p:cNvSpPr/>
            <p:nvPr/>
          </p:nvSpPr>
          <p:spPr>
            <a:xfrm>
              <a:off x="2023471" y="1198666"/>
              <a:ext cx="4034154" cy="6448425"/>
            </a:xfrm>
            <a:custGeom>
              <a:avLst/>
              <a:gdLst/>
              <a:ahLst/>
              <a:cxnLst/>
              <a:rect l="l" t="t" r="r" b="b"/>
              <a:pathLst>
                <a:path w="4034154" h="6448425">
                  <a:moveTo>
                    <a:pt x="3213590" y="0"/>
                  </a:moveTo>
                  <a:lnTo>
                    <a:pt x="3175104" y="655"/>
                  </a:lnTo>
                  <a:lnTo>
                    <a:pt x="3136487" y="3150"/>
                  </a:lnTo>
                  <a:lnTo>
                    <a:pt x="3097773" y="7476"/>
                  </a:lnTo>
                  <a:lnTo>
                    <a:pt x="3058996" y="13624"/>
                  </a:lnTo>
                  <a:lnTo>
                    <a:pt x="3020189" y="21584"/>
                  </a:lnTo>
                  <a:lnTo>
                    <a:pt x="2981387" y="31348"/>
                  </a:lnTo>
                  <a:lnTo>
                    <a:pt x="2942623" y="42906"/>
                  </a:lnTo>
                  <a:lnTo>
                    <a:pt x="2903931" y="56250"/>
                  </a:lnTo>
                  <a:lnTo>
                    <a:pt x="2865346" y="71369"/>
                  </a:lnTo>
                  <a:lnTo>
                    <a:pt x="2826900" y="88256"/>
                  </a:lnTo>
                  <a:lnTo>
                    <a:pt x="2788628" y="106900"/>
                  </a:lnTo>
                  <a:lnTo>
                    <a:pt x="2750564" y="127294"/>
                  </a:lnTo>
                  <a:lnTo>
                    <a:pt x="2712741" y="149427"/>
                  </a:lnTo>
                  <a:lnTo>
                    <a:pt x="2675193" y="173290"/>
                  </a:lnTo>
                  <a:lnTo>
                    <a:pt x="2637955" y="198876"/>
                  </a:lnTo>
                  <a:lnTo>
                    <a:pt x="2601059" y="226173"/>
                  </a:lnTo>
                  <a:lnTo>
                    <a:pt x="2564541" y="255174"/>
                  </a:lnTo>
                  <a:lnTo>
                    <a:pt x="2528433" y="285870"/>
                  </a:lnTo>
                  <a:lnTo>
                    <a:pt x="2492770" y="318250"/>
                  </a:lnTo>
                  <a:lnTo>
                    <a:pt x="2457586" y="352306"/>
                  </a:lnTo>
                  <a:lnTo>
                    <a:pt x="2422914" y="388030"/>
                  </a:lnTo>
                  <a:lnTo>
                    <a:pt x="2388788" y="425411"/>
                  </a:lnTo>
                  <a:lnTo>
                    <a:pt x="2355242" y="464440"/>
                  </a:lnTo>
                  <a:lnTo>
                    <a:pt x="2322310" y="505110"/>
                  </a:lnTo>
                  <a:lnTo>
                    <a:pt x="2290026" y="547410"/>
                  </a:lnTo>
                  <a:lnTo>
                    <a:pt x="2258423" y="591331"/>
                  </a:lnTo>
                  <a:lnTo>
                    <a:pt x="2227536" y="636865"/>
                  </a:lnTo>
                  <a:lnTo>
                    <a:pt x="2197399" y="684001"/>
                  </a:lnTo>
                  <a:lnTo>
                    <a:pt x="2168044" y="732732"/>
                  </a:lnTo>
                  <a:lnTo>
                    <a:pt x="2139507" y="783048"/>
                  </a:lnTo>
                  <a:lnTo>
                    <a:pt x="2111820" y="834940"/>
                  </a:lnTo>
                  <a:lnTo>
                    <a:pt x="2085019" y="888398"/>
                  </a:lnTo>
                  <a:lnTo>
                    <a:pt x="2059136" y="943414"/>
                  </a:lnTo>
                  <a:lnTo>
                    <a:pt x="2034205" y="999979"/>
                  </a:lnTo>
                  <a:lnTo>
                    <a:pt x="2013801" y="1049242"/>
                  </a:lnTo>
                  <a:lnTo>
                    <a:pt x="1994444" y="1098831"/>
                  </a:lnTo>
                  <a:lnTo>
                    <a:pt x="1976134" y="1148700"/>
                  </a:lnTo>
                  <a:lnTo>
                    <a:pt x="1958872" y="1198805"/>
                  </a:lnTo>
                  <a:lnTo>
                    <a:pt x="1942657" y="1249101"/>
                  </a:lnTo>
                  <a:lnTo>
                    <a:pt x="1927491" y="1299542"/>
                  </a:lnTo>
                  <a:lnTo>
                    <a:pt x="1913372" y="1350084"/>
                  </a:lnTo>
                  <a:lnTo>
                    <a:pt x="1900303" y="1400681"/>
                  </a:lnTo>
                  <a:lnTo>
                    <a:pt x="1888282" y="1451289"/>
                  </a:lnTo>
                  <a:lnTo>
                    <a:pt x="1877311" y="1501863"/>
                  </a:lnTo>
                  <a:lnTo>
                    <a:pt x="1867390" y="1552358"/>
                  </a:lnTo>
                  <a:lnTo>
                    <a:pt x="1858518" y="1602728"/>
                  </a:lnTo>
                  <a:lnTo>
                    <a:pt x="1850697" y="1652930"/>
                  </a:lnTo>
                  <a:lnTo>
                    <a:pt x="1843926" y="1702917"/>
                  </a:lnTo>
                  <a:lnTo>
                    <a:pt x="1838206" y="1752644"/>
                  </a:lnTo>
                  <a:lnTo>
                    <a:pt x="1831692" y="1802807"/>
                  </a:lnTo>
                  <a:lnTo>
                    <a:pt x="1822750" y="1852337"/>
                  </a:lnTo>
                  <a:lnTo>
                    <a:pt x="1811429" y="1901156"/>
                  </a:lnTo>
                  <a:lnTo>
                    <a:pt x="1797780" y="1949187"/>
                  </a:lnTo>
                  <a:lnTo>
                    <a:pt x="1781855" y="1996353"/>
                  </a:lnTo>
                  <a:lnTo>
                    <a:pt x="1763703" y="2042576"/>
                  </a:lnTo>
                  <a:lnTo>
                    <a:pt x="1743375" y="2087780"/>
                  </a:lnTo>
                  <a:lnTo>
                    <a:pt x="1720922" y="2131888"/>
                  </a:lnTo>
                  <a:lnTo>
                    <a:pt x="1696394" y="2174821"/>
                  </a:lnTo>
                  <a:lnTo>
                    <a:pt x="1669842" y="2216504"/>
                  </a:lnTo>
                  <a:lnTo>
                    <a:pt x="1641316" y="2256858"/>
                  </a:lnTo>
                  <a:lnTo>
                    <a:pt x="1610868" y="2295807"/>
                  </a:lnTo>
                  <a:lnTo>
                    <a:pt x="1578547" y="2333273"/>
                  </a:lnTo>
                  <a:lnTo>
                    <a:pt x="1544404" y="2369180"/>
                  </a:lnTo>
                  <a:lnTo>
                    <a:pt x="1508490" y="2403449"/>
                  </a:lnTo>
                  <a:lnTo>
                    <a:pt x="1470855" y="2436004"/>
                  </a:lnTo>
                  <a:lnTo>
                    <a:pt x="1431550" y="2466768"/>
                  </a:lnTo>
                  <a:lnTo>
                    <a:pt x="1390625" y="2495662"/>
                  </a:lnTo>
                  <a:lnTo>
                    <a:pt x="1348132" y="2522612"/>
                  </a:lnTo>
                  <a:lnTo>
                    <a:pt x="1304120" y="2547537"/>
                  </a:lnTo>
                  <a:lnTo>
                    <a:pt x="1265476" y="2568743"/>
                  </a:lnTo>
                  <a:lnTo>
                    <a:pt x="1227061" y="2590983"/>
                  </a:lnTo>
                  <a:lnTo>
                    <a:pt x="1188892" y="2614249"/>
                  </a:lnTo>
                  <a:lnTo>
                    <a:pt x="1150986" y="2638530"/>
                  </a:lnTo>
                  <a:lnTo>
                    <a:pt x="1113361" y="2663816"/>
                  </a:lnTo>
                  <a:lnTo>
                    <a:pt x="1076035" y="2690096"/>
                  </a:lnTo>
                  <a:lnTo>
                    <a:pt x="1039025" y="2717359"/>
                  </a:lnTo>
                  <a:lnTo>
                    <a:pt x="1002349" y="2745597"/>
                  </a:lnTo>
                  <a:lnTo>
                    <a:pt x="966025" y="2774797"/>
                  </a:lnTo>
                  <a:lnTo>
                    <a:pt x="930069" y="2804951"/>
                  </a:lnTo>
                  <a:lnTo>
                    <a:pt x="894500" y="2836047"/>
                  </a:lnTo>
                  <a:lnTo>
                    <a:pt x="859335" y="2868075"/>
                  </a:lnTo>
                  <a:lnTo>
                    <a:pt x="824591" y="2901025"/>
                  </a:lnTo>
                  <a:lnTo>
                    <a:pt x="790287" y="2934887"/>
                  </a:lnTo>
                  <a:lnTo>
                    <a:pt x="756439" y="2969649"/>
                  </a:lnTo>
                  <a:lnTo>
                    <a:pt x="723066" y="3005303"/>
                  </a:lnTo>
                  <a:lnTo>
                    <a:pt x="690185" y="3041837"/>
                  </a:lnTo>
                  <a:lnTo>
                    <a:pt x="657813" y="3079242"/>
                  </a:lnTo>
                  <a:lnTo>
                    <a:pt x="625968" y="3117506"/>
                  </a:lnTo>
                  <a:lnTo>
                    <a:pt x="594668" y="3156620"/>
                  </a:lnTo>
                  <a:lnTo>
                    <a:pt x="563929" y="3196572"/>
                  </a:lnTo>
                  <a:lnTo>
                    <a:pt x="533771" y="3237354"/>
                  </a:lnTo>
                  <a:lnTo>
                    <a:pt x="504209" y="3278954"/>
                  </a:lnTo>
                  <a:lnTo>
                    <a:pt x="475263" y="3321362"/>
                  </a:lnTo>
                  <a:lnTo>
                    <a:pt x="446949" y="3364568"/>
                  </a:lnTo>
                  <a:lnTo>
                    <a:pt x="419285" y="3408562"/>
                  </a:lnTo>
                  <a:lnTo>
                    <a:pt x="392288" y="3453332"/>
                  </a:lnTo>
                  <a:lnTo>
                    <a:pt x="365977" y="3498870"/>
                  </a:lnTo>
                  <a:lnTo>
                    <a:pt x="340368" y="3545163"/>
                  </a:lnTo>
                  <a:lnTo>
                    <a:pt x="315479" y="3592203"/>
                  </a:lnTo>
                  <a:lnTo>
                    <a:pt x="291328" y="3639979"/>
                  </a:lnTo>
                  <a:lnTo>
                    <a:pt x="267932" y="3688480"/>
                  </a:lnTo>
                  <a:lnTo>
                    <a:pt x="245309" y="3737696"/>
                  </a:lnTo>
                  <a:lnTo>
                    <a:pt x="223477" y="3787616"/>
                  </a:lnTo>
                  <a:lnTo>
                    <a:pt x="202145" y="3839000"/>
                  </a:lnTo>
                  <a:lnTo>
                    <a:pt x="181913" y="3890470"/>
                  </a:lnTo>
                  <a:lnTo>
                    <a:pt x="162777" y="3942004"/>
                  </a:lnTo>
                  <a:lnTo>
                    <a:pt x="144732" y="3993581"/>
                  </a:lnTo>
                  <a:lnTo>
                    <a:pt x="127772" y="4045181"/>
                  </a:lnTo>
                  <a:lnTo>
                    <a:pt x="111893" y="4096781"/>
                  </a:lnTo>
                  <a:lnTo>
                    <a:pt x="97090" y="4148362"/>
                  </a:lnTo>
                  <a:lnTo>
                    <a:pt x="83358" y="4199902"/>
                  </a:lnTo>
                  <a:lnTo>
                    <a:pt x="70691" y="4251379"/>
                  </a:lnTo>
                  <a:lnTo>
                    <a:pt x="59085" y="4302773"/>
                  </a:lnTo>
                  <a:lnTo>
                    <a:pt x="48535" y="4354062"/>
                  </a:lnTo>
                  <a:lnTo>
                    <a:pt x="39036" y="4405226"/>
                  </a:lnTo>
                  <a:lnTo>
                    <a:pt x="30582" y="4456243"/>
                  </a:lnTo>
                  <a:lnTo>
                    <a:pt x="23169" y="4507093"/>
                  </a:lnTo>
                  <a:lnTo>
                    <a:pt x="16792" y="4557753"/>
                  </a:lnTo>
                  <a:lnTo>
                    <a:pt x="11446" y="4608203"/>
                  </a:lnTo>
                  <a:lnTo>
                    <a:pt x="7125" y="4658422"/>
                  </a:lnTo>
                  <a:lnTo>
                    <a:pt x="3825" y="4708388"/>
                  </a:lnTo>
                  <a:lnTo>
                    <a:pt x="1541" y="4758081"/>
                  </a:lnTo>
                  <a:lnTo>
                    <a:pt x="267" y="4807480"/>
                  </a:lnTo>
                  <a:lnTo>
                    <a:pt x="0" y="4856563"/>
                  </a:lnTo>
                  <a:lnTo>
                    <a:pt x="732" y="4905308"/>
                  </a:lnTo>
                  <a:lnTo>
                    <a:pt x="2461" y="4953696"/>
                  </a:lnTo>
                  <a:lnTo>
                    <a:pt x="5181" y="5001705"/>
                  </a:lnTo>
                  <a:lnTo>
                    <a:pt x="8886" y="5049313"/>
                  </a:lnTo>
                  <a:lnTo>
                    <a:pt x="13572" y="5096501"/>
                  </a:lnTo>
                  <a:lnTo>
                    <a:pt x="19233" y="5143245"/>
                  </a:lnTo>
                  <a:lnTo>
                    <a:pt x="25866" y="5189526"/>
                  </a:lnTo>
                  <a:lnTo>
                    <a:pt x="33464" y="5235323"/>
                  </a:lnTo>
                  <a:lnTo>
                    <a:pt x="42023" y="5280613"/>
                  </a:lnTo>
                  <a:lnTo>
                    <a:pt x="51537" y="5325377"/>
                  </a:lnTo>
                  <a:lnTo>
                    <a:pt x="62003" y="5369592"/>
                  </a:lnTo>
                  <a:lnTo>
                    <a:pt x="73414" y="5413238"/>
                  </a:lnTo>
                  <a:lnTo>
                    <a:pt x="85766" y="5456294"/>
                  </a:lnTo>
                  <a:lnTo>
                    <a:pt x="99053" y="5498738"/>
                  </a:lnTo>
                  <a:lnTo>
                    <a:pt x="113272" y="5540550"/>
                  </a:lnTo>
                  <a:lnTo>
                    <a:pt x="128416" y="5581708"/>
                  </a:lnTo>
                  <a:lnTo>
                    <a:pt x="144480" y="5622191"/>
                  </a:lnTo>
                  <a:lnTo>
                    <a:pt x="161461" y="5661978"/>
                  </a:lnTo>
                  <a:lnTo>
                    <a:pt x="179352" y="5701048"/>
                  </a:lnTo>
                  <a:lnTo>
                    <a:pt x="198149" y="5739380"/>
                  </a:lnTo>
                  <a:lnTo>
                    <a:pt x="217847" y="5776953"/>
                  </a:lnTo>
                  <a:lnTo>
                    <a:pt x="238440" y="5813745"/>
                  </a:lnTo>
                  <a:lnTo>
                    <a:pt x="259925" y="5849735"/>
                  </a:lnTo>
                  <a:lnTo>
                    <a:pt x="282294" y="5884903"/>
                  </a:lnTo>
                  <a:lnTo>
                    <a:pt x="305545" y="5919227"/>
                  </a:lnTo>
                  <a:lnTo>
                    <a:pt x="329672" y="5952686"/>
                  </a:lnTo>
                  <a:lnTo>
                    <a:pt x="354669" y="5985259"/>
                  </a:lnTo>
                  <a:lnTo>
                    <a:pt x="380532" y="6016924"/>
                  </a:lnTo>
                  <a:lnTo>
                    <a:pt x="407255" y="6047662"/>
                  </a:lnTo>
                  <a:lnTo>
                    <a:pt x="434835" y="6077449"/>
                  </a:lnTo>
                  <a:lnTo>
                    <a:pt x="463265" y="6106267"/>
                  </a:lnTo>
                  <a:lnTo>
                    <a:pt x="492541" y="6134092"/>
                  </a:lnTo>
                  <a:lnTo>
                    <a:pt x="522657" y="6160905"/>
                  </a:lnTo>
                  <a:lnTo>
                    <a:pt x="553610" y="6186684"/>
                  </a:lnTo>
                  <a:lnTo>
                    <a:pt x="585393" y="6211407"/>
                  </a:lnTo>
                  <a:lnTo>
                    <a:pt x="618001" y="6235055"/>
                  </a:lnTo>
                  <a:lnTo>
                    <a:pt x="651431" y="6257605"/>
                  </a:lnTo>
                  <a:lnTo>
                    <a:pt x="685676" y="6279036"/>
                  </a:lnTo>
                  <a:lnTo>
                    <a:pt x="720732" y="6299328"/>
                  </a:lnTo>
                  <a:lnTo>
                    <a:pt x="756594" y="6318460"/>
                  </a:lnTo>
                  <a:lnTo>
                    <a:pt x="793257" y="6336409"/>
                  </a:lnTo>
                  <a:lnTo>
                    <a:pt x="830715" y="6353156"/>
                  </a:lnTo>
                  <a:lnTo>
                    <a:pt x="868734" y="6368587"/>
                  </a:lnTo>
                  <a:lnTo>
                    <a:pt x="907069" y="6382611"/>
                  </a:lnTo>
                  <a:lnTo>
                    <a:pt x="945703" y="6395238"/>
                  </a:lnTo>
                  <a:lnTo>
                    <a:pt x="984616" y="6406481"/>
                  </a:lnTo>
                  <a:lnTo>
                    <a:pt x="1023791" y="6416350"/>
                  </a:lnTo>
                  <a:lnTo>
                    <a:pt x="1063207" y="6424855"/>
                  </a:lnTo>
                  <a:lnTo>
                    <a:pt x="1102847" y="6432009"/>
                  </a:lnTo>
                  <a:lnTo>
                    <a:pt x="1142692" y="6437822"/>
                  </a:lnTo>
                  <a:lnTo>
                    <a:pt x="1182723" y="6442304"/>
                  </a:lnTo>
                  <a:lnTo>
                    <a:pt x="1222921" y="6445468"/>
                  </a:lnTo>
                  <a:lnTo>
                    <a:pt x="1263268" y="6447324"/>
                  </a:lnTo>
                  <a:lnTo>
                    <a:pt x="1303744" y="6447883"/>
                  </a:lnTo>
                  <a:lnTo>
                    <a:pt x="1344332" y="6447156"/>
                  </a:lnTo>
                  <a:lnTo>
                    <a:pt x="1385013" y="6445155"/>
                  </a:lnTo>
                  <a:lnTo>
                    <a:pt x="1425767" y="6441889"/>
                  </a:lnTo>
                  <a:lnTo>
                    <a:pt x="1466577" y="6437371"/>
                  </a:lnTo>
                  <a:lnTo>
                    <a:pt x="1507423" y="6431611"/>
                  </a:lnTo>
                  <a:lnTo>
                    <a:pt x="1548286" y="6424620"/>
                  </a:lnTo>
                  <a:lnTo>
                    <a:pt x="1589149" y="6416409"/>
                  </a:lnTo>
                  <a:lnTo>
                    <a:pt x="1629992" y="6406990"/>
                  </a:lnTo>
                  <a:lnTo>
                    <a:pt x="1670796" y="6396373"/>
                  </a:lnTo>
                  <a:lnTo>
                    <a:pt x="1711544" y="6384569"/>
                  </a:lnTo>
                  <a:lnTo>
                    <a:pt x="1752216" y="6371590"/>
                  </a:lnTo>
                  <a:lnTo>
                    <a:pt x="1792793" y="6357446"/>
                  </a:lnTo>
                  <a:lnTo>
                    <a:pt x="1833257" y="6342148"/>
                  </a:lnTo>
                  <a:lnTo>
                    <a:pt x="1873589" y="6325708"/>
                  </a:lnTo>
                  <a:lnTo>
                    <a:pt x="1913770" y="6308136"/>
                  </a:lnTo>
                  <a:lnTo>
                    <a:pt x="1953783" y="6289444"/>
                  </a:lnTo>
                  <a:lnTo>
                    <a:pt x="1993607" y="6269642"/>
                  </a:lnTo>
                  <a:lnTo>
                    <a:pt x="2033224" y="6248741"/>
                  </a:lnTo>
                  <a:lnTo>
                    <a:pt x="2072616" y="6226753"/>
                  </a:lnTo>
                  <a:lnTo>
                    <a:pt x="2111764" y="6203688"/>
                  </a:lnTo>
                  <a:lnTo>
                    <a:pt x="2150649" y="6179558"/>
                  </a:lnTo>
                  <a:lnTo>
                    <a:pt x="2189253" y="6154374"/>
                  </a:lnTo>
                  <a:lnTo>
                    <a:pt x="2227556" y="6128146"/>
                  </a:lnTo>
                  <a:lnTo>
                    <a:pt x="2265540" y="6100886"/>
                  </a:lnTo>
                  <a:lnTo>
                    <a:pt x="2303187" y="6072604"/>
                  </a:lnTo>
                  <a:lnTo>
                    <a:pt x="2340477" y="6043312"/>
                  </a:lnTo>
                  <a:lnTo>
                    <a:pt x="2377392" y="6013020"/>
                  </a:lnTo>
                  <a:lnTo>
                    <a:pt x="2413914" y="5981741"/>
                  </a:lnTo>
                  <a:lnTo>
                    <a:pt x="2450023" y="5949483"/>
                  </a:lnTo>
                  <a:lnTo>
                    <a:pt x="2485701" y="5916260"/>
                  </a:lnTo>
                  <a:lnTo>
                    <a:pt x="2520929" y="5882081"/>
                  </a:lnTo>
                  <a:lnTo>
                    <a:pt x="2555688" y="5846958"/>
                  </a:lnTo>
                  <a:lnTo>
                    <a:pt x="2589960" y="5810902"/>
                  </a:lnTo>
                  <a:lnTo>
                    <a:pt x="2623727" y="5773924"/>
                  </a:lnTo>
                  <a:lnTo>
                    <a:pt x="2656968" y="5736034"/>
                  </a:lnTo>
                  <a:lnTo>
                    <a:pt x="2689666" y="5697244"/>
                  </a:lnTo>
                  <a:lnTo>
                    <a:pt x="2721802" y="5657565"/>
                  </a:lnTo>
                  <a:lnTo>
                    <a:pt x="2753357" y="5617008"/>
                  </a:lnTo>
                  <a:lnTo>
                    <a:pt x="2784313" y="5575584"/>
                  </a:lnTo>
                  <a:lnTo>
                    <a:pt x="2814650" y="5533303"/>
                  </a:lnTo>
                  <a:lnTo>
                    <a:pt x="2844351" y="5490178"/>
                  </a:lnTo>
                  <a:lnTo>
                    <a:pt x="2873396" y="5446218"/>
                  </a:lnTo>
                  <a:lnTo>
                    <a:pt x="2901767" y="5401436"/>
                  </a:lnTo>
                  <a:lnTo>
                    <a:pt x="2929444" y="5355841"/>
                  </a:lnTo>
                  <a:lnTo>
                    <a:pt x="2956410" y="5309446"/>
                  </a:lnTo>
                  <a:lnTo>
                    <a:pt x="2982645" y="5262260"/>
                  </a:lnTo>
                  <a:lnTo>
                    <a:pt x="3008132" y="5214296"/>
                  </a:lnTo>
                  <a:lnTo>
                    <a:pt x="3032850" y="5165563"/>
                  </a:lnTo>
                  <a:lnTo>
                    <a:pt x="3056782" y="5116074"/>
                  </a:lnTo>
                  <a:lnTo>
                    <a:pt x="3079909" y="5065838"/>
                  </a:lnTo>
                  <a:lnTo>
                    <a:pt x="3102212" y="5014868"/>
                  </a:lnTo>
                  <a:lnTo>
                    <a:pt x="3123112" y="4964551"/>
                  </a:lnTo>
                  <a:lnTo>
                    <a:pt x="3142957" y="4914151"/>
                  </a:lnTo>
                  <a:lnTo>
                    <a:pt x="3161751" y="4863688"/>
                  </a:lnTo>
                  <a:lnTo>
                    <a:pt x="3179498" y="4813183"/>
                  </a:lnTo>
                  <a:lnTo>
                    <a:pt x="3196204" y="4762655"/>
                  </a:lnTo>
                  <a:lnTo>
                    <a:pt x="3211873" y="4712124"/>
                  </a:lnTo>
                  <a:lnTo>
                    <a:pt x="3226510" y="4661610"/>
                  </a:lnTo>
                  <a:lnTo>
                    <a:pt x="3240119" y="4611132"/>
                  </a:lnTo>
                  <a:lnTo>
                    <a:pt x="3252705" y="4560711"/>
                  </a:lnTo>
                  <a:lnTo>
                    <a:pt x="3264273" y="4510366"/>
                  </a:lnTo>
                  <a:lnTo>
                    <a:pt x="3274827" y="4460117"/>
                  </a:lnTo>
                  <a:lnTo>
                    <a:pt x="3284373" y="4409984"/>
                  </a:lnTo>
                  <a:lnTo>
                    <a:pt x="3292915" y="4359987"/>
                  </a:lnTo>
                  <a:lnTo>
                    <a:pt x="3300457" y="4310145"/>
                  </a:lnTo>
                  <a:lnTo>
                    <a:pt x="3307005" y="4260479"/>
                  </a:lnTo>
                  <a:lnTo>
                    <a:pt x="3312563" y="4211008"/>
                  </a:lnTo>
                  <a:lnTo>
                    <a:pt x="3317135" y="4161752"/>
                  </a:lnTo>
                  <a:lnTo>
                    <a:pt x="3320727" y="4112731"/>
                  </a:lnTo>
                  <a:lnTo>
                    <a:pt x="3323343" y="4063965"/>
                  </a:lnTo>
                  <a:lnTo>
                    <a:pt x="3324988" y="4015473"/>
                  </a:lnTo>
                  <a:lnTo>
                    <a:pt x="3325667" y="3967276"/>
                  </a:lnTo>
                  <a:lnTo>
                    <a:pt x="3325384" y="3919393"/>
                  </a:lnTo>
                  <a:lnTo>
                    <a:pt x="3324143" y="3871844"/>
                  </a:lnTo>
                  <a:lnTo>
                    <a:pt x="3321951" y="3824649"/>
                  </a:lnTo>
                  <a:lnTo>
                    <a:pt x="3318811" y="3777828"/>
                  </a:lnTo>
                  <a:lnTo>
                    <a:pt x="3314727" y="3731401"/>
                  </a:lnTo>
                  <a:lnTo>
                    <a:pt x="3309706" y="3685387"/>
                  </a:lnTo>
                  <a:lnTo>
                    <a:pt x="3303751" y="3639806"/>
                  </a:lnTo>
                  <a:lnTo>
                    <a:pt x="3296867" y="3594678"/>
                  </a:lnTo>
                  <a:lnTo>
                    <a:pt x="3289059" y="3550023"/>
                  </a:lnTo>
                  <a:lnTo>
                    <a:pt x="3280332" y="3505861"/>
                  </a:lnTo>
                  <a:lnTo>
                    <a:pt x="3270690" y="3462212"/>
                  </a:lnTo>
                  <a:lnTo>
                    <a:pt x="3260138" y="3419095"/>
                  </a:lnTo>
                  <a:lnTo>
                    <a:pt x="3248681" y="3376530"/>
                  </a:lnTo>
                  <a:lnTo>
                    <a:pt x="3236191" y="3327517"/>
                  </a:lnTo>
                  <a:lnTo>
                    <a:pt x="3226212" y="3278198"/>
                  </a:lnTo>
                  <a:lnTo>
                    <a:pt x="3218724" y="3228664"/>
                  </a:lnTo>
                  <a:lnTo>
                    <a:pt x="3213705" y="3179005"/>
                  </a:lnTo>
                  <a:lnTo>
                    <a:pt x="3211135" y="3129310"/>
                  </a:lnTo>
                  <a:lnTo>
                    <a:pt x="3210994" y="3079670"/>
                  </a:lnTo>
                  <a:lnTo>
                    <a:pt x="3213260" y="3030175"/>
                  </a:lnTo>
                  <a:lnTo>
                    <a:pt x="3217913" y="2980914"/>
                  </a:lnTo>
                  <a:lnTo>
                    <a:pt x="3224932" y="2931977"/>
                  </a:lnTo>
                  <a:lnTo>
                    <a:pt x="3234296" y="2883454"/>
                  </a:lnTo>
                  <a:lnTo>
                    <a:pt x="3245986" y="2835436"/>
                  </a:lnTo>
                  <a:lnTo>
                    <a:pt x="3259979" y="2788011"/>
                  </a:lnTo>
                  <a:lnTo>
                    <a:pt x="3276256" y="2741271"/>
                  </a:lnTo>
                  <a:lnTo>
                    <a:pt x="3294795" y="2695304"/>
                  </a:lnTo>
                  <a:lnTo>
                    <a:pt x="3315577" y="2650202"/>
                  </a:lnTo>
                  <a:lnTo>
                    <a:pt x="3338579" y="2606053"/>
                  </a:lnTo>
                  <a:lnTo>
                    <a:pt x="3363782" y="2562948"/>
                  </a:lnTo>
                  <a:lnTo>
                    <a:pt x="3391166" y="2520976"/>
                  </a:lnTo>
                  <a:lnTo>
                    <a:pt x="3420708" y="2480228"/>
                  </a:lnTo>
                  <a:lnTo>
                    <a:pt x="3452389" y="2440794"/>
                  </a:lnTo>
                  <a:lnTo>
                    <a:pt x="3484308" y="2402235"/>
                  </a:lnTo>
                  <a:lnTo>
                    <a:pt x="3515687" y="2362739"/>
                  </a:lnTo>
                  <a:lnTo>
                    <a:pt x="3546493" y="2322336"/>
                  </a:lnTo>
                  <a:lnTo>
                    <a:pt x="3576693" y="2281058"/>
                  </a:lnTo>
                  <a:lnTo>
                    <a:pt x="3606256" y="2238937"/>
                  </a:lnTo>
                  <a:lnTo>
                    <a:pt x="3635149" y="2196004"/>
                  </a:lnTo>
                  <a:lnTo>
                    <a:pt x="3663340" y="2152290"/>
                  </a:lnTo>
                  <a:lnTo>
                    <a:pt x="3690798" y="2107827"/>
                  </a:lnTo>
                  <a:lnTo>
                    <a:pt x="3717489" y="2062646"/>
                  </a:lnTo>
                  <a:lnTo>
                    <a:pt x="3743381" y="2016778"/>
                  </a:lnTo>
                  <a:lnTo>
                    <a:pt x="3768443" y="1970254"/>
                  </a:lnTo>
                  <a:lnTo>
                    <a:pt x="3792643" y="1923107"/>
                  </a:lnTo>
                  <a:lnTo>
                    <a:pt x="3815947" y="1875367"/>
                  </a:lnTo>
                  <a:lnTo>
                    <a:pt x="3838324" y="1827066"/>
                  </a:lnTo>
                  <a:lnTo>
                    <a:pt x="3859741" y="1778235"/>
                  </a:lnTo>
                  <a:lnTo>
                    <a:pt x="3883290" y="1721081"/>
                  </a:lnTo>
                  <a:lnTo>
                    <a:pt x="3905062" y="1664313"/>
                  </a:lnTo>
                  <a:lnTo>
                    <a:pt x="3925074" y="1607960"/>
                  </a:lnTo>
                  <a:lnTo>
                    <a:pt x="3943344" y="1552053"/>
                  </a:lnTo>
                  <a:lnTo>
                    <a:pt x="3959887" y="1496624"/>
                  </a:lnTo>
                  <a:lnTo>
                    <a:pt x="3974720" y="1441703"/>
                  </a:lnTo>
                  <a:lnTo>
                    <a:pt x="3987861" y="1387320"/>
                  </a:lnTo>
                  <a:lnTo>
                    <a:pt x="3999327" y="1333507"/>
                  </a:lnTo>
                  <a:lnTo>
                    <a:pt x="4009134" y="1280294"/>
                  </a:lnTo>
                  <a:lnTo>
                    <a:pt x="4017299" y="1227712"/>
                  </a:lnTo>
                  <a:lnTo>
                    <a:pt x="4023840" y="1175792"/>
                  </a:lnTo>
                  <a:lnTo>
                    <a:pt x="4028772" y="1124564"/>
                  </a:lnTo>
                  <a:lnTo>
                    <a:pt x="4032113" y="1074059"/>
                  </a:lnTo>
                  <a:lnTo>
                    <a:pt x="4033880" y="1024307"/>
                  </a:lnTo>
                  <a:lnTo>
                    <a:pt x="4034089" y="975341"/>
                  </a:lnTo>
                  <a:lnTo>
                    <a:pt x="4032758" y="927189"/>
                  </a:lnTo>
                  <a:lnTo>
                    <a:pt x="4029903" y="879884"/>
                  </a:lnTo>
                  <a:lnTo>
                    <a:pt x="4025541" y="833455"/>
                  </a:lnTo>
                  <a:lnTo>
                    <a:pt x="4019690" y="787934"/>
                  </a:lnTo>
                  <a:lnTo>
                    <a:pt x="4012365" y="743351"/>
                  </a:lnTo>
                  <a:lnTo>
                    <a:pt x="4003585" y="699737"/>
                  </a:lnTo>
                  <a:lnTo>
                    <a:pt x="3993364" y="657122"/>
                  </a:lnTo>
                  <a:lnTo>
                    <a:pt x="3981722" y="615538"/>
                  </a:lnTo>
                  <a:lnTo>
                    <a:pt x="3968674" y="575015"/>
                  </a:lnTo>
                  <a:lnTo>
                    <a:pt x="3954237" y="535584"/>
                  </a:lnTo>
                  <a:lnTo>
                    <a:pt x="3938429" y="497275"/>
                  </a:lnTo>
                  <a:lnTo>
                    <a:pt x="3921265" y="460120"/>
                  </a:lnTo>
                  <a:lnTo>
                    <a:pt x="3902764" y="424149"/>
                  </a:lnTo>
                  <a:lnTo>
                    <a:pt x="3882941" y="389392"/>
                  </a:lnTo>
                  <a:lnTo>
                    <a:pt x="3861815" y="355881"/>
                  </a:lnTo>
                  <a:lnTo>
                    <a:pt x="3839400" y="323646"/>
                  </a:lnTo>
                  <a:lnTo>
                    <a:pt x="3815716" y="292719"/>
                  </a:lnTo>
                  <a:lnTo>
                    <a:pt x="3790777" y="263129"/>
                  </a:lnTo>
                  <a:lnTo>
                    <a:pt x="3764602" y="234907"/>
                  </a:lnTo>
                  <a:lnTo>
                    <a:pt x="3737207" y="208084"/>
                  </a:lnTo>
                  <a:lnTo>
                    <a:pt x="3708609" y="182692"/>
                  </a:lnTo>
                  <a:lnTo>
                    <a:pt x="3678824" y="158760"/>
                  </a:lnTo>
                  <a:lnTo>
                    <a:pt x="3647871" y="136319"/>
                  </a:lnTo>
                  <a:lnTo>
                    <a:pt x="3615765" y="115400"/>
                  </a:lnTo>
                  <a:lnTo>
                    <a:pt x="3582523" y="96034"/>
                  </a:lnTo>
                  <a:lnTo>
                    <a:pt x="3548163" y="78252"/>
                  </a:lnTo>
                  <a:lnTo>
                    <a:pt x="3512701" y="62084"/>
                  </a:lnTo>
                  <a:lnTo>
                    <a:pt x="3476482" y="47693"/>
                  </a:lnTo>
                  <a:lnTo>
                    <a:pt x="3439860" y="35214"/>
                  </a:lnTo>
                  <a:lnTo>
                    <a:pt x="3402871" y="24639"/>
                  </a:lnTo>
                  <a:lnTo>
                    <a:pt x="3365548" y="15959"/>
                  </a:lnTo>
                  <a:lnTo>
                    <a:pt x="3327924" y="9164"/>
                  </a:lnTo>
                  <a:lnTo>
                    <a:pt x="3290034" y="4245"/>
                  </a:lnTo>
                  <a:lnTo>
                    <a:pt x="3251912" y="1193"/>
                  </a:lnTo>
                  <a:lnTo>
                    <a:pt x="3213590" y="0"/>
                  </a:lnTo>
                  <a:close/>
                </a:path>
              </a:pathLst>
            </a:custGeom>
            <a:solidFill>
              <a:srgbClr val="B8D0ED"/>
            </a:solidFill>
          </p:spPr>
          <p:txBody>
            <a:bodyPr wrap="square" lIns="0" tIns="0" rIns="0" bIns="0" rtlCol="0"/>
            <a:lstStyle/>
            <a:p>
              <a:endParaRPr/>
            </a:p>
          </p:txBody>
        </p:sp>
        <p:sp>
          <p:nvSpPr>
            <p:cNvPr id="5" name="object 5"/>
            <p:cNvSpPr/>
            <p:nvPr/>
          </p:nvSpPr>
          <p:spPr>
            <a:xfrm>
              <a:off x="3021393" y="2428300"/>
              <a:ext cx="2090420" cy="4891405"/>
            </a:xfrm>
            <a:custGeom>
              <a:avLst/>
              <a:gdLst/>
              <a:ahLst/>
              <a:cxnLst/>
              <a:rect l="l" t="t" r="r" b="b"/>
              <a:pathLst>
                <a:path w="2090420" h="4891405">
                  <a:moveTo>
                    <a:pt x="2081657" y="0"/>
                  </a:moveTo>
                  <a:lnTo>
                    <a:pt x="2025308" y="94274"/>
                  </a:lnTo>
                  <a:lnTo>
                    <a:pt x="1951635" y="228599"/>
                  </a:lnTo>
                  <a:lnTo>
                    <a:pt x="1878852" y="363397"/>
                  </a:lnTo>
                  <a:lnTo>
                    <a:pt x="1806895" y="498631"/>
                  </a:lnTo>
                  <a:lnTo>
                    <a:pt x="1735700" y="634267"/>
                  </a:lnTo>
                  <a:lnTo>
                    <a:pt x="1665203" y="770268"/>
                  </a:lnTo>
                  <a:lnTo>
                    <a:pt x="1572179" y="952110"/>
                  </a:lnTo>
                  <a:lnTo>
                    <a:pt x="1457248" y="1180109"/>
                  </a:lnTo>
                  <a:lnTo>
                    <a:pt x="1310271" y="1477746"/>
                  </a:lnTo>
                  <a:lnTo>
                    <a:pt x="1248317" y="1605820"/>
                  </a:lnTo>
                  <a:lnTo>
                    <a:pt x="1126010" y="1862752"/>
                  </a:lnTo>
                  <a:lnTo>
                    <a:pt x="1025372" y="2077504"/>
                  </a:lnTo>
                  <a:lnTo>
                    <a:pt x="1005574" y="2120613"/>
                  </a:lnTo>
                  <a:lnTo>
                    <a:pt x="926970" y="2293317"/>
                  </a:lnTo>
                  <a:lnTo>
                    <a:pt x="829947" y="2509780"/>
                  </a:lnTo>
                  <a:lnTo>
                    <a:pt x="753389" y="2683446"/>
                  </a:lnTo>
                  <a:lnTo>
                    <a:pt x="687844" y="2836062"/>
                  </a:lnTo>
                  <a:lnTo>
                    <a:pt x="603824" y="3036384"/>
                  </a:lnTo>
                  <a:lnTo>
                    <a:pt x="564898" y="3130917"/>
                  </a:lnTo>
                  <a:lnTo>
                    <a:pt x="526546" y="3225692"/>
                  </a:lnTo>
                  <a:lnTo>
                    <a:pt x="488752" y="3320701"/>
                  </a:lnTo>
                  <a:lnTo>
                    <a:pt x="451502" y="3415937"/>
                  </a:lnTo>
                  <a:lnTo>
                    <a:pt x="414781" y="3511390"/>
                  </a:lnTo>
                  <a:lnTo>
                    <a:pt x="378574" y="3607054"/>
                  </a:lnTo>
                  <a:lnTo>
                    <a:pt x="343466" y="3703141"/>
                  </a:lnTo>
                  <a:lnTo>
                    <a:pt x="308928" y="3799447"/>
                  </a:lnTo>
                  <a:lnTo>
                    <a:pt x="275068" y="3896002"/>
                  </a:lnTo>
                  <a:lnTo>
                    <a:pt x="241995" y="3992837"/>
                  </a:lnTo>
                  <a:lnTo>
                    <a:pt x="209816" y="4089983"/>
                  </a:lnTo>
                  <a:lnTo>
                    <a:pt x="194095" y="4138682"/>
                  </a:lnTo>
                  <a:lnTo>
                    <a:pt x="178639" y="4187470"/>
                  </a:lnTo>
                  <a:lnTo>
                    <a:pt x="163461" y="4236351"/>
                  </a:lnTo>
                  <a:lnTo>
                    <a:pt x="148570" y="4285303"/>
                  </a:lnTo>
                  <a:lnTo>
                    <a:pt x="133959" y="4334356"/>
                  </a:lnTo>
                  <a:lnTo>
                    <a:pt x="119658" y="4383511"/>
                  </a:lnTo>
                  <a:lnTo>
                    <a:pt x="105700" y="4432770"/>
                  </a:lnTo>
                  <a:lnTo>
                    <a:pt x="92115" y="4482137"/>
                  </a:lnTo>
                  <a:lnTo>
                    <a:pt x="78935" y="4531614"/>
                  </a:lnTo>
                  <a:lnTo>
                    <a:pt x="66192" y="4581203"/>
                  </a:lnTo>
                  <a:lnTo>
                    <a:pt x="53917" y="4630906"/>
                  </a:lnTo>
                  <a:lnTo>
                    <a:pt x="42141" y="4680726"/>
                  </a:lnTo>
                  <a:lnTo>
                    <a:pt x="30896" y="4730665"/>
                  </a:lnTo>
                  <a:lnTo>
                    <a:pt x="20213" y="4780725"/>
                  </a:lnTo>
                  <a:lnTo>
                    <a:pt x="10124" y="4830909"/>
                  </a:lnTo>
                  <a:lnTo>
                    <a:pt x="0" y="4885055"/>
                  </a:lnTo>
                  <a:lnTo>
                    <a:pt x="2349" y="4888915"/>
                  </a:lnTo>
                  <a:lnTo>
                    <a:pt x="10261" y="4891049"/>
                  </a:lnTo>
                  <a:lnTo>
                    <a:pt x="14452" y="4888636"/>
                  </a:lnTo>
                  <a:lnTo>
                    <a:pt x="29320" y="4835494"/>
                  </a:lnTo>
                  <a:lnTo>
                    <a:pt x="43454" y="4786537"/>
                  </a:lnTo>
                  <a:lnTo>
                    <a:pt x="57933" y="4737696"/>
                  </a:lnTo>
                  <a:lnTo>
                    <a:pt x="72743" y="4688969"/>
                  </a:lnTo>
                  <a:lnTo>
                    <a:pt x="87872" y="4640350"/>
                  </a:lnTo>
                  <a:lnTo>
                    <a:pt x="103307" y="4591835"/>
                  </a:lnTo>
                  <a:lnTo>
                    <a:pt x="119036" y="4543420"/>
                  </a:lnTo>
                  <a:lnTo>
                    <a:pt x="135044" y="4495100"/>
                  </a:lnTo>
                  <a:lnTo>
                    <a:pt x="151319" y="4446872"/>
                  </a:lnTo>
                  <a:lnTo>
                    <a:pt x="167849" y="4398732"/>
                  </a:lnTo>
                  <a:lnTo>
                    <a:pt x="184620" y="4350674"/>
                  </a:lnTo>
                  <a:lnTo>
                    <a:pt x="218833" y="4254792"/>
                  </a:lnTo>
                  <a:lnTo>
                    <a:pt x="253810" y="4159185"/>
                  </a:lnTo>
                  <a:lnTo>
                    <a:pt x="289350" y="4063787"/>
                  </a:lnTo>
                  <a:lnTo>
                    <a:pt x="325433" y="3968591"/>
                  </a:lnTo>
                  <a:lnTo>
                    <a:pt x="362041" y="3873591"/>
                  </a:lnTo>
                  <a:lnTo>
                    <a:pt x="399153" y="3778782"/>
                  </a:lnTo>
                  <a:lnTo>
                    <a:pt x="474563" y="3589607"/>
                  </a:lnTo>
                  <a:lnTo>
                    <a:pt x="512745" y="3495198"/>
                  </a:lnTo>
                  <a:lnTo>
                    <a:pt x="571016" y="3353972"/>
                  </a:lnTo>
                  <a:lnTo>
                    <a:pt x="709066" y="3025254"/>
                  </a:lnTo>
                  <a:lnTo>
                    <a:pt x="774179" y="2873032"/>
                  </a:lnTo>
                  <a:lnTo>
                    <a:pt x="840295" y="2721216"/>
                  </a:lnTo>
                  <a:lnTo>
                    <a:pt x="877893" y="2634381"/>
                  </a:lnTo>
                  <a:lnTo>
                    <a:pt x="953911" y="2461050"/>
                  </a:lnTo>
                  <a:lnTo>
                    <a:pt x="1050146" y="2244891"/>
                  </a:lnTo>
                  <a:lnTo>
                    <a:pt x="1245120" y="1813585"/>
                  </a:lnTo>
                  <a:lnTo>
                    <a:pt x="1458405" y="1350490"/>
                  </a:lnTo>
                  <a:lnTo>
                    <a:pt x="1695816" y="842226"/>
                  </a:lnTo>
                  <a:lnTo>
                    <a:pt x="2088489" y="12052"/>
                  </a:lnTo>
                  <a:lnTo>
                    <a:pt x="2090191" y="8458"/>
                  </a:lnTo>
                  <a:lnTo>
                    <a:pt x="2088870" y="4038"/>
                  </a:lnTo>
                  <a:lnTo>
                    <a:pt x="2081657" y="0"/>
                  </a:lnTo>
                  <a:close/>
                </a:path>
              </a:pathLst>
            </a:custGeom>
            <a:solidFill>
              <a:srgbClr val="88B0DE"/>
            </a:solidFill>
          </p:spPr>
          <p:txBody>
            <a:bodyPr wrap="square" lIns="0" tIns="0" rIns="0" bIns="0" rtlCol="0"/>
            <a:lstStyle/>
            <a:p>
              <a:endParaRPr/>
            </a:p>
          </p:txBody>
        </p:sp>
        <p:sp>
          <p:nvSpPr>
            <p:cNvPr id="6" name="object 6"/>
            <p:cNvSpPr/>
            <p:nvPr/>
          </p:nvSpPr>
          <p:spPr>
            <a:xfrm>
              <a:off x="3263243" y="3845066"/>
              <a:ext cx="3244215" cy="3927475"/>
            </a:xfrm>
            <a:custGeom>
              <a:avLst/>
              <a:gdLst/>
              <a:ahLst/>
              <a:cxnLst/>
              <a:rect l="l" t="t" r="r" b="b"/>
              <a:pathLst>
                <a:path w="3244215" h="3927475">
                  <a:moveTo>
                    <a:pt x="2713282" y="0"/>
                  </a:moveTo>
                  <a:lnTo>
                    <a:pt x="2673083" y="391"/>
                  </a:lnTo>
                  <a:lnTo>
                    <a:pt x="2632363" y="3465"/>
                  </a:lnTo>
                  <a:lnTo>
                    <a:pt x="2591202" y="9216"/>
                  </a:lnTo>
                  <a:lnTo>
                    <a:pt x="2549680" y="17639"/>
                  </a:lnTo>
                  <a:lnTo>
                    <a:pt x="2507876" y="28730"/>
                  </a:lnTo>
                  <a:lnTo>
                    <a:pt x="2465870" y="42485"/>
                  </a:lnTo>
                  <a:lnTo>
                    <a:pt x="2423742" y="58897"/>
                  </a:lnTo>
                  <a:lnTo>
                    <a:pt x="2381571" y="77964"/>
                  </a:lnTo>
                  <a:lnTo>
                    <a:pt x="2339437" y="99679"/>
                  </a:lnTo>
                  <a:lnTo>
                    <a:pt x="2297421" y="124038"/>
                  </a:lnTo>
                  <a:lnTo>
                    <a:pt x="2255601" y="151037"/>
                  </a:lnTo>
                  <a:lnTo>
                    <a:pt x="2214057" y="180670"/>
                  </a:lnTo>
                  <a:lnTo>
                    <a:pt x="2172870" y="212934"/>
                  </a:lnTo>
                  <a:lnTo>
                    <a:pt x="2132118" y="247823"/>
                  </a:lnTo>
                  <a:lnTo>
                    <a:pt x="2091882" y="285333"/>
                  </a:lnTo>
                  <a:lnTo>
                    <a:pt x="2052242" y="325459"/>
                  </a:lnTo>
                  <a:lnTo>
                    <a:pt x="2013276" y="368195"/>
                  </a:lnTo>
                  <a:lnTo>
                    <a:pt x="1975065" y="413539"/>
                  </a:lnTo>
                  <a:lnTo>
                    <a:pt x="1937689" y="461484"/>
                  </a:lnTo>
                  <a:lnTo>
                    <a:pt x="1901226" y="512026"/>
                  </a:lnTo>
                  <a:lnTo>
                    <a:pt x="1871151" y="556828"/>
                  </a:lnTo>
                  <a:lnTo>
                    <a:pt x="1842538" y="602401"/>
                  </a:lnTo>
                  <a:lnTo>
                    <a:pt x="1815411" y="648647"/>
                  </a:lnTo>
                  <a:lnTo>
                    <a:pt x="1789790" y="695463"/>
                  </a:lnTo>
                  <a:lnTo>
                    <a:pt x="1765697" y="742752"/>
                  </a:lnTo>
                  <a:lnTo>
                    <a:pt x="1743153" y="790411"/>
                  </a:lnTo>
                  <a:lnTo>
                    <a:pt x="1722181" y="838343"/>
                  </a:lnTo>
                  <a:lnTo>
                    <a:pt x="1702801" y="886445"/>
                  </a:lnTo>
                  <a:lnTo>
                    <a:pt x="1685035" y="934619"/>
                  </a:lnTo>
                  <a:lnTo>
                    <a:pt x="1668905" y="982764"/>
                  </a:lnTo>
                  <a:lnTo>
                    <a:pt x="1652500" y="1028635"/>
                  </a:lnTo>
                  <a:lnTo>
                    <a:pt x="1633035" y="1072935"/>
                  </a:lnTo>
                  <a:lnTo>
                    <a:pt x="1610637" y="1115536"/>
                  </a:lnTo>
                  <a:lnTo>
                    <a:pt x="1585435" y="1156310"/>
                  </a:lnTo>
                  <a:lnTo>
                    <a:pt x="1557556" y="1195128"/>
                  </a:lnTo>
                  <a:lnTo>
                    <a:pt x="1527129" y="1231862"/>
                  </a:lnTo>
                  <a:lnTo>
                    <a:pt x="1494282" y="1266382"/>
                  </a:lnTo>
                  <a:lnTo>
                    <a:pt x="1459143" y="1298561"/>
                  </a:lnTo>
                  <a:lnTo>
                    <a:pt x="1421840" y="1328269"/>
                  </a:lnTo>
                  <a:lnTo>
                    <a:pt x="1382501" y="1355378"/>
                  </a:lnTo>
                  <a:lnTo>
                    <a:pt x="1341254" y="1379759"/>
                  </a:lnTo>
                  <a:lnTo>
                    <a:pt x="1298228" y="1401285"/>
                  </a:lnTo>
                  <a:lnTo>
                    <a:pt x="1253550" y="1419825"/>
                  </a:lnTo>
                  <a:lnTo>
                    <a:pt x="1207349" y="1435252"/>
                  </a:lnTo>
                  <a:lnTo>
                    <a:pt x="1165312" y="1448426"/>
                  </a:lnTo>
                  <a:lnTo>
                    <a:pt x="1123309" y="1463159"/>
                  </a:lnTo>
                  <a:lnTo>
                    <a:pt x="1081382" y="1479436"/>
                  </a:lnTo>
                  <a:lnTo>
                    <a:pt x="1039574" y="1497245"/>
                  </a:lnTo>
                  <a:lnTo>
                    <a:pt x="997928" y="1516569"/>
                  </a:lnTo>
                  <a:lnTo>
                    <a:pt x="956484" y="1537395"/>
                  </a:lnTo>
                  <a:lnTo>
                    <a:pt x="915284" y="1559710"/>
                  </a:lnTo>
                  <a:lnTo>
                    <a:pt x="874372" y="1583497"/>
                  </a:lnTo>
                  <a:lnTo>
                    <a:pt x="833789" y="1608743"/>
                  </a:lnTo>
                  <a:lnTo>
                    <a:pt x="793577" y="1635434"/>
                  </a:lnTo>
                  <a:lnTo>
                    <a:pt x="753778" y="1663555"/>
                  </a:lnTo>
                  <a:lnTo>
                    <a:pt x="714435" y="1693093"/>
                  </a:lnTo>
                  <a:lnTo>
                    <a:pt x="675589" y="1724032"/>
                  </a:lnTo>
                  <a:lnTo>
                    <a:pt x="637282" y="1756358"/>
                  </a:lnTo>
                  <a:lnTo>
                    <a:pt x="599556" y="1790057"/>
                  </a:lnTo>
                  <a:lnTo>
                    <a:pt x="562455" y="1825115"/>
                  </a:lnTo>
                  <a:lnTo>
                    <a:pt x="526018" y="1861518"/>
                  </a:lnTo>
                  <a:lnTo>
                    <a:pt x="490290" y="1899250"/>
                  </a:lnTo>
                  <a:lnTo>
                    <a:pt x="455311" y="1938298"/>
                  </a:lnTo>
                  <a:lnTo>
                    <a:pt x="421124" y="1978648"/>
                  </a:lnTo>
                  <a:lnTo>
                    <a:pt x="387771" y="2020284"/>
                  </a:lnTo>
                  <a:lnTo>
                    <a:pt x="355293" y="2063194"/>
                  </a:lnTo>
                  <a:lnTo>
                    <a:pt x="323734" y="2107362"/>
                  </a:lnTo>
                  <a:lnTo>
                    <a:pt x="293039" y="2152927"/>
                  </a:lnTo>
                  <a:lnTo>
                    <a:pt x="263880" y="2198921"/>
                  </a:lnTo>
                  <a:lnTo>
                    <a:pt x="236257" y="2245298"/>
                  </a:lnTo>
                  <a:lnTo>
                    <a:pt x="210167" y="2292013"/>
                  </a:lnTo>
                  <a:lnTo>
                    <a:pt x="185609" y="2339020"/>
                  </a:lnTo>
                  <a:lnTo>
                    <a:pt x="162582" y="2386271"/>
                  </a:lnTo>
                  <a:lnTo>
                    <a:pt x="141085" y="2433722"/>
                  </a:lnTo>
                  <a:lnTo>
                    <a:pt x="121116" y="2481326"/>
                  </a:lnTo>
                  <a:lnTo>
                    <a:pt x="102674" y="2529038"/>
                  </a:lnTo>
                  <a:lnTo>
                    <a:pt x="85758" y="2576810"/>
                  </a:lnTo>
                  <a:lnTo>
                    <a:pt x="70367" y="2624597"/>
                  </a:lnTo>
                  <a:lnTo>
                    <a:pt x="56498" y="2672353"/>
                  </a:lnTo>
                  <a:lnTo>
                    <a:pt x="44151" y="2720032"/>
                  </a:lnTo>
                  <a:lnTo>
                    <a:pt x="33325" y="2767587"/>
                  </a:lnTo>
                  <a:lnTo>
                    <a:pt x="24017" y="2814974"/>
                  </a:lnTo>
                  <a:lnTo>
                    <a:pt x="16228" y="2862145"/>
                  </a:lnTo>
                  <a:lnTo>
                    <a:pt x="9954" y="2909055"/>
                  </a:lnTo>
                  <a:lnTo>
                    <a:pt x="5196" y="2955657"/>
                  </a:lnTo>
                  <a:lnTo>
                    <a:pt x="1952" y="3001905"/>
                  </a:lnTo>
                  <a:lnTo>
                    <a:pt x="220" y="3047755"/>
                  </a:lnTo>
                  <a:lnTo>
                    <a:pt x="0" y="3093158"/>
                  </a:lnTo>
                  <a:lnTo>
                    <a:pt x="1289" y="3138070"/>
                  </a:lnTo>
                  <a:lnTo>
                    <a:pt x="4086" y="3182444"/>
                  </a:lnTo>
                  <a:lnTo>
                    <a:pt x="8391" y="3226234"/>
                  </a:lnTo>
                  <a:lnTo>
                    <a:pt x="14202" y="3269394"/>
                  </a:lnTo>
                  <a:lnTo>
                    <a:pt x="21517" y="3311879"/>
                  </a:lnTo>
                  <a:lnTo>
                    <a:pt x="30335" y="3353641"/>
                  </a:lnTo>
                  <a:lnTo>
                    <a:pt x="40656" y="3394635"/>
                  </a:lnTo>
                  <a:lnTo>
                    <a:pt x="52477" y="3434816"/>
                  </a:lnTo>
                  <a:lnTo>
                    <a:pt x="65797" y="3474136"/>
                  </a:lnTo>
                  <a:lnTo>
                    <a:pt x="80615" y="3512549"/>
                  </a:lnTo>
                  <a:lnTo>
                    <a:pt x="96929" y="3550011"/>
                  </a:lnTo>
                  <a:lnTo>
                    <a:pt x="114739" y="3586474"/>
                  </a:lnTo>
                  <a:lnTo>
                    <a:pt x="134043" y="3621892"/>
                  </a:lnTo>
                  <a:lnTo>
                    <a:pt x="154840" y="3656220"/>
                  </a:lnTo>
                  <a:lnTo>
                    <a:pt x="177128" y="3689412"/>
                  </a:lnTo>
                  <a:lnTo>
                    <a:pt x="200905" y="3721421"/>
                  </a:lnTo>
                  <a:lnTo>
                    <a:pt x="226172" y="3752201"/>
                  </a:lnTo>
                  <a:lnTo>
                    <a:pt x="252926" y="3781707"/>
                  </a:lnTo>
                  <a:lnTo>
                    <a:pt x="281166" y="3809892"/>
                  </a:lnTo>
                  <a:lnTo>
                    <a:pt x="310890" y="3836709"/>
                  </a:lnTo>
                  <a:lnTo>
                    <a:pt x="342098" y="3862114"/>
                  </a:lnTo>
                  <a:lnTo>
                    <a:pt x="374788" y="3886060"/>
                  </a:lnTo>
                  <a:lnTo>
                    <a:pt x="408656" y="3908307"/>
                  </a:lnTo>
                  <a:lnTo>
                    <a:pt x="441117" y="3927333"/>
                  </a:lnTo>
                  <a:lnTo>
                    <a:pt x="1330367" y="3927333"/>
                  </a:lnTo>
                  <a:lnTo>
                    <a:pt x="1375692" y="3906807"/>
                  </a:lnTo>
                  <a:lnTo>
                    <a:pt x="1417685" y="3886047"/>
                  </a:lnTo>
                  <a:lnTo>
                    <a:pt x="1459436" y="3863759"/>
                  </a:lnTo>
                  <a:lnTo>
                    <a:pt x="1500901" y="3839960"/>
                  </a:lnTo>
                  <a:lnTo>
                    <a:pt x="1542037" y="3814664"/>
                  </a:lnTo>
                  <a:lnTo>
                    <a:pt x="1582801" y="3787885"/>
                  </a:lnTo>
                  <a:lnTo>
                    <a:pt x="1623147" y="3759639"/>
                  </a:lnTo>
                  <a:lnTo>
                    <a:pt x="1663034" y="3729940"/>
                  </a:lnTo>
                  <a:lnTo>
                    <a:pt x="1702417" y="3698803"/>
                  </a:lnTo>
                  <a:lnTo>
                    <a:pt x="1741253" y="3666244"/>
                  </a:lnTo>
                  <a:lnTo>
                    <a:pt x="1779497" y="3632277"/>
                  </a:lnTo>
                  <a:lnTo>
                    <a:pt x="1817108" y="3596917"/>
                  </a:lnTo>
                  <a:lnTo>
                    <a:pt x="1854040" y="3560178"/>
                  </a:lnTo>
                  <a:lnTo>
                    <a:pt x="1890250" y="3522077"/>
                  </a:lnTo>
                  <a:lnTo>
                    <a:pt x="1925695" y="3482627"/>
                  </a:lnTo>
                  <a:lnTo>
                    <a:pt x="1960330" y="3441843"/>
                  </a:lnTo>
                  <a:lnTo>
                    <a:pt x="1994114" y="3399741"/>
                  </a:lnTo>
                  <a:lnTo>
                    <a:pt x="2027001" y="3356334"/>
                  </a:lnTo>
                  <a:lnTo>
                    <a:pt x="2058948" y="3311639"/>
                  </a:lnTo>
                  <a:lnTo>
                    <a:pt x="2089284" y="3266621"/>
                  </a:lnTo>
                  <a:lnTo>
                    <a:pt x="2118119" y="3221183"/>
                  </a:lnTo>
                  <a:lnTo>
                    <a:pt x="2145457" y="3175370"/>
                  </a:lnTo>
                  <a:lnTo>
                    <a:pt x="2171297" y="3129226"/>
                  </a:lnTo>
                  <a:lnTo>
                    <a:pt x="2195640" y="3082796"/>
                  </a:lnTo>
                  <a:lnTo>
                    <a:pt x="2218489" y="3036125"/>
                  </a:lnTo>
                  <a:lnTo>
                    <a:pt x="2239845" y="2989256"/>
                  </a:lnTo>
                  <a:lnTo>
                    <a:pt x="2259708" y="2942233"/>
                  </a:lnTo>
                  <a:lnTo>
                    <a:pt x="2278081" y="2895103"/>
                  </a:lnTo>
                  <a:lnTo>
                    <a:pt x="2294963" y="2847908"/>
                  </a:lnTo>
                  <a:lnTo>
                    <a:pt x="2310358" y="2800693"/>
                  </a:lnTo>
                  <a:lnTo>
                    <a:pt x="2324265" y="2753502"/>
                  </a:lnTo>
                  <a:lnTo>
                    <a:pt x="2336687" y="2706381"/>
                  </a:lnTo>
                  <a:lnTo>
                    <a:pt x="2347624" y="2659373"/>
                  </a:lnTo>
                  <a:lnTo>
                    <a:pt x="2357078" y="2612522"/>
                  </a:lnTo>
                  <a:lnTo>
                    <a:pt x="2365050" y="2565874"/>
                  </a:lnTo>
                  <a:lnTo>
                    <a:pt x="2371542" y="2519472"/>
                  </a:lnTo>
                  <a:lnTo>
                    <a:pt x="2376554" y="2473362"/>
                  </a:lnTo>
                  <a:lnTo>
                    <a:pt x="2380088" y="2427586"/>
                  </a:lnTo>
                  <a:lnTo>
                    <a:pt x="2382145" y="2382190"/>
                  </a:lnTo>
                  <a:lnTo>
                    <a:pt x="2382727" y="2337219"/>
                  </a:lnTo>
                  <a:lnTo>
                    <a:pt x="2381835" y="2292716"/>
                  </a:lnTo>
                  <a:lnTo>
                    <a:pt x="2379470" y="2248726"/>
                  </a:lnTo>
                  <a:lnTo>
                    <a:pt x="2377759" y="2200047"/>
                  </a:lnTo>
                  <a:lnTo>
                    <a:pt x="2379498" y="2151706"/>
                  </a:lnTo>
                  <a:lnTo>
                    <a:pt x="2384610" y="2103868"/>
                  </a:lnTo>
                  <a:lnTo>
                    <a:pt x="2393022" y="2056697"/>
                  </a:lnTo>
                  <a:lnTo>
                    <a:pt x="2404656" y="2010360"/>
                  </a:lnTo>
                  <a:lnTo>
                    <a:pt x="2419438" y="1965020"/>
                  </a:lnTo>
                  <a:lnTo>
                    <a:pt x="2437290" y="1920843"/>
                  </a:lnTo>
                  <a:lnTo>
                    <a:pt x="2458138" y="1877995"/>
                  </a:lnTo>
                  <a:lnTo>
                    <a:pt x="2481906" y="1836639"/>
                  </a:lnTo>
                  <a:lnTo>
                    <a:pt x="2508518" y="1796942"/>
                  </a:lnTo>
                  <a:lnTo>
                    <a:pt x="2537898" y="1759068"/>
                  </a:lnTo>
                  <a:lnTo>
                    <a:pt x="2569971" y="1723182"/>
                  </a:lnTo>
                  <a:lnTo>
                    <a:pt x="2604660" y="1689450"/>
                  </a:lnTo>
                  <a:lnTo>
                    <a:pt x="2641890" y="1658036"/>
                  </a:lnTo>
                  <a:lnTo>
                    <a:pt x="2681351" y="1626084"/>
                  </a:lnTo>
                  <a:lnTo>
                    <a:pt x="2720266" y="1592590"/>
                  </a:lnTo>
                  <a:lnTo>
                    <a:pt x="2758550" y="1557607"/>
                  </a:lnTo>
                  <a:lnTo>
                    <a:pt x="2796116" y="1521193"/>
                  </a:lnTo>
                  <a:lnTo>
                    <a:pt x="2832878" y="1483401"/>
                  </a:lnTo>
                  <a:lnTo>
                    <a:pt x="2868749" y="1444288"/>
                  </a:lnTo>
                  <a:lnTo>
                    <a:pt x="2903644" y="1403907"/>
                  </a:lnTo>
                  <a:lnTo>
                    <a:pt x="2937476" y="1362314"/>
                  </a:lnTo>
                  <a:lnTo>
                    <a:pt x="2970158" y="1319565"/>
                  </a:lnTo>
                  <a:lnTo>
                    <a:pt x="3001605" y="1275715"/>
                  </a:lnTo>
                  <a:lnTo>
                    <a:pt x="3036199" y="1223875"/>
                  </a:lnTo>
                  <a:lnTo>
                    <a:pt x="3068041" y="1172087"/>
                  </a:lnTo>
                  <a:lnTo>
                    <a:pt x="3097153" y="1120428"/>
                  </a:lnTo>
                  <a:lnTo>
                    <a:pt x="3123559" y="1068974"/>
                  </a:lnTo>
                  <a:lnTo>
                    <a:pt x="3147282" y="1017800"/>
                  </a:lnTo>
                  <a:lnTo>
                    <a:pt x="3168346" y="966985"/>
                  </a:lnTo>
                  <a:lnTo>
                    <a:pt x="3186775" y="916602"/>
                  </a:lnTo>
                  <a:lnTo>
                    <a:pt x="3202592" y="866731"/>
                  </a:lnTo>
                  <a:lnTo>
                    <a:pt x="3215820" y="817445"/>
                  </a:lnTo>
                  <a:lnTo>
                    <a:pt x="3226483" y="768823"/>
                  </a:lnTo>
                  <a:lnTo>
                    <a:pt x="3234605" y="720939"/>
                  </a:lnTo>
                  <a:lnTo>
                    <a:pt x="3240208" y="673871"/>
                  </a:lnTo>
                  <a:lnTo>
                    <a:pt x="3243317" y="627695"/>
                  </a:lnTo>
                  <a:lnTo>
                    <a:pt x="3243954" y="582487"/>
                  </a:lnTo>
                  <a:lnTo>
                    <a:pt x="3242144" y="538324"/>
                  </a:lnTo>
                  <a:lnTo>
                    <a:pt x="3237910" y="495281"/>
                  </a:lnTo>
                  <a:lnTo>
                    <a:pt x="3231275" y="453436"/>
                  </a:lnTo>
                  <a:lnTo>
                    <a:pt x="3222263" y="412864"/>
                  </a:lnTo>
                  <a:lnTo>
                    <a:pt x="3210897" y="373641"/>
                  </a:lnTo>
                  <a:lnTo>
                    <a:pt x="3197200" y="335845"/>
                  </a:lnTo>
                  <a:lnTo>
                    <a:pt x="3181197" y="299552"/>
                  </a:lnTo>
                  <a:lnTo>
                    <a:pt x="3162911" y="264837"/>
                  </a:lnTo>
                  <a:lnTo>
                    <a:pt x="3142365" y="231778"/>
                  </a:lnTo>
                  <a:lnTo>
                    <a:pt x="3119582" y="200450"/>
                  </a:lnTo>
                  <a:lnTo>
                    <a:pt x="3094587" y="170930"/>
                  </a:lnTo>
                  <a:lnTo>
                    <a:pt x="3067402" y="143294"/>
                  </a:lnTo>
                  <a:lnTo>
                    <a:pt x="3038051" y="117619"/>
                  </a:lnTo>
                  <a:lnTo>
                    <a:pt x="3006558" y="93980"/>
                  </a:lnTo>
                  <a:lnTo>
                    <a:pt x="2973396" y="72747"/>
                  </a:lnTo>
                  <a:lnTo>
                    <a:pt x="2939075" y="54233"/>
                  </a:lnTo>
                  <a:lnTo>
                    <a:pt x="2903675" y="38434"/>
                  </a:lnTo>
                  <a:lnTo>
                    <a:pt x="2867276" y="25346"/>
                  </a:lnTo>
                  <a:lnTo>
                    <a:pt x="2829957" y="14963"/>
                  </a:lnTo>
                  <a:lnTo>
                    <a:pt x="2791799" y="7281"/>
                  </a:lnTo>
                  <a:lnTo>
                    <a:pt x="2752881" y="2294"/>
                  </a:lnTo>
                  <a:lnTo>
                    <a:pt x="2713282" y="0"/>
                  </a:lnTo>
                  <a:close/>
                </a:path>
              </a:pathLst>
            </a:custGeom>
            <a:solidFill>
              <a:srgbClr val="B8D0ED"/>
            </a:solidFill>
          </p:spPr>
          <p:txBody>
            <a:bodyPr wrap="square" lIns="0" tIns="0" rIns="0" bIns="0" rtlCol="0"/>
            <a:lstStyle/>
            <a:p>
              <a:endParaRPr/>
            </a:p>
          </p:txBody>
        </p:sp>
        <p:sp>
          <p:nvSpPr>
            <p:cNvPr id="7" name="object 7"/>
            <p:cNvSpPr/>
            <p:nvPr/>
          </p:nvSpPr>
          <p:spPr>
            <a:xfrm>
              <a:off x="3781119" y="4651650"/>
              <a:ext cx="2047875" cy="2950210"/>
            </a:xfrm>
            <a:custGeom>
              <a:avLst/>
              <a:gdLst/>
              <a:ahLst/>
              <a:cxnLst/>
              <a:rect l="l" t="t" r="r" b="b"/>
              <a:pathLst>
                <a:path w="2047875" h="2950209">
                  <a:moveTo>
                    <a:pt x="2042972" y="0"/>
                  </a:moveTo>
                  <a:lnTo>
                    <a:pt x="2005327" y="40075"/>
                  </a:lnTo>
                  <a:lnTo>
                    <a:pt x="1940664" y="115800"/>
                  </a:lnTo>
                  <a:lnTo>
                    <a:pt x="1876496" y="191933"/>
                  </a:lnTo>
                  <a:lnTo>
                    <a:pt x="1812787" y="268444"/>
                  </a:lnTo>
                  <a:lnTo>
                    <a:pt x="1749505" y="345306"/>
                  </a:lnTo>
                  <a:lnTo>
                    <a:pt x="1655309" y="461193"/>
                  </a:lnTo>
                  <a:lnTo>
                    <a:pt x="1561881" y="577708"/>
                  </a:lnTo>
                  <a:lnTo>
                    <a:pt x="1469110" y="694753"/>
                  </a:lnTo>
                  <a:lnTo>
                    <a:pt x="1331315" y="871423"/>
                  </a:lnTo>
                  <a:lnTo>
                    <a:pt x="1263186" y="960351"/>
                  </a:lnTo>
                  <a:lnTo>
                    <a:pt x="1161769" y="1094354"/>
                  </a:lnTo>
                  <a:lnTo>
                    <a:pt x="1061110" y="1228953"/>
                  </a:lnTo>
                  <a:lnTo>
                    <a:pt x="1027932" y="1274104"/>
                  </a:lnTo>
                  <a:lnTo>
                    <a:pt x="961894" y="1364643"/>
                  </a:lnTo>
                  <a:lnTo>
                    <a:pt x="863585" y="1501013"/>
                  </a:lnTo>
                  <a:lnTo>
                    <a:pt x="798588" y="1592338"/>
                  </a:lnTo>
                  <a:lnTo>
                    <a:pt x="734428" y="1684248"/>
                  </a:lnTo>
                  <a:lnTo>
                    <a:pt x="642924" y="1817882"/>
                  </a:lnTo>
                  <a:lnTo>
                    <a:pt x="587339" y="1900615"/>
                  </a:lnTo>
                  <a:lnTo>
                    <a:pt x="532463" y="1983834"/>
                  </a:lnTo>
                  <a:lnTo>
                    <a:pt x="478272" y="2067517"/>
                  </a:lnTo>
                  <a:lnTo>
                    <a:pt x="424738" y="2151646"/>
                  </a:lnTo>
                  <a:lnTo>
                    <a:pt x="398471" y="2194031"/>
                  </a:lnTo>
                  <a:lnTo>
                    <a:pt x="346476" y="2279149"/>
                  </a:lnTo>
                  <a:lnTo>
                    <a:pt x="320799" y="2321908"/>
                  </a:lnTo>
                  <a:lnTo>
                    <a:pt x="295368" y="2364818"/>
                  </a:lnTo>
                  <a:lnTo>
                    <a:pt x="270209" y="2407891"/>
                  </a:lnTo>
                  <a:lnTo>
                    <a:pt x="245349" y="2451141"/>
                  </a:lnTo>
                  <a:lnTo>
                    <a:pt x="220811" y="2494580"/>
                  </a:lnTo>
                  <a:lnTo>
                    <a:pt x="196621" y="2538222"/>
                  </a:lnTo>
                  <a:lnTo>
                    <a:pt x="172802" y="2582054"/>
                  </a:lnTo>
                  <a:lnTo>
                    <a:pt x="149359" y="2626109"/>
                  </a:lnTo>
                  <a:lnTo>
                    <a:pt x="126354" y="2670406"/>
                  </a:lnTo>
                  <a:lnTo>
                    <a:pt x="103847" y="2714961"/>
                  </a:lnTo>
                  <a:lnTo>
                    <a:pt x="81901" y="2759793"/>
                  </a:lnTo>
                  <a:lnTo>
                    <a:pt x="60577" y="2804919"/>
                  </a:lnTo>
                  <a:lnTo>
                    <a:pt x="39936" y="2850356"/>
                  </a:lnTo>
                  <a:lnTo>
                    <a:pt x="20041" y="2896122"/>
                  </a:lnTo>
                  <a:lnTo>
                    <a:pt x="0" y="2944685"/>
                  </a:lnTo>
                  <a:lnTo>
                    <a:pt x="1015" y="2947555"/>
                  </a:lnTo>
                  <a:lnTo>
                    <a:pt x="5956" y="2950044"/>
                  </a:lnTo>
                  <a:lnTo>
                    <a:pt x="9055" y="2949028"/>
                  </a:lnTo>
                  <a:lnTo>
                    <a:pt x="33240" y="2902391"/>
                  </a:lnTo>
                  <a:lnTo>
                    <a:pt x="56595" y="2858557"/>
                  </a:lnTo>
                  <a:lnTo>
                    <a:pt x="80376" y="2814974"/>
                  </a:lnTo>
                  <a:lnTo>
                    <a:pt x="104561" y="2771627"/>
                  </a:lnTo>
                  <a:lnTo>
                    <a:pt x="129125" y="2728504"/>
                  </a:lnTo>
                  <a:lnTo>
                    <a:pt x="154044" y="2685590"/>
                  </a:lnTo>
                  <a:lnTo>
                    <a:pt x="179295" y="2642872"/>
                  </a:lnTo>
                  <a:lnTo>
                    <a:pt x="204853" y="2600337"/>
                  </a:lnTo>
                  <a:lnTo>
                    <a:pt x="230695" y="2557970"/>
                  </a:lnTo>
                  <a:lnTo>
                    <a:pt x="283060" y="2473658"/>
                  </a:lnTo>
                  <a:lnTo>
                    <a:pt x="336129" y="2389788"/>
                  </a:lnTo>
                  <a:lnTo>
                    <a:pt x="389866" y="2306340"/>
                  </a:lnTo>
                  <a:lnTo>
                    <a:pt x="444239" y="2223291"/>
                  </a:lnTo>
                  <a:lnTo>
                    <a:pt x="526566" y="2099201"/>
                  </a:lnTo>
                  <a:lnTo>
                    <a:pt x="582196" y="2016953"/>
                  </a:lnTo>
                  <a:lnTo>
                    <a:pt x="722629" y="1812213"/>
                  </a:lnTo>
                  <a:lnTo>
                    <a:pt x="786447" y="1720481"/>
                  </a:lnTo>
                  <a:lnTo>
                    <a:pt x="882989" y="1583432"/>
                  </a:lnTo>
                  <a:lnTo>
                    <a:pt x="947600" y="1492221"/>
                  </a:lnTo>
                  <a:lnTo>
                    <a:pt x="1045281" y="1355921"/>
                  </a:lnTo>
                  <a:lnTo>
                    <a:pt x="1242402" y="1084516"/>
                  </a:lnTo>
                  <a:lnTo>
                    <a:pt x="1448884" y="804465"/>
                  </a:lnTo>
                  <a:lnTo>
                    <a:pt x="1656886" y="525431"/>
                  </a:lnTo>
                  <a:lnTo>
                    <a:pt x="2045842" y="8889"/>
                  </a:lnTo>
                  <a:lnTo>
                    <a:pt x="2047455" y="6743"/>
                  </a:lnTo>
                  <a:lnTo>
                    <a:pt x="2047189" y="3644"/>
                  </a:lnTo>
                  <a:lnTo>
                    <a:pt x="2042972" y="0"/>
                  </a:lnTo>
                  <a:close/>
                </a:path>
              </a:pathLst>
            </a:custGeom>
            <a:solidFill>
              <a:srgbClr val="88B0DE"/>
            </a:solidFill>
          </p:spPr>
          <p:txBody>
            <a:bodyPr wrap="square" lIns="0" tIns="0" rIns="0" bIns="0" rtlCol="0"/>
            <a:lstStyle/>
            <a:p>
              <a:endParaRPr/>
            </a:p>
          </p:txBody>
        </p:sp>
        <p:pic>
          <p:nvPicPr>
            <p:cNvPr id="8" name="object 8"/>
            <p:cNvPicPr/>
            <p:nvPr/>
          </p:nvPicPr>
          <p:blipFill>
            <a:blip r:embed="rId3" cstate="print"/>
            <a:stretch>
              <a:fillRect/>
            </a:stretch>
          </p:blipFill>
          <p:spPr>
            <a:xfrm>
              <a:off x="0" y="2052599"/>
              <a:ext cx="1899729" cy="1102080"/>
            </a:xfrm>
            <a:prstGeom prst="rect">
              <a:avLst/>
            </a:prstGeom>
          </p:spPr>
        </p:pic>
        <p:sp>
          <p:nvSpPr>
            <p:cNvPr id="9" name="object 9"/>
            <p:cNvSpPr/>
            <p:nvPr/>
          </p:nvSpPr>
          <p:spPr>
            <a:xfrm>
              <a:off x="0" y="1814627"/>
              <a:ext cx="1760855" cy="793115"/>
            </a:xfrm>
            <a:custGeom>
              <a:avLst/>
              <a:gdLst/>
              <a:ahLst/>
              <a:cxnLst/>
              <a:rect l="l" t="t" r="r" b="b"/>
              <a:pathLst>
                <a:path w="1760855" h="793114">
                  <a:moveTo>
                    <a:pt x="0" y="0"/>
                  </a:moveTo>
                  <a:lnTo>
                    <a:pt x="0" y="771066"/>
                  </a:lnTo>
                  <a:lnTo>
                    <a:pt x="6998" y="772806"/>
                  </a:lnTo>
                  <a:lnTo>
                    <a:pt x="54787" y="781886"/>
                  </a:lnTo>
                  <a:lnTo>
                    <a:pt x="102917" y="788277"/>
                  </a:lnTo>
                  <a:lnTo>
                    <a:pt x="151273" y="791976"/>
                  </a:lnTo>
                  <a:lnTo>
                    <a:pt x="199743" y="792982"/>
                  </a:lnTo>
                  <a:lnTo>
                    <a:pt x="248211" y="791291"/>
                  </a:lnTo>
                  <a:lnTo>
                    <a:pt x="296566" y="786902"/>
                  </a:lnTo>
                  <a:lnTo>
                    <a:pt x="344691" y="779813"/>
                  </a:lnTo>
                  <a:lnTo>
                    <a:pt x="392475" y="770021"/>
                  </a:lnTo>
                  <a:lnTo>
                    <a:pt x="439803" y="757526"/>
                  </a:lnTo>
                  <a:lnTo>
                    <a:pt x="486561" y="742324"/>
                  </a:lnTo>
                  <a:lnTo>
                    <a:pt x="830150" y="619141"/>
                  </a:lnTo>
                  <a:lnTo>
                    <a:pt x="1075174" y="530259"/>
                  </a:lnTo>
                  <a:lnTo>
                    <a:pt x="1253002" y="464937"/>
                  </a:lnTo>
                  <a:lnTo>
                    <a:pt x="1416296" y="403989"/>
                  </a:lnTo>
                  <a:lnTo>
                    <a:pt x="1512888" y="367219"/>
                  </a:lnTo>
                  <a:lnTo>
                    <a:pt x="1596725" y="334542"/>
                  </a:lnTo>
                  <a:lnTo>
                    <a:pt x="1633074" y="320007"/>
                  </a:lnTo>
                  <a:lnTo>
                    <a:pt x="1693058" y="295082"/>
                  </a:lnTo>
                  <a:lnTo>
                    <a:pt x="1733993" y="276398"/>
                  </a:lnTo>
                  <a:lnTo>
                    <a:pt x="1760342" y="241992"/>
                  </a:lnTo>
                  <a:lnTo>
                    <a:pt x="1754873" y="228030"/>
                  </a:lnTo>
                  <a:lnTo>
                    <a:pt x="1725742" y="196520"/>
                  </a:lnTo>
                  <a:lnTo>
                    <a:pt x="1671985" y="162252"/>
                  </a:lnTo>
                  <a:lnTo>
                    <a:pt x="1635733" y="144843"/>
                  </a:lnTo>
                  <a:lnTo>
                    <a:pt x="1593159" y="127654"/>
                  </a:lnTo>
                  <a:lnTo>
                    <a:pt x="1544207" y="110989"/>
                  </a:lnTo>
                  <a:lnTo>
                    <a:pt x="1488823" y="95151"/>
                  </a:lnTo>
                  <a:lnTo>
                    <a:pt x="1426952" y="80443"/>
                  </a:lnTo>
                  <a:lnTo>
                    <a:pt x="1358537" y="67170"/>
                  </a:lnTo>
                  <a:lnTo>
                    <a:pt x="1283524" y="55633"/>
                  </a:lnTo>
                  <a:lnTo>
                    <a:pt x="1201858" y="46137"/>
                  </a:lnTo>
                  <a:lnTo>
                    <a:pt x="1113483" y="38985"/>
                  </a:lnTo>
                  <a:lnTo>
                    <a:pt x="605149" y="16929"/>
                  </a:lnTo>
                  <a:lnTo>
                    <a:pt x="0" y="0"/>
                  </a:lnTo>
                  <a:close/>
                </a:path>
              </a:pathLst>
            </a:custGeom>
            <a:solidFill>
              <a:srgbClr val="B8D0ED"/>
            </a:solidFill>
          </p:spPr>
          <p:txBody>
            <a:bodyPr wrap="square" lIns="0" tIns="0" rIns="0" bIns="0" rtlCol="0"/>
            <a:lstStyle/>
            <a:p>
              <a:endParaRPr/>
            </a:p>
          </p:txBody>
        </p:sp>
        <p:sp>
          <p:nvSpPr>
            <p:cNvPr id="10" name="object 10"/>
            <p:cNvSpPr/>
            <p:nvPr/>
          </p:nvSpPr>
          <p:spPr>
            <a:xfrm>
              <a:off x="0" y="1777821"/>
              <a:ext cx="1939925" cy="534035"/>
            </a:xfrm>
            <a:custGeom>
              <a:avLst/>
              <a:gdLst/>
              <a:ahLst/>
              <a:cxnLst/>
              <a:rect l="l" t="t" r="r" b="b"/>
              <a:pathLst>
                <a:path w="1939925" h="534035">
                  <a:moveTo>
                    <a:pt x="630428" y="119202"/>
                  </a:moveTo>
                  <a:lnTo>
                    <a:pt x="489864" y="101358"/>
                  </a:lnTo>
                  <a:lnTo>
                    <a:pt x="0" y="99288"/>
                  </a:lnTo>
                  <a:lnTo>
                    <a:pt x="0" y="463080"/>
                  </a:lnTo>
                  <a:lnTo>
                    <a:pt x="97066" y="493623"/>
                  </a:lnTo>
                  <a:lnTo>
                    <a:pt x="145364" y="507949"/>
                  </a:lnTo>
                  <a:lnTo>
                    <a:pt x="193103" y="520204"/>
                  </a:lnTo>
                  <a:lnTo>
                    <a:pt x="239610" y="529196"/>
                  </a:lnTo>
                  <a:lnTo>
                    <a:pt x="284200" y="533704"/>
                  </a:lnTo>
                  <a:lnTo>
                    <a:pt x="326199" y="532549"/>
                  </a:lnTo>
                  <a:lnTo>
                    <a:pt x="364896" y="524522"/>
                  </a:lnTo>
                  <a:lnTo>
                    <a:pt x="399618" y="508419"/>
                  </a:lnTo>
                  <a:lnTo>
                    <a:pt x="429679" y="483057"/>
                  </a:lnTo>
                  <a:lnTo>
                    <a:pt x="461327" y="427532"/>
                  </a:lnTo>
                  <a:lnTo>
                    <a:pt x="469074" y="368439"/>
                  </a:lnTo>
                  <a:lnTo>
                    <a:pt x="462584" y="279946"/>
                  </a:lnTo>
                  <a:lnTo>
                    <a:pt x="461695" y="252044"/>
                  </a:lnTo>
                  <a:lnTo>
                    <a:pt x="471043" y="200977"/>
                  </a:lnTo>
                  <a:lnTo>
                    <a:pt x="505371" y="158838"/>
                  </a:lnTo>
                  <a:lnTo>
                    <a:pt x="576897" y="128752"/>
                  </a:lnTo>
                  <a:lnTo>
                    <a:pt x="630428" y="119202"/>
                  </a:lnTo>
                  <a:close/>
                </a:path>
                <a:path w="1939925" h="534035">
                  <a:moveTo>
                    <a:pt x="1939340" y="138760"/>
                  </a:moveTo>
                  <a:lnTo>
                    <a:pt x="1911959" y="97116"/>
                  </a:lnTo>
                  <a:lnTo>
                    <a:pt x="1876247" y="77571"/>
                  </a:lnTo>
                  <a:lnTo>
                    <a:pt x="1825434" y="57962"/>
                  </a:lnTo>
                  <a:lnTo>
                    <a:pt x="1759204" y="37630"/>
                  </a:lnTo>
                  <a:lnTo>
                    <a:pt x="1618678" y="3530"/>
                  </a:lnTo>
                  <a:lnTo>
                    <a:pt x="1468208" y="0"/>
                  </a:lnTo>
                  <a:lnTo>
                    <a:pt x="1214488" y="34112"/>
                  </a:lnTo>
                  <a:lnTo>
                    <a:pt x="764260" y="112915"/>
                  </a:lnTo>
                  <a:lnTo>
                    <a:pt x="724319" y="133172"/>
                  </a:lnTo>
                  <a:lnTo>
                    <a:pt x="667486" y="170700"/>
                  </a:lnTo>
                  <a:lnTo>
                    <a:pt x="638708" y="204368"/>
                  </a:lnTo>
                  <a:lnTo>
                    <a:pt x="633869" y="219824"/>
                  </a:lnTo>
                  <a:lnTo>
                    <a:pt x="634860" y="234391"/>
                  </a:lnTo>
                  <a:lnTo>
                    <a:pt x="668883" y="272973"/>
                  </a:lnTo>
                  <a:lnTo>
                    <a:pt x="713498" y="294678"/>
                  </a:lnTo>
                  <a:lnTo>
                    <a:pt x="771994" y="313359"/>
                  </a:lnTo>
                  <a:lnTo>
                    <a:pt x="841197" y="329234"/>
                  </a:lnTo>
                  <a:lnTo>
                    <a:pt x="878827" y="336169"/>
                  </a:lnTo>
                  <a:lnTo>
                    <a:pt x="917956" y="342468"/>
                  </a:lnTo>
                  <a:lnTo>
                    <a:pt x="958176" y="348145"/>
                  </a:lnTo>
                  <a:lnTo>
                    <a:pt x="999109" y="353237"/>
                  </a:lnTo>
                  <a:lnTo>
                    <a:pt x="1040358" y="357771"/>
                  </a:lnTo>
                  <a:lnTo>
                    <a:pt x="1081519" y="361759"/>
                  </a:lnTo>
                  <a:lnTo>
                    <a:pt x="1122197" y="365226"/>
                  </a:lnTo>
                  <a:lnTo>
                    <a:pt x="1162011" y="368198"/>
                  </a:lnTo>
                  <a:lnTo>
                    <a:pt x="1200556" y="370687"/>
                  </a:lnTo>
                  <a:lnTo>
                    <a:pt x="1272260" y="374345"/>
                  </a:lnTo>
                  <a:lnTo>
                    <a:pt x="1334173" y="376389"/>
                  </a:lnTo>
                  <a:lnTo>
                    <a:pt x="1409255" y="377291"/>
                  </a:lnTo>
                  <a:lnTo>
                    <a:pt x="1473504" y="375996"/>
                  </a:lnTo>
                  <a:lnTo>
                    <a:pt x="1528826" y="372224"/>
                  </a:lnTo>
                  <a:lnTo>
                    <a:pt x="1577136" y="365658"/>
                  </a:lnTo>
                  <a:lnTo>
                    <a:pt x="1620342" y="356006"/>
                  </a:lnTo>
                  <a:lnTo>
                    <a:pt x="1660359" y="342976"/>
                  </a:lnTo>
                  <a:lnTo>
                    <a:pt x="1699107" y="326250"/>
                  </a:lnTo>
                  <a:lnTo>
                    <a:pt x="1738490" y="305536"/>
                  </a:lnTo>
                  <a:lnTo>
                    <a:pt x="1780425" y="280530"/>
                  </a:lnTo>
                  <a:lnTo>
                    <a:pt x="1826818" y="250926"/>
                  </a:lnTo>
                  <a:lnTo>
                    <a:pt x="1875066" y="217601"/>
                  </a:lnTo>
                  <a:lnTo>
                    <a:pt x="1910105" y="188239"/>
                  </a:lnTo>
                  <a:lnTo>
                    <a:pt x="1939340" y="138760"/>
                  </a:lnTo>
                  <a:close/>
                </a:path>
              </a:pathLst>
            </a:custGeom>
            <a:solidFill>
              <a:srgbClr val="7693CB"/>
            </a:solidFill>
          </p:spPr>
          <p:txBody>
            <a:bodyPr wrap="square" lIns="0" tIns="0" rIns="0" bIns="0" rtlCol="0"/>
            <a:lstStyle/>
            <a:p>
              <a:endParaRPr/>
            </a:p>
          </p:txBody>
        </p:sp>
        <p:pic>
          <p:nvPicPr>
            <p:cNvPr id="11" name="object 11"/>
            <p:cNvPicPr/>
            <p:nvPr/>
          </p:nvPicPr>
          <p:blipFill>
            <a:blip r:embed="rId4" cstate="print"/>
            <a:stretch>
              <a:fillRect/>
            </a:stretch>
          </p:blipFill>
          <p:spPr>
            <a:xfrm>
              <a:off x="0" y="344462"/>
              <a:ext cx="1694967" cy="1718106"/>
            </a:xfrm>
            <a:prstGeom prst="rect">
              <a:avLst/>
            </a:prstGeom>
          </p:spPr>
        </p:pic>
        <p:pic>
          <p:nvPicPr>
            <p:cNvPr id="12" name="object 12"/>
            <p:cNvPicPr/>
            <p:nvPr/>
          </p:nvPicPr>
          <p:blipFill>
            <a:blip r:embed="rId5" cstate="print"/>
            <a:stretch>
              <a:fillRect/>
            </a:stretch>
          </p:blipFill>
          <p:spPr>
            <a:xfrm>
              <a:off x="0" y="705086"/>
              <a:ext cx="87456" cy="156832"/>
            </a:xfrm>
            <a:prstGeom prst="rect">
              <a:avLst/>
            </a:prstGeom>
          </p:spPr>
        </p:pic>
        <p:pic>
          <p:nvPicPr>
            <p:cNvPr id="13" name="object 13"/>
            <p:cNvPicPr/>
            <p:nvPr/>
          </p:nvPicPr>
          <p:blipFill>
            <a:blip r:embed="rId6" cstate="print"/>
            <a:stretch>
              <a:fillRect/>
            </a:stretch>
          </p:blipFill>
          <p:spPr>
            <a:xfrm>
              <a:off x="22710" y="466700"/>
              <a:ext cx="191447" cy="81653"/>
            </a:xfrm>
            <a:prstGeom prst="rect">
              <a:avLst/>
            </a:prstGeom>
          </p:spPr>
        </p:pic>
        <p:pic>
          <p:nvPicPr>
            <p:cNvPr id="14" name="object 14"/>
            <p:cNvPicPr/>
            <p:nvPr/>
          </p:nvPicPr>
          <p:blipFill>
            <a:blip r:embed="rId7" cstate="print"/>
            <a:stretch>
              <a:fillRect/>
            </a:stretch>
          </p:blipFill>
          <p:spPr>
            <a:xfrm>
              <a:off x="315941" y="466563"/>
              <a:ext cx="151685" cy="75410"/>
            </a:xfrm>
            <a:prstGeom prst="rect">
              <a:avLst/>
            </a:prstGeom>
          </p:spPr>
        </p:pic>
        <p:sp>
          <p:nvSpPr>
            <p:cNvPr id="15" name="object 15"/>
            <p:cNvSpPr/>
            <p:nvPr/>
          </p:nvSpPr>
          <p:spPr>
            <a:xfrm>
              <a:off x="192363" y="650600"/>
              <a:ext cx="85090" cy="55880"/>
            </a:xfrm>
            <a:custGeom>
              <a:avLst/>
              <a:gdLst/>
              <a:ahLst/>
              <a:cxnLst/>
              <a:rect l="l" t="t" r="r" b="b"/>
              <a:pathLst>
                <a:path w="85089" h="55879">
                  <a:moveTo>
                    <a:pt x="3661" y="0"/>
                  </a:moveTo>
                  <a:lnTo>
                    <a:pt x="0" y="15465"/>
                  </a:lnTo>
                  <a:lnTo>
                    <a:pt x="16198" y="37895"/>
                  </a:lnTo>
                  <a:lnTo>
                    <a:pt x="55403" y="54490"/>
                  </a:lnTo>
                  <a:lnTo>
                    <a:pt x="84904" y="55471"/>
                  </a:lnTo>
                  <a:lnTo>
                    <a:pt x="79709" y="43511"/>
                  </a:lnTo>
                  <a:lnTo>
                    <a:pt x="54519" y="24494"/>
                  </a:lnTo>
                  <a:lnTo>
                    <a:pt x="24034" y="4300"/>
                  </a:lnTo>
                  <a:lnTo>
                    <a:pt x="3661" y="0"/>
                  </a:lnTo>
                  <a:close/>
                </a:path>
              </a:pathLst>
            </a:custGeom>
            <a:solidFill>
              <a:srgbClr val="88B0DE"/>
            </a:solidFill>
          </p:spPr>
          <p:txBody>
            <a:bodyPr wrap="square" lIns="0" tIns="0" rIns="0" bIns="0" rtlCol="0"/>
            <a:lstStyle/>
            <a:p>
              <a:endParaRPr/>
            </a:p>
          </p:txBody>
        </p:sp>
        <p:pic>
          <p:nvPicPr>
            <p:cNvPr id="16" name="object 16"/>
            <p:cNvPicPr/>
            <p:nvPr/>
          </p:nvPicPr>
          <p:blipFill>
            <a:blip r:embed="rId8" cstate="print"/>
            <a:stretch>
              <a:fillRect/>
            </a:stretch>
          </p:blipFill>
          <p:spPr>
            <a:xfrm>
              <a:off x="523630" y="585820"/>
              <a:ext cx="219966" cy="126669"/>
            </a:xfrm>
            <a:prstGeom prst="rect">
              <a:avLst/>
            </a:prstGeom>
          </p:spPr>
        </p:pic>
        <p:sp>
          <p:nvSpPr>
            <p:cNvPr id="17" name="object 17"/>
            <p:cNvSpPr/>
            <p:nvPr/>
          </p:nvSpPr>
          <p:spPr>
            <a:xfrm>
              <a:off x="64982" y="1580386"/>
              <a:ext cx="147320" cy="48895"/>
            </a:xfrm>
            <a:custGeom>
              <a:avLst/>
              <a:gdLst/>
              <a:ahLst/>
              <a:cxnLst/>
              <a:rect l="l" t="t" r="r" b="b"/>
              <a:pathLst>
                <a:path w="147320" h="48894">
                  <a:moveTo>
                    <a:pt x="127965" y="0"/>
                  </a:moveTo>
                  <a:lnTo>
                    <a:pt x="72864" y="7889"/>
                  </a:lnTo>
                  <a:lnTo>
                    <a:pt x="6565" y="16446"/>
                  </a:lnTo>
                  <a:lnTo>
                    <a:pt x="0" y="24866"/>
                  </a:lnTo>
                  <a:lnTo>
                    <a:pt x="2197" y="42633"/>
                  </a:lnTo>
                  <a:lnTo>
                    <a:pt x="9474" y="48895"/>
                  </a:lnTo>
                  <a:lnTo>
                    <a:pt x="17856" y="48895"/>
                  </a:lnTo>
                  <a:lnTo>
                    <a:pt x="77436" y="41297"/>
                  </a:lnTo>
                  <a:lnTo>
                    <a:pt x="132969" y="33350"/>
                  </a:lnTo>
                  <a:lnTo>
                    <a:pt x="147142" y="14173"/>
                  </a:lnTo>
                  <a:lnTo>
                    <a:pt x="144861" y="7872"/>
                  </a:lnTo>
                  <a:lnTo>
                    <a:pt x="140501" y="3095"/>
                  </a:lnTo>
                  <a:lnTo>
                    <a:pt x="134667" y="314"/>
                  </a:lnTo>
                  <a:lnTo>
                    <a:pt x="127965" y="0"/>
                  </a:lnTo>
                  <a:close/>
                </a:path>
              </a:pathLst>
            </a:custGeom>
            <a:solidFill>
              <a:srgbClr val="FFFFFF">
                <a:alpha val="72999"/>
              </a:srgbClr>
            </a:solidFill>
          </p:spPr>
          <p:txBody>
            <a:bodyPr wrap="square" lIns="0" tIns="0" rIns="0" bIns="0" rtlCol="0"/>
            <a:lstStyle/>
            <a:p>
              <a:endParaRPr/>
            </a:p>
          </p:txBody>
        </p:sp>
        <p:sp>
          <p:nvSpPr>
            <p:cNvPr id="18" name="object 18"/>
            <p:cNvSpPr/>
            <p:nvPr/>
          </p:nvSpPr>
          <p:spPr>
            <a:xfrm>
              <a:off x="0" y="1418804"/>
              <a:ext cx="5626735" cy="2374900"/>
            </a:xfrm>
            <a:custGeom>
              <a:avLst/>
              <a:gdLst/>
              <a:ahLst/>
              <a:cxnLst/>
              <a:rect l="l" t="t" r="r" b="b"/>
              <a:pathLst>
                <a:path w="5626735" h="2374900">
                  <a:moveTo>
                    <a:pt x="4104538" y="101600"/>
                  </a:moveTo>
                  <a:lnTo>
                    <a:pt x="3983634" y="101600"/>
                  </a:lnTo>
                  <a:lnTo>
                    <a:pt x="3872433" y="139700"/>
                  </a:lnTo>
                  <a:lnTo>
                    <a:pt x="3817088" y="165100"/>
                  </a:lnTo>
                  <a:lnTo>
                    <a:pt x="3789720" y="165100"/>
                  </a:lnTo>
                  <a:lnTo>
                    <a:pt x="3653205" y="228600"/>
                  </a:lnTo>
                  <a:lnTo>
                    <a:pt x="3492118" y="292100"/>
                  </a:lnTo>
                  <a:lnTo>
                    <a:pt x="3478822" y="292100"/>
                  </a:lnTo>
                  <a:lnTo>
                    <a:pt x="3465634" y="304800"/>
                  </a:lnTo>
                  <a:lnTo>
                    <a:pt x="3452487" y="304800"/>
                  </a:lnTo>
                  <a:lnTo>
                    <a:pt x="3439312" y="317500"/>
                  </a:lnTo>
                  <a:lnTo>
                    <a:pt x="3397190" y="342900"/>
                  </a:lnTo>
                  <a:lnTo>
                    <a:pt x="3355013" y="355600"/>
                  </a:lnTo>
                  <a:lnTo>
                    <a:pt x="3312964" y="381000"/>
                  </a:lnTo>
                  <a:lnTo>
                    <a:pt x="3271228" y="393700"/>
                  </a:lnTo>
                  <a:lnTo>
                    <a:pt x="3229990" y="419100"/>
                  </a:lnTo>
                  <a:lnTo>
                    <a:pt x="3100946" y="482600"/>
                  </a:lnTo>
                  <a:lnTo>
                    <a:pt x="2898635" y="609600"/>
                  </a:lnTo>
                  <a:lnTo>
                    <a:pt x="2873844" y="622300"/>
                  </a:lnTo>
                  <a:lnTo>
                    <a:pt x="2725254" y="711200"/>
                  </a:lnTo>
                  <a:lnTo>
                    <a:pt x="2712881" y="723900"/>
                  </a:lnTo>
                  <a:lnTo>
                    <a:pt x="2700480" y="723900"/>
                  </a:lnTo>
                  <a:lnTo>
                    <a:pt x="2688121" y="736600"/>
                  </a:lnTo>
                  <a:lnTo>
                    <a:pt x="2675877" y="736600"/>
                  </a:lnTo>
                  <a:lnTo>
                    <a:pt x="2481910" y="876300"/>
                  </a:lnTo>
                  <a:lnTo>
                    <a:pt x="2457691" y="889000"/>
                  </a:lnTo>
                  <a:lnTo>
                    <a:pt x="2244077" y="1041400"/>
                  </a:lnTo>
                  <a:lnTo>
                    <a:pt x="2203634" y="1066800"/>
                  </a:lnTo>
                  <a:lnTo>
                    <a:pt x="2163053" y="1104900"/>
                  </a:lnTo>
                  <a:lnTo>
                    <a:pt x="2040496" y="1181100"/>
                  </a:lnTo>
                  <a:lnTo>
                    <a:pt x="1999376" y="1219200"/>
                  </a:lnTo>
                  <a:lnTo>
                    <a:pt x="1875227" y="1295400"/>
                  </a:lnTo>
                  <a:lnTo>
                    <a:pt x="1833586" y="1333500"/>
                  </a:lnTo>
                  <a:lnTo>
                    <a:pt x="1623488" y="1460500"/>
                  </a:lnTo>
                  <a:lnTo>
                    <a:pt x="1581098" y="1498600"/>
                  </a:lnTo>
                  <a:lnTo>
                    <a:pt x="1495957" y="1549400"/>
                  </a:lnTo>
                  <a:lnTo>
                    <a:pt x="975485" y="1854200"/>
                  </a:lnTo>
                  <a:lnTo>
                    <a:pt x="931404" y="1866900"/>
                  </a:lnTo>
                  <a:lnTo>
                    <a:pt x="709467" y="1993900"/>
                  </a:lnTo>
                  <a:lnTo>
                    <a:pt x="664781" y="2006600"/>
                  </a:lnTo>
                  <a:lnTo>
                    <a:pt x="479992" y="2108200"/>
                  </a:lnTo>
                  <a:lnTo>
                    <a:pt x="433546" y="2120900"/>
                  </a:lnTo>
                  <a:lnTo>
                    <a:pt x="293613" y="2197100"/>
                  </a:lnTo>
                  <a:lnTo>
                    <a:pt x="246772" y="2209800"/>
                  </a:lnTo>
                  <a:lnTo>
                    <a:pt x="152793" y="2260600"/>
                  </a:lnTo>
                  <a:lnTo>
                    <a:pt x="105656" y="2273300"/>
                  </a:lnTo>
                  <a:lnTo>
                    <a:pt x="11090" y="2324100"/>
                  </a:lnTo>
                  <a:lnTo>
                    <a:pt x="0" y="2324100"/>
                  </a:lnTo>
                  <a:lnTo>
                    <a:pt x="0" y="2374900"/>
                  </a:lnTo>
                  <a:lnTo>
                    <a:pt x="32070" y="2362200"/>
                  </a:lnTo>
                  <a:lnTo>
                    <a:pt x="79585" y="2349500"/>
                  </a:lnTo>
                  <a:lnTo>
                    <a:pt x="174313" y="2298700"/>
                  </a:lnTo>
                  <a:lnTo>
                    <a:pt x="221526" y="2286000"/>
                  </a:lnTo>
                  <a:lnTo>
                    <a:pt x="315649" y="2235200"/>
                  </a:lnTo>
                  <a:lnTo>
                    <a:pt x="362558" y="2222500"/>
                  </a:lnTo>
                  <a:lnTo>
                    <a:pt x="502680" y="2146300"/>
                  </a:lnTo>
                  <a:lnTo>
                    <a:pt x="549184" y="2133600"/>
                  </a:lnTo>
                  <a:lnTo>
                    <a:pt x="688085" y="2057400"/>
                  </a:lnTo>
                  <a:lnTo>
                    <a:pt x="777640" y="2006600"/>
                  </a:lnTo>
                  <a:lnTo>
                    <a:pt x="822269" y="1993900"/>
                  </a:lnTo>
                  <a:lnTo>
                    <a:pt x="1392870" y="1663700"/>
                  </a:lnTo>
                  <a:lnTo>
                    <a:pt x="1692148" y="1485900"/>
                  </a:lnTo>
                  <a:lnTo>
                    <a:pt x="1734412" y="1447800"/>
                  </a:lnTo>
                  <a:lnTo>
                    <a:pt x="1902194" y="1346200"/>
                  </a:lnTo>
                  <a:lnTo>
                    <a:pt x="1943815" y="1308100"/>
                  </a:lnTo>
                  <a:lnTo>
                    <a:pt x="2067879" y="1231900"/>
                  </a:lnTo>
                  <a:lnTo>
                    <a:pt x="2108963" y="1193800"/>
                  </a:lnTo>
                  <a:lnTo>
                    <a:pt x="2190718" y="1143000"/>
                  </a:lnTo>
                  <a:lnTo>
                    <a:pt x="2231387" y="1104900"/>
                  </a:lnTo>
                  <a:lnTo>
                    <a:pt x="2271915" y="1079500"/>
                  </a:lnTo>
                  <a:lnTo>
                    <a:pt x="2483434" y="927100"/>
                  </a:lnTo>
                  <a:lnTo>
                    <a:pt x="2507424" y="914400"/>
                  </a:lnTo>
                  <a:lnTo>
                    <a:pt x="2699473" y="774700"/>
                  </a:lnTo>
                  <a:lnTo>
                    <a:pt x="2711594" y="774700"/>
                  </a:lnTo>
                  <a:lnTo>
                    <a:pt x="2736106" y="749300"/>
                  </a:lnTo>
                  <a:lnTo>
                    <a:pt x="2748356" y="749300"/>
                  </a:lnTo>
                  <a:lnTo>
                    <a:pt x="2895460" y="660400"/>
                  </a:lnTo>
                  <a:lnTo>
                    <a:pt x="2919996" y="635000"/>
                  </a:lnTo>
                  <a:lnTo>
                    <a:pt x="3120250" y="520700"/>
                  </a:lnTo>
                  <a:lnTo>
                    <a:pt x="3247948" y="457200"/>
                  </a:lnTo>
                  <a:lnTo>
                    <a:pt x="3330055" y="406400"/>
                  </a:lnTo>
                  <a:lnTo>
                    <a:pt x="3371651" y="393700"/>
                  </a:lnTo>
                  <a:lnTo>
                    <a:pt x="3413374" y="368300"/>
                  </a:lnTo>
                  <a:lnTo>
                    <a:pt x="3455047" y="355600"/>
                  </a:lnTo>
                  <a:lnTo>
                    <a:pt x="3468086" y="342900"/>
                  </a:lnTo>
                  <a:lnTo>
                    <a:pt x="3481095" y="342900"/>
                  </a:lnTo>
                  <a:lnTo>
                    <a:pt x="3494141" y="330200"/>
                  </a:lnTo>
                  <a:lnTo>
                    <a:pt x="3507295" y="330200"/>
                  </a:lnTo>
                  <a:lnTo>
                    <a:pt x="3720477" y="228600"/>
                  </a:lnTo>
                  <a:lnTo>
                    <a:pt x="3747525" y="228600"/>
                  </a:lnTo>
                  <a:lnTo>
                    <a:pt x="3855824" y="177800"/>
                  </a:lnTo>
                  <a:lnTo>
                    <a:pt x="3883304" y="177800"/>
                  </a:lnTo>
                  <a:lnTo>
                    <a:pt x="3993184" y="139700"/>
                  </a:lnTo>
                  <a:lnTo>
                    <a:pt x="4020954" y="127000"/>
                  </a:lnTo>
                  <a:lnTo>
                    <a:pt x="4048809" y="127000"/>
                  </a:lnTo>
                  <a:lnTo>
                    <a:pt x="4104538" y="101600"/>
                  </a:lnTo>
                  <a:close/>
                </a:path>
                <a:path w="5626735" h="2374900">
                  <a:moveTo>
                    <a:pt x="5023218" y="25400"/>
                  </a:moveTo>
                  <a:lnTo>
                    <a:pt x="4882050" y="25400"/>
                  </a:lnTo>
                  <a:lnTo>
                    <a:pt x="4927911" y="38100"/>
                  </a:lnTo>
                  <a:lnTo>
                    <a:pt x="4973551" y="38100"/>
                  </a:lnTo>
                  <a:lnTo>
                    <a:pt x="5282722" y="127000"/>
                  </a:lnTo>
                  <a:lnTo>
                    <a:pt x="5324644" y="152400"/>
                  </a:lnTo>
                  <a:lnTo>
                    <a:pt x="5365715" y="177800"/>
                  </a:lnTo>
                  <a:lnTo>
                    <a:pt x="5405827" y="190500"/>
                  </a:lnTo>
                  <a:lnTo>
                    <a:pt x="5444870" y="215900"/>
                  </a:lnTo>
                  <a:lnTo>
                    <a:pt x="5468515" y="241300"/>
                  </a:lnTo>
                  <a:lnTo>
                    <a:pt x="5480286" y="241300"/>
                  </a:lnTo>
                  <a:lnTo>
                    <a:pt x="5491911" y="254000"/>
                  </a:lnTo>
                  <a:lnTo>
                    <a:pt x="5514635" y="266700"/>
                  </a:lnTo>
                  <a:lnTo>
                    <a:pt x="5525855" y="279400"/>
                  </a:lnTo>
                  <a:lnTo>
                    <a:pt x="5536768" y="292100"/>
                  </a:lnTo>
                  <a:lnTo>
                    <a:pt x="5558309" y="304800"/>
                  </a:lnTo>
                  <a:lnTo>
                    <a:pt x="5579121" y="330200"/>
                  </a:lnTo>
                  <a:lnTo>
                    <a:pt x="5598891" y="355600"/>
                  </a:lnTo>
                  <a:lnTo>
                    <a:pt x="5617311" y="368300"/>
                  </a:lnTo>
                  <a:lnTo>
                    <a:pt x="5626633" y="368300"/>
                  </a:lnTo>
                  <a:lnTo>
                    <a:pt x="5607853" y="342900"/>
                  </a:lnTo>
                  <a:lnTo>
                    <a:pt x="5587969" y="317500"/>
                  </a:lnTo>
                  <a:lnTo>
                    <a:pt x="5567145" y="304800"/>
                  </a:lnTo>
                  <a:lnTo>
                    <a:pt x="5545543" y="279400"/>
                  </a:lnTo>
                  <a:lnTo>
                    <a:pt x="5534602" y="266700"/>
                  </a:lnTo>
                  <a:lnTo>
                    <a:pt x="5523352" y="266700"/>
                  </a:lnTo>
                  <a:lnTo>
                    <a:pt x="5500560" y="241300"/>
                  </a:lnTo>
                  <a:lnTo>
                    <a:pt x="5488888" y="228600"/>
                  </a:lnTo>
                  <a:lnTo>
                    <a:pt x="5477071" y="228600"/>
                  </a:lnTo>
                  <a:lnTo>
                    <a:pt x="5453316" y="203200"/>
                  </a:lnTo>
                  <a:lnTo>
                    <a:pt x="5414069" y="177800"/>
                  </a:lnTo>
                  <a:lnTo>
                    <a:pt x="5373718" y="165100"/>
                  </a:lnTo>
                  <a:lnTo>
                    <a:pt x="5332359" y="139700"/>
                  </a:lnTo>
                  <a:lnTo>
                    <a:pt x="5290085" y="114300"/>
                  </a:lnTo>
                  <a:lnTo>
                    <a:pt x="5246992" y="101600"/>
                  </a:lnTo>
                  <a:lnTo>
                    <a:pt x="5203283" y="76200"/>
                  </a:lnTo>
                  <a:lnTo>
                    <a:pt x="5023218" y="25400"/>
                  </a:lnTo>
                  <a:close/>
                </a:path>
                <a:path w="5626735" h="2374900">
                  <a:moveTo>
                    <a:pt x="4146339" y="88900"/>
                  </a:moveTo>
                  <a:lnTo>
                    <a:pt x="4039960" y="88900"/>
                  </a:lnTo>
                  <a:lnTo>
                    <a:pt x="4011746" y="101600"/>
                  </a:lnTo>
                  <a:lnTo>
                    <a:pt x="4132392" y="101600"/>
                  </a:lnTo>
                  <a:lnTo>
                    <a:pt x="4146339" y="88900"/>
                  </a:lnTo>
                  <a:close/>
                </a:path>
                <a:path w="5626735" h="2374900">
                  <a:moveTo>
                    <a:pt x="4273238" y="63500"/>
                  </a:moveTo>
                  <a:lnTo>
                    <a:pt x="4124667" y="63500"/>
                  </a:lnTo>
                  <a:lnTo>
                    <a:pt x="4110570" y="76200"/>
                  </a:lnTo>
                  <a:lnTo>
                    <a:pt x="4096448" y="76200"/>
                  </a:lnTo>
                  <a:lnTo>
                    <a:pt x="4068214" y="88900"/>
                  </a:lnTo>
                  <a:lnTo>
                    <a:pt x="4160380" y="88900"/>
                  </a:lnTo>
                  <a:lnTo>
                    <a:pt x="4273238" y="63500"/>
                  </a:lnTo>
                  <a:close/>
                </a:path>
                <a:path w="5626735" h="2374900">
                  <a:moveTo>
                    <a:pt x="4533559" y="25400"/>
                  </a:moveTo>
                  <a:lnTo>
                    <a:pt x="4296156" y="25400"/>
                  </a:lnTo>
                  <a:lnTo>
                    <a:pt x="4267457" y="38100"/>
                  </a:lnTo>
                  <a:lnTo>
                    <a:pt x="4153039" y="63500"/>
                  </a:lnTo>
                  <a:lnTo>
                    <a:pt x="4301552" y="63500"/>
                  </a:lnTo>
                  <a:lnTo>
                    <a:pt x="4330052" y="50800"/>
                  </a:lnTo>
                  <a:lnTo>
                    <a:pt x="4380670" y="50800"/>
                  </a:lnTo>
                  <a:lnTo>
                    <a:pt x="4431481" y="38100"/>
                  </a:lnTo>
                  <a:lnTo>
                    <a:pt x="4482455" y="38100"/>
                  </a:lnTo>
                  <a:lnTo>
                    <a:pt x="4533559" y="25400"/>
                  </a:lnTo>
                  <a:close/>
                </a:path>
                <a:path w="5626735" h="2374900">
                  <a:moveTo>
                    <a:pt x="4931063" y="12700"/>
                  </a:moveTo>
                  <a:lnTo>
                    <a:pt x="4376376" y="12700"/>
                  </a:lnTo>
                  <a:lnTo>
                    <a:pt x="4325061" y="25400"/>
                  </a:lnTo>
                  <a:lnTo>
                    <a:pt x="4977295" y="25400"/>
                  </a:lnTo>
                  <a:lnTo>
                    <a:pt x="4931063" y="12700"/>
                  </a:lnTo>
                  <a:close/>
                </a:path>
                <a:path w="5626735" h="2374900">
                  <a:moveTo>
                    <a:pt x="4837995" y="0"/>
                  </a:moveTo>
                  <a:lnTo>
                    <a:pt x="4479563" y="0"/>
                  </a:lnTo>
                  <a:lnTo>
                    <a:pt x="4427887" y="12700"/>
                  </a:lnTo>
                  <a:lnTo>
                    <a:pt x="4884604" y="12700"/>
                  </a:lnTo>
                  <a:lnTo>
                    <a:pt x="4837995" y="0"/>
                  </a:lnTo>
                  <a:close/>
                </a:path>
              </a:pathLst>
            </a:custGeom>
            <a:solidFill>
              <a:srgbClr val="7693CB"/>
            </a:solidFill>
          </p:spPr>
          <p:txBody>
            <a:bodyPr wrap="square" lIns="0" tIns="0" rIns="0" bIns="0" rtlCol="0"/>
            <a:lstStyle/>
            <a:p>
              <a:endParaRPr/>
            </a:p>
          </p:txBody>
        </p:sp>
        <p:pic>
          <p:nvPicPr>
            <p:cNvPr id="19" name="object 19"/>
            <p:cNvPicPr/>
            <p:nvPr/>
          </p:nvPicPr>
          <p:blipFill>
            <a:blip r:embed="rId9" cstate="print"/>
            <a:stretch>
              <a:fillRect/>
            </a:stretch>
          </p:blipFill>
          <p:spPr>
            <a:xfrm>
              <a:off x="4462005" y="1476045"/>
              <a:ext cx="730457" cy="839774"/>
            </a:xfrm>
            <a:prstGeom prst="rect">
              <a:avLst/>
            </a:prstGeom>
          </p:spPr>
        </p:pic>
        <p:sp>
          <p:nvSpPr>
            <p:cNvPr id="20" name="object 20"/>
            <p:cNvSpPr/>
            <p:nvPr/>
          </p:nvSpPr>
          <p:spPr>
            <a:xfrm>
              <a:off x="3503648" y="1520417"/>
              <a:ext cx="838835" cy="956944"/>
            </a:xfrm>
            <a:custGeom>
              <a:avLst/>
              <a:gdLst/>
              <a:ahLst/>
              <a:cxnLst/>
              <a:rect l="l" t="t" r="r" b="b"/>
              <a:pathLst>
                <a:path w="838835" h="956944">
                  <a:moveTo>
                    <a:pt x="732294" y="0"/>
                  </a:moveTo>
                  <a:lnTo>
                    <a:pt x="562532" y="37919"/>
                  </a:lnTo>
                  <a:lnTo>
                    <a:pt x="429664" y="76371"/>
                  </a:lnTo>
                  <a:lnTo>
                    <a:pt x="265038" y="138588"/>
                  </a:lnTo>
                  <a:lnTo>
                    <a:pt x="0" y="247802"/>
                  </a:lnTo>
                  <a:lnTo>
                    <a:pt x="27130" y="294051"/>
                  </a:lnTo>
                  <a:lnTo>
                    <a:pt x="57351" y="340250"/>
                  </a:lnTo>
                  <a:lnTo>
                    <a:pt x="90278" y="386224"/>
                  </a:lnTo>
                  <a:lnTo>
                    <a:pt x="125526" y="431795"/>
                  </a:lnTo>
                  <a:lnTo>
                    <a:pt x="162709" y="476789"/>
                  </a:lnTo>
                  <a:lnTo>
                    <a:pt x="201442" y="521029"/>
                  </a:lnTo>
                  <a:lnTo>
                    <a:pt x="241340" y="564338"/>
                  </a:lnTo>
                  <a:lnTo>
                    <a:pt x="282019" y="606542"/>
                  </a:lnTo>
                  <a:lnTo>
                    <a:pt x="323092" y="647464"/>
                  </a:lnTo>
                  <a:lnTo>
                    <a:pt x="364176" y="686928"/>
                  </a:lnTo>
                  <a:lnTo>
                    <a:pt x="404884" y="724758"/>
                  </a:lnTo>
                  <a:lnTo>
                    <a:pt x="444831" y="760777"/>
                  </a:lnTo>
                  <a:lnTo>
                    <a:pt x="483634" y="794811"/>
                  </a:lnTo>
                  <a:lnTo>
                    <a:pt x="520905" y="826682"/>
                  </a:lnTo>
                  <a:lnTo>
                    <a:pt x="556261" y="856215"/>
                  </a:lnTo>
                  <a:lnTo>
                    <a:pt x="589317" y="883234"/>
                  </a:lnTo>
                  <a:lnTo>
                    <a:pt x="619686" y="907563"/>
                  </a:lnTo>
                  <a:lnTo>
                    <a:pt x="670826" y="947445"/>
                  </a:lnTo>
                  <a:lnTo>
                    <a:pt x="692766" y="956883"/>
                  </a:lnTo>
                  <a:lnTo>
                    <a:pt x="715383" y="955001"/>
                  </a:lnTo>
                  <a:lnTo>
                    <a:pt x="734740" y="943109"/>
                  </a:lnTo>
                  <a:lnTo>
                    <a:pt x="746899" y="922515"/>
                  </a:lnTo>
                  <a:lnTo>
                    <a:pt x="816930" y="670764"/>
                  </a:lnTo>
                  <a:lnTo>
                    <a:pt x="838752" y="490751"/>
                  </a:lnTo>
                  <a:lnTo>
                    <a:pt x="810996" y="295992"/>
                  </a:lnTo>
                  <a:lnTo>
                    <a:pt x="732294" y="0"/>
                  </a:lnTo>
                  <a:close/>
                </a:path>
              </a:pathLst>
            </a:custGeom>
            <a:solidFill>
              <a:srgbClr val="88B0DE"/>
            </a:solidFill>
          </p:spPr>
          <p:txBody>
            <a:bodyPr wrap="square" lIns="0" tIns="0" rIns="0" bIns="0" rtlCol="0"/>
            <a:lstStyle/>
            <a:p>
              <a:endParaRPr/>
            </a:p>
          </p:txBody>
        </p:sp>
        <p:pic>
          <p:nvPicPr>
            <p:cNvPr id="21" name="object 21"/>
            <p:cNvPicPr/>
            <p:nvPr/>
          </p:nvPicPr>
          <p:blipFill>
            <a:blip r:embed="rId10" cstate="print"/>
            <a:stretch>
              <a:fillRect/>
            </a:stretch>
          </p:blipFill>
          <p:spPr>
            <a:xfrm>
              <a:off x="2714053" y="1836051"/>
              <a:ext cx="728272" cy="933200"/>
            </a:xfrm>
            <a:prstGeom prst="rect">
              <a:avLst/>
            </a:prstGeom>
          </p:spPr>
        </p:pic>
        <p:sp>
          <p:nvSpPr>
            <p:cNvPr id="22" name="object 22"/>
            <p:cNvSpPr/>
            <p:nvPr/>
          </p:nvSpPr>
          <p:spPr>
            <a:xfrm>
              <a:off x="2075398" y="2248456"/>
              <a:ext cx="672465" cy="820419"/>
            </a:xfrm>
            <a:custGeom>
              <a:avLst/>
              <a:gdLst/>
              <a:ahLst/>
              <a:cxnLst/>
              <a:rect l="l" t="t" r="r" b="b"/>
              <a:pathLst>
                <a:path w="672464" h="820419">
                  <a:moveTo>
                    <a:pt x="577532" y="0"/>
                  </a:moveTo>
                  <a:lnTo>
                    <a:pt x="506007" y="49589"/>
                  </a:lnTo>
                  <a:lnTo>
                    <a:pt x="422006" y="111299"/>
                  </a:lnTo>
                  <a:lnTo>
                    <a:pt x="271385" y="225792"/>
                  </a:lnTo>
                  <a:lnTo>
                    <a:pt x="0" y="433730"/>
                  </a:lnTo>
                  <a:lnTo>
                    <a:pt x="42528" y="478806"/>
                  </a:lnTo>
                  <a:lnTo>
                    <a:pt x="87074" y="521899"/>
                  </a:lnTo>
                  <a:lnTo>
                    <a:pt x="132962" y="562871"/>
                  </a:lnTo>
                  <a:lnTo>
                    <a:pt x="179514" y="601587"/>
                  </a:lnTo>
                  <a:lnTo>
                    <a:pt x="226056" y="637907"/>
                  </a:lnTo>
                  <a:lnTo>
                    <a:pt x="271911" y="671696"/>
                  </a:lnTo>
                  <a:lnTo>
                    <a:pt x="316403" y="702816"/>
                  </a:lnTo>
                  <a:lnTo>
                    <a:pt x="358854" y="731129"/>
                  </a:lnTo>
                  <a:lnTo>
                    <a:pt x="398590" y="756499"/>
                  </a:lnTo>
                  <a:lnTo>
                    <a:pt x="434934" y="778788"/>
                  </a:lnTo>
                  <a:lnTo>
                    <a:pt x="494741" y="813574"/>
                  </a:lnTo>
                  <a:lnTo>
                    <a:pt x="516905" y="820420"/>
                  </a:lnTo>
                  <a:lnTo>
                    <a:pt x="539030" y="817756"/>
                  </a:lnTo>
                  <a:lnTo>
                    <a:pt x="558343" y="806552"/>
                  </a:lnTo>
                  <a:lnTo>
                    <a:pt x="572071" y="787781"/>
                  </a:lnTo>
                  <a:lnTo>
                    <a:pt x="646673" y="610072"/>
                  </a:lnTo>
                  <a:lnTo>
                    <a:pt x="672109" y="468776"/>
                  </a:lnTo>
                  <a:lnTo>
                    <a:pt x="648891" y="290036"/>
                  </a:lnTo>
                  <a:lnTo>
                    <a:pt x="577532" y="0"/>
                  </a:lnTo>
                  <a:close/>
                </a:path>
              </a:pathLst>
            </a:custGeom>
            <a:solidFill>
              <a:srgbClr val="88B0DE"/>
            </a:solidFill>
          </p:spPr>
          <p:txBody>
            <a:bodyPr wrap="square" lIns="0" tIns="0" rIns="0" bIns="0" rtlCol="0"/>
            <a:lstStyle/>
            <a:p>
              <a:endParaRPr/>
            </a:p>
          </p:txBody>
        </p:sp>
        <p:pic>
          <p:nvPicPr>
            <p:cNvPr id="23" name="object 23"/>
            <p:cNvPicPr/>
            <p:nvPr/>
          </p:nvPicPr>
          <p:blipFill>
            <a:blip r:embed="rId11" cstate="print"/>
            <a:stretch>
              <a:fillRect/>
            </a:stretch>
          </p:blipFill>
          <p:spPr>
            <a:xfrm>
              <a:off x="749655" y="2752559"/>
              <a:ext cx="1329226" cy="1225487"/>
            </a:xfrm>
            <a:prstGeom prst="rect">
              <a:avLst/>
            </a:prstGeom>
          </p:spPr>
        </p:pic>
        <p:pic>
          <p:nvPicPr>
            <p:cNvPr id="24" name="object 24"/>
            <p:cNvPicPr/>
            <p:nvPr/>
          </p:nvPicPr>
          <p:blipFill>
            <a:blip r:embed="rId12" cstate="print"/>
            <a:stretch>
              <a:fillRect/>
            </a:stretch>
          </p:blipFill>
          <p:spPr>
            <a:xfrm>
              <a:off x="93154" y="3531831"/>
              <a:ext cx="602694" cy="766224"/>
            </a:xfrm>
            <a:prstGeom prst="rect">
              <a:avLst/>
            </a:prstGeom>
          </p:spPr>
        </p:pic>
        <p:pic>
          <p:nvPicPr>
            <p:cNvPr id="25" name="object 25"/>
            <p:cNvPicPr/>
            <p:nvPr/>
          </p:nvPicPr>
          <p:blipFill>
            <a:blip r:embed="rId13" cstate="print"/>
            <a:stretch>
              <a:fillRect/>
            </a:stretch>
          </p:blipFill>
          <p:spPr>
            <a:xfrm>
              <a:off x="0" y="3821010"/>
              <a:ext cx="60676" cy="742518"/>
            </a:xfrm>
            <a:prstGeom prst="rect">
              <a:avLst/>
            </a:prstGeom>
          </p:spPr>
        </p:pic>
        <p:pic>
          <p:nvPicPr>
            <p:cNvPr id="26" name="object 26"/>
            <p:cNvPicPr/>
            <p:nvPr/>
          </p:nvPicPr>
          <p:blipFill>
            <a:blip r:embed="rId14" cstate="print"/>
            <a:stretch>
              <a:fillRect/>
            </a:stretch>
          </p:blipFill>
          <p:spPr>
            <a:xfrm>
              <a:off x="2376880" y="6562890"/>
              <a:ext cx="1554061" cy="1209509"/>
            </a:xfrm>
            <a:prstGeom prst="rect">
              <a:avLst/>
            </a:prstGeom>
          </p:spPr>
        </p:pic>
        <p:pic>
          <p:nvPicPr>
            <p:cNvPr id="27" name="object 27"/>
            <p:cNvPicPr/>
            <p:nvPr/>
          </p:nvPicPr>
          <p:blipFill>
            <a:blip r:embed="rId15" cstate="print"/>
            <a:stretch>
              <a:fillRect/>
            </a:stretch>
          </p:blipFill>
          <p:spPr>
            <a:xfrm>
              <a:off x="0" y="3203257"/>
              <a:ext cx="4708880" cy="4057827"/>
            </a:xfrm>
            <a:prstGeom prst="rect">
              <a:avLst/>
            </a:prstGeom>
          </p:spPr>
        </p:pic>
        <p:sp>
          <p:nvSpPr>
            <p:cNvPr id="28" name="object 28"/>
            <p:cNvSpPr/>
            <p:nvPr/>
          </p:nvSpPr>
          <p:spPr>
            <a:xfrm>
              <a:off x="1033953" y="2975029"/>
              <a:ext cx="1116330" cy="788035"/>
            </a:xfrm>
            <a:custGeom>
              <a:avLst/>
              <a:gdLst/>
              <a:ahLst/>
              <a:cxnLst/>
              <a:rect l="l" t="t" r="r" b="b"/>
              <a:pathLst>
                <a:path w="1116330" h="788035">
                  <a:moveTo>
                    <a:pt x="1116304" y="0"/>
                  </a:moveTo>
                  <a:lnTo>
                    <a:pt x="384644" y="1650"/>
                  </a:lnTo>
                  <a:lnTo>
                    <a:pt x="378146" y="40455"/>
                  </a:lnTo>
                  <a:lnTo>
                    <a:pt x="370383" y="80935"/>
                  </a:lnTo>
                  <a:lnTo>
                    <a:pt x="361266" y="122882"/>
                  </a:lnTo>
                  <a:lnTo>
                    <a:pt x="350702" y="166091"/>
                  </a:lnTo>
                  <a:lnTo>
                    <a:pt x="338602" y="210354"/>
                  </a:lnTo>
                  <a:lnTo>
                    <a:pt x="324873" y="255465"/>
                  </a:lnTo>
                  <a:lnTo>
                    <a:pt x="309425" y="301217"/>
                  </a:lnTo>
                  <a:lnTo>
                    <a:pt x="292167" y="347405"/>
                  </a:lnTo>
                  <a:lnTo>
                    <a:pt x="273008" y="393820"/>
                  </a:lnTo>
                  <a:lnTo>
                    <a:pt x="251857" y="440257"/>
                  </a:lnTo>
                  <a:lnTo>
                    <a:pt x="228622" y="486510"/>
                  </a:lnTo>
                  <a:lnTo>
                    <a:pt x="203213" y="532370"/>
                  </a:lnTo>
                  <a:lnTo>
                    <a:pt x="175539" y="577633"/>
                  </a:lnTo>
                  <a:lnTo>
                    <a:pt x="145508" y="622091"/>
                  </a:lnTo>
                  <a:lnTo>
                    <a:pt x="113030" y="665537"/>
                  </a:lnTo>
                  <a:lnTo>
                    <a:pt x="78013" y="707766"/>
                  </a:lnTo>
                  <a:lnTo>
                    <a:pt x="40366" y="748570"/>
                  </a:lnTo>
                  <a:lnTo>
                    <a:pt x="0" y="787742"/>
                  </a:lnTo>
                  <a:lnTo>
                    <a:pt x="629818" y="787742"/>
                  </a:lnTo>
                  <a:lnTo>
                    <a:pt x="676937" y="749879"/>
                  </a:lnTo>
                  <a:lnTo>
                    <a:pt x="721144" y="710491"/>
                  </a:lnTo>
                  <a:lnTo>
                    <a:pt x="762532" y="669778"/>
                  </a:lnTo>
                  <a:lnTo>
                    <a:pt x="801192" y="627937"/>
                  </a:lnTo>
                  <a:lnTo>
                    <a:pt x="837216" y="585168"/>
                  </a:lnTo>
                  <a:lnTo>
                    <a:pt x="870696" y="541668"/>
                  </a:lnTo>
                  <a:lnTo>
                    <a:pt x="901725" y="497636"/>
                  </a:lnTo>
                  <a:lnTo>
                    <a:pt x="930394" y="453271"/>
                  </a:lnTo>
                  <a:lnTo>
                    <a:pt x="956794" y="408771"/>
                  </a:lnTo>
                  <a:lnTo>
                    <a:pt x="981019" y="364334"/>
                  </a:lnTo>
                  <a:lnTo>
                    <a:pt x="1003160" y="320159"/>
                  </a:lnTo>
                  <a:lnTo>
                    <a:pt x="1023309" y="276444"/>
                  </a:lnTo>
                  <a:lnTo>
                    <a:pt x="1041558" y="233388"/>
                  </a:lnTo>
                  <a:lnTo>
                    <a:pt x="1057999" y="191189"/>
                  </a:lnTo>
                  <a:lnTo>
                    <a:pt x="1072724" y="150046"/>
                  </a:lnTo>
                  <a:lnTo>
                    <a:pt x="1085826" y="110157"/>
                  </a:lnTo>
                  <a:lnTo>
                    <a:pt x="1097394" y="71721"/>
                  </a:lnTo>
                  <a:lnTo>
                    <a:pt x="1107523" y="34935"/>
                  </a:lnTo>
                  <a:lnTo>
                    <a:pt x="1116304" y="0"/>
                  </a:lnTo>
                  <a:close/>
                </a:path>
              </a:pathLst>
            </a:custGeom>
            <a:solidFill>
              <a:srgbClr val="FFFFFF"/>
            </a:solidFill>
          </p:spPr>
          <p:txBody>
            <a:bodyPr wrap="square" lIns="0" tIns="0" rIns="0" bIns="0" rtlCol="0"/>
            <a:lstStyle/>
            <a:p>
              <a:endParaRPr/>
            </a:p>
          </p:txBody>
        </p:sp>
        <p:pic>
          <p:nvPicPr>
            <p:cNvPr id="29" name="object 29"/>
            <p:cNvPicPr/>
            <p:nvPr/>
          </p:nvPicPr>
          <p:blipFill>
            <a:blip r:embed="rId16" cstate="print"/>
            <a:stretch>
              <a:fillRect/>
            </a:stretch>
          </p:blipFill>
          <p:spPr>
            <a:xfrm>
              <a:off x="1663776" y="2973577"/>
              <a:ext cx="1129766" cy="789190"/>
            </a:xfrm>
            <a:prstGeom prst="rect">
              <a:avLst/>
            </a:prstGeom>
          </p:spPr>
        </p:pic>
        <p:sp>
          <p:nvSpPr>
            <p:cNvPr id="30" name="object 30"/>
            <p:cNvSpPr/>
            <p:nvPr/>
          </p:nvSpPr>
          <p:spPr>
            <a:xfrm>
              <a:off x="0" y="2978513"/>
              <a:ext cx="605155" cy="784860"/>
            </a:xfrm>
            <a:custGeom>
              <a:avLst/>
              <a:gdLst/>
              <a:ahLst/>
              <a:cxnLst/>
              <a:rect l="l" t="t" r="r" b="b"/>
              <a:pathLst>
                <a:path w="605155" h="784860">
                  <a:moveTo>
                    <a:pt x="604575" y="0"/>
                  </a:moveTo>
                  <a:lnTo>
                    <a:pt x="0" y="1360"/>
                  </a:lnTo>
                  <a:lnTo>
                    <a:pt x="0" y="784263"/>
                  </a:lnTo>
                  <a:lnTo>
                    <a:pt x="364114" y="784263"/>
                  </a:lnTo>
                  <a:lnTo>
                    <a:pt x="393422" y="744640"/>
                  </a:lnTo>
                  <a:lnTo>
                    <a:pt x="420335" y="702864"/>
                  </a:lnTo>
                  <a:lnTo>
                    <a:pt x="444951" y="659201"/>
                  </a:lnTo>
                  <a:lnTo>
                    <a:pt x="467371" y="613922"/>
                  </a:lnTo>
                  <a:lnTo>
                    <a:pt x="487695" y="567292"/>
                  </a:lnTo>
                  <a:lnTo>
                    <a:pt x="506024" y="519580"/>
                  </a:lnTo>
                  <a:lnTo>
                    <a:pt x="522456" y="471055"/>
                  </a:lnTo>
                  <a:lnTo>
                    <a:pt x="537094" y="421983"/>
                  </a:lnTo>
                  <a:lnTo>
                    <a:pt x="550037" y="372634"/>
                  </a:lnTo>
                  <a:lnTo>
                    <a:pt x="561384" y="323276"/>
                  </a:lnTo>
                  <a:lnTo>
                    <a:pt x="571237" y="274175"/>
                  </a:lnTo>
                  <a:lnTo>
                    <a:pt x="579695" y="225600"/>
                  </a:lnTo>
                  <a:lnTo>
                    <a:pt x="586859" y="177820"/>
                  </a:lnTo>
                  <a:lnTo>
                    <a:pt x="592829" y="131102"/>
                  </a:lnTo>
                  <a:lnTo>
                    <a:pt x="597705" y="85713"/>
                  </a:lnTo>
                  <a:lnTo>
                    <a:pt x="601587" y="41923"/>
                  </a:lnTo>
                  <a:lnTo>
                    <a:pt x="604575" y="0"/>
                  </a:lnTo>
                  <a:close/>
                </a:path>
              </a:pathLst>
            </a:custGeom>
            <a:solidFill>
              <a:srgbClr val="FFFFFF"/>
            </a:solidFill>
          </p:spPr>
          <p:txBody>
            <a:bodyPr wrap="square" lIns="0" tIns="0" rIns="0" bIns="0" rtlCol="0"/>
            <a:lstStyle/>
            <a:p>
              <a:endParaRPr/>
            </a:p>
          </p:txBody>
        </p:sp>
        <p:pic>
          <p:nvPicPr>
            <p:cNvPr id="31" name="object 31"/>
            <p:cNvPicPr/>
            <p:nvPr/>
          </p:nvPicPr>
          <p:blipFill>
            <a:blip r:embed="rId17" cstate="print"/>
            <a:stretch>
              <a:fillRect/>
            </a:stretch>
          </p:blipFill>
          <p:spPr>
            <a:xfrm>
              <a:off x="364109" y="2976676"/>
              <a:ext cx="1054493" cy="786091"/>
            </a:xfrm>
            <a:prstGeom prst="rect">
              <a:avLst/>
            </a:prstGeom>
          </p:spPr>
        </p:pic>
        <p:pic>
          <p:nvPicPr>
            <p:cNvPr id="32" name="object 32"/>
            <p:cNvPicPr/>
            <p:nvPr/>
          </p:nvPicPr>
          <p:blipFill>
            <a:blip r:embed="rId18" cstate="print"/>
            <a:stretch>
              <a:fillRect/>
            </a:stretch>
          </p:blipFill>
          <p:spPr>
            <a:xfrm>
              <a:off x="0" y="2894495"/>
              <a:ext cx="2822392" cy="289534"/>
            </a:xfrm>
            <a:prstGeom prst="rect">
              <a:avLst/>
            </a:prstGeom>
          </p:spPr>
        </p:pic>
        <p:pic>
          <p:nvPicPr>
            <p:cNvPr id="33" name="object 33"/>
            <p:cNvPicPr/>
            <p:nvPr/>
          </p:nvPicPr>
          <p:blipFill>
            <a:blip r:embed="rId19" cstate="print"/>
            <a:stretch>
              <a:fillRect/>
            </a:stretch>
          </p:blipFill>
          <p:spPr>
            <a:xfrm>
              <a:off x="3631933" y="5193055"/>
              <a:ext cx="348259" cy="353330"/>
            </a:xfrm>
            <a:prstGeom prst="rect">
              <a:avLst/>
            </a:prstGeom>
          </p:spPr>
        </p:pic>
        <p:pic>
          <p:nvPicPr>
            <p:cNvPr id="34" name="object 34"/>
            <p:cNvPicPr/>
            <p:nvPr/>
          </p:nvPicPr>
          <p:blipFill>
            <a:blip r:embed="rId20" cstate="print"/>
            <a:stretch>
              <a:fillRect/>
            </a:stretch>
          </p:blipFill>
          <p:spPr>
            <a:xfrm>
              <a:off x="3065586" y="5987224"/>
              <a:ext cx="640743" cy="1567859"/>
            </a:xfrm>
            <a:prstGeom prst="rect">
              <a:avLst/>
            </a:prstGeom>
          </p:spPr>
        </p:pic>
        <p:pic>
          <p:nvPicPr>
            <p:cNvPr id="35" name="object 35"/>
            <p:cNvPicPr/>
            <p:nvPr/>
          </p:nvPicPr>
          <p:blipFill>
            <a:blip r:embed="rId21" cstate="print"/>
            <a:stretch>
              <a:fillRect/>
            </a:stretch>
          </p:blipFill>
          <p:spPr>
            <a:xfrm>
              <a:off x="2748365" y="4400689"/>
              <a:ext cx="1088470" cy="1679587"/>
            </a:xfrm>
            <a:prstGeom prst="rect">
              <a:avLst/>
            </a:prstGeom>
          </p:spPr>
        </p:pic>
        <p:sp>
          <p:nvSpPr>
            <p:cNvPr id="36" name="object 36"/>
            <p:cNvSpPr/>
            <p:nvPr/>
          </p:nvSpPr>
          <p:spPr>
            <a:xfrm>
              <a:off x="3430196" y="5117242"/>
              <a:ext cx="390525" cy="91440"/>
            </a:xfrm>
            <a:custGeom>
              <a:avLst/>
              <a:gdLst/>
              <a:ahLst/>
              <a:cxnLst/>
              <a:rect l="l" t="t" r="r" b="b"/>
              <a:pathLst>
                <a:path w="390525" h="91439">
                  <a:moveTo>
                    <a:pt x="100304" y="0"/>
                  </a:moveTo>
                  <a:lnTo>
                    <a:pt x="0" y="30099"/>
                  </a:lnTo>
                  <a:lnTo>
                    <a:pt x="88" y="33134"/>
                  </a:lnTo>
                  <a:lnTo>
                    <a:pt x="33965" y="41257"/>
                  </a:lnTo>
                  <a:lnTo>
                    <a:pt x="80500" y="53301"/>
                  </a:lnTo>
                  <a:lnTo>
                    <a:pt x="131733" y="68146"/>
                  </a:lnTo>
                  <a:lnTo>
                    <a:pt x="177546" y="84162"/>
                  </a:lnTo>
                  <a:lnTo>
                    <a:pt x="194689" y="89336"/>
                  </a:lnTo>
                  <a:lnTo>
                    <a:pt x="212336" y="91308"/>
                  </a:lnTo>
                  <a:lnTo>
                    <a:pt x="230047" y="90072"/>
                  </a:lnTo>
                  <a:lnTo>
                    <a:pt x="247383" y="85623"/>
                  </a:lnTo>
                  <a:lnTo>
                    <a:pt x="291270" y="69875"/>
                  </a:lnTo>
                  <a:lnTo>
                    <a:pt x="336965" y="53174"/>
                  </a:lnTo>
                  <a:lnTo>
                    <a:pt x="373559" y="39246"/>
                  </a:lnTo>
                  <a:lnTo>
                    <a:pt x="390144" y="31813"/>
                  </a:lnTo>
                  <a:lnTo>
                    <a:pt x="389015" y="25949"/>
                  </a:lnTo>
                  <a:lnTo>
                    <a:pt x="353359" y="11034"/>
                  </a:lnTo>
                  <a:lnTo>
                    <a:pt x="260749" y="3879"/>
                  </a:lnTo>
                  <a:lnTo>
                    <a:pt x="188490" y="1857"/>
                  </a:lnTo>
                  <a:lnTo>
                    <a:pt x="100304" y="0"/>
                  </a:lnTo>
                  <a:close/>
                </a:path>
              </a:pathLst>
            </a:custGeom>
            <a:solidFill>
              <a:srgbClr val="B8D0ED"/>
            </a:solidFill>
          </p:spPr>
          <p:txBody>
            <a:bodyPr wrap="square" lIns="0" tIns="0" rIns="0" bIns="0" rtlCol="0"/>
            <a:lstStyle/>
            <a:p>
              <a:endParaRPr/>
            </a:p>
          </p:txBody>
        </p:sp>
        <p:sp>
          <p:nvSpPr>
            <p:cNvPr id="37" name="object 37"/>
            <p:cNvSpPr/>
            <p:nvPr/>
          </p:nvSpPr>
          <p:spPr>
            <a:xfrm>
              <a:off x="3410128" y="5115064"/>
              <a:ext cx="431165" cy="60325"/>
            </a:xfrm>
            <a:custGeom>
              <a:avLst/>
              <a:gdLst/>
              <a:ahLst/>
              <a:cxnLst/>
              <a:rect l="l" t="t" r="r" b="b"/>
              <a:pathLst>
                <a:path w="431164" h="60325">
                  <a:moveTo>
                    <a:pt x="283667" y="13436"/>
                  </a:moveTo>
                  <a:lnTo>
                    <a:pt x="267830" y="11430"/>
                  </a:lnTo>
                  <a:lnTo>
                    <a:pt x="199898" y="11137"/>
                  </a:lnTo>
                  <a:lnTo>
                    <a:pt x="103428" y="11925"/>
                  </a:lnTo>
                  <a:lnTo>
                    <a:pt x="81521" y="8089"/>
                  </a:lnTo>
                  <a:lnTo>
                    <a:pt x="52933" y="4241"/>
                  </a:lnTo>
                  <a:lnTo>
                    <a:pt x="35966" y="4648"/>
                  </a:lnTo>
                  <a:lnTo>
                    <a:pt x="20142" y="8483"/>
                  </a:lnTo>
                  <a:lnTo>
                    <a:pt x="5791" y="13538"/>
                  </a:lnTo>
                  <a:lnTo>
                    <a:pt x="0" y="18656"/>
                  </a:lnTo>
                  <a:lnTo>
                    <a:pt x="2387" y="24688"/>
                  </a:lnTo>
                  <a:lnTo>
                    <a:pt x="35788" y="44373"/>
                  </a:lnTo>
                  <a:lnTo>
                    <a:pt x="68033" y="46659"/>
                  </a:lnTo>
                  <a:lnTo>
                    <a:pt x="97663" y="44907"/>
                  </a:lnTo>
                  <a:lnTo>
                    <a:pt x="129527" y="40030"/>
                  </a:lnTo>
                  <a:lnTo>
                    <a:pt x="139966" y="34582"/>
                  </a:lnTo>
                  <a:lnTo>
                    <a:pt x="152184" y="42430"/>
                  </a:lnTo>
                  <a:lnTo>
                    <a:pt x="165328" y="48780"/>
                  </a:lnTo>
                  <a:lnTo>
                    <a:pt x="175679" y="49847"/>
                  </a:lnTo>
                  <a:lnTo>
                    <a:pt x="185775" y="48780"/>
                  </a:lnTo>
                  <a:lnTo>
                    <a:pt x="198132" y="48780"/>
                  </a:lnTo>
                  <a:lnTo>
                    <a:pt x="214122" y="52641"/>
                  </a:lnTo>
                  <a:lnTo>
                    <a:pt x="231711" y="57975"/>
                  </a:lnTo>
                  <a:lnTo>
                    <a:pt x="248234" y="60121"/>
                  </a:lnTo>
                  <a:lnTo>
                    <a:pt x="261048" y="54444"/>
                  </a:lnTo>
                  <a:lnTo>
                    <a:pt x="265468" y="42367"/>
                  </a:lnTo>
                  <a:lnTo>
                    <a:pt x="264668" y="29959"/>
                  </a:lnTo>
                  <a:lnTo>
                    <a:pt x="267703" y="19545"/>
                  </a:lnTo>
                  <a:lnTo>
                    <a:pt x="283667" y="13436"/>
                  </a:lnTo>
                  <a:close/>
                </a:path>
                <a:path w="431164" h="60325">
                  <a:moveTo>
                    <a:pt x="430999" y="14414"/>
                  </a:moveTo>
                  <a:lnTo>
                    <a:pt x="425208" y="9296"/>
                  </a:lnTo>
                  <a:lnTo>
                    <a:pt x="410857" y="4241"/>
                  </a:lnTo>
                  <a:lnTo>
                    <a:pt x="395033" y="406"/>
                  </a:lnTo>
                  <a:lnTo>
                    <a:pt x="378079" y="0"/>
                  </a:lnTo>
                  <a:lnTo>
                    <a:pt x="349478" y="3848"/>
                  </a:lnTo>
                  <a:lnTo>
                    <a:pt x="298742" y="12725"/>
                  </a:lnTo>
                  <a:lnTo>
                    <a:pt x="284289" y="26809"/>
                  </a:lnTo>
                  <a:lnTo>
                    <a:pt x="301472" y="35788"/>
                  </a:lnTo>
                  <a:lnTo>
                    <a:pt x="333336" y="40665"/>
                  </a:lnTo>
                  <a:lnTo>
                    <a:pt x="362966" y="42418"/>
                  </a:lnTo>
                  <a:lnTo>
                    <a:pt x="381901" y="42202"/>
                  </a:lnTo>
                  <a:lnTo>
                    <a:pt x="418477" y="28282"/>
                  </a:lnTo>
                  <a:lnTo>
                    <a:pt x="430999" y="14414"/>
                  </a:lnTo>
                  <a:close/>
                </a:path>
              </a:pathLst>
            </a:custGeom>
            <a:solidFill>
              <a:srgbClr val="7693CB"/>
            </a:solidFill>
          </p:spPr>
          <p:txBody>
            <a:bodyPr wrap="square" lIns="0" tIns="0" rIns="0" bIns="0" rtlCol="0"/>
            <a:lstStyle/>
            <a:p>
              <a:endParaRPr/>
            </a:p>
          </p:txBody>
        </p:sp>
        <p:pic>
          <p:nvPicPr>
            <p:cNvPr id="38" name="object 38"/>
            <p:cNvPicPr/>
            <p:nvPr/>
          </p:nvPicPr>
          <p:blipFill>
            <a:blip r:embed="rId22" cstate="print"/>
            <a:stretch>
              <a:fillRect/>
            </a:stretch>
          </p:blipFill>
          <p:spPr>
            <a:xfrm>
              <a:off x="3421875" y="4953545"/>
              <a:ext cx="391883" cy="193814"/>
            </a:xfrm>
            <a:prstGeom prst="rect">
              <a:avLst/>
            </a:prstGeom>
          </p:spPr>
        </p:pic>
        <p:sp>
          <p:nvSpPr>
            <p:cNvPr id="39" name="object 39"/>
            <p:cNvSpPr/>
            <p:nvPr/>
          </p:nvSpPr>
          <p:spPr>
            <a:xfrm>
              <a:off x="3498659" y="4962372"/>
              <a:ext cx="208279" cy="52069"/>
            </a:xfrm>
            <a:custGeom>
              <a:avLst/>
              <a:gdLst/>
              <a:ahLst/>
              <a:cxnLst/>
              <a:rect l="l" t="t" r="r" b="b"/>
              <a:pathLst>
                <a:path w="208279" h="52070">
                  <a:moveTo>
                    <a:pt x="16256" y="40576"/>
                  </a:moveTo>
                  <a:lnTo>
                    <a:pt x="15989" y="36322"/>
                  </a:lnTo>
                  <a:lnTo>
                    <a:pt x="11798" y="34404"/>
                  </a:lnTo>
                  <a:lnTo>
                    <a:pt x="4978" y="36766"/>
                  </a:lnTo>
                  <a:lnTo>
                    <a:pt x="0" y="41871"/>
                  </a:lnTo>
                  <a:lnTo>
                    <a:pt x="203" y="45783"/>
                  </a:lnTo>
                  <a:lnTo>
                    <a:pt x="4381" y="47294"/>
                  </a:lnTo>
                  <a:lnTo>
                    <a:pt x="11341" y="45250"/>
                  </a:lnTo>
                  <a:lnTo>
                    <a:pt x="16256" y="40576"/>
                  </a:lnTo>
                  <a:close/>
                </a:path>
                <a:path w="208279" h="52070">
                  <a:moveTo>
                    <a:pt x="47434" y="11239"/>
                  </a:moveTo>
                  <a:lnTo>
                    <a:pt x="45313" y="8724"/>
                  </a:lnTo>
                  <a:lnTo>
                    <a:pt x="38900" y="9906"/>
                  </a:lnTo>
                  <a:lnTo>
                    <a:pt x="29260" y="16154"/>
                  </a:lnTo>
                  <a:lnTo>
                    <a:pt x="27508" y="21742"/>
                  </a:lnTo>
                  <a:lnTo>
                    <a:pt x="31445" y="24409"/>
                  </a:lnTo>
                  <a:lnTo>
                    <a:pt x="38900" y="21920"/>
                  </a:lnTo>
                  <a:lnTo>
                    <a:pt x="45288" y="16103"/>
                  </a:lnTo>
                  <a:lnTo>
                    <a:pt x="47434" y="11239"/>
                  </a:lnTo>
                  <a:close/>
                </a:path>
                <a:path w="208279" h="52070">
                  <a:moveTo>
                    <a:pt x="67805" y="29337"/>
                  </a:moveTo>
                  <a:lnTo>
                    <a:pt x="64414" y="26911"/>
                  </a:lnTo>
                  <a:lnTo>
                    <a:pt x="58699" y="26860"/>
                  </a:lnTo>
                  <a:lnTo>
                    <a:pt x="52781" y="29972"/>
                  </a:lnTo>
                  <a:lnTo>
                    <a:pt x="51447" y="33820"/>
                  </a:lnTo>
                  <a:lnTo>
                    <a:pt x="54457" y="36499"/>
                  </a:lnTo>
                  <a:lnTo>
                    <a:pt x="61531" y="36055"/>
                  </a:lnTo>
                  <a:lnTo>
                    <a:pt x="67348" y="32829"/>
                  </a:lnTo>
                  <a:lnTo>
                    <a:pt x="67805" y="29337"/>
                  </a:lnTo>
                  <a:close/>
                </a:path>
                <a:path w="208279" h="52070">
                  <a:moveTo>
                    <a:pt x="82664" y="6642"/>
                  </a:moveTo>
                  <a:lnTo>
                    <a:pt x="77076" y="4953"/>
                  </a:lnTo>
                  <a:lnTo>
                    <a:pt x="67576" y="7239"/>
                  </a:lnTo>
                  <a:lnTo>
                    <a:pt x="60490" y="12115"/>
                  </a:lnTo>
                  <a:lnTo>
                    <a:pt x="58851" y="16586"/>
                  </a:lnTo>
                  <a:lnTo>
                    <a:pt x="65760" y="17678"/>
                  </a:lnTo>
                  <a:lnTo>
                    <a:pt x="76085" y="14795"/>
                  </a:lnTo>
                  <a:lnTo>
                    <a:pt x="82029" y="10515"/>
                  </a:lnTo>
                  <a:lnTo>
                    <a:pt x="82664" y="6642"/>
                  </a:lnTo>
                  <a:close/>
                </a:path>
                <a:path w="208279" h="52070">
                  <a:moveTo>
                    <a:pt x="101904" y="39154"/>
                  </a:moveTo>
                  <a:lnTo>
                    <a:pt x="98755" y="32219"/>
                  </a:lnTo>
                  <a:lnTo>
                    <a:pt x="90512" y="30403"/>
                  </a:lnTo>
                  <a:lnTo>
                    <a:pt x="84404" y="34772"/>
                  </a:lnTo>
                  <a:lnTo>
                    <a:pt x="81026" y="42481"/>
                  </a:lnTo>
                  <a:lnTo>
                    <a:pt x="82384" y="49441"/>
                  </a:lnTo>
                  <a:lnTo>
                    <a:pt x="90512" y="51612"/>
                  </a:lnTo>
                  <a:lnTo>
                    <a:pt x="99352" y="47002"/>
                  </a:lnTo>
                  <a:lnTo>
                    <a:pt x="101904" y="39154"/>
                  </a:lnTo>
                  <a:close/>
                </a:path>
                <a:path w="208279" h="52070">
                  <a:moveTo>
                    <a:pt x="114274" y="4343"/>
                  </a:moveTo>
                  <a:lnTo>
                    <a:pt x="111594" y="876"/>
                  </a:lnTo>
                  <a:lnTo>
                    <a:pt x="103936" y="0"/>
                  </a:lnTo>
                  <a:lnTo>
                    <a:pt x="98374" y="2451"/>
                  </a:lnTo>
                  <a:lnTo>
                    <a:pt x="95465" y="6794"/>
                  </a:lnTo>
                  <a:lnTo>
                    <a:pt x="96786" y="10566"/>
                  </a:lnTo>
                  <a:lnTo>
                    <a:pt x="103936" y="11315"/>
                  </a:lnTo>
                  <a:lnTo>
                    <a:pt x="111798" y="8458"/>
                  </a:lnTo>
                  <a:lnTo>
                    <a:pt x="114274" y="4343"/>
                  </a:lnTo>
                  <a:close/>
                </a:path>
                <a:path w="208279" h="52070">
                  <a:moveTo>
                    <a:pt x="133807" y="39065"/>
                  </a:moveTo>
                  <a:lnTo>
                    <a:pt x="132791" y="33591"/>
                  </a:lnTo>
                  <a:lnTo>
                    <a:pt x="127266" y="31813"/>
                  </a:lnTo>
                  <a:lnTo>
                    <a:pt x="122948" y="35293"/>
                  </a:lnTo>
                  <a:lnTo>
                    <a:pt x="119761" y="41998"/>
                  </a:lnTo>
                  <a:lnTo>
                    <a:pt x="119608" y="48031"/>
                  </a:lnTo>
                  <a:lnTo>
                    <a:pt x="124434" y="49491"/>
                  </a:lnTo>
                  <a:lnTo>
                    <a:pt x="130848" y="45339"/>
                  </a:lnTo>
                  <a:lnTo>
                    <a:pt x="133807" y="39065"/>
                  </a:lnTo>
                  <a:close/>
                </a:path>
                <a:path w="208279" h="52070">
                  <a:moveTo>
                    <a:pt x="147853" y="10083"/>
                  </a:moveTo>
                  <a:lnTo>
                    <a:pt x="143141" y="6591"/>
                  </a:lnTo>
                  <a:lnTo>
                    <a:pt x="135051" y="4953"/>
                  </a:lnTo>
                  <a:lnTo>
                    <a:pt x="129628" y="6184"/>
                  </a:lnTo>
                  <a:lnTo>
                    <a:pt x="126657" y="9017"/>
                  </a:lnTo>
                  <a:lnTo>
                    <a:pt x="128587" y="12115"/>
                  </a:lnTo>
                  <a:lnTo>
                    <a:pt x="137883" y="14147"/>
                  </a:lnTo>
                  <a:lnTo>
                    <a:pt x="146875" y="13309"/>
                  </a:lnTo>
                  <a:lnTo>
                    <a:pt x="147853" y="10083"/>
                  </a:lnTo>
                  <a:close/>
                </a:path>
                <a:path w="208279" h="52070">
                  <a:moveTo>
                    <a:pt x="159791" y="33235"/>
                  </a:moveTo>
                  <a:lnTo>
                    <a:pt x="152717" y="28994"/>
                  </a:lnTo>
                  <a:lnTo>
                    <a:pt x="148475" y="26162"/>
                  </a:lnTo>
                  <a:lnTo>
                    <a:pt x="144310" y="23393"/>
                  </a:lnTo>
                  <a:lnTo>
                    <a:pt x="144233" y="30403"/>
                  </a:lnTo>
                  <a:lnTo>
                    <a:pt x="159791" y="33235"/>
                  </a:lnTo>
                  <a:close/>
                </a:path>
                <a:path w="208279" h="52070">
                  <a:moveTo>
                    <a:pt x="176669" y="10261"/>
                  </a:moveTo>
                  <a:lnTo>
                    <a:pt x="175590" y="7277"/>
                  </a:lnTo>
                  <a:lnTo>
                    <a:pt x="169684" y="4953"/>
                  </a:lnTo>
                  <a:lnTo>
                    <a:pt x="163588" y="5461"/>
                  </a:lnTo>
                  <a:lnTo>
                    <a:pt x="159981" y="8280"/>
                  </a:lnTo>
                  <a:lnTo>
                    <a:pt x="160350" y="11569"/>
                  </a:lnTo>
                  <a:lnTo>
                    <a:pt x="166154" y="13436"/>
                  </a:lnTo>
                  <a:lnTo>
                    <a:pt x="173367" y="12712"/>
                  </a:lnTo>
                  <a:lnTo>
                    <a:pt x="176669" y="10261"/>
                  </a:lnTo>
                  <a:close/>
                </a:path>
                <a:path w="208279" h="52070">
                  <a:moveTo>
                    <a:pt x="207860" y="30937"/>
                  </a:moveTo>
                  <a:lnTo>
                    <a:pt x="204660" y="26200"/>
                  </a:lnTo>
                  <a:lnTo>
                    <a:pt x="198666" y="21209"/>
                  </a:lnTo>
                  <a:lnTo>
                    <a:pt x="190919" y="18503"/>
                  </a:lnTo>
                  <a:lnTo>
                    <a:pt x="184340" y="19138"/>
                  </a:lnTo>
                  <a:lnTo>
                    <a:pt x="183680" y="22758"/>
                  </a:lnTo>
                  <a:lnTo>
                    <a:pt x="193713" y="28981"/>
                  </a:lnTo>
                  <a:lnTo>
                    <a:pt x="205232" y="32740"/>
                  </a:lnTo>
                  <a:lnTo>
                    <a:pt x="207860" y="30937"/>
                  </a:lnTo>
                  <a:close/>
                </a:path>
              </a:pathLst>
            </a:custGeom>
            <a:solidFill>
              <a:srgbClr val="88B0DE"/>
            </a:solidFill>
          </p:spPr>
          <p:txBody>
            <a:bodyPr wrap="square" lIns="0" tIns="0" rIns="0" bIns="0" rtlCol="0"/>
            <a:lstStyle/>
            <a:p>
              <a:endParaRPr/>
            </a:p>
          </p:txBody>
        </p:sp>
        <p:pic>
          <p:nvPicPr>
            <p:cNvPr id="40" name="object 40"/>
            <p:cNvPicPr/>
            <p:nvPr/>
          </p:nvPicPr>
          <p:blipFill>
            <a:blip r:embed="rId23" cstate="print"/>
            <a:stretch>
              <a:fillRect/>
            </a:stretch>
          </p:blipFill>
          <p:spPr>
            <a:xfrm>
              <a:off x="3765561" y="5032997"/>
              <a:ext cx="86183" cy="258457"/>
            </a:xfrm>
            <a:prstGeom prst="rect">
              <a:avLst/>
            </a:prstGeom>
          </p:spPr>
        </p:pic>
        <p:pic>
          <p:nvPicPr>
            <p:cNvPr id="41" name="object 41"/>
            <p:cNvPicPr/>
            <p:nvPr/>
          </p:nvPicPr>
          <p:blipFill>
            <a:blip r:embed="rId24" cstate="print"/>
            <a:stretch>
              <a:fillRect/>
            </a:stretch>
          </p:blipFill>
          <p:spPr>
            <a:xfrm>
              <a:off x="3393854" y="5041315"/>
              <a:ext cx="86176" cy="258445"/>
            </a:xfrm>
            <a:prstGeom prst="rect">
              <a:avLst/>
            </a:prstGeom>
          </p:spPr>
        </p:pic>
        <p:pic>
          <p:nvPicPr>
            <p:cNvPr id="42" name="object 42"/>
            <p:cNvPicPr/>
            <p:nvPr/>
          </p:nvPicPr>
          <p:blipFill>
            <a:blip r:embed="rId25" cstate="print"/>
            <a:stretch>
              <a:fillRect/>
            </a:stretch>
          </p:blipFill>
          <p:spPr>
            <a:xfrm>
              <a:off x="4028668" y="5214632"/>
              <a:ext cx="736587" cy="506628"/>
            </a:xfrm>
            <a:prstGeom prst="rect">
              <a:avLst/>
            </a:prstGeom>
          </p:spPr>
        </p:pic>
        <p:pic>
          <p:nvPicPr>
            <p:cNvPr id="43" name="object 43"/>
            <p:cNvPicPr/>
            <p:nvPr/>
          </p:nvPicPr>
          <p:blipFill>
            <a:blip r:embed="rId26" cstate="print"/>
            <a:stretch>
              <a:fillRect/>
            </a:stretch>
          </p:blipFill>
          <p:spPr>
            <a:xfrm>
              <a:off x="4016108" y="5191912"/>
              <a:ext cx="282892" cy="75022"/>
            </a:xfrm>
            <a:prstGeom prst="rect">
              <a:avLst/>
            </a:prstGeom>
          </p:spPr>
        </p:pic>
        <p:pic>
          <p:nvPicPr>
            <p:cNvPr id="44" name="object 44"/>
            <p:cNvPicPr/>
            <p:nvPr/>
          </p:nvPicPr>
          <p:blipFill>
            <a:blip r:embed="rId27" cstate="print"/>
            <a:stretch>
              <a:fillRect/>
            </a:stretch>
          </p:blipFill>
          <p:spPr>
            <a:xfrm>
              <a:off x="4034828" y="5322570"/>
              <a:ext cx="245313" cy="153976"/>
            </a:xfrm>
            <a:prstGeom prst="rect">
              <a:avLst/>
            </a:prstGeom>
          </p:spPr>
        </p:pic>
        <p:sp>
          <p:nvSpPr>
            <p:cNvPr id="45" name="object 45"/>
            <p:cNvSpPr/>
            <p:nvPr/>
          </p:nvSpPr>
          <p:spPr>
            <a:xfrm>
              <a:off x="4057040" y="5340298"/>
              <a:ext cx="212090" cy="130810"/>
            </a:xfrm>
            <a:custGeom>
              <a:avLst/>
              <a:gdLst/>
              <a:ahLst/>
              <a:cxnLst/>
              <a:rect l="l" t="t" r="r" b="b"/>
              <a:pathLst>
                <a:path w="212089" h="130810">
                  <a:moveTo>
                    <a:pt x="18135" y="125476"/>
                  </a:moveTo>
                  <a:lnTo>
                    <a:pt x="6045" y="3594"/>
                  </a:lnTo>
                  <a:lnTo>
                    <a:pt x="5829" y="1981"/>
                  </a:lnTo>
                  <a:lnTo>
                    <a:pt x="4343" y="850"/>
                  </a:lnTo>
                  <a:lnTo>
                    <a:pt x="1130" y="1295"/>
                  </a:lnTo>
                  <a:lnTo>
                    <a:pt x="0" y="2768"/>
                  </a:lnTo>
                  <a:lnTo>
                    <a:pt x="16713" y="125628"/>
                  </a:lnTo>
                  <a:lnTo>
                    <a:pt x="17056" y="125907"/>
                  </a:lnTo>
                  <a:lnTo>
                    <a:pt x="17843" y="125831"/>
                  </a:lnTo>
                  <a:lnTo>
                    <a:pt x="18135" y="125476"/>
                  </a:lnTo>
                  <a:close/>
                </a:path>
                <a:path w="212089" h="130810">
                  <a:moveTo>
                    <a:pt x="37020" y="127228"/>
                  </a:moveTo>
                  <a:lnTo>
                    <a:pt x="30353" y="6692"/>
                  </a:lnTo>
                  <a:lnTo>
                    <a:pt x="30213" y="5067"/>
                  </a:lnTo>
                  <a:lnTo>
                    <a:pt x="28778" y="3886"/>
                  </a:lnTo>
                  <a:lnTo>
                    <a:pt x="25552" y="4178"/>
                  </a:lnTo>
                  <a:lnTo>
                    <a:pt x="24358" y="5613"/>
                  </a:lnTo>
                  <a:lnTo>
                    <a:pt x="35585" y="127317"/>
                  </a:lnTo>
                  <a:lnTo>
                    <a:pt x="35915" y="127609"/>
                  </a:lnTo>
                  <a:lnTo>
                    <a:pt x="36715" y="127571"/>
                  </a:lnTo>
                  <a:lnTo>
                    <a:pt x="37020" y="127228"/>
                  </a:lnTo>
                  <a:close/>
                </a:path>
                <a:path w="212089" h="130810">
                  <a:moveTo>
                    <a:pt x="57632" y="129819"/>
                  </a:moveTo>
                  <a:lnTo>
                    <a:pt x="53035" y="8839"/>
                  </a:lnTo>
                  <a:lnTo>
                    <a:pt x="52920" y="7213"/>
                  </a:lnTo>
                  <a:lnTo>
                    <a:pt x="51511" y="6007"/>
                  </a:lnTo>
                  <a:lnTo>
                    <a:pt x="48272" y="6248"/>
                  </a:lnTo>
                  <a:lnTo>
                    <a:pt x="47066" y="7658"/>
                  </a:lnTo>
                  <a:lnTo>
                    <a:pt x="56184" y="129882"/>
                  </a:lnTo>
                  <a:lnTo>
                    <a:pt x="56527" y="130175"/>
                  </a:lnTo>
                  <a:lnTo>
                    <a:pt x="57315" y="130149"/>
                  </a:lnTo>
                  <a:lnTo>
                    <a:pt x="57632" y="129819"/>
                  </a:lnTo>
                  <a:close/>
                </a:path>
                <a:path w="212089" h="130810">
                  <a:moveTo>
                    <a:pt x="81368" y="10833"/>
                  </a:moveTo>
                  <a:lnTo>
                    <a:pt x="81305" y="9220"/>
                  </a:lnTo>
                  <a:lnTo>
                    <a:pt x="79946" y="7950"/>
                  </a:lnTo>
                  <a:lnTo>
                    <a:pt x="76695" y="8064"/>
                  </a:lnTo>
                  <a:lnTo>
                    <a:pt x="75438" y="9436"/>
                  </a:lnTo>
                  <a:lnTo>
                    <a:pt x="79933" y="129857"/>
                  </a:lnTo>
                  <a:lnTo>
                    <a:pt x="80251" y="130162"/>
                  </a:lnTo>
                  <a:lnTo>
                    <a:pt x="81051" y="130162"/>
                  </a:lnTo>
                  <a:lnTo>
                    <a:pt x="81368" y="129844"/>
                  </a:lnTo>
                  <a:lnTo>
                    <a:pt x="81368" y="10833"/>
                  </a:lnTo>
                  <a:close/>
                </a:path>
                <a:path w="212089" h="130810">
                  <a:moveTo>
                    <a:pt x="109689" y="11811"/>
                  </a:moveTo>
                  <a:lnTo>
                    <a:pt x="109626" y="10198"/>
                  </a:lnTo>
                  <a:lnTo>
                    <a:pt x="108267" y="8928"/>
                  </a:lnTo>
                  <a:lnTo>
                    <a:pt x="105016" y="9055"/>
                  </a:lnTo>
                  <a:lnTo>
                    <a:pt x="103759" y="10414"/>
                  </a:lnTo>
                  <a:lnTo>
                    <a:pt x="108229" y="129501"/>
                  </a:lnTo>
                  <a:lnTo>
                    <a:pt x="108546" y="129806"/>
                  </a:lnTo>
                  <a:lnTo>
                    <a:pt x="109347" y="129806"/>
                  </a:lnTo>
                  <a:lnTo>
                    <a:pt x="109677" y="129489"/>
                  </a:lnTo>
                  <a:lnTo>
                    <a:pt x="109689" y="11811"/>
                  </a:lnTo>
                  <a:close/>
                </a:path>
                <a:path w="212089" h="130810">
                  <a:moveTo>
                    <a:pt x="143344" y="10033"/>
                  </a:moveTo>
                  <a:lnTo>
                    <a:pt x="142036" y="8712"/>
                  </a:lnTo>
                  <a:lnTo>
                    <a:pt x="138785" y="8699"/>
                  </a:lnTo>
                  <a:lnTo>
                    <a:pt x="137464" y="10007"/>
                  </a:lnTo>
                  <a:lnTo>
                    <a:pt x="136906" y="129832"/>
                  </a:lnTo>
                  <a:lnTo>
                    <a:pt x="137210" y="130149"/>
                  </a:lnTo>
                  <a:lnTo>
                    <a:pt x="137998" y="130187"/>
                  </a:lnTo>
                  <a:lnTo>
                    <a:pt x="138341" y="129882"/>
                  </a:lnTo>
                  <a:lnTo>
                    <a:pt x="143332" y="11658"/>
                  </a:lnTo>
                  <a:lnTo>
                    <a:pt x="143344" y="10033"/>
                  </a:lnTo>
                  <a:close/>
                </a:path>
                <a:path w="212089" h="130810">
                  <a:moveTo>
                    <a:pt x="183730" y="6997"/>
                  </a:moveTo>
                  <a:lnTo>
                    <a:pt x="182511" y="5588"/>
                  </a:lnTo>
                  <a:lnTo>
                    <a:pt x="179273" y="5346"/>
                  </a:lnTo>
                  <a:lnTo>
                    <a:pt x="177863" y="6553"/>
                  </a:lnTo>
                  <a:lnTo>
                    <a:pt x="168656" y="127190"/>
                  </a:lnTo>
                  <a:lnTo>
                    <a:pt x="168948" y="127533"/>
                  </a:lnTo>
                  <a:lnTo>
                    <a:pt x="169735" y="127635"/>
                  </a:lnTo>
                  <a:lnTo>
                    <a:pt x="170091" y="127342"/>
                  </a:lnTo>
                  <a:lnTo>
                    <a:pt x="183603" y="8610"/>
                  </a:lnTo>
                  <a:lnTo>
                    <a:pt x="183730" y="6997"/>
                  </a:lnTo>
                  <a:close/>
                </a:path>
                <a:path w="212089" h="130810">
                  <a:moveTo>
                    <a:pt x="211937" y="1930"/>
                  </a:moveTo>
                  <a:lnTo>
                    <a:pt x="210807" y="444"/>
                  </a:lnTo>
                  <a:lnTo>
                    <a:pt x="207594" y="0"/>
                  </a:lnTo>
                  <a:lnTo>
                    <a:pt x="206121" y="1130"/>
                  </a:lnTo>
                  <a:lnTo>
                    <a:pt x="189255" y="122859"/>
                  </a:lnTo>
                  <a:lnTo>
                    <a:pt x="189522" y="123215"/>
                  </a:lnTo>
                  <a:lnTo>
                    <a:pt x="190296" y="123355"/>
                  </a:lnTo>
                  <a:lnTo>
                    <a:pt x="190677" y="123088"/>
                  </a:lnTo>
                  <a:lnTo>
                    <a:pt x="211709" y="3543"/>
                  </a:lnTo>
                  <a:lnTo>
                    <a:pt x="211937" y="1930"/>
                  </a:lnTo>
                  <a:close/>
                </a:path>
              </a:pathLst>
            </a:custGeom>
            <a:solidFill>
              <a:srgbClr val="FFFFFF">
                <a:alpha val="77999"/>
              </a:srgbClr>
            </a:solidFill>
          </p:spPr>
          <p:txBody>
            <a:bodyPr wrap="square" lIns="0" tIns="0" rIns="0" bIns="0" rtlCol="0"/>
            <a:lstStyle/>
            <a:p>
              <a:endParaRPr/>
            </a:p>
          </p:txBody>
        </p:sp>
        <p:pic>
          <p:nvPicPr>
            <p:cNvPr id="46" name="object 46"/>
            <p:cNvPicPr/>
            <p:nvPr/>
          </p:nvPicPr>
          <p:blipFill>
            <a:blip r:embed="rId28" cstate="print"/>
            <a:stretch>
              <a:fillRect/>
            </a:stretch>
          </p:blipFill>
          <p:spPr>
            <a:xfrm>
              <a:off x="4025594" y="5350027"/>
              <a:ext cx="106815" cy="173126"/>
            </a:xfrm>
            <a:prstGeom prst="rect">
              <a:avLst/>
            </a:prstGeom>
          </p:spPr>
        </p:pic>
        <p:pic>
          <p:nvPicPr>
            <p:cNvPr id="47" name="object 47"/>
            <p:cNvPicPr/>
            <p:nvPr/>
          </p:nvPicPr>
          <p:blipFill>
            <a:blip r:embed="rId29" cstate="print"/>
            <a:stretch>
              <a:fillRect/>
            </a:stretch>
          </p:blipFill>
          <p:spPr>
            <a:xfrm>
              <a:off x="4581665" y="5093233"/>
              <a:ext cx="137515" cy="398145"/>
            </a:xfrm>
            <a:prstGeom prst="rect">
              <a:avLst/>
            </a:prstGeom>
          </p:spPr>
        </p:pic>
        <p:pic>
          <p:nvPicPr>
            <p:cNvPr id="48" name="object 48"/>
            <p:cNvPicPr/>
            <p:nvPr/>
          </p:nvPicPr>
          <p:blipFill>
            <a:blip r:embed="rId30" cstate="print"/>
            <a:stretch>
              <a:fillRect/>
            </a:stretch>
          </p:blipFill>
          <p:spPr>
            <a:xfrm>
              <a:off x="4379315" y="4457420"/>
              <a:ext cx="1245209" cy="3314979"/>
            </a:xfrm>
            <a:prstGeom prst="rect">
              <a:avLst/>
            </a:prstGeom>
          </p:spPr>
        </p:pic>
        <p:pic>
          <p:nvPicPr>
            <p:cNvPr id="49" name="object 49"/>
            <p:cNvPicPr/>
            <p:nvPr/>
          </p:nvPicPr>
          <p:blipFill>
            <a:blip r:embed="rId31" cstate="print"/>
            <a:stretch>
              <a:fillRect/>
            </a:stretch>
          </p:blipFill>
          <p:spPr>
            <a:xfrm>
              <a:off x="4488888" y="3855506"/>
              <a:ext cx="225590" cy="225602"/>
            </a:xfrm>
            <a:prstGeom prst="rect">
              <a:avLst/>
            </a:prstGeom>
          </p:spPr>
        </p:pic>
        <p:sp>
          <p:nvSpPr>
            <p:cNvPr id="50" name="object 50"/>
            <p:cNvSpPr/>
            <p:nvPr/>
          </p:nvSpPr>
          <p:spPr>
            <a:xfrm>
              <a:off x="4714472" y="3554727"/>
              <a:ext cx="267970" cy="267970"/>
            </a:xfrm>
            <a:custGeom>
              <a:avLst/>
              <a:gdLst/>
              <a:ahLst/>
              <a:cxnLst/>
              <a:rect l="l" t="t" r="r" b="b"/>
              <a:pathLst>
                <a:path w="267970" h="267970">
                  <a:moveTo>
                    <a:pt x="133692" y="0"/>
                  </a:moveTo>
                  <a:lnTo>
                    <a:pt x="91435" y="6815"/>
                  </a:lnTo>
                  <a:lnTo>
                    <a:pt x="54735" y="25793"/>
                  </a:lnTo>
                  <a:lnTo>
                    <a:pt x="25794" y="54732"/>
                  </a:lnTo>
                  <a:lnTo>
                    <a:pt x="6815" y="91428"/>
                  </a:lnTo>
                  <a:lnTo>
                    <a:pt x="0" y="133680"/>
                  </a:lnTo>
                  <a:lnTo>
                    <a:pt x="6815" y="175931"/>
                  </a:lnTo>
                  <a:lnTo>
                    <a:pt x="25794" y="212628"/>
                  </a:lnTo>
                  <a:lnTo>
                    <a:pt x="54735" y="241566"/>
                  </a:lnTo>
                  <a:lnTo>
                    <a:pt x="91435" y="260544"/>
                  </a:lnTo>
                  <a:lnTo>
                    <a:pt x="133692" y="267360"/>
                  </a:lnTo>
                  <a:lnTo>
                    <a:pt x="175944" y="260544"/>
                  </a:lnTo>
                  <a:lnTo>
                    <a:pt x="212640" y="241566"/>
                  </a:lnTo>
                  <a:lnTo>
                    <a:pt x="241579" y="212628"/>
                  </a:lnTo>
                  <a:lnTo>
                    <a:pt x="260557" y="175931"/>
                  </a:lnTo>
                  <a:lnTo>
                    <a:pt x="267373" y="133680"/>
                  </a:lnTo>
                  <a:lnTo>
                    <a:pt x="260557" y="91428"/>
                  </a:lnTo>
                  <a:lnTo>
                    <a:pt x="241579" y="54732"/>
                  </a:lnTo>
                  <a:lnTo>
                    <a:pt x="212640" y="25793"/>
                  </a:lnTo>
                  <a:lnTo>
                    <a:pt x="175944" y="6815"/>
                  </a:lnTo>
                  <a:lnTo>
                    <a:pt x="133692" y="0"/>
                  </a:lnTo>
                  <a:close/>
                </a:path>
              </a:pathLst>
            </a:custGeom>
            <a:solidFill>
              <a:srgbClr val="7693CB"/>
            </a:solidFill>
          </p:spPr>
          <p:txBody>
            <a:bodyPr wrap="square" lIns="0" tIns="0" rIns="0" bIns="0" rtlCol="0"/>
            <a:lstStyle/>
            <a:p>
              <a:endParaRPr/>
            </a:p>
          </p:txBody>
        </p:sp>
        <p:pic>
          <p:nvPicPr>
            <p:cNvPr id="51" name="object 51"/>
            <p:cNvPicPr/>
            <p:nvPr/>
          </p:nvPicPr>
          <p:blipFill>
            <a:blip r:embed="rId32" cstate="print"/>
            <a:stretch>
              <a:fillRect/>
            </a:stretch>
          </p:blipFill>
          <p:spPr>
            <a:xfrm>
              <a:off x="4430399" y="3554723"/>
              <a:ext cx="167106" cy="167106"/>
            </a:xfrm>
            <a:prstGeom prst="rect">
              <a:avLst/>
            </a:prstGeom>
          </p:spPr>
        </p:pic>
        <p:sp>
          <p:nvSpPr>
            <p:cNvPr id="52" name="object 52"/>
            <p:cNvSpPr/>
            <p:nvPr/>
          </p:nvSpPr>
          <p:spPr>
            <a:xfrm>
              <a:off x="5174011" y="3437750"/>
              <a:ext cx="326390" cy="326390"/>
            </a:xfrm>
            <a:custGeom>
              <a:avLst/>
              <a:gdLst/>
              <a:ahLst/>
              <a:cxnLst/>
              <a:rect l="l" t="t" r="r" b="b"/>
              <a:pathLst>
                <a:path w="326389" h="326389">
                  <a:moveTo>
                    <a:pt x="162928" y="0"/>
                  </a:moveTo>
                  <a:lnTo>
                    <a:pt x="119616" y="5820"/>
                  </a:lnTo>
                  <a:lnTo>
                    <a:pt x="80696" y="22245"/>
                  </a:lnTo>
                  <a:lnTo>
                    <a:pt x="47721" y="47721"/>
                  </a:lnTo>
                  <a:lnTo>
                    <a:pt x="22245" y="80696"/>
                  </a:lnTo>
                  <a:lnTo>
                    <a:pt x="5820" y="119616"/>
                  </a:lnTo>
                  <a:lnTo>
                    <a:pt x="0" y="162928"/>
                  </a:lnTo>
                  <a:lnTo>
                    <a:pt x="5820" y="206239"/>
                  </a:lnTo>
                  <a:lnTo>
                    <a:pt x="22245" y="245159"/>
                  </a:lnTo>
                  <a:lnTo>
                    <a:pt x="47721" y="278134"/>
                  </a:lnTo>
                  <a:lnTo>
                    <a:pt x="80696" y="303611"/>
                  </a:lnTo>
                  <a:lnTo>
                    <a:pt x="119616" y="320036"/>
                  </a:lnTo>
                  <a:lnTo>
                    <a:pt x="162928" y="325856"/>
                  </a:lnTo>
                  <a:lnTo>
                    <a:pt x="206239" y="320036"/>
                  </a:lnTo>
                  <a:lnTo>
                    <a:pt x="245159" y="303611"/>
                  </a:lnTo>
                  <a:lnTo>
                    <a:pt x="278134" y="278134"/>
                  </a:lnTo>
                  <a:lnTo>
                    <a:pt x="303611" y="245159"/>
                  </a:lnTo>
                  <a:lnTo>
                    <a:pt x="320036" y="206239"/>
                  </a:lnTo>
                  <a:lnTo>
                    <a:pt x="325856" y="162928"/>
                  </a:lnTo>
                  <a:lnTo>
                    <a:pt x="320036" y="119616"/>
                  </a:lnTo>
                  <a:lnTo>
                    <a:pt x="303611" y="80696"/>
                  </a:lnTo>
                  <a:lnTo>
                    <a:pt x="278134" y="47721"/>
                  </a:lnTo>
                  <a:lnTo>
                    <a:pt x="245159" y="22245"/>
                  </a:lnTo>
                  <a:lnTo>
                    <a:pt x="206239" y="5820"/>
                  </a:lnTo>
                  <a:lnTo>
                    <a:pt x="162928" y="0"/>
                  </a:lnTo>
                  <a:close/>
                </a:path>
              </a:pathLst>
            </a:custGeom>
            <a:solidFill>
              <a:srgbClr val="7693CB"/>
            </a:solidFill>
          </p:spPr>
          <p:txBody>
            <a:bodyPr wrap="square" lIns="0" tIns="0" rIns="0" bIns="0" rtlCol="0"/>
            <a:lstStyle/>
            <a:p>
              <a:endParaRPr/>
            </a:p>
          </p:txBody>
        </p:sp>
        <p:sp>
          <p:nvSpPr>
            <p:cNvPr id="53" name="object 53"/>
            <p:cNvSpPr/>
            <p:nvPr/>
          </p:nvSpPr>
          <p:spPr>
            <a:xfrm>
              <a:off x="4889935" y="3178740"/>
              <a:ext cx="317500" cy="317500"/>
            </a:xfrm>
            <a:custGeom>
              <a:avLst/>
              <a:gdLst/>
              <a:ahLst/>
              <a:cxnLst/>
              <a:rect l="l" t="t" r="r" b="b"/>
              <a:pathLst>
                <a:path w="317500" h="317500">
                  <a:moveTo>
                    <a:pt x="158750" y="0"/>
                  </a:moveTo>
                  <a:lnTo>
                    <a:pt x="108575" y="8092"/>
                  </a:lnTo>
                  <a:lnTo>
                    <a:pt x="64997" y="30627"/>
                  </a:lnTo>
                  <a:lnTo>
                    <a:pt x="30631" y="64991"/>
                  </a:lnTo>
                  <a:lnTo>
                    <a:pt x="8093" y="108570"/>
                  </a:lnTo>
                  <a:lnTo>
                    <a:pt x="0" y="158750"/>
                  </a:lnTo>
                  <a:lnTo>
                    <a:pt x="8093" y="208924"/>
                  </a:lnTo>
                  <a:lnTo>
                    <a:pt x="30631" y="252502"/>
                  </a:lnTo>
                  <a:lnTo>
                    <a:pt x="64997" y="286868"/>
                  </a:lnTo>
                  <a:lnTo>
                    <a:pt x="108575" y="309406"/>
                  </a:lnTo>
                  <a:lnTo>
                    <a:pt x="158750" y="317500"/>
                  </a:lnTo>
                  <a:lnTo>
                    <a:pt x="208929" y="309406"/>
                  </a:lnTo>
                  <a:lnTo>
                    <a:pt x="252508" y="286868"/>
                  </a:lnTo>
                  <a:lnTo>
                    <a:pt x="286872" y="252502"/>
                  </a:lnTo>
                  <a:lnTo>
                    <a:pt x="309407" y="208924"/>
                  </a:lnTo>
                  <a:lnTo>
                    <a:pt x="317500" y="158750"/>
                  </a:lnTo>
                  <a:lnTo>
                    <a:pt x="309407" y="108570"/>
                  </a:lnTo>
                  <a:lnTo>
                    <a:pt x="286872" y="64991"/>
                  </a:lnTo>
                  <a:lnTo>
                    <a:pt x="252508" y="30627"/>
                  </a:lnTo>
                  <a:lnTo>
                    <a:pt x="208929" y="8092"/>
                  </a:lnTo>
                  <a:lnTo>
                    <a:pt x="158750" y="0"/>
                  </a:lnTo>
                  <a:close/>
                </a:path>
              </a:pathLst>
            </a:custGeom>
            <a:solidFill>
              <a:srgbClr val="88B0DE"/>
            </a:solidFill>
          </p:spPr>
          <p:txBody>
            <a:bodyPr wrap="square" lIns="0" tIns="0" rIns="0" bIns="0" rtlCol="0"/>
            <a:lstStyle/>
            <a:p>
              <a:endParaRPr/>
            </a:p>
          </p:txBody>
        </p:sp>
        <p:pic>
          <p:nvPicPr>
            <p:cNvPr id="54" name="object 54"/>
            <p:cNvPicPr/>
            <p:nvPr/>
          </p:nvPicPr>
          <p:blipFill>
            <a:blip r:embed="rId33" cstate="print"/>
            <a:stretch>
              <a:fillRect/>
            </a:stretch>
          </p:blipFill>
          <p:spPr>
            <a:xfrm>
              <a:off x="4204814" y="3922356"/>
              <a:ext cx="125323" cy="125323"/>
            </a:xfrm>
            <a:prstGeom prst="rect">
              <a:avLst/>
            </a:prstGeom>
          </p:spPr>
        </p:pic>
        <p:pic>
          <p:nvPicPr>
            <p:cNvPr id="55" name="object 55"/>
            <p:cNvPicPr/>
            <p:nvPr/>
          </p:nvPicPr>
          <p:blipFill>
            <a:blip r:embed="rId31" cstate="print"/>
            <a:stretch>
              <a:fillRect/>
            </a:stretch>
          </p:blipFill>
          <p:spPr>
            <a:xfrm>
              <a:off x="5708749" y="3103538"/>
              <a:ext cx="225590" cy="225602"/>
            </a:xfrm>
            <a:prstGeom prst="rect">
              <a:avLst/>
            </a:prstGeom>
          </p:spPr>
        </p:pic>
        <p:sp>
          <p:nvSpPr>
            <p:cNvPr id="56" name="object 56"/>
            <p:cNvSpPr/>
            <p:nvPr/>
          </p:nvSpPr>
          <p:spPr>
            <a:xfrm>
              <a:off x="5316047" y="3095192"/>
              <a:ext cx="267970" cy="267970"/>
            </a:xfrm>
            <a:custGeom>
              <a:avLst/>
              <a:gdLst/>
              <a:ahLst/>
              <a:cxnLst/>
              <a:rect l="l" t="t" r="r" b="b"/>
              <a:pathLst>
                <a:path w="267970" h="267970">
                  <a:moveTo>
                    <a:pt x="133692" y="0"/>
                  </a:moveTo>
                  <a:lnTo>
                    <a:pt x="91435" y="6814"/>
                  </a:lnTo>
                  <a:lnTo>
                    <a:pt x="54735" y="25790"/>
                  </a:lnTo>
                  <a:lnTo>
                    <a:pt x="25794" y="54726"/>
                  </a:lnTo>
                  <a:lnTo>
                    <a:pt x="6815" y="91423"/>
                  </a:lnTo>
                  <a:lnTo>
                    <a:pt x="0" y="133680"/>
                  </a:lnTo>
                  <a:lnTo>
                    <a:pt x="6815" y="175931"/>
                  </a:lnTo>
                  <a:lnTo>
                    <a:pt x="25794" y="212628"/>
                  </a:lnTo>
                  <a:lnTo>
                    <a:pt x="54735" y="241566"/>
                  </a:lnTo>
                  <a:lnTo>
                    <a:pt x="91435" y="260544"/>
                  </a:lnTo>
                  <a:lnTo>
                    <a:pt x="133692" y="267360"/>
                  </a:lnTo>
                  <a:lnTo>
                    <a:pt x="175944" y="260544"/>
                  </a:lnTo>
                  <a:lnTo>
                    <a:pt x="212640" y="241566"/>
                  </a:lnTo>
                  <a:lnTo>
                    <a:pt x="241579" y="212628"/>
                  </a:lnTo>
                  <a:lnTo>
                    <a:pt x="260557" y="175931"/>
                  </a:lnTo>
                  <a:lnTo>
                    <a:pt x="267373" y="133680"/>
                  </a:lnTo>
                  <a:lnTo>
                    <a:pt x="260557" y="91423"/>
                  </a:lnTo>
                  <a:lnTo>
                    <a:pt x="241579" y="54726"/>
                  </a:lnTo>
                  <a:lnTo>
                    <a:pt x="212640" y="25790"/>
                  </a:lnTo>
                  <a:lnTo>
                    <a:pt x="175944" y="6814"/>
                  </a:lnTo>
                  <a:lnTo>
                    <a:pt x="133692" y="0"/>
                  </a:lnTo>
                  <a:close/>
                </a:path>
              </a:pathLst>
            </a:custGeom>
            <a:solidFill>
              <a:srgbClr val="7693CB"/>
            </a:solidFill>
          </p:spPr>
          <p:txBody>
            <a:bodyPr wrap="square" lIns="0" tIns="0" rIns="0" bIns="0" rtlCol="0"/>
            <a:lstStyle/>
            <a:p>
              <a:endParaRPr/>
            </a:p>
          </p:txBody>
        </p:sp>
        <p:sp>
          <p:nvSpPr>
            <p:cNvPr id="57" name="object 57"/>
            <p:cNvSpPr/>
            <p:nvPr/>
          </p:nvSpPr>
          <p:spPr>
            <a:xfrm>
              <a:off x="5666968" y="2702496"/>
              <a:ext cx="685165" cy="585470"/>
            </a:xfrm>
            <a:custGeom>
              <a:avLst/>
              <a:gdLst/>
              <a:ahLst/>
              <a:cxnLst/>
              <a:rect l="l" t="t" r="r" b="b"/>
              <a:pathLst>
                <a:path w="685164" h="585470">
                  <a:moveTo>
                    <a:pt x="317500" y="158750"/>
                  </a:moveTo>
                  <a:lnTo>
                    <a:pt x="309397" y="108572"/>
                  </a:lnTo>
                  <a:lnTo>
                    <a:pt x="286867" y="64998"/>
                  </a:lnTo>
                  <a:lnTo>
                    <a:pt x="252501" y="30632"/>
                  </a:lnTo>
                  <a:lnTo>
                    <a:pt x="208927" y="8089"/>
                  </a:lnTo>
                  <a:lnTo>
                    <a:pt x="158750" y="0"/>
                  </a:lnTo>
                  <a:lnTo>
                    <a:pt x="108572" y="8089"/>
                  </a:lnTo>
                  <a:lnTo>
                    <a:pt x="64998" y="30632"/>
                  </a:lnTo>
                  <a:lnTo>
                    <a:pt x="30632" y="64998"/>
                  </a:lnTo>
                  <a:lnTo>
                    <a:pt x="8089" y="108572"/>
                  </a:lnTo>
                  <a:lnTo>
                    <a:pt x="0" y="158750"/>
                  </a:lnTo>
                  <a:lnTo>
                    <a:pt x="8089" y="208927"/>
                  </a:lnTo>
                  <a:lnTo>
                    <a:pt x="30632" y="252514"/>
                  </a:lnTo>
                  <a:lnTo>
                    <a:pt x="64998" y="286880"/>
                  </a:lnTo>
                  <a:lnTo>
                    <a:pt x="108572" y="309410"/>
                  </a:lnTo>
                  <a:lnTo>
                    <a:pt x="158750" y="317500"/>
                  </a:lnTo>
                  <a:lnTo>
                    <a:pt x="208927" y="309410"/>
                  </a:lnTo>
                  <a:lnTo>
                    <a:pt x="252501" y="286880"/>
                  </a:lnTo>
                  <a:lnTo>
                    <a:pt x="286867" y="252514"/>
                  </a:lnTo>
                  <a:lnTo>
                    <a:pt x="309397" y="208927"/>
                  </a:lnTo>
                  <a:lnTo>
                    <a:pt x="317500" y="158750"/>
                  </a:lnTo>
                  <a:close/>
                </a:path>
                <a:path w="685164" h="585470">
                  <a:moveTo>
                    <a:pt x="685126" y="421944"/>
                  </a:moveTo>
                  <a:lnTo>
                    <a:pt x="679310" y="378625"/>
                  </a:lnTo>
                  <a:lnTo>
                    <a:pt x="662876" y="339712"/>
                  </a:lnTo>
                  <a:lnTo>
                    <a:pt x="637400" y="306730"/>
                  </a:lnTo>
                  <a:lnTo>
                    <a:pt x="604431" y="281254"/>
                  </a:lnTo>
                  <a:lnTo>
                    <a:pt x="565505" y="264833"/>
                  </a:lnTo>
                  <a:lnTo>
                    <a:pt x="522198" y="259016"/>
                  </a:lnTo>
                  <a:lnTo>
                    <a:pt x="478878" y="264833"/>
                  </a:lnTo>
                  <a:lnTo>
                    <a:pt x="439966" y="281254"/>
                  </a:lnTo>
                  <a:lnTo>
                    <a:pt x="406984" y="306730"/>
                  </a:lnTo>
                  <a:lnTo>
                    <a:pt x="381508" y="339712"/>
                  </a:lnTo>
                  <a:lnTo>
                    <a:pt x="365086" y="378625"/>
                  </a:lnTo>
                  <a:lnTo>
                    <a:pt x="359270" y="421944"/>
                  </a:lnTo>
                  <a:lnTo>
                    <a:pt x="365086" y="465251"/>
                  </a:lnTo>
                  <a:lnTo>
                    <a:pt x="381508" y="504177"/>
                  </a:lnTo>
                  <a:lnTo>
                    <a:pt x="406984" y="537146"/>
                  </a:lnTo>
                  <a:lnTo>
                    <a:pt x="439966" y="562622"/>
                  </a:lnTo>
                  <a:lnTo>
                    <a:pt x="478878" y="579043"/>
                  </a:lnTo>
                  <a:lnTo>
                    <a:pt x="522198" y="584873"/>
                  </a:lnTo>
                  <a:lnTo>
                    <a:pt x="565505" y="579043"/>
                  </a:lnTo>
                  <a:lnTo>
                    <a:pt x="604431" y="562622"/>
                  </a:lnTo>
                  <a:lnTo>
                    <a:pt x="637400" y="537146"/>
                  </a:lnTo>
                  <a:lnTo>
                    <a:pt x="662876" y="504177"/>
                  </a:lnTo>
                  <a:lnTo>
                    <a:pt x="679310" y="465251"/>
                  </a:lnTo>
                  <a:lnTo>
                    <a:pt x="685126" y="421944"/>
                  </a:lnTo>
                  <a:close/>
                </a:path>
              </a:pathLst>
            </a:custGeom>
            <a:solidFill>
              <a:srgbClr val="88B0DE"/>
            </a:solidFill>
          </p:spPr>
          <p:txBody>
            <a:bodyPr wrap="square" lIns="0" tIns="0" rIns="0" bIns="0" rtlCol="0"/>
            <a:lstStyle/>
            <a:p>
              <a:endParaRPr/>
            </a:p>
          </p:txBody>
        </p:sp>
        <p:pic>
          <p:nvPicPr>
            <p:cNvPr id="58" name="object 58"/>
            <p:cNvPicPr/>
            <p:nvPr/>
          </p:nvPicPr>
          <p:blipFill>
            <a:blip r:embed="rId31" cstate="print"/>
            <a:stretch>
              <a:fillRect/>
            </a:stretch>
          </p:blipFill>
          <p:spPr>
            <a:xfrm>
              <a:off x="6485783" y="2627290"/>
              <a:ext cx="225590" cy="225602"/>
            </a:xfrm>
            <a:prstGeom prst="rect">
              <a:avLst/>
            </a:prstGeom>
          </p:spPr>
        </p:pic>
        <p:sp>
          <p:nvSpPr>
            <p:cNvPr id="59" name="object 59"/>
            <p:cNvSpPr/>
            <p:nvPr/>
          </p:nvSpPr>
          <p:spPr>
            <a:xfrm>
              <a:off x="6093094" y="2618945"/>
              <a:ext cx="267970" cy="267970"/>
            </a:xfrm>
            <a:custGeom>
              <a:avLst/>
              <a:gdLst/>
              <a:ahLst/>
              <a:cxnLst/>
              <a:rect l="l" t="t" r="r" b="b"/>
              <a:pathLst>
                <a:path w="267970" h="267969">
                  <a:moveTo>
                    <a:pt x="133680" y="0"/>
                  </a:moveTo>
                  <a:lnTo>
                    <a:pt x="91423" y="6815"/>
                  </a:lnTo>
                  <a:lnTo>
                    <a:pt x="54726" y="25793"/>
                  </a:lnTo>
                  <a:lnTo>
                    <a:pt x="25790" y="54732"/>
                  </a:lnTo>
                  <a:lnTo>
                    <a:pt x="6814" y="91428"/>
                  </a:lnTo>
                  <a:lnTo>
                    <a:pt x="0" y="133680"/>
                  </a:lnTo>
                  <a:lnTo>
                    <a:pt x="6814" y="175931"/>
                  </a:lnTo>
                  <a:lnTo>
                    <a:pt x="25790" y="212628"/>
                  </a:lnTo>
                  <a:lnTo>
                    <a:pt x="54726" y="241566"/>
                  </a:lnTo>
                  <a:lnTo>
                    <a:pt x="91423" y="260544"/>
                  </a:lnTo>
                  <a:lnTo>
                    <a:pt x="133680" y="267360"/>
                  </a:lnTo>
                  <a:lnTo>
                    <a:pt x="175931" y="260544"/>
                  </a:lnTo>
                  <a:lnTo>
                    <a:pt x="212628" y="241566"/>
                  </a:lnTo>
                  <a:lnTo>
                    <a:pt x="241566" y="212628"/>
                  </a:lnTo>
                  <a:lnTo>
                    <a:pt x="260544" y="175931"/>
                  </a:lnTo>
                  <a:lnTo>
                    <a:pt x="267360" y="133680"/>
                  </a:lnTo>
                  <a:lnTo>
                    <a:pt x="260544" y="91428"/>
                  </a:lnTo>
                  <a:lnTo>
                    <a:pt x="241566" y="54732"/>
                  </a:lnTo>
                  <a:lnTo>
                    <a:pt x="212628" y="25793"/>
                  </a:lnTo>
                  <a:lnTo>
                    <a:pt x="175931" y="6815"/>
                  </a:lnTo>
                  <a:lnTo>
                    <a:pt x="133680" y="0"/>
                  </a:lnTo>
                  <a:close/>
                </a:path>
              </a:pathLst>
            </a:custGeom>
            <a:solidFill>
              <a:srgbClr val="7693CB"/>
            </a:solidFill>
          </p:spPr>
          <p:txBody>
            <a:bodyPr wrap="square" lIns="0" tIns="0" rIns="0" bIns="0" rtlCol="0"/>
            <a:lstStyle/>
            <a:p>
              <a:endParaRPr/>
            </a:p>
          </p:txBody>
        </p:sp>
        <p:sp>
          <p:nvSpPr>
            <p:cNvPr id="60" name="object 60"/>
            <p:cNvSpPr/>
            <p:nvPr/>
          </p:nvSpPr>
          <p:spPr>
            <a:xfrm>
              <a:off x="5600125" y="3421044"/>
              <a:ext cx="259079" cy="259079"/>
            </a:xfrm>
            <a:custGeom>
              <a:avLst/>
              <a:gdLst/>
              <a:ahLst/>
              <a:cxnLst/>
              <a:rect l="l" t="t" r="r" b="b"/>
              <a:pathLst>
                <a:path w="259079" h="259079">
                  <a:moveTo>
                    <a:pt x="129514" y="0"/>
                  </a:moveTo>
                  <a:lnTo>
                    <a:pt x="79102" y="10176"/>
                  </a:lnTo>
                  <a:lnTo>
                    <a:pt x="37934" y="37928"/>
                  </a:lnTo>
                  <a:lnTo>
                    <a:pt x="10178" y="79092"/>
                  </a:lnTo>
                  <a:lnTo>
                    <a:pt x="0" y="129501"/>
                  </a:lnTo>
                  <a:lnTo>
                    <a:pt x="10178" y="179911"/>
                  </a:lnTo>
                  <a:lnTo>
                    <a:pt x="37934" y="221075"/>
                  </a:lnTo>
                  <a:lnTo>
                    <a:pt x="79102" y="248827"/>
                  </a:lnTo>
                  <a:lnTo>
                    <a:pt x="129514" y="259003"/>
                  </a:lnTo>
                  <a:lnTo>
                    <a:pt x="179924" y="248827"/>
                  </a:lnTo>
                  <a:lnTo>
                    <a:pt x="221087" y="221075"/>
                  </a:lnTo>
                  <a:lnTo>
                    <a:pt x="248840" y="179911"/>
                  </a:lnTo>
                  <a:lnTo>
                    <a:pt x="259016" y="129501"/>
                  </a:lnTo>
                  <a:lnTo>
                    <a:pt x="248840" y="79092"/>
                  </a:lnTo>
                  <a:lnTo>
                    <a:pt x="221087" y="37928"/>
                  </a:lnTo>
                  <a:lnTo>
                    <a:pt x="179924" y="10176"/>
                  </a:lnTo>
                  <a:lnTo>
                    <a:pt x="129514" y="0"/>
                  </a:lnTo>
                  <a:close/>
                </a:path>
              </a:pathLst>
            </a:custGeom>
            <a:solidFill>
              <a:srgbClr val="88B0DE"/>
            </a:solidFill>
          </p:spPr>
          <p:txBody>
            <a:bodyPr wrap="square" lIns="0" tIns="0" rIns="0" bIns="0" rtlCol="0"/>
            <a:lstStyle/>
            <a:p>
              <a:endParaRPr/>
            </a:p>
          </p:txBody>
        </p:sp>
      </p:grpSp>
      <p:sp>
        <p:nvSpPr>
          <p:cNvPr id="61" name="object 61"/>
          <p:cNvSpPr txBox="1">
            <a:spLocks noGrp="1"/>
          </p:cNvSpPr>
          <p:nvPr>
            <p:ph type="title"/>
          </p:nvPr>
        </p:nvSpPr>
        <p:spPr>
          <a:xfrm>
            <a:off x="6752499" y="1885950"/>
            <a:ext cx="2600960" cy="756920"/>
          </a:xfrm>
          <a:prstGeom prst="rect">
            <a:avLst/>
          </a:prstGeom>
        </p:spPr>
        <p:txBody>
          <a:bodyPr vert="horz" wrap="square" lIns="0" tIns="12700" rIns="0" bIns="0" rtlCol="0">
            <a:spAutoFit/>
          </a:bodyPr>
          <a:lstStyle/>
          <a:p>
            <a:pPr marR="5080" algn="r">
              <a:lnSpc>
                <a:spcPct val="100000"/>
              </a:lnSpc>
              <a:spcBef>
                <a:spcPts val="100"/>
              </a:spcBef>
            </a:pPr>
            <a:r>
              <a:rPr sz="2400" b="0" spc="165" dirty="0">
                <a:solidFill>
                  <a:srgbClr val="020304"/>
                </a:solidFill>
                <a:latin typeface="Trebuchet MS"/>
                <a:cs typeface="Trebuchet MS"/>
              </a:rPr>
              <a:t>BISTROT </a:t>
            </a:r>
            <a:r>
              <a:rPr sz="2400" b="0" spc="250" dirty="0">
                <a:solidFill>
                  <a:srgbClr val="020304"/>
                </a:solidFill>
                <a:latin typeface="Trebuchet MS"/>
                <a:cs typeface="Trebuchet MS"/>
              </a:rPr>
              <a:t>MOBILE</a:t>
            </a:r>
            <a:endParaRPr sz="2400" dirty="0">
              <a:latin typeface="Trebuchet MS"/>
              <a:cs typeface="Trebuchet MS"/>
            </a:endParaRPr>
          </a:p>
          <a:p>
            <a:pPr marR="5080" algn="r">
              <a:lnSpc>
                <a:spcPct val="100000"/>
              </a:lnSpc>
            </a:pPr>
            <a:r>
              <a:rPr sz="2400" b="0" spc="245" dirty="0">
                <a:solidFill>
                  <a:srgbClr val="020304"/>
                </a:solidFill>
                <a:latin typeface="Trebuchet MS"/>
                <a:cs typeface="Trebuchet MS"/>
              </a:rPr>
              <a:t>DE </a:t>
            </a:r>
            <a:r>
              <a:rPr sz="2400" b="0" spc="-120" dirty="0">
                <a:solidFill>
                  <a:srgbClr val="020304"/>
                </a:solidFill>
                <a:latin typeface="Trebuchet MS"/>
                <a:cs typeface="Trebuchet MS"/>
              </a:rPr>
              <a:t>L' </a:t>
            </a:r>
            <a:r>
              <a:rPr sz="2400" b="0" spc="185" dirty="0">
                <a:solidFill>
                  <a:srgbClr val="020304"/>
                </a:solidFill>
                <a:latin typeface="Trebuchet MS"/>
                <a:cs typeface="Trebuchet MS"/>
              </a:rPr>
              <a:t>ESTEY</a:t>
            </a:r>
            <a:endParaRPr sz="2400" dirty="0">
              <a:latin typeface="Trebuchet MS"/>
              <a:cs typeface="Trebuchet MS"/>
            </a:endParaRPr>
          </a:p>
        </p:txBody>
      </p:sp>
      <p:sp>
        <p:nvSpPr>
          <p:cNvPr id="62" name="object 62"/>
          <p:cNvSpPr txBox="1"/>
          <p:nvPr/>
        </p:nvSpPr>
        <p:spPr>
          <a:xfrm>
            <a:off x="5854233" y="2721610"/>
            <a:ext cx="3499485" cy="4537139"/>
          </a:xfrm>
          <a:prstGeom prst="rect">
            <a:avLst/>
          </a:prstGeom>
        </p:spPr>
        <p:txBody>
          <a:bodyPr vert="horz" wrap="square" lIns="0" tIns="12700" rIns="0" bIns="0" rtlCol="0">
            <a:spAutoFit/>
          </a:bodyPr>
          <a:lstStyle/>
          <a:p>
            <a:pPr marL="1041400">
              <a:lnSpc>
                <a:spcPct val="100000"/>
              </a:lnSpc>
              <a:spcBef>
                <a:spcPts val="100"/>
              </a:spcBef>
            </a:pPr>
            <a:r>
              <a:rPr sz="2100" spc="35" dirty="0">
                <a:solidFill>
                  <a:srgbClr val="1D1D1B"/>
                </a:solidFill>
                <a:latin typeface="Trebuchet MS"/>
                <a:cs typeface="Trebuchet MS"/>
              </a:rPr>
              <a:t>Pourquoi </a:t>
            </a:r>
            <a:r>
              <a:rPr sz="2100" spc="-105" dirty="0">
                <a:solidFill>
                  <a:srgbClr val="1D1D1B"/>
                </a:solidFill>
                <a:latin typeface="Trebuchet MS"/>
                <a:cs typeface="Trebuchet MS"/>
              </a:rPr>
              <a:t>c</a:t>
            </a:r>
            <a:r>
              <a:rPr sz="2100" spc="-85" dirty="0">
                <a:solidFill>
                  <a:srgbClr val="1D1D1B"/>
                </a:solidFill>
                <a:latin typeface="Trebuchet MS"/>
                <a:cs typeface="Trebuchet MS"/>
              </a:rPr>
              <a:t>'est </a:t>
            </a:r>
            <a:r>
              <a:rPr sz="2100" spc="-90" dirty="0">
                <a:solidFill>
                  <a:srgbClr val="1D1D1B"/>
                </a:solidFill>
                <a:latin typeface="Trebuchet MS"/>
                <a:cs typeface="Trebuchet MS"/>
              </a:rPr>
              <a:t>innovant...</a:t>
            </a:r>
            <a:endParaRPr sz="2100" dirty="0">
              <a:latin typeface="Trebuchet MS"/>
              <a:cs typeface="Trebuchet MS"/>
            </a:endParaRPr>
          </a:p>
          <a:p>
            <a:pPr marL="12700" marR="5080" indent="180975" algn="r">
              <a:lnSpc>
                <a:spcPct val="100000"/>
              </a:lnSpc>
              <a:spcBef>
                <a:spcPts val="2100"/>
              </a:spcBef>
              <a:buChar char="•"/>
              <a:tabLst>
                <a:tab pos="372110" algn="l"/>
              </a:tabLst>
            </a:pPr>
            <a:r>
              <a:rPr sz="1800" spc="-70" dirty="0">
                <a:solidFill>
                  <a:srgbClr val="1D1D1B"/>
                </a:solidFill>
                <a:latin typeface="Trebuchet MS"/>
                <a:cs typeface="Trebuchet MS"/>
              </a:rPr>
              <a:t>Le </a:t>
            </a:r>
            <a:r>
              <a:rPr sz="1800" spc="-50" dirty="0">
                <a:solidFill>
                  <a:srgbClr val="1D1D1B"/>
                </a:solidFill>
                <a:latin typeface="Trebuchet MS"/>
                <a:cs typeface="Trebuchet MS"/>
              </a:rPr>
              <a:t>bistrot </a:t>
            </a:r>
            <a:r>
              <a:rPr sz="1800" spc="-75" dirty="0">
                <a:solidFill>
                  <a:srgbClr val="1D1D1B"/>
                </a:solidFill>
                <a:latin typeface="Trebuchet MS"/>
                <a:cs typeface="Trebuchet MS"/>
              </a:rPr>
              <a:t>est </a:t>
            </a:r>
            <a:r>
              <a:rPr sz="1800" spc="-15" dirty="0">
                <a:solidFill>
                  <a:srgbClr val="1D1D1B"/>
                </a:solidFill>
                <a:latin typeface="Trebuchet MS"/>
                <a:cs typeface="Trebuchet MS"/>
              </a:rPr>
              <a:t>un </a:t>
            </a:r>
            <a:r>
              <a:rPr sz="1800" b="1" spc="-20" dirty="0">
                <a:solidFill>
                  <a:srgbClr val="1D1D1B"/>
                </a:solidFill>
                <a:latin typeface="Trebuchet MS"/>
                <a:cs typeface="Trebuchet MS"/>
              </a:rPr>
              <a:t>lieu de </a:t>
            </a:r>
            <a:r>
              <a:rPr sz="1800" b="1" spc="-10" dirty="0">
                <a:solidFill>
                  <a:srgbClr val="1D1D1B"/>
                </a:solidFill>
                <a:latin typeface="Trebuchet MS"/>
                <a:cs typeface="Trebuchet MS"/>
              </a:rPr>
              <a:t>rencontre </a:t>
            </a:r>
            <a:r>
              <a:rPr sz="1800" b="1" spc="65" dirty="0">
                <a:solidFill>
                  <a:srgbClr val="1D1D1B"/>
                </a:solidFill>
                <a:latin typeface="Trebuchet MS"/>
                <a:cs typeface="Trebuchet MS"/>
              </a:rPr>
              <a:t>en</a:t>
            </a:r>
            <a:r>
              <a:rPr sz="1800" b="1" spc="40" dirty="0">
                <a:solidFill>
                  <a:srgbClr val="1D1D1B"/>
                </a:solidFill>
                <a:latin typeface="Trebuchet MS"/>
                <a:cs typeface="Trebuchet MS"/>
              </a:rPr>
              <a:t> plein air </a:t>
            </a:r>
            <a:r>
              <a:rPr sz="1800" spc="-25" dirty="0">
                <a:solidFill>
                  <a:srgbClr val="1D1D1B"/>
                </a:solidFill>
                <a:latin typeface="Trebuchet MS"/>
                <a:cs typeface="Trebuchet MS"/>
              </a:rPr>
              <a:t>qui propose une </a:t>
            </a:r>
            <a:r>
              <a:rPr sz="1800" dirty="0">
                <a:solidFill>
                  <a:srgbClr val="1D1D1B"/>
                </a:solidFill>
                <a:latin typeface="Trebuchet MS"/>
                <a:cs typeface="Trebuchet MS"/>
              </a:rPr>
              <a:t>cuisine de </a:t>
            </a:r>
            <a:r>
              <a:rPr sz="1800" spc="-75" dirty="0">
                <a:solidFill>
                  <a:srgbClr val="1D1D1B"/>
                </a:solidFill>
                <a:latin typeface="Trebuchet MS"/>
                <a:cs typeface="Trebuchet MS"/>
              </a:rPr>
              <a:t>rue </a:t>
            </a:r>
            <a:r>
              <a:rPr sz="1800" spc="-55" dirty="0">
                <a:solidFill>
                  <a:srgbClr val="1D1D1B"/>
                </a:solidFill>
                <a:latin typeface="Trebuchet MS"/>
                <a:cs typeface="Trebuchet MS"/>
              </a:rPr>
              <a:t>internationale </a:t>
            </a:r>
            <a:r>
              <a:rPr sz="1800" spc="-15" dirty="0">
                <a:solidFill>
                  <a:srgbClr val="1D1D1B"/>
                </a:solidFill>
                <a:latin typeface="Trebuchet MS"/>
                <a:cs typeface="Trebuchet MS"/>
              </a:rPr>
              <a:t>et </a:t>
            </a:r>
            <a:r>
              <a:rPr sz="1800" spc="-30" dirty="0">
                <a:solidFill>
                  <a:srgbClr val="1D1D1B"/>
                </a:solidFill>
                <a:latin typeface="Trebuchet MS"/>
                <a:cs typeface="Trebuchet MS"/>
              </a:rPr>
              <a:t>encourage les </a:t>
            </a:r>
            <a:r>
              <a:rPr sz="1800" spc="-45" dirty="0">
                <a:solidFill>
                  <a:srgbClr val="1D1D1B"/>
                </a:solidFill>
                <a:latin typeface="Trebuchet MS"/>
                <a:cs typeface="Trebuchet MS"/>
              </a:rPr>
              <a:t>jeunes </a:t>
            </a:r>
            <a:r>
              <a:rPr sz="1800" spc="-15" dirty="0">
                <a:solidFill>
                  <a:srgbClr val="1D1D1B"/>
                </a:solidFill>
                <a:latin typeface="Trebuchet MS"/>
                <a:cs typeface="Trebuchet MS"/>
              </a:rPr>
              <a:t>à </a:t>
            </a:r>
            <a:r>
              <a:rPr sz="1800" spc="-65" dirty="0">
                <a:solidFill>
                  <a:srgbClr val="1D1D1B"/>
                </a:solidFill>
                <a:latin typeface="Trebuchet MS"/>
                <a:cs typeface="Trebuchet MS"/>
              </a:rPr>
              <a:t>parler </a:t>
            </a:r>
            <a:r>
              <a:rPr sz="1800" spc="-15" dirty="0">
                <a:solidFill>
                  <a:srgbClr val="1D1D1B"/>
                </a:solidFill>
                <a:latin typeface="Trebuchet MS"/>
                <a:cs typeface="Trebuchet MS"/>
              </a:rPr>
              <a:t>et à </a:t>
            </a:r>
            <a:r>
              <a:rPr sz="1800" spc="-95" dirty="0">
                <a:solidFill>
                  <a:srgbClr val="1D1D1B"/>
                </a:solidFill>
                <a:latin typeface="Trebuchet MS"/>
                <a:cs typeface="Trebuchet MS"/>
              </a:rPr>
              <a:t>se sentir </a:t>
            </a:r>
            <a:r>
              <a:rPr sz="1800" spc="-50" dirty="0">
                <a:solidFill>
                  <a:srgbClr val="1D1D1B"/>
                </a:solidFill>
                <a:latin typeface="Trebuchet MS"/>
                <a:cs typeface="Trebuchet MS"/>
              </a:rPr>
              <a:t>à l'aise dans l</a:t>
            </a:r>
            <a:r>
              <a:rPr lang="fr-FR" sz="1800" spc="-50" dirty="0">
                <a:solidFill>
                  <a:srgbClr val="1D1D1B"/>
                </a:solidFill>
                <a:latin typeface="Trebuchet MS"/>
                <a:cs typeface="Trebuchet MS"/>
              </a:rPr>
              <a:t>a prise de</a:t>
            </a:r>
            <a:r>
              <a:rPr sz="1800" spc="-50" dirty="0">
                <a:solidFill>
                  <a:srgbClr val="1D1D1B"/>
                </a:solidFill>
                <a:latin typeface="Trebuchet MS"/>
                <a:cs typeface="Trebuchet MS"/>
              </a:rPr>
              <a:t> </a:t>
            </a:r>
            <a:r>
              <a:rPr sz="1800" spc="-70" dirty="0">
                <a:solidFill>
                  <a:srgbClr val="1D1D1B"/>
                </a:solidFill>
                <a:latin typeface="Trebuchet MS"/>
                <a:cs typeface="Trebuchet MS"/>
              </a:rPr>
              <a:t>contact </a:t>
            </a:r>
            <a:r>
              <a:rPr sz="1800" spc="-25" dirty="0">
                <a:solidFill>
                  <a:srgbClr val="1D1D1B"/>
                </a:solidFill>
                <a:latin typeface="Trebuchet MS"/>
                <a:cs typeface="Trebuchet MS"/>
              </a:rPr>
              <a:t>avec </a:t>
            </a:r>
            <a:r>
              <a:rPr sz="1800" spc="-45" dirty="0">
                <a:solidFill>
                  <a:srgbClr val="1D1D1B"/>
                </a:solidFill>
                <a:latin typeface="Trebuchet MS"/>
                <a:cs typeface="Trebuchet MS"/>
              </a:rPr>
              <a:t>les </a:t>
            </a:r>
            <a:r>
              <a:rPr sz="1800" spc="-50" dirty="0">
                <a:solidFill>
                  <a:srgbClr val="1D1D1B"/>
                </a:solidFill>
                <a:latin typeface="Trebuchet MS"/>
                <a:cs typeface="Trebuchet MS"/>
              </a:rPr>
              <a:t>habitants.</a:t>
            </a:r>
            <a:endParaRPr sz="1800" dirty="0">
              <a:latin typeface="Trebuchet MS"/>
              <a:cs typeface="Trebuchet MS"/>
            </a:endParaRPr>
          </a:p>
          <a:p>
            <a:pPr>
              <a:lnSpc>
                <a:spcPct val="100000"/>
              </a:lnSpc>
              <a:spcBef>
                <a:spcPts val="10"/>
              </a:spcBef>
              <a:buClr>
                <a:srgbClr val="1D1D1B"/>
              </a:buClr>
              <a:buFont typeface="Trebuchet MS"/>
              <a:buChar char="•"/>
            </a:pPr>
            <a:endParaRPr sz="1850" dirty="0">
              <a:latin typeface="Trebuchet MS"/>
              <a:cs typeface="Trebuchet MS"/>
            </a:endParaRPr>
          </a:p>
          <a:p>
            <a:pPr marL="64769" marR="5080" indent="124460" algn="r">
              <a:lnSpc>
                <a:spcPct val="100000"/>
              </a:lnSpc>
              <a:buChar char="•"/>
              <a:tabLst>
                <a:tab pos="368300" algn="l"/>
              </a:tabLst>
            </a:pPr>
            <a:r>
              <a:rPr sz="1800" spc="-5" dirty="0">
                <a:solidFill>
                  <a:srgbClr val="1D1D1B"/>
                </a:solidFill>
                <a:latin typeface="Trebuchet MS"/>
                <a:cs typeface="Trebuchet MS"/>
              </a:rPr>
              <a:t>Certains d'</a:t>
            </a:r>
            <a:r>
              <a:rPr sz="1800" spc="-20" dirty="0">
                <a:solidFill>
                  <a:srgbClr val="1D1D1B"/>
                </a:solidFill>
                <a:latin typeface="Trebuchet MS"/>
                <a:cs typeface="Trebuchet MS"/>
              </a:rPr>
              <a:t>entre </a:t>
            </a:r>
            <a:r>
              <a:rPr sz="1800" spc="-35" dirty="0">
                <a:solidFill>
                  <a:srgbClr val="1D1D1B"/>
                </a:solidFill>
                <a:latin typeface="Trebuchet MS"/>
                <a:cs typeface="Trebuchet MS"/>
              </a:rPr>
              <a:t>eux </a:t>
            </a:r>
            <a:r>
              <a:rPr sz="1800" spc="65" dirty="0">
                <a:solidFill>
                  <a:srgbClr val="1D1D1B"/>
                </a:solidFill>
                <a:latin typeface="Trebuchet MS"/>
                <a:cs typeface="Trebuchet MS"/>
              </a:rPr>
              <a:t>se </a:t>
            </a:r>
            <a:r>
              <a:rPr sz="1800" spc="25" dirty="0" err="1">
                <a:solidFill>
                  <a:srgbClr val="1D1D1B"/>
                </a:solidFill>
                <a:latin typeface="Trebuchet MS"/>
                <a:cs typeface="Trebuchet MS"/>
              </a:rPr>
              <a:t>dirigent</a:t>
            </a:r>
            <a:r>
              <a:rPr lang="fr-FR" sz="1800" spc="25" dirty="0">
                <a:solidFill>
                  <a:srgbClr val="1D1D1B"/>
                </a:solidFill>
                <a:latin typeface="Trebuchet MS"/>
                <a:cs typeface="Trebuchet MS"/>
              </a:rPr>
              <a:t> ensuite</a:t>
            </a:r>
            <a:r>
              <a:rPr sz="1800" spc="25" dirty="0">
                <a:solidFill>
                  <a:srgbClr val="1D1D1B"/>
                </a:solidFill>
                <a:latin typeface="Trebuchet MS"/>
                <a:cs typeface="Trebuchet MS"/>
              </a:rPr>
              <a:t> vers </a:t>
            </a:r>
            <a:r>
              <a:rPr sz="1800" spc="-15" dirty="0">
                <a:solidFill>
                  <a:srgbClr val="1D1D1B"/>
                </a:solidFill>
                <a:latin typeface="Trebuchet MS"/>
                <a:cs typeface="Trebuchet MS"/>
              </a:rPr>
              <a:t>une </a:t>
            </a:r>
            <a:r>
              <a:rPr sz="1800" spc="-40" dirty="0">
                <a:solidFill>
                  <a:srgbClr val="1D1D1B"/>
                </a:solidFill>
                <a:latin typeface="Trebuchet MS"/>
                <a:cs typeface="Trebuchet MS"/>
              </a:rPr>
              <a:t>formation </a:t>
            </a:r>
            <a:r>
              <a:rPr sz="1800" spc="-50" dirty="0">
                <a:solidFill>
                  <a:srgbClr val="1D1D1B"/>
                </a:solidFill>
                <a:latin typeface="Trebuchet MS"/>
                <a:cs typeface="Trebuchet MS"/>
              </a:rPr>
              <a:t>dans </a:t>
            </a:r>
            <a:r>
              <a:rPr sz="1800" spc="-45" dirty="0">
                <a:solidFill>
                  <a:srgbClr val="1D1D1B"/>
                </a:solidFill>
                <a:latin typeface="Trebuchet MS"/>
                <a:cs typeface="Trebuchet MS"/>
              </a:rPr>
              <a:t>la </a:t>
            </a:r>
            <a:r>
              <a:rPr sz="1800" spc="-55" dirty="0">
                <a:solidFill>
                  <a:srgbClr val="1D1D1B"/>
                </a:solidFill>
                <a:latin typeface="Trebuchet MS"/>
                <a:cs typeface="Trebuchet MS"/>
              </a:rPr>
              <a:t>restauration</a:t>
            </a:r>
            <a:r>
              <a:rPr lang="fr-FR" spc="-50" dirty="0">
                <a:solidFill>
                  <a:srgbClr val="1D1D1B"/>
                </a:solidFill>
                <a:latin typeface="Trebuchet MS"/>
                <a:cs typeface="Trebuchet MS"/>
              </a:rPr>
              <a:t>. </a:t>
            </a:r>
            <a:r>
              <a:rPr lang="fr-FR" spc="-45" dirty="0">
                <a:solidFill>
                  <a:srgbClr val="1D1D1B"/>
                </a:solidFill>
                <a:latin typeface="Trebuchet MS"/>
                <a:cs typeface="Trebuchet MS"/>
              </a:rPr>
              <a:t>P</a:t>
            </a:r>
            <a:r>
              <a:rPr sz="1800" spc="-45" dirty="0">
                <a:solidFill>
                  <a:srgbClr val="1D1D1B"/>
                </a:solidFill>
                <a:latin typeface="Trebuchet MS"/>
                <a:cs typeface="Trebuchet MS"/>
              </a:rPr>
              <a:t>our les </a:t>
            </a:r>
            <a:r>
              <a:rPr sz="1800" spc="-80" dirty="0" err="1">
                <a:solidFill>
                  <a:srgbClr val="1D1D1B"/>
                </a:solidFill>
                <a:latin typeface="Trebuchet MS"/>
                <a:cs typeface="Trebuchet MS"/>
              </a:rPr>
              <a:t>porteurs</a:t>
            </a:r>
            <a:r>
              <a:rPr sz="1800" spc="-80" dirty="0">
                <a:solidFill>
                  <a:srgbClr val="1D1D1B"/>
                </a:solidFill>
                <a:latin typeface="Trebuchet MS"/>
                <a:cs typeface="Trebuchet MS"/>
              </a:rPr>
              <a:t> d</a:t>
            </a:r>
            <a:r>
              <a:rPr lang="fr-FR" sz="1800" spc="-80" dirty="0">
                <a:solidFill>
                  <a:srgbClr val="1D1D1B"/>
                </a:solidFill>
                <a:latin typeface="Trebuchet MS"/>
                <a:cs typeface="Trebuchet MS"/>
              </a:rPr>
              <a:t>u</a:t>
            </a:r>
            <a:r>
              <a:rPr sz="1800" spc="-80" dirty="0">
                <a:solidFill>
                  <a:srgbClr val="1D1D1B"/>
                </a:solidFill>
                <a:latin typeface="Trebuchet MS"/>
                <a:cs typeface="Trebuchet MS"/>
              </a:rPr>
              <a:t> </a:t>
            </a:r>
            <a:r>
              <a:rPr sz="1800" spc="-95" dirty="0">
                <a:solidFill>
                  <a:srgbClr val="1D1D1B"/>
                </a:solidFill>
                <a:latin typeface="Trebuchet MS"/>
                <a:cs typeface="Trebuchet MS"/>
              </a:rPr>
              <a:t>projet</a:t>
            </a:r>
            <a:r>
              <a:rPr sz="1800" spc="-80" dirty="0">
                <a:solidFill>
                  <a:srgbClr val="1D1D1B"/>
                </a:solidFill>
                <a:latin typeface="Trebuchet MS"/>
                <a:cs typeface="Trebuchet MS"/>
              </a:rPr>
              <a:t>, la </a:t>
            </a:r>
            <a:r>
              <a:rPr sz="1800" b="1" spc="35" dirty="0">
                <a:solidFill>
                  <a:srgbClr val="1D1D1B"/>
                </a:solidFill>
                <a:latin typeface="Trebuchet MS"/>
                <a:cs typeface="Trebuchet MS"/>
              </a:rPr>
              <a:t>cuisine </a:t>
            </a:r>
            <a:r>
              <a:rPr sz="1800" b="1" spc="-10" dirty="0">
                <a:solidFill>
                  <a:srgbClr val="1D1D1B"/>
                </a:solidFill>
                <a:latin typeface="Trebuchet MS"/>
                <a:cs typeface="Trebuchet MS"/>
              </a:rPr>
              <a:t>est </a:t>
            </a:r>
            <a:r>
              <a:rPr sz="1800" b="1" spc="40" dirty="0">
                <a:solidFill>
                  <a:srgbClr val="1D1D1B"/>
                </a:solidFill>
                <a:latin typeface="Trebuchet MS"/>
                <a:cs typeface="Trebuchet MS"/>
              </a:rPr>
              <a:t>un </a:t>
            </a:r>
            <a:r>
              <a:rPr sz="1800" b="1" spc="-30" dirty="0">
                <a:solidFill>
                  <a:srgbClr val="1D1D1B"/>
                </a:solidFill>
                <a:latin typeface="Trebuchet MS"/>
                <a:cs typeface="Trebuchet MS"/>
              </a:rPr>
              <a:t>véritable </a:t>
            </a:r>
            <a:r>
              <a:rPr sz="1800" b="1" spc="-25" dirty="0">
                <a:solidFill>
                  <a:srgbClr val="1D1D1B"/>
                </a:solidFill>
                <a:latin typeface="Trebuchet MS"/>
                <a:cs typeface="Trebuchet MS"/>
              </a:rPr>
              <a:t>levier </a:t>
            </a:r>
            <a:r>
              <a:rPr sz="1800" b="1" spc="15" dirty="0">
                <a:solidFill>
                  <a:srgbClr val="1D1D1B"/>
                </a:solidFill>
                <a:latin typeface="Trebuchet MS"/>
                <a:cs typeface="Trebuchet MS"/>
              </a:rPr>
              <a:t>d'</a:t>
            </a:r>
            <a:r>
              <a:rPr sz="1800" b="1" spc="5" dirty="0">
                <a:solidFill>
                  <a:srgbClr val="1D1D1B"/>
                </a:solidFill>
                <a:latin typeface="Trebuchet MS"/>
                <a:cs typeface="Trebuchet MS"/>
              </a:rPr>
              <a:t>intégration.</a:t>
            </a:r>
            <a:endParaRPr sz="1800" dirty="0">
              <a:latin typeface="Trebuchet MS"/>
              <a:cs typeface="Trebuchet MS"/>
            </a:endParaRPr>
          </a:p>
        </p:txBody>
      </p:sp>
      <p:sp>
        <p:nvSpPr>
          <p:cNvPr id="65" name="object 65"/>
          <p:cNvSpPr/>
          <p:nvPr/>
        </p:nvSpPr>
        <p:spPr>
          <a:xfrm>
            <a:off x="9124815" y="7273925"/>
            <a:ext cx="193675" cy="193675"/>
          </a:xfrm>
          <a:custGeom>
            <a:avLst/>
            <a:gdLst/>
            <a:ahLst/>
            <a:cxnLst/>
            <a:rect l="l" t="t" r="r" b="b"/>
            <a:pathLst>
              <a:path w="193675" h="193675">
                <a:moveTo>
                  <a:pt x="193662" y="0"/>
                </a:moveTo>
                <a:lnTo>
                  <a:pt x="0" y="0"/>
                </a:lnTo>
                <a:lnTo>
                  <a:pt x="0" y="193662"/>
                </a:lnTo>
                <a:lnTo>
                  <a:pt x="193662" y="193662"/>
                </a:lnTo>
                <a:lnTo>
                  <a:pt x="193662" y="0"/>
                </a:lnTo>
                <a:close/>
              </a:path>
            </a:pathLst>
          </a:custGeom>
          <a:solidFill>
            <a:srgbClr val="D21924"/>
          </a:solidFill>
        </p:spPr>
        <p:txBody>
          <a:bodyPr wrap="square" lIns="0" tIns="0" rIns="0" bIns="0" rtlCol="0"/>
          <a:lstStyle/>
          <a:p>
            <a:endParaRPr/>
          </a:p>
        </p:txBody>
      </p:sp>
      <p:sp>
        <p:nvSpPr>
          <p:cNvPr id="67" name="object 51">
            <a:extLst>
              <a:ext uri="{FF2B5EF4-FFF2-40B4-BE49-F238E27FC236}">
                <a16:creationId xmlns:a16="http://schemas.microsoft.com/office/drawing/2014/main" id="{F95D022A-4C60-9F99-0D5F-D90A104C0723}"/>
              </a:ext>
            </a:extLst>
          </p:cNvPr>
          <p:cNvSpPr/>
          <p:nvPr/>
        </p:nvSpPr>
        <p:spPr>
          <a:xfrm>
            <a:off x="7543800" y="1298924"/>
            <a:ext cx="1794979" cy="438150"/>
          </a:xfrm>
          <a:custGeom>
            <a:avLst/>
            <a:gdLst/>
            <a:ahLst/>
            <a:cxnLst/>
            <a:rect l="l" t="t" r="r" b="b"/>
            <a:pathLst>
              <a:path w="2200275" h="438150">
                <a:moveTo>
                  <a:pt x="2200021" y="202869"/>
                </a:moveTo>
                <a:lnTo>
                  <a:pt x="2194636" y="156502"/>
                </a:lnTo>
                <a:lnTo>
                  <a:pt x="2179320" y="113855"/>
                </a:lnTo>
                <a:lnTo>
                  <a:pt x="2155304" y="76187"/>
                </a:lnTo>
                <a:lnTo>
                  <a:pt x="2123846" y="44716"/>
                </a:lnTo>
                <a:lnTo>
                  <a:pt x="2086165" y="20701"/>
                </a:lnTo>
                <a:lnTo>
                  <a:pt x="2043518" y="5384"/>
                </a:lnTo>
                <a:lnTo>
                  <a:pt x="1997151" y="0"/>
                </a:lnTo>
                <a:lnTo>
                  <a:pt x="1352994" y="0"/>
                </a:lnTo>
                <a:lnTo>
                  <a:pt x="219062" y="0"/>
                </a:lnTo>
                <a:lnTo>
                  <a:pt x="209359" y="0"/>
                </a:lnTo>
                <a:lnTo>
                  <a:pt x="162991" y="5384"/>
                </a:lnTo>
                <a:lnTo>
                  <a:pt x="120345" y="20701"/>
                </a:lnTo>
                <a:lnTo>
                  <a:pt x="82664" y="44716"/>
                </a:lnTo>
                <a:lnTo>
                  <a:pt x="51193" y="76187"/>
                </a:lnTo>
                <a:lnTo>
                  <a:pt x="27178" y="113855"/>
                </a:lnTo>
                <a:lnTo>
                  <a:pt x="25920" y="117348"/>
                </a:lnTo>
                <a:lnTo>
                  <a:pt x="22352" y="122948"/>
                </a:lnTo>
                <a:lnTo>
                  <a:pt x="5803" y="168998"/>
                </a:lnTo>
                <a:lnTo>
                  <a:pt x="0" y="219062"/>
                </a:lnTo>
                <a:lnTo>
                  <a:pt x="5803" y="269138"/>
                </a:lnTo>
                <a:lnTo>
                  <a:pt x="22352" y="315188"/>
                </a:lnTo>
                <a:lnTo>
                  <a:pt x="25920" y="320802"/>
                </a:lnTo>
                <a:lnTo>
                  <a:pt x="27178" y="324281"/>
                </a:lnTo>
                <a:lnTo>
                  <a:pt x="51193" y="361950"/>
                </a:lnTo>
                <a:lnTo>
                  <a:pt x="82664" y="393420"/>
                </a:lnTo>
                <a:lnTo>
                  <a:pt x="120345" y="417436"/>
                </a:lnTo>
                <a:lnTo>
                  <a:pt x="162991" y="432752"/>
                </a:lnTo>
                <a:lnTo>
                  <a:pt x="209359" y="438124"/>
                </a:lnTo>
                <a:lnTo>
                  <a:pt x="219062" y="438124"/>
                </a:lnTo>
                <a:lnTo>
                  <a:pt x="1352994" y="438124"/>
                </a:lnTo>
                <a:lnTo>
                  <a:pt x="1997151" y="438124"/>
                </a:lnTo>
                <a:lnTo>
                  <a:pt x="2043518" y="432752"/>
                </a:lnTo>
                <a:lnTo>
                  <a:pt x="2086165" y="417436"/>
                </a:lnTo>
                <a:lnTo>
                  <a:pt x="2123846" y="393420"/>
                </a:lnTo>
                <a:lnTo>
                  <a:pt x="2155304" y="361950"/>
                </a:lnTo>
                <a:lnTo>
                  <a:pt x="2179320" y="324281"/>
                </a:lnTo>
                <a:lnTo>
                  <a:pt x="2194636" y="281635"/>
                </a:lnTo>
                <a:lnTo>
                  <a:pt x="2200021" y="235254"/>
                </a:lnTo>
                <a:lnTo>
                  <a:pt x="2200021" y="202869"/>
                </a:lnTo>
                <a:close/>
              </a:path>
            </a:pathLst>
          </a:custGeom>
          <a:solidFill>
            <a:srgbClr val="D21924"/>
          </a:solidFill>
        </p:spPr>
        <p:txBody>
          <a:bodyPr wrap="square" lIns="0" tIns="0" rIns="0" bIns="0" rtlCol="0"/>
          <a:lstStyle/>
          <a:p>
            <a:endParaRPr/>
          </a:p>
        </p:txBody>
      </p:sp>
      <p:sp>
        <p:nvSpPr>
          <p:cNvPr id="68" name="object 6">
            <a:extLst>
              <a:ext uri="{FF2B5EF4-FFF2-40B4-BE49-F238E27FC236}">
                <a16:creationId xmlns:a16="http://schemas.microsoft.com/office/drawing/2014/main" id="{F7E7EC73-4127-5670-2F41-068DB990ACBD}"/>
              </a:ext>
            </a:extLst>
          </p:cNvPr>
          <p:cNvSpPr txBox="1"/>
          <p:nvPr/>
        </p:nvSpPr>
        <p:spPr>
          <a:xfrm>
            <a:off x="7633170" y="1339349"/>
            <a:ext cx="2391410" cy="299720"/>
          </a:xfrm>
          <a:prstGeom prst="rect">
            <a:avLst/>
          </a:prstGeom>
        </p:spPr>
        <p:txBody>
          <a:bodyPr vert="horz" wrap="square" lIns="0" tIns="12700" rIns="0" bIns="0" rtlCol="0">
            <a:spAutoFit/>
          </a:bodyPr>
          <a:lstStyle/>
          <a:p>
            <a:pPr marL="12700">
              <a:lnSpc>
                <a:spcPct val="100000"/>
              </a:lnSpc>
              <a:spcBef>
                <a:spcPts val="100"/>
              </a:spcBef>
            </a:pPr>
            <a:r>
              <a:rPr lang="fr-FR" b="1" spc="40" dirty="0">
                <a:solidFill>
                  <a:srgbClr val="FFFFFF"/>
                </a:solidFill>
                <a:latin typeface="Trebuchet MS"/>
                <a:cs typeface="Trebuchet MS"/>
              </a:rPr>
              <a:t>Etude de cas 1</a:t>
            </a:r>
            <a:endParaRPr sz="1800" dirty="0">
              <a:latin typeface="Trebuchet MS"/>
              <a:cs typeface="Trebuchet M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756689" y="25"/>
            <a:ext cx="8301710" cy="5754348"/>
            <a:chOff x="1756689" y="25"/>
            <a:chExt cx="8301710" cy="5754348"/>
          </a:xfrm>
        </p:grpSpPr>
        <p:pic>
          <p:nvPicPr>
            <p:cNvPr id="3" name="object 3"/>
            <p:cNvPicPr/>
            <p:nvPr/>
          </p:nvPicPr>
          <p:blipFill>
            <a:blip r:embed="rId2" cstate="print"/>
            <a:stretch>
              <a:fillRect/>
            </a:stretch>
          </p:blipFill>
          <p:spPr>
            <a:xfrm>
              <a:off x="1756689" y="25"/>
              <a:ext cx="8301710" cy="5740393"/>
            </a:xfrm>
            <a:prstGeom prst="rect">
              <a:avLst/>
            </a:prstGeom>
          </p:spPr>
        </p:pic>
        <p:pic>
          <p:nvPicPr>
            <p:cNvPr id="4" name="object 4"/>
            <p:cNvPicPr/>
            <p:nvPr/>
          </p:nvPicPr>
          <p:blipFill>
            <a:blip r:embed="rId3" cstate="print"/>
            <a:stretch>
              <a:fillRect/>
            </a:stretch>
          </p:blipFill>
          <p:spPr>
            <a:xfrm>
              <a:off x="2062280" y="2565738"/>
              <a:ext cx="7548386" cy="3188635"/>
            </a:xfrm>
            <a:prstGeom prst="rect">
              <a:avLst/>
            </a:prstGeom>
          </p:spPr>
        </p:pic>
      </p:grpSp>
      <p:sp>
        <p:nvSpPr>
          <p:cNvPr id="7" name="object 7"/>
          <p:cNvSpPr txBox="1"/>
          <p:nvPr/>
        </p:nvSpPr>
        <p:spPr>
          <a:xfrm>
            <a:off x="1138770" y="3844726"/>
            <a:ext cx="5208270" cy="3244478"/>
          </a:xfrm>
          <a:prstGeom prst="rect">
            <a:avLst/>
          </a:prstGeom>
        </p:spPr>
        <p:txBody>
          <a:bodyPr vert="horz" wrap="square" lIns="0" tIns="12700" rIns="0" bIns="0" rtlCol="0">
            <a:spAutoFit/>
          </a:bodyPr>
          <a:lstStyle/>
          <a:p>
            <a:pPr marL="12700">
              <a:lnSpc>
                <a:spcPct val="100000"/>
              </a:lnSpc>
              <a:spcBef>
                <a:spcPts val="100"/>
              </a:spcBef>
            </a:pPr>
            <a:r>
              <a:rPr sz="2400" spc="165" dirty="0">
                <a:solidFill>
                  <a:srgbClr val="1D1D1B"/>
                </a:solidFill>
                <a:latin typeface="Trebuchet MS"/>
                <a:cs typeface="Trebuchet MS"/>
              </a:rPr>
              <a:t>BIG </a:t>
            </a:r>
            <a:r>
              <a:rPr sz="2400" spc="210" dirty="0">
                <a:solidFill>
                  <a:srgbClr val="1D1D1B"/>
                </a:solidFill>
                <a:latin typeface="Trebuchet MS"/>
                <a:cs typeface="Trebuchet MS"/>
              </a:rPr>
              <a:t>BEN </a:t>
            </a:r>
            <a:r>
              <a:rPr sz="2400" spc="85" dirty="0">
                <a:solidFill>
                  <a:srgbClr val="1D1D1B"/>
                </a:solidFill>
                <a:latin typeface="Trebuchet MS"/>
                <a:cs typeface="Trebuchet MS"/>
              </a:rPr>
              <a:t>(France)</a:t>
            </a:r>
            <a:endParaRPr sz="2400" dirty="0">
              <a:latin typeface="Trebuchet MS"/>
              <a:cs typeface="Trebuchet MS"/>
            </a:endParaRPr>
          </a:p>
          <a:p>
            <a:pPr>
              <a:lnSpc>
                <a:spcPct val="100000"/>
              </a:lnSpc>
              <a:spcBef>
                <a:spcPts val="30"/>
              </a:spcBef>
            </a:pPr>
            <a:endParaRPr sz="2350" dirty="0">
              <a:latin typeface="Trebuchet MS"/>
              <a:cs typeface="Trebuchet MS"/>
            </a:endParaRPr>
          </a:p>
          <a:p>
            <a:pPr marL="12700" marR="5080">
              <a:lnSpc>
                <a:spcPct val="100000"/>
              </a:lnSpc>
            </a:pPr>
            <a:r>
              <a:rPr sz="1800" spc="-15" dirty="0">
                <a:solidFill>
                  <a:srgbClr val="1D1D1B"/>
                </a:solidFill>
                <a:latin typeface="Trebuchet MS"/>
                <a:cs typeface="Trebuchet MS"/>
              </a:rPr>
              <a:t>BIG BEN </a:t>
            </a:r>
            <a:r>
              <a:rPr sz="1800" spc="-100" dirty="0">
                <a:solidFill>
                  <a:srgbClr val="1D1D1B"/>
                </a:solidFill>
                <a:latin typeface="Trebuchet MS"/>
                <a:cs typeface="Trebuchet MS"/>
              </a:rPr>
              <a:t>(France) </a:t>
            </a:r>
            <a:r>
              <a:rPr sz="1800" spc="-45" dirty="0">
                <a:solidFill>
                  <a:srgbClr val="1D1D1B"/>
                </a:solidFill>
                <a:latin typeface="Trebuchet MS"/>
                <a:cs typeface="Trebuchet MS"/>
              </a:rPr>
              <a:t>a</a:t>
            </a:r>
            <a:r>
              <a:rPr sz="1800" spc="-60" dirty="0">
                <a:solidFill>
                  <a:srgbClr val="1D1D1B"/>
                </a:solidFill>
                <a:latin typeface="Trebuchet MS"/>
                <a:cs typeface="Trebuchet MS"/>
              </a:rPr>
              <a:t> commencé à </a:t>
            </a:r>
            <a:r>
              <a:rPr sz="1800" spc="-5" dirty="0">
                <a:solidFill>
                  <a:srgbClr val="1D1D1B"/>
                </a:solidFill>
                <a:latin typeface="Trebuchet MS"/>
                <a:cs typeface="Trebuchet MS"/>
              </a:rPr>
              <a:t>travailler </a:t>
            </a:r>
            <a:r>
              <a:rPr sz="1800" spc="-65" dirty="0">
                <a:solidFill>
                  <a:srgbClr val="1D1D1B"/>
                </a:solidFill>
                <a:latin typeface="Trebuchet MS"/>
                <a:cs typeface="Trebuchet MS"/>
              </a:rPr>
              <a:t>clandestinement </a:t>
            </a:r>
            <a:r>
              <a:rPr sz="1800" spc="-50" dirty="0">
                <a:solidFill>
                  <a:srgbClr val="1D1D1B"/>
                </a:solidFill>
                <a:latin typeface="Trebuchet MS"/>
                <a:cs typeface="Trebuchet MS"/>
              </a:rPr>
              <a:t>dans </a:t>
            </a:r>
            <a:r>
              <a:rPr sz="1800" spc="-45" dirty="0">
                <a:solidFill>
                  <a:srgbClr val="1D1D1B"/>
                </a:solidFill>
                <a:latin typeface="Trebuchet MS"/>
                <a:cs typeface="Trebuchet MS"/>
              </a:rPr>
              <a:t>les </a:t>
            </a:r>
            <a:r>
              <a:rPr sz="1800" spc="-70" dirty="0">
                <a:solidFill>
                  <a:srgbClr val="1D1D1B"/>
                </a:solidFill>
                <a:latin typeface="Trebuchet MS"/>
                <a:cs typeface="Trebuchet MS"/>
              </a:rPr>
              <a:t>rues </a:t>
            </a:r>
            <a:r>
              <a:rPr sz="1800" spc="-20" dirty="0">
                <a:solidFill>
                  <a:srgbClr val="1D1D1B"/>
                </a:solidFill>
                <a:latin typeface="Trebuchet MS"/>
                <a:cs typeface="Trebuchet MS"/>
              </a:rPr>
              <a:t>de </a:t>
            </a:r>
            <a:r>
              <a:rPr sz="1800" spc="-55" dirty="0">
                <a:solidFill>
                  <a:srgbClr val="1D1D1B"/>
                </a:solidFill>
                <a:latin typeface="Trebuchet MS"/>
                <a:cs typeface="Trebuchet MS"/>
              </a:rPr>
              <a:t>Lyon </a:t>
            </a:r>
            <a:r>
              <a:rPr lang="fr-FR" sz="1800" spc="-55" dirty="0">
                <a:solidFill>
                  <a:srgbClr val="1D1D1B"/>
                </a:solidFill>
                <a:latin typeface="Trebuchet MS"/>
                <a:cs typeface="Trebuchet MS"/>
              </a:rPr>
              <a:t>en 2009, </a:t>
            </a:r>
            <a:r>
              <a:rPr sz="1800" spc="-55" dirty="0" err="1">
                <a:solidFill>
                  <a:srgbClr val="1D1D1B"/>
                </a:solidFill>
                <a:latin typeface="Trebuchet MS"/>
                <a:cs typeface="Trebuchet MS"/>
              </a:rPr>
              <a:t>à</a:t>
            </a:r>
            <a:r>
              <a:rPr sz="1800" spc="-55" dirty="0">
                <a:solidFill>
                  <a:srgbClr val="1D1D1B"/>
                </a:solidFill>
                <a:latin typeface="Trebuchet MS"/>
                <a:cs typeface="Trebuchet MS"/>
              </a:rPr>
              <a:t> l'</a:t>
            </a:r>
            <a:r>
              <a:rPr sz="1800" spc="-10" dirty="0">
                <a:solidFill>
                  <a:srgbClr val="1D1D1B"/>
                </a:solidFill>
                <a:latin typeface="Trebuchet MS"/>
                <a:cs typeface="Trebuchet MS"/>
              </a:rPr>
              <a:t>âge de </a:t>
            </a:r>
            <a:r>
              <a:rPr sz="1800" spc="-20" dirty="0">
                <a:solidFill>
                  <a:srgbClr val="1D1D1B"/>
                </a:solidFill>
                <a:latin typeface="Trebuchet MS"/>
                <a:cs typeface="Trebuchet MS"/>
              </a:rPr>
              <a:t>40 </a:t>
            </a:r>
            <a:r>
              <a:rPr sz="1800" spc="-20" dirty="0" err="1">
                <a:solidFill>
                  <a:srgbClr val="1D1D1B"/>
                </a:solidFill>
                <a:latin typeface="Trebuchet MS"/>
                <a:cs typeface="Trebuchet MS"/>
              </a:rPr>
              <a:t>ans</a:t>
            </a:r>
            <a:r>
              <a:rPr sz="1800" spc="-20" dirty="0">
                <a:solidFill>
                  <a:srgbClr val="1D1D1B"/>
                </a:solidFill>
                <a:latin typeface="Trebuchet MS"/>
                <a:cs typeface="Trebuchet MS"/>
              </a:rPr>
              <a:t>,</a:t>
            </a:r>
            <a:r>
              <a:rPr lang="fr-FR" sz="1800" spc="-20" dirty="0">
                <a:solidFill>
                  <a:srgbClr val="1D1D1B"/>
                </a:solidFill>
                <a:latin typeface="Trebuchet MS"/>
                <a:cs typeface="Trebuchet MS"/>
              </a:rPr>
              <a:t> </a:t>
            </a:r>
            <a:r>
              <a:rPr sz="1800" spc="-55" dirty="0" err="1">
                <a:solidFill>
                  <a:srgbClr val="1D1D1B"/>
                </a:solidFill>
                <a:latin typeface="Trebuchet MS"/>
                <a:cs typeface="Trebuchet MS"/>
              </a:rPr>
              <a:t>afin</a:t>
            </a:r>
            <a:r>
              <a:rPr sz="1800" spc="-55" dirty="0">
                <a:solidFill>
                  <a:srgbClr val="1D1D1B"/>
                </a:solidFill>
                <a:latin typeface="Trebuchet MS"/>
                <a:cs typeface="Trebuchet MS"/>
              </a:rPr>
              <a:t> </a:t>
            </a:r>
            <a:r>
              <a:rPr sz="1800" spc="-15" dirty="0">
                <a:solidFill>
                  <a:srgbClr val="1D1D1B"/>
                </a:solidFill>
                <a:latin typeface="Trebuchet MS"/>
                <a:cs typeface="Trebuchet MS"/>
              </a:rPr>
              <a:t>de </a:t>
            </a:r>
            <a:r>
              <a:rPr sz="1800" spc="-55" dirty="0">
                <a:solidFill>
                  <a:srgbClr val="1D1D1B"/>
                </a:solidFill>
                <a:latin typeface="Trebuchet MS"/>
                <a:cs typeface="Trebuchet MS"/>
              </a:rPr>
              <a:t>partager </a:t>
            </a:r>
            <a:r>
              <a:rPr sz="1800" spc="-50" dirty="0">
                <a:solidFill>
                  <a:srgbClr val="1D1D1B"/>
                </a:solidFill>
                <a:latin typeface="Trebuchet MS"/>
                <a:cs typeface="Trebuchet MS"/>
              </a:rPr>
              <a:t>une vision </a:t>
            </a:r>
            <a:r>
              <a:rPr sz="1800" spc="-75" dirty="0">
                <a:solidFill>
                  <a:srgbClr val="1D1D1B"/>
                </a:solidFill>
                <a:latin typeface="Trebuchet MS"/>
                <a:cs typeface="Trebuchet MS"/>
              </a:rPr>
              <a:t>politique </a:t>
            </a:r>
            <a:r>
              <a:rPr sz="1800" spc="-20" dirty="0">
                <a:solidFill>
                  <a:srgbClr val="1D1D1B"/>
                </a:solidFill>
                <a:latin typeface="Trebuchet MS"/>
                <a:cs typeface="Trebuchet MS"/>
              </a:rPr>
              <a:t>du </a:t>
            </a:r>
            <a:r>
              <a:rPr sz="1800" spc="-30" dirty="0">
                <a:solidFill>
                  <a:srgbClr val="1D1D1B"/>
                </a:solidFill>
                <a:latin typeface="Trebuchet MS"/>
                <a:cs typeface="Trebuchet MS"/>
              </a:rPr>
              <a:t>monde </a:t>
            </a:r>
            <a:r>
              <a:rPr sz="1800" spc="-45" dirty="0">
                <a:solidFill>
                  <a:srgbClr val="1D1D1B"/>
                </a:solidFill>
                <a:latin typeface="Trebuchet MS"/>
                <a:cs typeface="Trebuchet MS"/>
              </a:rPr>
              <a:t>car ses </a:t>
            </a:r>
            <a:r>
              <a:rPr sz="1800" spc="-15" dirty="0">
                <a:solidFill>
                  <a:srgbClr val="1D1D1B"/>
                </a:solidFill>
                <a:latin typeface="Trebuchet MS"/>
                <a:cs typeface="Trebuchet MS"/>
              </a:rPr>
              <a:t>espoirs </a:t>
            </a:r>
            <a:r>
              <a:rPr sz="1800" spc="-45" dirty="0">
                <a:solidFill>
                  <a:srgbClr val="1D1D1B"/>
                </a:solidFill>
                <a:latin typeface="Trebuchet MS"/>
                <a:cs typeface="Trebuchet MS"/>
              </a:rPr>
              <a:t>de </a:t>
            </a:r>
            <a:r>
              <a:rPr sz="1800" spc="-15" dirty="0" err="1">
                <a:solidFill>
                  <a:srgbClr val="1D1D1B"/>
                </a:solidFill>
                <a:latin typeface="Trebuchet MS"/>
                <a:cs typeface="Trebuchet MS"/>
              </a:rPr>
              <a:t>changement</a:t>
            </a:r>
            <a:r>
              <a:rPr sz="1800" spc="-15" dirty="0">
                <a:solidFill>
                  <a:srgbClr val="1D1D1B"/>
                </a:solidFill>
                <a:latin typeface="Trebuchet MS"/>
                <a:cs typeface="Trebuchet MS"/>
              </a:rPr>
              <a:t> </a:t>
            </a:r>
            <a:r>
              <a:rPr lang="fr-FR" sz="1800" spc="-5" dirty="0">
                <a:solidFill>
                  <a:srgbClr val="1D1D1B"/>
                </a:solidFill>
                <a:latin typeface="Trebuchet MS"/>
                <a:cs typeface="Trebuchet MS"/>
              </a:rPr>
              <a:t>ne se réalisaient pas</a:t>
            </a:r>
            <a:r>
              <a:rPr sz="1800" spc="-35" dirty="0">
                <a:solidFill>
                  <a:srgbClr val="1D1D1B"/>
                </a:solidFill>
                <a:latin typeface="Trebuchet MS"/>
                <a:cs typeface="Trebuchet MS"/>
              </a:rPr>
              <a:t>. </a:t>
            </a:r>
            <a:r>
              <a:rPr sz="1800" spc="-55" dirty="0">
                <a:solidFill>
                  <a:srgbClr val="1D1D1B"/>
                </a:solidFill>
                <a:latin typeface="Trebuchet MS"/>
                <a:cs typeface="Trebuchet MS"/>
              </a:rPr>
              <a:t>Influencé </a:t>
            </a:r>
            <a:r>
              <a:rPr sz="1800" spc="-50" dirty="0">
                <a:solidFill>
                  <a:srgbClr val="1D1D1B"/>
                </a:solidFill>
                <a:latin typeface="Trebuchet MS"/>
                <a:cs typeface="Trebuchet MS"/>
              </a:rPr>
              <a:t>par </a:t>
            </a:r>
            <a:r>
              <a:rPr sz="1800" spc="-30" dirty="0">
                <a:solidFill>
                  <a:srgbClr val="1D1D1B"/>
                </a:solidFill>
                <a:latin typeface="Trebuchet MS"/>
                <a:cs typeface="Trebuchet MS"/>
              </a:rPr>
              <a:t>Bansky </a:t>
            </a:r>
            <a:r>
              <a:rPr sz="1800" spc="-15" dirty="0">
                <a:solidFill>
                  <a:srgbClr val="1D1D1B"/>
                </a:solidFill>
                <a:latin typeface="Trebuchet MS"/>
                <a:cs typeface="Trebuchet MS"/>
              </a:rPr>
              <a:t>et </a:t>
            </a:r>
            <a:r>
              <a:rPr sz="1800" spc="-60" dirty="0">
                <a:solidFill>
                  <a:srgbClr val="1D1D1B"/>
                </a:solidFill>
                <a:latin typeface="Trebuchet MS"/>
                <a:cs typeface="Trebuchet MS"/>
              </a:rPr>
              <a:t>Blek </a:t>
            </a:r>
            <a:r>
              <a:rPr sz="1800" spc="-110" dirty="0">
                <a:solidFill>
                  <a:srgbClr val="1D1D1B"/>
                </a:solidFill>
                <a:latin typeface="Trebuchet MS"/>
                <a:cs typeface="Trebuchet MS"/>
              </a:rPr>
              <a:t>le </a:t>
            </a:r>
            <a:r>
              <a:rPr sz="1800" spc="-95" dirty="0">
                <a:solidFill>
                  <a:srgbClr val="1D1D1B"/>
                </a:solidFill>
                <a:latin typeface="Trebuchet MS"/>
                <a:cs typeface="Trebuchet MS"/>
              </a:rPr>
              <a:t>rat, </a:t>
            </a:r>
            <a:r>
              <a:rPr sz="1800" spc="-50" dirty="0">
                <a:solidFill>
                  <a:srgbClr val="1D1D1B"/>
                </a:solidFill>
                <a:latin typeface="Trebuchet MS"/>
                <a:cs typeface="Trebuchet MS"/>
              </a:rPr>
              <a:t>cet </a:t>
            </a:r>
            <a:r>
              <a:rPr sz="1800" spc="-70" dirty="0">
                <a:solidFill>
                  <a:srgbClr val="1D1D1B"/>
                </a:solidFill>
                <a:latin typeface="Trebuchet MS"/>
                <a:cs typeface="Trebuchet MS"/>
              </a:rPr>
              <a:t>artiste </a:t>
            </a:r>
            <a:r>
              <a:rPr sz="1800" spc="-40" dirty="0">
                <a:solidFill>
                  <a:srgbClr val="1D1D1B"/>
                </a:solidFill>
                <a:latin typeface="Trebuchet MS"/>
                <a:cs typeface="Trebuchet MS"/>
              </a:rPr>
              <a:t>autodidacte </a:t>
            </a:r>
            <a:r>
              <a:rPr sz="1800" spc="-70" dirty="0">
                <a:solidFill>
                  <a:srgbClr val="1D1D1B"/>
                </a:solidFill>
                <a:latin typeface="Trebuchet MS"/>
                <a:cs typeface="Trebuchet MS"/>
              </a:rPr>
              <a:t>affirme </a:t>
            </a:r>
            <a:r>
              <a:rPr sz="1800" spc="-35" dirty="0">
                <a:solidFill>
                  <a:srgbClr val="1D1D1B"/>
                </a:solidFill>
                <a:latin typeface="Trebuchet MS"/>
                <a:cs typeface="Trebuchet MS"/>
              </a:rPr>
              <a:t>faire du </a:t>
            </a:r>
            <a:r>
              <a:rPr sz="1800" spc="-75" dirty="0">
                <a:solidFill>
                  <a:srgbClr val="1D1D1B"/>
                </a:solidFill>
                <a:latin typeface="Trebuchet MS"/>
                <a:cs typeface="Trebuchet MS"/>
              </a:rPr>
              <a:t>street </a:t>
            </a:r>
            <a:r>
              <a:rPr sz="1800" spc="-70" dirty="0">
                <a:solidFill>
                  <a:srgbClr val="1D1D1B"/>
                </a:solidFill>
                <a:latin typeface="Trebuchet MS"/>
                <a:cs typeface="Trebuchet MS"/>
              </a:rPr>
              <a:t>art </a:t>
            </a:r>
            <a:r>
              <a:rPr sz="1800" spc="-65" dirty="0">
                <a:solidFill>
                  <a:srgbClr val="1D1D1B"/>
                </a:solidFill>
                <a:latin typeface="Trebuchet MS"/>
                <a:cs typeface="Trebuchet MS"/>
              </a:rPr>
              <a:t>pour, </a:t>
            </a:r>
            <a:r>
              <a:rPr sz="1800" dirty="0">
                <a:solidFill>
                  <a:srgbClr val="1D1D1B"/>
                </a:solidFill>
                <a:latin typeface="Trebuchet MS"/>
                <a:cs typeface="Trebuchet MS"/>
              </a:rPr>
              <a:t>entre </a:t>
            </a:r>
            <a:r>
              <a:rPr sz="1800" spc="-40" dirty="0">
                <a:solidFill>
                  <a:srgbClr val="1D1D1B"/>
                </a:solidFill>
                <a:latin typeface="Trebuchet MS"/>
                <a:cs typeface="Trebuchet MS"/>
              </a:rPr>
              <a:t>autres</a:t>
            </a:r>
            <a:r>
              <a:rPr sz="1800" spc="-35" dirty="0">
                <a:solidFill>
                  <a:srgbClr val="1D1D1B"/>
                </a:solidFill>
                <a:latin typeface="Trebuchet MS"/>
                <a:cs typeface="Trebuchet MS"/>
              </a:rPr>
              <a:t>, </a:t>
            </a:r>
            <a:r>
              <a:rPr sz="1800" spc="-30" dirty="0">
                <a:solidFill>
                  <a:srgbClr val="1D1D1B"/>
                </a:solidFill>
                <a:latin typeface="Trebuchet MS"/>
                <a:cs typeface="Trebuchet MS"/>
              </a:rPr>
              <a:t>lutter contre la </a:t>
            </a:r>
            <a:r>
              <a:rPr sz="1800" spc="-60" dirty="0">
                <a:solidFill>
                  <a:srgbClr val="1D1D1B"/>
                </a:solidFill>
                <a:latin typeface="Trebuchet MS"/>
                <a:cs typeface="Trebuchet MS"/>
              </a:rPr>
              <a:t>publicité.</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a:lnSpc>
                <a:spcPct val="100000"/>
              </a:lnSpc>
            </a:pPr>
            <a:r>
              <a:rPr sz="1800" spc="110" dirty="0">
                <a:solidFill>
                  <a:srgbClr val="1D1D1B"/>
                </a:solidFill>
                <a:latin typeface="Trebuchet MS"/>
                <a:cs typeface="Trebuchet MS"/>
              </a:rPr>
              <a:t>bigbenstreetart.com</a:t>
            </a:r>
            <a:endParaRPr sz="1800" dirty="0">
              <a:latin typeface="Trebuchet MS"/>
              <a:cs typeface="Trebuchet MS"/>
            </a:endParaRPr>
          </a:p>
        </p:txBody>
      </p:sp>
      <p:sp>
        <p:nvSpPr>
          <p:cNvPr id="8" name="object 51">
            <a:extLst>
              <a:ext uri="{FF2B5EF4-FFF2-40B4-BE49-F238E27FC236}">
                <a16:creationId xmlns:a16="http://schemas.microsoft.com/office/drawing/2014/main" id="{36CF5A8A-C29E-E77A-335F-2C156793E8D7}"/>
              </a:ext>
            </a:extLst>
          </p:cNvPr>
          <p:cNvSpPr/>
          <p:nvPr/>
        </p:nvSpPr>
        <p:spPr>
          <a:xfrm>
            <a:off x="1100620" y="3236175"/>
            <a:ext cx="1794979" cy="438150"/>
          </a:xfrm>
          <a:custGeom>
            <a:avLst/>
            <a:gdLst/>
            <a:ahLst/>
            <a:cxnLst/>
            <a:rect l="l" t="t" r="r" b="b"/>
            <a:pathLst>
              <a:path w="2200275" h="438150">
                <a:moveTo>
                  <a:pt x="2200021" y="202869"/>
                </a:moveTo>
                <a:lnTo>
                  <a:pt x="2194636" y="156502"/>
                </a:lnTo>
                <a:lnTo>
                  <a:pt x="2179320" y="113855"/>
                </a:lnTo>
                <a:lnTo>
                  <a:pt x="2155304" y="76187"/>
                </a:lnTo>
                <a:lnTo>
                  <a:pt x="2123846" y="44716"/>
                </a:lnTo>
                <a:lnTo>
                  <a:pt x="2086165" y="20701"/>
                </a:lnTo>
                <a:lnTo>
                  <a:pt x="2043518" y="5384"/>
                </a:lnTo>
                <a:lnTo>
                  <a:pt x="1997151" y="0"/>
                </a:lnTo>
                <a:lnTo>
                  <a:pt x="1352994" y="0"/>
                </a:lnTo>
                <a:lnTo>
                  <a:pt x="219062" y="0"/>
                </a:lnTo>
                <a:lnTo>
                  <a:pt x="209359" y="0"/>
                </a:lnTo>
                <a:lnTo>
                  <a:pt x="162991" y="5384"/>
                </a:lnTo>
                <a:lnTo>
                  <a:pt x="120345" y="20701"/>
                </a:lnTo>
                <a:lnTo>
                  <a:pt x="82664" y="44716"/>
                </a:lnTo>
                <a:lnTo>
                  <a:pt x="51193" y="76187"/>
                </a:lnTo>
                <a:lnTo>
                  <a:pt x="27178" y="113855"/>
                </a:lnTo>
                <a:lnTo>
                  <a:pt x="25920" y="117348"/>
                </a:lnTo>
                <a:lnTo>
                  <a:pt x="22352" y="122948"/>
                </a:lnTo>
                <a:lnTo>
                  <a:pt x="5803" y="168998"/>
                </a:lnTo>
                <a:lnTo>
                  <a:pt x="0" y="219062"/>
                </a:lnTo>
                <a:lnTo>
                  <a:pt x="5803" y="269138"/>
                </a:lnTo>
                <a:lnTo>
                  <a:pt x="22352" y="315188"/>
                </a:lnTo>
                <a:lnTo>
                  <a:pt x="25920" y="320802"/>
                </a:lnTo>
                <a:lnTo>
                  <a:pt x="27178" y="324281"/>
                </a:lnTo>
                <a:lnTo>
                  <a:pt x="51193" y="361950"/>
                </a:lnTo>
                <a:lnTo>
                  <a:pt x="82664" y="393420"/>
                </a:lnTo>
                <a:lnTo>
                  <a:pt x="120345" y="417436"/>
                </a:lnTo>
                <a:lnTo>
                  <a:pt x="162991" y="432752"/>
                </a:lnTo>
                <a:lnTo>
                  <a:pt x="209359" y="438124"/>
                </a:lnTo>
                <a:lnTo>
                  <a:pt x="219062" y="438124"/>
                </a:lnTo>
                <a:lnTo>
                  <a:pt x="1352994" y="438124"/>
                </a:lnTo>
                <a:lnTo>
                  <a:pt x="1997151" y="438124"/>
                </a:lnTo>
                <a:lnTo>
                  <a:pt x="2043518" y="432752"/>
                </a:lnTo>
                <a:lnTo>
                  <a:pt x="2086165" y="417436"/>
                </a:lnTo>
                <a:lnTo>
                  <a:pt x="2123846" y="393420"/>
                </a:lnTo>
                <a:lnTo>
                  <a:pt x="2155304" y="361950"/>
                </a:lnTo>
                <a:lnTo>
                  <a:pt x="2179320" y="324281"/>
                </a:lnTo>
                <a:lnTo>
                  <a:pt x="2194636" y="281635"/>
                </a:lnTo>
                <a:lnTo>
                  <a:pt x="2200021" y="235254"/>
                </a:lnTo>
                <a:lnTo>
                  <a:pt x="2200021" y="202869"/>
                </a:lnTo>
                <a:close/>
              </a:path>
            </a:pathLst>
          </a:custGeom>
          <a:solidFill>
            <a:srgbClr val="D21924"/>
          </a:solidFill>
        </p:spPr>
        <p:txBody>
          <a:bodyPr wrap="square" lIns="0" tIns="0" rIns="0" bIns="0" rtlCol="0"/>
          <a:lstStyle/>
          <a:p>
            <a:endParaRPr/>
          </a:p>
        </p:txBody>
      </p:sp>
      <p:sp>
        <p:nvSpPr>
          <p:cNvPr id="9" name="object 6">
            <a:extLst>
              <a:ext uri="{FF2B5EF4-FFF2-40B4-BE49-F238E27FC236}">
                <a16:creationId xmlns:a16="http://schemas.microsoft.com/office/drawing/2014/main" id="{5759B8A3-D306-1430-C54D-D69307DC0DFD}"/>
              </a:ext>
            </a:extLst>
          </p:cNvPr>
          <p:cNvSpPr txBox="1"/>
          <p:nvPr/>
        </p:nvSpPr>
        <p:spPr>
          <a:xfrm>
            <a:off x="1189990" y="3276600"/>
            <a:ext cx="2391410" cy="299720"/>
          </a:xfrm>
          <a:prstGeom prst="rect">
            <a:avLst/>
          </a:prstGeom>
        </p:spPr>
        <p:txBody>
          <a:bodyPr vert="horz" wrap="square" lIns="0" tIns="12700" rIns="0" bIns="0" rtlCol="0">
            <a:spAutoFit/>
          </a:bodyPr>
          <a:lstStyle/>
          <a:p>
            <a:pPr marL="12700">
              <a:lnSpc>
                <a:spcPct val="100000"/>
              </a:lnSpc>
              <a:spcBef>
                <a:spcPts val="100"/>
              </a:spcBef>
            </a:pPr>
            <a:r>
              <a:rPr lang="fr-FR" b="1" spc="40" dirty="0">
                <a:solidFill>
                  <a:srgbClr val="FFFFFF"/>
                </a:solidFill>
                <a:latin typeface="Trebuchet MS"/>
                <a:cs typeface="Trebuchet MS"/>
              </a:rPr>
              <a:t>Etude de cas 2</a:t>
            </a:r>
            <a:endParaRPr sz="1800" dirty="0">
              <a:latin typeface="Trebuchet MS"/>
              <a:cs typeface="Trebuchet M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052062" y="0"/>
            <a:ext cx="3556635" cy="1244600"/>
          </a:xfrm>
          <a:custGeom>
            <a:avLst/>
            <a:gdLst/>
            <a:ahLst/>
            <a:cxnLst/>
            <a:rect l="l" t="t" r="r" b="b"/>
            <a:pathLst>
              <a:path w="3556635" h="1244600">
                <a:moveTo>
                  <a:pt x="3550313" y="0"/>
                </a:moveTo>
                <a:lnTo>
                  <a:pt x="14915" y="0"/>
                </a:lnTo>
                <a:lnTo>
                  <a:pt x="0" y="21166"/>
                </a:lnTo>
                <a:lnTo>
                  <a:pt x="495278" y="125528"/>
                </a:lnTo>
                <a:lnTo>
                  <a:pt x="990579" y="237208"/>
                </a:lnTo>
                <a:lnTo>
                  <a:pt x="1286289" y="310168"/>
                </a:lnTo>
                <a:lnTo>
                  <a:pt x="1531188" y="375506"/>
                </a:lnTo>
                <a:lnTo>
                  <a:pt x="1725786" y="431276"/>
                </a:lnTo>
                <a:lnTo>
                  <a:pt x="1870815" y="475390"/>
                </a:lnTo>
                <a:lnTo>
                  <a:pt x="2014950" y="521641"/>
                </a:lnTo>
                <a:lnTo>
                  <a:pt x="2158093" y="570186"/>
                </a:lnTo>
                <a:lnTo>
                  <a:pt x="2252924" y="603902"/>
                </a:lnTo>
                <a:lnTo>
                  <a:pt x="2347243" y="638756"/>
                </a:lnTo>
                <a:lnTo>
                  <a:pt x="2441022" y="674793"/>
                </a:lnTo>
                <a:lnTo>
                  <a:pt x="2534233" y="712061"/>
                </a:lnTo>
                <a:lnTo>
                  <a:pt x="2626846" y="750608"/>
                </a:lnTo>
                <a:lnTo>
                  <a:pt x="2718834" y="790479"/>
                </a:lnTo>
                <a:lnTo>
                  <a:pt x="2810168" y="831721"/>
                </a:lnTo>
                <a:lnTo>
                  <a:pt x="2900819" y="874382"/>
                </a:lnTo>
                <a:lnTo>
                  <a:pt x="2945880" y="896259"/>
                </a:lnTo>
                <a:lnTo>
                  <a:pt x="2990760" y="918509"/>
                </a:lnTo>
                <a:lnTo>
                  <a:pt x="3035454" y="941136"/>
                </a:lnTo>
                <a:lnTo>
                  <a:pt x="3079961" y="964147"/>
                </a:lnTo>
                <a:lnTo>
                  <a:pt x="3124275" y="987549"/>
                </a:lnTo>
                <a:lnTo>
                  <a:pt x="3168394" y="1011346"/>
                </a:lnTo>
                <a:lnTo>
                  <a:pt x="3212313" y="1035544"/>
                </a:lnTo>
                <a:lnTo>
                  <a:pt x="3256030" y="1060150"/>
                </a:lnTo>
                <a:lnTo>
                  <a:pt x="3299541" y="1085169"/>
                </a:lnTo>
                <a:lnTo>
                  <a:pt x="3342842" y="1110607"/>
                </a:lnTo>
                <a:lnTo>
                  <a:pt x="3385930" y="1136470"/>
                </a:lnTo>
                <a:lnTo>
                  <a:pt x="3428800" y="1162765"/>
                </a:lnTo>
                <a:lnTo>
                  <a:pt x="3471451" y="1189495"/>
                </a:lnTo>
                <a:lnTo>
                  <a:pt x="3513877" y="1216669"/>
                </a:lnTo>
                <a:lnTo>
                  <a:pt x="3556076" y="1244291"/>
                </a:lnTo>
                <a:lnTo>
                  <a:pt x="3550313" y="0"/>
                </a:lnTo>
                <a:close/>
              </a:path>
            </a:pathLst>
          </a:custGeom>
          <a:solidFill>
            <a:srgbClr val="EEEDF3"/>
          </a:solidFill>
        </p:spPr>
        <p:txBody>
          <a:bodyPr wrap="square" lIns="0" tIns="0" rIns="0" bIns="0" rtlCol="0"/>
          <a:lstStyle/>
          <a:p>
            <a:endParaRPr/>
          </a:p>
        </p:txBody>
      </p:sp>
      <p:sp>
        <p:nvSpPr>
          <p:cNvPr id="3" name="object 3"/>
          <p:cNvSpPr/>
          <p:nvPr/>
        </p:nvSpPr>
        <p:spPr>
          <a:xfrm>
            <a:off x="5194722" y="1871022"/>
            <a:ext cx="4864100" cy="5901690"/>
          </a:xfrm>
          <a:custGeom>
            <a:avLst/>
            <a:gdLst/>
            <a:ahLst/>
            <a:cxnLst/>
            <a:rect l="l" t="t" r="r" b="b"/>
            <a:pathLst>
              <a:path w="4864100" h="5901690">
                <a:moveTo>
                  <a:pt x="3754582" y="0"/>
                </a:moveTo>
                <a:lnTo>
                  <a:pt x="3709981" y="130"/>
                </a:lnTo>
                <a:lnTo>
                  <a:pt x="3665538" y="1753"/>
                </a:lnTo>
                <a:lnTo>
                  <a:pt x="3621278" y="4874"/>
                </a:lnTo>
                <a:lnTo>
                  <a:pt x="3577225" y="9500"/>
                </a:lnTo>
                <a:lnTo>
                  <a:pt x="3533405" y="15637"/>
                </a:lnTo>
                <a:lnTo>
                  <a:pt x="3489841" y="23292"/>
                </a:lnTo>
                <a:lnTo>
                  <a:pt x="3446559" y="32470"/>
                </a:lnTo>
                <a:lnTo>
                  <a:pt x="3403584" y="43178"/>
                </a:lnTo>
                <a:lnTo>
                  <a:pt x="3360940" y="55423"/>
                </a:lnTo>
                <a:lnTo>
                  <a:pt x="3318651" y="69211"/>
                </a:lnTo>
                <a:lnTo>
                  <a:pt x="3276743" y="84548"/>
                </a:lnTo>
                <a:lnTo>
                  <a:pt x="3235241" y="101441"/>
                </a:lnTo>
                <a:lnTo>
                  <a:pt x="3197108" y="118513"/>
                </a:lnTo>
                <a:lnTo>
                  <a:pt x="3159402" y="136895"/>
                </a:lnTo>
                <a:lnTo>
                  <a:pt x="3122134" y="156567"/>
                </a:lnTo>
                <a:lnTo>
                  <a:pt x="3085318" y="177511"/>
                </a:lnTo>
                <a:lnTo>
                  <a:pt x="3048966" y="199707"/>
                </a:lnTo>
                <a:lnTo>
                  <a:pt x="3013092" y="223137"/>
                </a:lnTo>
                <a:lnTo>
                  <a:pt x="2977707" y="247781"/>
                </a:lnTo>
                <a:lnTo>
                  <a:pt x="2942824" y="273621"/>
                </a:lnTo>
                <a:lnTo>
                  <a:pt x="2908457" y="300637"/>
                </a:lnTo>
                <a:lnTo>
                  <a:pt x="2874617" y="328811"/>
                </a:lnTo>
                <a:lnTo>
                  <a:pt x="2841319" y="358123"/>
                </a:lnTo>
                <a:lnTo>
                  <a:pt x="2808573" y="388555"/>
                </a:lnTo>
                <a:lnTo>
                  <a:pt x="2776394" y="420086"/>
                </a:lnTo>
                <a:lnTo>
                  <a:pt x="2744794" y="452700"/>
                </a:lnTo>
                <a:lnTo>
                  <a:pt x="2713785" y="486375"/>
                </a:lnTo>
                <a:lnTo>
                  <a:pt x="2683380" y="521094"/>
                </a:lnTo>
                <a:lnTo>
                  <a:pt x="2653593" y="556837"/>
                </a:lnTo>
                <a:lnTo>
                  <a:pt x="2624435" y="593585"/>
                </a:lnTo>
                <a:lnTo>
                  <a:pt x="2595920" y="631320"/>
                </a:lnTo>
                <a:lnTo>
                  <a:pt x="2568060" y="670022"/>
                </a:lnTo>
                <a:lnTo>
                  <a:pt x="2540868" y="709672"/>
                </a:lnTo>
                <a:lnTo>
                  <a:pt x="2514357" y="750252"/>
                </a:lnTo>
                <a:lnTo>
                  <a:pt x="2488539" y="791741"/>
                </a:lnTo>
                <a:lnTo>
                  <a:pt x="2463428" y="834122"/>
                </a:lnTo>
                <a:lnTo>
                  <a:pt x="2439035" y="877375"/>
                </a:lnTo>
                <a:lnTo>
                  <a:pt x="2415374" y="921481"/>
                </a:lnTo>
                <a:lnTo>
                  <a:pt x="2392457" y="966421"/>
                </a:lnTo>
                <a:lnTo>
                  <a:pt x="2370297" y="1012176"/>
                </a:lnTo>
                <a:lnTo>
                  <a:pt x="2348908" y="1058728"/>
                </a:lnTo>
                <a:lnTo>
                  <a:pt x="2328300" y="1106056"/>
                </a:lnTo>
                <a:lnTo>
                  <a:pt x="2308488" y="1154143"/>
                </a:lnTo>
                <a:lnTo>
                  <a:pt x="2289484" y="1202968"/>
                </a:lnTo>
                <a:lnTo>
                  <a:pt x="2271301" y="1252514"/>
                </a:lnTo>
                <a:lnTo>
                  <a:pt x="2253951" y="1302761"/>
                </a:lnTo>
                <a:lnTo>
                  <a:pt x="2237448" y="1353689"/>
                </a:lnTo>
                <a:lnTo>
                  <a:pt x="2221803" y="1405281"/>
                </a:lnTo>
                <a:lnTo>
                  <a:pt x="2207030" y="1457517"/>
                </a:lnTo>
                <a:lnTo>
                  <a:pt x="2193141" y="1510377"/>
                </a:lnTo>
                <a:lnTo>
                  <a:pt x="2180150" y="1563844"/>
                </a:lnTo>
                <a:lnTo>
                  <a:pt x="2168068" y="1617897"/>
                </a:lnTo>
                <a:lnTo>
                  <a:pt x="2156909" y="1672518"/>
                </a:lnTo>
                <a:lnTo>
                  <a:pt x="2146686" y="1727688"/>
                </a:lnTo>
                <a:lnTo>
                  <a:pt x="2138397" y="1776866"/>
                </a:lnTo>
                <a:lnTo>
                  <a:pt x="2130707" y="1826448"/>
                </a:lnTo>
                <a:lnTo>
                  <a:pt x="2123540" y="1876381"/>
                </a:lnTo>
                <a:lnTo>
                  <a:pt x="2116824" y="1926613"/>
                </a:lnTo>
                <a:lnTo>
                  <a:pt x="2110483" y="1977093"/>
                </a:lnTo>
                <a:lnTo>
                  <a:pt x="2104443" y="2027766"/>
                </a:lnTo>
                <a:lnTo>
                  <a:pt x="2098631" y="2078582"/>
                </a:lnTo>
                <a:lnTo>
                  <a:pt x="2092973" y="2129488"/>
                </a:lnTo>
                <a:lnTo>
                  <a:pt x="2081820" y="2231361"/>
                </a:lnTo>
                <a:lnTo>
                  <a:pt x="2076177" y="2282223"/>
                </a:lnTo>
                <a:lnTo>
                  <a:pt x="2070391" y="2332965"/>
                </a:lnTo>
                <a:lnTo>
                  <a:pt x="2064389" y="2383536"/>
                </a:lnTo>
                <a:lnTo>
                  <a:pt x="2058095" y="2433883"/>
                </a:lnTo>
                <a:lnTo>
                  <a:pt x="2051437" y="2483954"/>
                </a:lnTo>
                <a:lnTo>
                  <a:pt x="2044339" y="2533696"/>
                </a:lnTo>
                <a:lnTo>
                  <a:pt x="2036728" y="2583057"/>
                </a:lnTo>
                <a:lnTo>
                  <a:pt x="2028529" y="2631985"/>
                </a:lnTo>
                <a:lnTo>
                  <a:pt x="2019669" y="2680427"/>
                </a:lnTo>
                <a:lnTo>
                  <a:pt x="2010074" y="2728332"/>
                </a:lnTo>
                <a:lnTo>
                  <a:pt x="1999669" y="2775646"/>
                </a:lnTo>
                <a:lnTo>
                  <a:pt x="1988381" y="2822318"/>
                </a:lnTo>
                <a:lnTo>
                  <a:pt x="1976134" y="2868295"/>
                </a:lnTo>
                <a:lnTo>
                  <a:pt x="1962856" y="2913525"/>
                </a:lnTo>
                <a:lnTo>
                  <a:pt x="1948472" y="2957956"/>
                </a:lnTo>
                <a:lnTo>
                  <a:pt x="1932908" y="3001535"/>
                </a:lnTo>
                <a:lnTo>
                  <a:pt x="1916090" y="3044209"/>
                </a:lnTo>
                <a:lnTo>
                  <a:pt x="1897944" y="3085928"/>
                </a:lnTo>
                <a:lnTo>
                  <a:pt x="1875901" y="3131642"/>
                </a:lnTo>
                <a:lnTo>
                  <a:pt x="1852570" y="3175253"/>
                </a:lnTo>
                <a:lnTo>
                  <a:pt x="1828003" y="3216846"/>
                </a:lnTo>
                <a:lnTo>
                  <a:pt x="1802251" y="3256507"/>
                </a:lnTo>
                <a:lnTo>
                  <a:pt x="1775364" y="3294321"/>
                </a:lnTo>
                <a:lnTo>
                  <a:pt x="1747394" y="3330375"/>
                </a:lnTo>
                <a:lnTo>
                  <a:pt x="1718392" y="3364754"/>
                </a:lnTo>
                <a:lnTo>
                  <a:pt x="1688409" y="3397544"/>
                </a:lnTo>
                <a:lnTo>
                  <a:pt x="1657497" y="3428830"/>
                </a:lnTo>
                <a:lnTo>
                  <a:pt x="1625706" y="3458699"/>
                </a:lnTo>
                <a:lnTo>
                  <a:pt x="1593087" y="3487236"/>
                </a:lnTo>
                <a:lnTo>
                  <a:pt x="1559692" y="3514526"/>
                </a:lnTo>
                <a:lnTo>
                  <a:pt x="1525571" y="3540656"/>
                </a:lnTo>
                <a:lnTo>
                  <a:pt x="1490776" y="3565712"/>
                </a:lnTo>
                <a:lnTo>
                  <a:pt x="1455359" y="3589778"/>
                </a:lnTo>
                <a:lnTo>
                  <a:pt x="1419369" y="3612941"/>
                </a:lnTo>
                <a:lnTo>
                  <a:pt x="1382858" y="3635287"/>
                </a:lnTo>
                <a:lnTo>
                  <a:pt x="1345878" y="3656901"/>
                </a:lnTo>
                <a:lnTo>
                  <a:pt x="1308480" y="3677869"/>
                </a:lnTo>
                <a:lnTo>
                  <a:pt x="1270713" y="3698276"/>
                </a:lnTo>
                <a:lnTo>
                  <a:pt x="1232631" y="3718209"/>
                </a:lnTo>
                <a:lnTo>
                  <a:pt x="1194283" y="3737754"/>
                </a:lnTo>
                <a:lnTo>
                  <a:pt x="1155721" y="3756995"/>
                </a:lnTo>
                <a:lnTo>
                  <a:pt x="961491" y="3851656"/>
                </a:lnTo>
                <a:lnTo>
                  <a:pt x="884089" y="3890400"/>
                </a:lnTo>
                <a:lnTo>
                  <a:pt x="845655" y="3910303"/>
                </a:lnTo>
                <a:lnTo>
                  <a:pt x="807467" y="3930675"/>
                </a:lnTo>
                <a:lnTo>
                  <a:pt x="769576" y="3951602"/>
                </a:lnTo>
                <a:lnTo>
                  <a:pt x="732033" y="3973168"/>
                </a:lnTo>
                <a:lnTo>
                  <a:pt x="694890" y="3995460"/>
                </a:lnTo>
                <a:lnTo>
                  <a:pt x="658198" y="4018564"/>
                </a:lnTo>
                <a:lnTo>
                  <a:pt x="622006" y="4042565"/>
                </a:lnTo>
                <a:lnTo>
                  <a:pt x="586368" y="4067549"/>
                </a:lnTo>
                <a:lnTo>
                  <a:pt x="551334" y="4093602"/>
                </a:lnTo>
                <a:lnTo>
                  <a:pt x="516954" y="4120809"/>
                </a:lnTo>
                <a:lnTo>
                  <a:pt x="483281" y="4149257"/>
                </a:lnTo>
                <a:lnTo>
                  <a:pt x="450365" y="4179031"/>
                </a:lnTo>
                <a:lnTo>
                  <a:pt x="418257" y="4210216"/>
                </a:lnTo>
                <a:lnTo>
                  <a:pt x="387008" y="4242899"/>
                </a:lnTo>
                <a:lnTo>
                  <a:pt x="356671" y="4277165"/>
                </a:lnTo>
                <a:lnTo>
                  <a:pt x="327295" y="4313100"/>
                </a:lnTo>
                <a:lnTo>
                  <a:pt x="298932" y="4350789"/>
                </a:lnTo>
                <a:lnTo>
                  <a:pt x="271632" y="4390319"/>
                </a:lnTo>
                <a:lnTo>
                  <a:pt x="247644" y="4428192"/>
                </a:lnTo>
                <a:lnTo>
                  <a:pt x="224827" y="4467397"/>
                </a:lnTo>
                <a:lnTo>
                  <a:pt x="203170" y="4507878"/>
                </a:lnTo>
                <a:lnTo>
                  <a:pt x="182666" y="4549580"/>
                </a:lnTo>
                <a:lnTo>
                  <a:pt x="163304" y="4592447"/>
                </a:lnTo>
                <a:lnTo>
                  <a:pt x="145077" y="4636424"/>
                </a:lnTo>
                <a:lnTo>
                  <a:pt x="127975" y="4681455"/>
                </a:lnTo>
                <a:lnTo>
                  <a:pt x="111989" y="4727485"/>
                </a:lnTo>
                <a:lnTo>
                  <a:pt x="97111" y="4774459"/>
                </a:lnTo>
                <a:lnTo>
                  <a:pt x="83330" y="4822321"/>
                </a:lnTo>
                <a:lnTo>
                  <a:pt x="70638" y="4871015"/>
                </a:lnTo>
                <a:lnTo>
                  <a:pt x="59026" y="4920486"/>
                </a:lnTo>
                <a:lnTo>
                  <a:pt x="48485" y="4970678"/>
                </a:lnTo>
                <a:lnTo>
                  <a:pt x="39007" y="5021537"/>
                </a:lnTo>
                <a:lnTo>
                  <a:pt x="30581" y="5073006"/>
                </a:lnTo>
                <a:lnTo>
                  <a:pt x="23199" y="5125030"/>
                </a:lnTo>
                <a:lnTo>
                  <a:pt x="16852" y="5177554"/>
                </a:lnTo>
                <a:lnTo>
                  <a:pt x="11531" y="5230522"/>
                </a:lnTo>
                <a:lnTo>
                  <a:pt x="7227" y="5283879"/>
                </a:lnTo>
                <a:lnTo>
                  <a:pt x="3931" y="5337569"/>
                </a:lnTo>
                <a:lnTo>
                  <a:pt x="1634" y="5391536"/>
                </a:lnTo>
                <a:lnTo>
                  <a:pt x="326" y="5445726"/>
                </a:lnTo>
                <a:lnTo>
                  <a:pt x="0" y="5500083"/>
                </a:lnTo>
                <a:lnTo>
                  <a:pt x="645" y="5554551"/>
                </a:lnTo>
                <a:lnTo>
                  <a:pt x="2253" y="5609075"/>
                </a:lnTo>
                <a:lnTo>
                  <a:pt x="4561" y="5659574"/>
                </a:lnTo>
                <a:lnTo>
                  <a:pt x="7611" y="5710078"/>
                </a:lnTo>
                <a:lnTo>
                  <a:pt x="11385" y="5760578"/>
                </a:lnTo>
                <a:lnTo>
                  <a:pt x="15865" y="5811068"/>
                </a:lnTo>
                <a:lnTo>
                  <a:pt x="21032" y="5861538"/>
                </a:lnTo>
                <a:lnTo>
                  <a:pt x="25642" y="5901377"/>
                </a:lnTo>
                <a:lnTo>
                  <a:pt x="4863677" y="5901377"/>
                </a:lnTo>
                <a:lnTo>
                  <a:pt x="4863677" y="476679"/>
                </a:lnTo>
                <a:lnTo>
                  <a:pt x="4848649" y="463004"/>
                </a:lnTo>
                <a:lnTo>
                  <a:pt x="4808133" y="427904"/>
                </a:lnTo>
                <a:lnTo>
                  <a:pt x="4767156" y="394137"/>
                </a:lnTo>
                <a:lnTo>
                  <a:pt x="4725745" y="361708"/>
                </a:lnTo>
                <a:lnTo>
                  <a:pt x="4683923" y="330626"/>
                </a:lnTo>
                <a:lnTo>
                  <a:pt x="4641714" y="300896"/>
                </a:lnTo>
                <a:lnTo>
                  <a:pt x="4599145" y="272523"/>
                </a:lnTo>
                <a:lnTo>
                  <a:pt x="4556239" y="245516"/>
                </a:lnTo>
                <a:lnTo>
                  <a:pt x="4513021" y="219880"/>
                </a:lnTo>
                <a:lnTo>
                  <a:pt x="4469517" y="195621"/>
                </a:lnTo>
                <a:lnTo>
                  <a:pt x="4425750" y="172745"/>
                </a:lnTo>
                <a:lnTo>
                  <a:pt x="4381745" y="151260"/>
                </a:lnTo>
                <a:lnTo>
                  <a:pt x="4337528" y="131172"/>
                </a:lnTo>
                <a:lnTo>
                  <a:pt x="4293122" y="112486"/>
                </a:lnTo>
                <a:lnTo>
                  <a:pt x="4248553" y="95210"/>
                </a:lnTo>
                <a:lnTo>
                  <a:pt x="4203845" y="79349"/>
                </a:lnTo>
                <a:lnTo>
                  <a:pt x="4159024" y="64910"/>
                </a:lnTo>
                <a:lnTo>
                  <a:pt x="4114113" y="51900"/>
                </a:lnTo>
                <a:lnTo>
                  <a:pt x="4069138" y="40324"/>
                </a:lnTo>
                <a:lnTo>
                  <a:pt x="4024123" y="30189"/>
                </a:lnTo>
                <a:lnTo>
                  <a:pt x="3979093" y="21502"/>
                </a:lnTo>
                <a:lnTo>
                  <a:pt x="3934072" y="14268"/>
                </a:lnTo>
                <a:lnTo>
                  <a:pt x="3889086" y="8495"/>
                </a:lnTo>
                <a:lnTo>
                  <a:pt x="3844159" y="4188"/>
                </a:lnTo>
                <a:lnTo>
                  <a:pt x="3799317" y="1354"/>
                </a:lnTo>
                <a:lnTo>
                  <a:pt x="3754582" y="0"/>
                </a:lnTo>
                <a:close/>
              </a:path>
            </a:pathLst>
          </a:custGeom>
          <a:solidFill>
            <a:srgbClr val="EEEDF3"/>
          </a:solidFill>
        </p:spPr>
        <p:txBody>
          <a:bodyPr wrap="square" lIns="0" tIns="0" rIns="0" bIns="0" rtlCol="0"/>
          <a:lstStyle/>
          <a:p>
            <a:endParaRPr/>
          </a:p>
        </p:txBody>
      </p:sp>
      <p:sp>
        <p:nvSpPr>
          <p:cNvPr id="4" name="object 4"/>
          <p:cNvSpPr txBox="1">
            <a:spLocks noGrp="1"/>
          </p:cNvSpPr>
          <p:nvPr>
            <p:ph type="title"/>
          </p:nvPr>
        </p:nvSpPr>
        <p:spPr>
          <a:xfrm>
            <a:off x="1105966" y="1546180"/>
            <a:ext cx="3788296" cy="1120820"/>
          </a:xfrm>
          <a:prstGeom prst="rect">
            <a:avLst/>
          </a:prstGeom>
        </p:spPr>
        <p:txBody>
          <a:bodyPr vert="horz" wrap="square" lIns="0" tIns="12700" rIns="0" bIns="0" rtlCol="0">
            <a:spAutoFit/>
          </a:bodyPr>
          <a:lstStyle/>
          <a:p>
            <a:pPr marL="12700">
              <a:lnSpc>
                <a:spcPct val="100000"/>
              </a:lnSpc>
              <a:spcBef>
                <a:spcPts val="100"/>
              </a:spcBef>
            </a:pPr>
            <a:r>
              <a:rPr sz="2400" b="0" spc="-95" dirty="0">
                <a:solidFill>
                  <a:srgbClr val="020304"/>
                </a:solidFill>
                <a:latin typeface="Trebuchet MS"/>
                <a:cs typeface="Trebuchet MS"/>
              </a:rPr>
              <a:t>L'</a:t>
            </a:r>
            <a:r>
              <a:rPr sz="2400" b="0" spc="-45" dirty="0">
                <a:solidFill>
                  <a:srgbClr val="020304"/>
                </a:solidFill>
                <a:latin typeface="Trebuchet MS"/>
                <a:cs typeface="Trebuchet MS"/>
              </a:rPr>
              <a:t>étude de </a:t>
            </a:r>
            <a:r>
              <a:rPr sz="2400" b="0" spc="-85" dirty="0" err="1">
                <a:solidFill>
                  <a:srgbClr val="020304"/>
                </a:solidFill>
                <a:latin typeface="Trebuchet MS"/>
                <a:cs typeface="Trebuchet MS"/>
              </a:rPr>
              <a:t>cas</a:t>
            </a:r>
            <a:r>
              <a:rPr sz="2400" b="0" spc="-85" dirty="0">
                <a:solidFill>
                  <a:srgbClr val="020304"/>
                </a:solidFill>
                <a:latin typeface="Trebuchet MS"/>
                <a:cs typeface="Trebuchet MS"/>
              </a:rPr>
              <a:t> </a:t>
            </a:r>
            <a:r>
              <a:rPr sz="2400" b="0" spc="-25" dirty="0">
                <a:solidFill>
                  <a:srgbClr val="020304"/>
                </a:solidFill>
                <a:latin typeface="Trebuchet MS"/>
                <a:cs typeface="Trebuchet MS"/>
              </a:rPr>
              <a:t>d</a:t>
            </a:r>
            <a:r>
              <a:rPr lang="fr-FR" sz="2400" b="0" spc="-25" dirty="0">
                <a:solidFill>
                  <a:srgbClr val="020304"/>
                </a:solidFill>
                <a:latin typeface="Trebuchet MS"/>
                <a:cs typeface="Trebuchet MS"/>
              </a:rPr>
              <a:t>e</a:t>
            </a:r>
            <a:r>
              <a:rPr sz="2400" b="0" spc="-25" dirty="0">
                <a:solidFill>
                  <a:srgbClr val="020304"/>
                </a:solidFill>
                <a:latin typeface="Trebuchet MS"/>
                <a:cs typeface="Trebuchet MS"/>
              </a:rPr>
              <a:t> </a:t>
            </a:r>
            <a:r>
              <a:rPr sz="2400" b="0" spc="-20" dirty="0">
                <a:solidFill>
                  <a:srgbClr val="020304"/>
                </a:solidFill>
                <a:latin typeface="Trebuchet MS"/>
                <a:cs typeface="Trebuchet MS"/>
              </a:rPr>
              <a:t>BIG </a:t>
            </a:r>
            <a:r>
              <a:rPr sz="2400" b="0" spc="-15" dirty="0">
                <a:solidFill>
                  <a:srgbClr val="020304"/>
                </a:solidFill>
                <a:latin typeface="Trebuchet MS"/>
                <a:cs typeface="Trebuchet MS"/>
              </a:rPr>
              <a:t>BEN</a:t>
            </a:r>
            <a:r>
              <a:rPr lang="fr-FR" sz="2400" b="0" spc="-15" dirty="0">
                <a:solidFill>
                  <a:srgbClr val="020304"/>
                </a:solidFill>
                <a:latin typeface="Trebuchet MS"/>
                <a:cs typeface="Trebuchet MS"/>
              </a:rPr>
              <a:t>,</a:t>
            </a:r>
            <a:endParaRPr sz="2400" dirty="0">
              <a:latin typeface="Trebuchet MS"/>
              <a:cs typeface="Trebuchet MS"/>
            </a:endParaRPr>
          </a:p>
          <a:p>
            <a:pPr marL="12700">
              <a:lnSpc>
                <a:spcPct val="100000"/>
              </a:lnSpc>
            </a:pPr>
            <a:r>
              <a:rPr sz="2400" b="0" spc="170" dirty="0">
                <a:solidFill>
                  <a:srgbClr val="020304"/>
                </a:solidFill>
                <a:latin typeface="Trebuchet MS"/>
                <a:cs typeface="Trebuchet MS"/>
              </a:rPr>
              <a:t>Mur</a:t>
            </a:r>
            <a:r>
              <a:rPr lang="fr-FR" sz="2400" b="0" spc="170" dirty="0">
                <a:solidFill>
                  <a:srgbClr val="020304"/>
                </a:solidFill>
                <a:latin typeface="Trebuchet MS"/>
                <a:cs typeface="Trebuchet MS"/>
              </a:rPr>
              <a:t>aux</a:t>
            </a:r>
            <a:r>
              <a:rPr sz="2400" b="0" spc="170" dirty="0">
                <a:solidFill>
                  <a:srgbClr val="020304"/>
                </a:solidFill>
                <a:latin typeface="Trebuchet MS"/>
                <a:cs typeface="Trebuchet MS"/>
              </a:rPr>
              <a:t> </a:t>
            </a:r>
            <a:r>
              <a:rPr sz="2400" b="0" spc="150" dirty="0" err="1">
                <a:solidFill>
                  <a:srgbClr val="020304"/>
                </a:solidFill>
                <a:latin typeface="Trebuchet MS"/>
                <a:cs typeface="Trebuchet MS"/>
              </a:rPr>
              <a:t>totalement</a:t>
            </a:r>
            <a:r>
              <a:rPr sz="2400" b="0" spc="150" dirty="0">
                <a:solidFill>
                  <a:srgbClr val="020304"/>
                </a:solidFill>
                <a:latin typeface="Trebuchet MS"/>
                <a:cs typeface="Trebuchet MS"/>
              </a:rPr>
              <a:t> </a:t>
            </a:r>
            <a:r>
              <a:rPr lang="fr-FR" sz="2400" b="0" spc="114" dirty="0">
                <a:solidFill>
                  <a:srgbClr val="020304"/>
                </a:solidFill>
                <a:latin typeface="Trebuchet MS"/>
                <a:cs typeface="Trebuchet MS"/>
              </a:rPr>
              <a:t>libres</a:t>
            </a:r>
            <a:endParaRPr sz="2400" dirty="0">
              <a:latin typeface="Trebuchet MS"/>
              <a:cs typeface="Trebuchet MS"/>
            </a:endParaRPr>
          </a:p>
        </p:txBody>
      </p:sp>
      <p:sp>
        <p:nvSpPr>
          <p:cNvPr id="5" name="object 5"/>
          <p:cNvSpPr txBox="1">
            <a:spLocks noGrp="1"/>
          </p:cNvSpPr>
          <p:nvPr>
            <p:ph type="body" idx="1"/>
          </p:nvPr>
        </p:nvSpPr>
        <p:spPr>
          <a:xfrm>
            <a:off x="1105966" y="2667000"/>
            <a:ext cx="4056379" cy="4537139"/>
          </a:xfrm>
          <a:prstGeom prst="rect">
            <a:avLst/>
          </a:prstGeom>
        </p:spPr>
        <p:txBody>
          <a:bodyPr vert="horz" wrap="square" lIns="0" tIns="12700" rIns="0" bIns="0" rtlCol="0">
            <a:spAutoFit/>
          </a:bodyPr>
          <a:lstStyle/>
          <a:p>
            <a:pPr marL="12700" marR="244475">
              <a:lnSpc>
                <a:spcPct val="100000"/>
              </a:lnSpc>
              <a:spcBef>
                <a:spcPts val="100"/>
              </a:spcBef>
            </a:pPr>
            <a:r>
              <a:rPr spc="-45" dirty="0"/>
              <a:t>de la </a:t>
            </a:r>
            <a:r>
              <a:rPr spc="-55" dirty="0"/>
              <a:t>publicité </a:t>
            </a:r>
            <a:r>
              <a:rPr spc="-85" dirty="0"/>
              <a:t>et </a:t>
            </a:r>
            <a:r>
              <a:rPr spc="-30" dirty="0"/>
              <a:t>des </a:t>
            </a:r>
            <a:r>
              <a:rPr lang="fr-FR" spc="-30" dirty="0"/>
              <a:t>agendas </a:t>
            </a:r>
            <a:r>
              <a:rPr spc="-90" dirty="0"/>
              <a:t>politiques</a:t>
            </a:r>
          </a:p>
          <a:p>
            <a:pPr marL="12700" marR="5080">
              <a:lnSpc>
                <a:spcPct val="100000"/>
              </a:lnSpc>
              <a:spcBef>
                <a:spcPts val="2100"/>
              </a:spcBef>
            </a:pPr>
            <a:r>
              <a:rPr sz="1800" spc="-70" dirty="0"/>
              <a:t>La </a:t>
            </a:r>
            <a:r>
              <a:rPr sz="1800" spc="-75" dirty="0"/>
              <a:t>rue est </a:t>
            </a:r>
            <a:r>
              <a:rPr sz="1800" spc="-50" dirty="0"/>
              <a:t>un </a:t>
            </a:r>
            <a:r>
              <a:rPr sz="1800" spc="-75" dirty="0"/>
              <a:t>lieu </a:t>
            </a:r>
            <a:r>
              <a:rPr sz="1800" spc="-20" dirty="0"/>
              <a:t>d'</a:t>
            </a:r>
            <a:r>
              <a:rPr sz="1800" spc="-55" dirty="0"/>
              <a:t>expression </a:t>
            </a:r>
            <a:r>
              <a:rPr sz="1800" spc="-45" dirty="0"/>
              <a:t>où </a:t>
            </a:r>
            <a:r>
              <a:rPr sz="1800" spc="-35" dirty="0"/>
              <a:t>il </a:t>
            </a:r>
            <a:r>
              <a:rPr sz="1800" spc="-50" dirty="0"/>
              <a:t>partage </a:t>
            </a:r>
            <a:r>
              <a:rPr sz="1800" spc="-45" dirty="0"/>
              <a:t>ses </a:t>
            </a:r>
            <a:r>
              <a:rPr sz="1800" spc="-20" dirty="0"/>
              <a:t>humeurs, sans </a:t>
            </a:r>
            <a:r>
              <a:rPr sz="1800" spc="-10" dirty="0"/>
              <a:t>faire de </a:t>
            </a:r>
            <a:r>
              <a:rPr sz="1800" spc="-45" dirty="0"/>
              <a:t>concessions, </a:t>
            </a:r>
            <a:r>
              <a:rPr sz="1800" spc="-15" dirty="0"/>
              <a:t>et </a:t>
            </a:r>
            <a:r>
              <a:rPr sz="1800" spc="-35" dirty="0"/>
              <a:t>il </a:t>
            </a:r>
            <a:r>
              <a:rPr sz="1800" spc="-50" dirty="0"/>
              <a:t>plaide </a:t>
            </a:r>
            <a:r>
              <a:rPr sz="1800" spc="-45" dirty="0"/>
              <a:t>pour </a:t>
            </a:r>
            <a:r>
              <a:rPr sz="1800" spc="-15" dirty="0"/>
              <a:t>que </a:t>
            </a:r>
            <a:r>
              <a:rPr sz="1800" spc="-90" dirty="0"/>
              <a:t>chaque ville </a:t>
            </a:r>
            <a:r>
              <a:rPr sz="1800" spc="-50" dirty="0"/>
              <a:t>ait des </a:t>
            </a:r>
            <a:r>
              <a:rPr sz="1800" spc="-60" dirty="0"/>
              <a:t>murs d</a:t>
            </a:r>
            <a:r>
              <a:rPr sz="1800" spc="-20" dirty="0"/>
              <a:t>'</a:t>
            </a:r>
            <a:r>
              <a:rPr sz="1800" spc="-55" dirty="0"/>
              <a:t>expression </a:t>
            </a:r>
            <a:r>
              <a:rPr sz="1800" spc="-75" dirty="0"/>
              <a:t>vraiment </a:t>
            </a:r>
            <a:r>
              <a:rPr sz="1800" spc="-110" dirty="0"/>
              <a:t>libres, </a:t>
            </a:r>
            <a:r>
              <a:rPr sz="1800" spc="-5" dirty="0"/>
              <a:t>et pas </a:t>
            </a:r>
            <a:r>
              <a:rPr sz="1800" spc="-85" dirty="0"/>
              <a:t>seulement </a:t>
            </a:r>
            <a:r>
              <a:rPr sz="1800" spc="-60" dirty="0"/>
              <a:t>tolérés </a:t>
            </a:r>
            <a:r>
              <a:rPr sz="1800" spc="-35" dirty="0"/>
              <a:t>ou </a:t>
            </a:r>
            <a:r>
              <a:rPr sz="1800" spc="-50" dirty="0"/>
              <a:t>encadrés </a:t>
            </a:r>
            <a:r>
              <a:rPr sz="1800" spc="-40" dirty="0"/>
              <a:t>par des </a:t>
            </a:r>
            <a:r>
              <a:rPr sz="1800" spc="-90" dirty="0"/>
              <a:t>projets </a:t>
            </a:r>
            <a:r>
              <a:rPr sz="1800" spc="-25" dirty="0"/>
              <a:t>urbains</a:t>
            </a:r>
            <a:r>
              <a:rPr sz="1800" spc="-90" dirty="0"/>
              <a:t>.</a:t>
            </a:r>
            <a:endParaRPr sz="1800" dirty="0"/>
          </a:p>
          <a:p>
            <a:pPr>
              <a:lnSpc>
                <a:spcPct val="100000"/>
              </a:lnSpc>
              <a:spcBef>
                <a:spcPts val="10"/>
              </a:spcBef>
            </a:pPr>
            <a:endParaRPr sz="1850" dirty="0"/>
          </a:p>
          <a:p>
            <a:pPr marL="12700" marR="101600">
              <a:lnSpc>
                <a:spcPct val="100000"/>
              </a:lnSpc>
            </a:pPr>
            <a:r>
              <a:rPr sz="1800" spc="-15" dirty="0"/>
              <a:t>Selon lui</a:t>
            </a:r>
            <a:r>
              <a:rPr sz="1800" spc="-65" dirty="0"/>
              <a:t>, le </a:t>
            </a:r>
            <a:r>
              <a:rPr sz="1800" spc="-75" dirty="0"/>
              <a:t>street </a:t>
            </a:r>
            <a:r>
              <a:rPr sz="1800" spc="-70" dirty="0"/>
              <a:t>art </a:t>
            </a:r>
            <a:r>
              <a:rPr sz="1800" spc="-5" dirty="0"/>
              <a:t>n'</a:t>
            </a:r>
            <a:r>
              <a:rPr sz="1800" spc="-20" dirty="0"/>
              <a:t>a </a:t>
            </a:r>
            <a:r>
              <a:rPr sz="1800" spc="-5" dirty="0"/>
              <a:t>pas </a:t>
            </a:r>
            <a:r>
              <a:rPr sz="1800" spc="-50" dirty="0"/>
              <a:t>une </a:t>
            </a:r>
            <a:r>
              <a:rPr sz="1800" spc="-40" dirty="0"/>
              <a:t>vocation </a:t>
            </a:r>
            <a:r>
              <a:rPr sz="1800" spc="-65" dirty="0"/>
              <a:t>décorative </a:t>
            </a:r>
            <a:r>
              <a:rPr sz="1800" spc="-20" dirty="0"/>
              <a:t>mais </a:t>
            </a:r>
            <a:r>
              <a:rPr sz="1800" spc="-50" dirty="0"/>
              <a:t>un </a:t>
            </a:r>
            <a:r>
              <a:rPr sz="1800" spc="-85" dirty="0"/>
              <a:t>rôle </a:t>
            </a:r>
            <a:r>
              <a:rPr sz="1800" spc="-15" dirty="0"/>
              <a:t>beaucoup </a:t>
            </a:r>
            <a:r>
              <a:rPr sz="1800" spc="-45" dirty="0"/>
              <a:t>plus </a:t>
            </a:r>
            <a:r>
              <a:rPr sz="1800" spc="5" dirty="0"/>
              <a:t>profond</a:t>
            </a:r>
            <a:r>
              <a:rPr sz="1800" spc="-85" dirty="0"/>
              <a:t>, comme </a:t>
            </a:r>
            <a:r>
              <a:rPr sz="1800" spc="-40" dirty="0"/>
              <a:t>toute </a:t>
            </a:r>
            <a:r>
              <a:rPr sz="1800" spc="-75" dirty="0"/>
              <a:t>discipline </a:t>
            </a:r>
            <a:r>
              <a:rPr sz="1800" spc="-80" dirty="0"/>
              <a:t>artistique</a:t>
            </a:r>
            <a:r>
              <a:rPr sz="1800" spc="-75" dirty="0"/>
              <a:t>.  </a:t>
            </a:r>
            <a:r>
              <a:rPr sz="1800" spc="-15" dirty="0"/>
              <a:t>Big </a:t>
            </a:r>
            <a:r>
              <a:rPr sz="1800" spc="-30" dirty="0"/>
              <a:t>Ben </a:t>
            </a:r>
            <a:r>
              <a:rPr sz="1800" spc="-75" dirty="0"/>
              <a:t>est </a:t>
            </a:r>
            <a:r>
              <a:rPr sz="1800" spc="-45" dirty="0"/>
              <a:t>convaincu </a:t>
            </a:r>
            <a:r>
              <a:rPr sz="1800" spc="-40" dirty="0"/>
              <a:t>que l'</a:t>
            </a:r>
            <a:r>
              <a:rPr sz="1800" spc="-70" dirty="0"/>
              <a:t>art </a:t>
            </a:r>
            <a:r>
              <a:rPr sz="1800" spc="-45" dirty="0"/>
              <a:t>peut </a:t>
            </a:r>
            <a:r>
              <a:rPr sz="1800" spc="-50" dirty="0"/>
              <a:t>aider les </a:t>
            </a:r>
            <a:r>
              <a:rPr sz="1800" spc="-45" dirty="0"/>
              <a:t>gens</a:t>
            </a:r>
            <a:r>
              <a:rPr lang="fr-FR" sz="1800" spc="-45" dirty="0"/>
              <a:t> à mieux penser et mieux se sentir.</a:t>
            </a:r>
            <a:endParaRPr sz="1800" dirty="0"/>
          </a:p>
        </p:txBody>
      </p:sp>
      <p:sp>
        <p:nvSpPr>
          <p:cNvPr id="8" name="object 8"/>
          <p:cNvSpPr/>
          <p:nvPr/>
        </p:nvSpPr>
        <p:spPr>
          <a:xfrm>
            <a:off x="4114800" y="7204139"/>
            <a:ext cx="193675" cy="193675"/>
          </a:xfrm>
          <a:custGeom>
            <a:avLst/>
            <a:gdLst/>
            <a:ahLst/>
            <a:cxnLst/>
            <a:rect l="l" t="t" r="r" b="b"/>
            <a:pathLst>
              <a:path w="193675" h="193675">
                <a:moveTo>
                  <a:pt x="193662" y="0"/>
                </a:moveTo>
                <a:lnTo>
                  <a:pt x="0" y="0"/>
                </a:lnTo>
                <a:lnTo>
                  <a:pt x="0" y="193662"/>
                </a:lnTo>
                <a:lnTo>
                  <a:pt x="193662" y="193662"/>
                </a:lnTo>
                <a:lnTo>
                  <a:pt x="193662" y="0"/>
                </a:lnTo>
                <a:close/>
              </a:path>
            </a:pathLst>
          </a:custGeom>
          <a:solidFill>
            <a:srgbClr val="D21924"/>
          </a:solidFill>
        </p:spPr>
        <p:txBody>
          <a:bodyPr wrap="square" lIns="0" tIns="0" rIns="0" bIns="0" rtlCol="0"/>
          <a:lstStyle/>
          <a:p>
            <a:endParaRPr/>
          </a:p>
        </p:txBody>
      </p:sp>
      <p:pic>
        <p:nvPicPr>
          <p:cNvPr id="9" name="object 9"/>
          <p:cNvPicPr/>
          <p:nvPr/>
        </p:nvPicPr>
        <p:blipFill>
          <a:blip r:embed="rId2" cstate="print"/>
          <a:stretch>
            <a:fillRect/>
          </a:stretch>
        </p:blipFill>
        <p:spPr>
          <a:xfrm>
            <a:off x="5137340" y="0"/>
            <a:ext cx="4921059" cy="4114368"/>
          </a:xfrm>
          <a:prstGeom prst="rect">
            <a:avLst/>
          </a:prstGeom>
        </p:spPr>
      </p:pic>
      <p:sp>
        <p:nvSpPr>
          <p:cNvPr id="10" name="object 10"/>
          <p:cNvSpPr/>
          <p:nvPr/>
        </p:nvSpPr>
        <p:spPr>
          <a:xfrm>
            <a:off x="152853" y="7739209"/>
            <a:ext cx="153035" cy="33655"/>
          </a:xfrm>
          <a:custGeom>
            <a:avLst/>
            <a:gdLst/>
            <a:ahLst/>
            <a:cxnLst/>
            <a:rect l="l" t="t" r="r" b="b"/>
            <a:pathLst>
              <a:path w="153035" h="33654">
                <a:moveTo>
                  <a:pt x="136206" y="0"/>
                </a:moveTo>
                <a:lnTo>
                  <a:pt x="0" y="33190"/>
                </a:lnTo>
                <a:lnTo>
                  <a:pt x="152731" y="33190"/>
                </a:lnTo>
                <a:lnTo>
                  <a:pt x="136206" y="0"/>
                </a:lnTo>
                <a:close/>
              </a:path>
            </a:pathLst>
          </a:custGeom>
          <a:solidFill>
            <a:srgbClr val="F3F3F5"/>
          </a:solidFill>
        </p:spPr>
        <p:txBody>
          <a:bodyPr wrap="square" lIns="0" tIns="0" rIns="0" bIns="0" rtlCol="0"/>
          <a:lstStyle/>
          <a:p>
            <a:endParaRPr/>
          </a:p>
        </p:txBody>
      </p:sp>
      <p:sp>
        <p:nvSpPr>
          <p:cNvPr id="11" name="object 51">
            <a:extLst>
              <a:ext uri="{FF2B5EF4-FFF2-40B4-BE49-F238E27FC236}">
                <a16:creationId xmlns:a16="http://schemas.microsoft.com/office/drawing/2014/main" id="{8381087E-3374-D3EE-D6A4-267241A3E4DC}"/>
              </a:ext>
            </a:extLst>
          </p:cNvPr>
          <p:cNvSpPr/>
          <p:nvPr/>
        </p:nvSpPr>
        <p:spPr>
          <a:xfrm>
            <a:off x="1119746" y="1058923"/>
            <a:ext cx="1794979" cy="438150"/>
          </a:xfrm>
          <a:custGeom>
            <a:avLst/>
            <a:gdLst/>
            <a:ahLst/>
            <a:cxnLst/>
            <a:rect l="l" t="t" r="r" b="b"/>
            <a:pathLst>
              <a:path w="2200275" h="438150">
                <a:moveTo>
                  <a:pt x="2200021" y="202869"/>
                </a:moveTo>
                <a:lnTo>
                  <a:pt x="2194636" y="156502"/>
                </a:lnTo>
                <a:lnTo>
                  <a:pt x="2179320" y="113855"/>
                </a:lnTo>
                <a:lnTo>
                  <a:pt x="2155304" y="76187"/>
                </a:lnTo>
                <a:lnTo>
                  <a:pt x="2123846" y="44716"/>
                </a:lnTo>
                <a:lnTo>
                  <a:pt x="2086165" y="20701"/>
                </a:lnTo>
                <a:lnTo>
                  <a:pt x="2043518" y="5384"/>
                </a:lnTo>
                <a:lnTo>
                  <a:pt x="1997151" y="0"/>
                </a:lnTo>
                <a:lnTo>
                  <a:pt x="1352994" y="0"/>
                </a:lnTo>
                <a:lnTo>
                  <a:pt x="219062" y="0"/>
                </a:lnTo>
                <a:lnTo>
                  <a:pt x="209359" y="0"/>
                </a:lnTo>
                <a:lnTo>
                  <a:pt x="162991" y="5384"/>
                </a:lnTo>
                <a:lnTo>
                  <a:pt x="120345" y="20701"/>
                </a:lnTo>
                <a:lnTo>
                  <a:pt x="82664" y="44716"/>
                </a:lnTo>
                <a:lnTo>
                  <a:pt x="51193" y="76187"/>
                </a:lnTo>
                <a:lnTo>
                  <a:pt x="27178" y="113855"/>
                </a:lnTo>
                <a:lnTo>
                  <a:pt x="25920" y="117348"/>
                </a:lnTo>
                <a:lnTo>
                  <a:pt x="22352" y="122948"/>
                </a:lnTo>
                <a:lnTo>
                  <a:pt x="5803" y="168998"/>
                </a:lnTo>
                <a:lnTo>
                  <a:pt x="0" y="219062"/>
                </a:lnTo>
                <a:lnTo>
                  <a:pt x="5803" y="269138"/>
                </a:lnTo>
                <a:lnTo>
                  <a:pt x="22352" y="315188"/>
                </a:lnTo>
                <a:lnTo>
                  <a:pt x="25920" y="320802"/>
                </a:lnTo>
                <a:lnTo>
                  <a:pt x="27178" y="324281"/>
                </a:lnTo>
                <a:lnTo>
                  <a:pt x="51193" y="361950"/>
                </a:lnTo>
                <a:lnTo>
                  <a:pt x="82664" y="393420"/>
                </a:lnTo>
                <a:lnTo>
                  <a:pt x="120345" y="417436"/>
                </a:lnTo>
                <a:lnTo>
                  <a:pt x="162991" y="432752"/>
                </a:lnTo>
                <a:lnTo>
                  <a:pt x="209359" y="438124"/>
                </a:lnTo>
                <a:lnTo>
                  <a:pt x="219062" y="438124"/>
                </a:lnTo>
                <a:lnTo>
                  <a:pt x="1352994" y="438124"/>
                </a:lnTo>
                <a:lnTo>
                  <a:pt x="1997151" y="438124"/>
                </a:lnTo>
                <a:lnTo>
                  <a:pt x="2043518" y="432752"/>
                </a:lnTo>
                <a:lnTo>
                  <a:pt x="2086165" y="417436"/>
                </a:lnTo>
                <a:lnTo>
                  <a:pt x="2123846" y="393420"/>
                </a:lnTo>
                <a:lnTo>
                  <a:pt x="2155304" y="361950"/>
                </a:lnTo>
                <a:lnTo>
                  <a:pt x="2179320" y="324281"/>
                </a:lnTo>
                <a:lnTo>
                  <a:pt x="2194636" y="281635"/>
                </a:lnTo>
                <a:lnTo>
                  <a:pt x="2200021" y="235254"/>
                </a:lnTo>
                <a:lnTo>
                  <a:pt x="2200021" y="202869"/>
                </a:lnTo>
                <a:close/>
              </a:path>
            </a:pathLst>
          </a:custGeom>
          <a:solidFill>
            <a:srgbClr val="D21924"/>
          </a:solidFill>
        </p:spPr>
        <p:txBody>
          <a:bodyPr wrap="square" lIns="0" tIns="0" rIns="0" bIns="0" rtlCol="0"/>
          <a:lstStyle/>
          <a:p>
            <a:endParaRPr/>
          </a:p>
        </p:txBody>
      </p:sp>
      <p:sp>
        <p:nvSpPr>
          <p:cNvPr id="12" name="object 6">
            <a:extLst>
              <a:ext uri="{FF2B5EF4-FFF2-40B4-BE49-F238E27FC236}">
                <a16:creationId xmlns:a16="http://schemas.microsoft.com/office/drawing/2014/main" id="{24F71A57-D18E-2111-D73D-A7360EA3B68C}"/>
              </a:ext>
            </a:extLst>
          </p:cNvPr>
          <p:cNvSpPr txBox="1"/>
          <p:nvPr/>
        </p:nvSpPr>
        <p:spPr>
          <a:xfrm>
            <a:off x="1209116" y="1099348"/>
            <a:ext cx="2391410" cy="299720"/>
          </a:xfrm>
          <a:prstGeom prst="rect">
            <a:avLst/>
          </a:prstGeom>
        </p:spPr>
        <p:txBody>
          <a:bodyPr vert="horz" wrap="square" lIns="0" tIns="12700" rIns="0" bIns="0" rtlCol="0">
            <a:spAutoFit/>
          </a:bodyPr>
          <a:lstStyle/>
          <a:p>
            <a:pPr marL="12700">
              <a:lnSpc>
                <a:spcPct val="100000"/>
              </a:lnSpc>
              <a:spcBef>
                <a:spcPts val="100"/>
              </a:spcBef>
            </a:pPr>
            <a:r>
              <a:rPr lang="fr-FR" b="1" spc="40" dirty="0">
                <a:solidFill>
                  <a:srgbClr val="FFFFFF"/>
                </a:solidFill>
                <a:latin typeface="Trebuchet MS"/>
                <a:cs typeface="Trebuchet MS"/>
              </a:rPr>
              <a:t>Etude de cas 2</a:t>
            </a:r>
            <a:endParaRPr sz="1800" dirty="0">
              <a:latin typeface="Trebuchet MS"/>
              <a:cs typeface="Trebuchet M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10058400" cy="7772400"/>
            </a:xfrm>
            <a:prstGeom prst="rect">
              <a:avLst/>
            </a:prstGeom>
          </p:spPr>
        </p:pic>
        <p:sp>
          <p:nvSpPr>
            <p:cNvPr id="4" name="object 4"/>
            <p:cNvSpPr/>
            <p:nvPr/>
          </p:nvSpPr>
          <p:spPr>
            <a:xfrm>
              <a:off x="5448578" y="1106705"/>
              <a:ext cx="3924300" cy="6253480"/>
            </a:xfrm>
            <a:custGeom>
              <a:avLst/>
              <a:gdLst/>
              <a:ahLst/>
              <a:cxnLst/>
              <a:rect l="l" t="t" r="r" b="b"/>
              <a:pathLst>
                <a:path w="3924300" h="6253480">
                  <a:moveTo>
                    <a:pt x="3473602" y="0"/>
                  </a:moveTo>
                  <a:lnTo>
                    <a:pt x="450494" y="0"/>
                  </a:lnTo>
                  <a:lnTo>
                    <a:pt x="401586" y="2656"/>
                  </a:lnTo>
                  <a:lnTo>
                    <a:pt x="354160" y="10438"/>
                  </a:lnTo>
                  <a:lnTo>
                    <a:pt x="308496" y="23066"/>
                  </a:lnTo>
                  <a:lnTo>
                    <a:pt x="264875" y="40258"/>
                  </a:lnTo>
                  <a:lnTo>
                    <a:pt x="223576" y="61736"/>
                  </a:lnTo>
                  <a:lnTo>
                    <a:pt x="184880" y="87218"/>
                  </a:lnTo>
                  <a:lnTo>
                    <a:pt x="149068" y="116425"/>
                  </a:lnTo>
                  <a:lnTo>
                    <a:pt x="116419" y="149075"/>
                  </a:lnTo>
                  <a:lnTo>
                    <a:pt x="87214" y="184888"/>
                  </a:lnTo>
                  <a:lnTo>
                    <a:pt x="61733" y="223585"/>
                  </a:lnTo>
                  <a:lnTo>
                    <a:pt x="40256" y="264885"/>
                  </a:lnTo>
                  <a:lnTo>
                    <a:pt x="23064" y="308507"/>
                  </a:lnTo>
                  <a:lnTo>
                    <a:pt x="10437" y="354172"/>
                  </a:lnTo>
                  <a:lnTo>
                    <a:pt x="2656" y="401599"/>
                  </a:lnTo>
                  <a:lnTo>
                    <a:pt x="0" y="450507"/>
                  </a:lnTo>
                  <a:lnTo>
                    <a:pt x="0" y="5802972"/>
                  </a:lnTo>
                  <a:lnTo>
                    <a:pt x="2656" y="5851878"/>
                  </a:lnTo>
                  <a:lnTo>
                    <a:pt x="10437" y="5899302"/>
                  </a:lnTo>
                  <a:lnTo>
                    <a:pt x="23064" y="5944965"/>
                  </a:lnTo>
                  <a:lnTo>
                    <a:pt x="40256" y="5988586"/>
                  </a:lnTo>
                  <a:lnTo>
                    <a:pt x="61733" y="6029885"/>
                  </a:lnTo>
                  <a:lnTo>
                    <a:pt x="87214" y="6068581"/>
                  </a:lnTo>
                  <a:lnTo>
                    <a:pt x="116419" y="6104394"/>
                  </a:lnTo>
                  <a:lnTo>
                    <a:pt x="149068" y="6137043"/>
                  </a:lnTo>
                  <a:lnTo>
                    <a:pt x="184880" y="6166249"/>
                  </a:lnTo>
                  <a:lnTo>
                    <a:pt x="223576" y="6191731"/>
                  </a:lnTo>
                  <a:lnTo>
                    <a:pt x="264875" y="6213208"/>
                  </a:lnTo>
                  <a:lnTo>
                    <a:pt x="308496" y="6230401"/>
                  </a:lnTo>
                  <a:lnTo>
                    <a:pt x="354160" y="6243028"/>
                  </a:lnTo>
                  <a:lnTo>
                    <a:pt x="401586" y="6250810"/>
                  </a:lnTo>
                  <a:lnTo>
                    <a:pt x="450494" y="6253467"/>
                  </a:lnTo>
                  <a:lnTo>
                    <a:pt x="3473602" y="6253467"/>
                  </a:lnTo>
                  <a:lnTo>
                    <a:pt x="3522510" y="6250810"/>
                  </a:lnTo>
                  <a:lnTo>
                    <a:pt x="3569936" y="6243028"/>
                  </a:lnTo>
                  <a:lnTo>
                    <a:pt x="3615600" y="6230401"/>
                  </a:lnTo>
                  <a:lnTo>
                    <a:pt x="3659221" y="6213208"/>
                  </a:lnTo>
                  <a:lnTo>
                    <a:pt x="3700520" y="6191731"/>
                  </a:lnTo>
                  <a:lnTo>
                    <a:pt x="3739216" y="6166249"/>
                  </a:lnTo>
                  <a:lnTo>
                    <a:pt x="3775028" y="6137043"/>
                  </a:lnTo>
                  <a:lnTo>
                    <a:pt x="3807677" y="6104394"/>
                  </a:lnTo>
                  <a:lnTo>
                    <a:pt x="3836882" y="6068581"/>
                  </a:lnTo>
                  <a:lnTo>
                    <a:pt x="3862363" y="6029885"/>
                  </a:lnTo>
                  <a:lnTo>
                    <a:pt x="3883840" y="5988586"/>
                  </a:lnTo>
                  <a:lnTo>
                    <a:pt x="3901031" y="5944965"/>
                  </a:lnTo>
                  <a:lnTo>
                    <a:pt x="3913658" y="5899302"/>
                  </a:lnTo>
                  <a:lnTo>
                    <a:pt x="3921440" y="5851878"/>
                  </a:lnTo>
                  <a:lnTo>
                    <a:pt x="3924096" y="5802972"/>
                  </a:lnTo>
                  <a:lnTo>
                    <a:pt x="3924096" y="450507"/>
                  </a:lnTo>
                  <a:lnTo>
                    <a:pt x="3921440" y="401599"/>
                  </a:lnTo>
                  <a:lnTo>
                    <a:pt x="3913658" y="354172"/>
                  </a:lnTo>
                  <a:lnTo>
                    <a:pt x="3901031" y="308507"/>
                  </a:lnTo>
                  <a:lnTo>
                    <a:pt x="3883840" y="264885"/>
                  </a:lnTo>
                  <a:lnTo>
                    <a:pt x="3862363" y="223585"/>
                  </a:lnTo>
                  <a:lnTo>
                    <a:pt x="3836882" y="184888"/>
                  </a:lnTo>
                  <a:lnTo>
                    <a:pt x="3807677" y="149075"/>
                  </a:lnTo>
                  <a:lnTo>
                    <a:pt x="3775028" y="116425"/>
                  </a:lnTo>
                  <a:lnTo>
                    <a:pt x="3739216" y="87218"/>
                  </a:lnTo>
                  <a:lnTo>
                    <a:pt x="3700520" y="61736"/>
                  </a:lnTo>
                  <a:lnTo>
                    <a:pt x="3659221" y="40258"/>
                  </a:lnTo>
                  <a:lnTo>
                    <a:pt x="3615600" y="23066"/>
                  </a:lnTo>
                  <a:lnTo>
                    <a:pt x="3569936" y="10438"/>
                  </a:lnTo>
                  <a:lnTo>
                    <a:pt x="3522510" y="2656"/>
                  </a:lnTo>
                  <a:lnTo>
                    <a:pt x="3473602" y="0"/>
                  </a:lnTo>
                  <a:close/>
                </a:path>
              </a:pathLst>
            </a:custGeom>
            <a:solidFill>
              <a:srgbClr val="FFFFFF">
                <a:alpha val="92999"/>
              </a:srgbClr>
            </a:solidFill>
          </p:spPr>
          <p:txBody>
            <a:bodyPr wrap="square" lIns="0" tIns="0" rIns="0" bIns="0" rtlCol="0"/>
            <a:lstStyle/>
            <a:p>
              <a:endParaRPr/>
            </a:p>
          </p:txBody>
        </p:sp>
      </p:grpSp>
      <p:sp>
        <p:nvSpPr>
          <p:cNvPr id="5" name="object 5"/>
          <p:cNvSpPr txBox="1">
            <a:spLocks noGrp="1"/>
          </p:cNvSpPr>
          <p:nvPr>
            <p:ph type="title"/>
          </p:nvPr>
        </p:nvSpPr>
        <p:spPr>
          <a:xfrm>
            <a:off x="5842000" y="1416050"/>
            <a:ext cx="3014345" cy="382156"/>
          </a:xfrm>
          <a:prstGeom prst="rect">
            <a:avLst/>
          </a:prstGeom>
        </p:spPr>
        <p:txBody>
          <a:bodyPr vert="horz" wrap="square" lIns="0" tIns="12700" rIns="0" bIns="0" rtlCol="0">
            <a:spAutoFit/>
          </a:bodyPr>
          <a:lstStyle/>
          <a:p>
            <a:pPr marL="12700">
              <a:lnSpc>
                <a:spcPct val="100000"/>
              </a:lnSpc>
              <a:spcBef>
                <a:spcPts val="100"/>
              </a:spcBef>
            </a:pPr>
            <a:r>
              <a:rPr lang="fr-FR" sz="2400" b="0" spc="150" dirty="0">
                <a:solidFill>
                  <a:srgbClr val="1D1D1B"/>
                </a:solidFill>
                <a:latin typeface="Trebuchet MS"/>
                <a:cs typeface="Trebuchet MS"/>
              </a:rPr>
              <a:t>FESTIVAL </a:t>
            </a:r>
            <a:r>
              <a:rPr sz="2400" b="0" spc="229" dirty="0">
                <a:solidFill>
                  <a:srgbClr val="1D1D1B"/>
                </a:solidFill>
                <a:latin typeface="Trebuchet MS"/>
                <a:cs typeface="Trebuchet MS"/>
              </a:rPr>
              <a:t>CHAHUTS</a:t>
            </a:r>
            <a:endParaRPr sz="2400" dirty="0">
              <a:latin typeface="Trebuchet MS"/>
              <a:cs typeface="Trebuchet MS"/>
            </a:endParaRPr>
          </a:p>
        </p:txBody>
      </p:sp>
      <p:sp>
        <p:nvSpPr>
          <p:cNvPr id="6" name="object 6"/>
          <p:cNvSpPr txBox="1"/>
          <p:nvPr/>
        </p:nvSpPr>
        <p:spPr>
          <a:xfrm>
            <a:off x="5842000" y="1979928"/>
            <a:ext cx="3237230" cy="5119350"/>
          </a:xfrm>
          <a:prstGeom prst="rect">
            <a:avLst/>
          </a:prstGeom>
        </p:spPr>
        <p:txBody>
          <a:bodyPr vert="horz" wrap="square" lIns="0" tIns="12700" rIns="0" bIns="0" rtlCol="0">
            <a:spAutoFit/>
          </a:bodyPr>
          <a:lstStyle/>
          <a:p>
            <a:pPr marL="12700" marR="125730">
              <a:lnSpc>
                <a:spcPct val="100000"/>
              </a:lnSpc>
              <a:spcBef>
                <a:spcPts val="100"/>
              </a:spcBef>
            </a:pPr>
            <a:r>
              <a:rPr sz="1800" b="1" i="1" spc="-90" dirty="0">
                <a:solidFill>
                  <a:srgbClr val="D21924"/>
                </a:solidFill>
                <a:latin typeface="Trebuchet MS"/>
                <a:cs typeface="Trebuchet MS"/>
              </a:rPr>
              <a:t>Le FESTIVAL </a:t>
            </a:r>
            <a:r>
              <a:rPr sz="1800" b="1" i="1" spc="20" dirty="0">
                <a:solidFill>
                  <a:srgbClr val="D21924"/>
                </a:solidFill>
                <a:latin typeface="Trebuchet MS"/>
                <a:cs typeface="Trebuchet MS"/>
              </a:rPr>
              <a:t>CHAHUTS est </a:t>
            </a:r>
            <a:r>
              <a:rPr sz="1800" b="1" i="1" spc="45" dirty="0">
                <a:solidFill>
                  <a:srgbClr val="D21924"/>
                </a:solidFill>
                <a:latin typeface="Trebuchet MS"/>
                <a:cs typeface="Trebuchet MS"/>
              </a:rPr>
              <a:t>né </a:t>
            </a:r>
            <a:r>
              <a:rPr sz="1800" b="1" i="1" spc="-20" dirty="0">
                <a:solidFill>
                  <a:srgbClr val="D21924"/>
                </a:solidFill>
                <a:latin typeface="Trebuchet MS"/>
                <a:cs typeface="Trebuchet MS"/>
              </a:rPr>
              <a:t>en </a:t>
            </a:r>
            <a:r>
              <a:rPr sz="1800" b="1" i="1" spc="-75" dirty="0">
                <a:solidFill>
                  <a:srgbClr val="D21924"/>
                </a:solidFill>
                <a:latin typeface="Trebuchet MS"/>
                <a:cs typeface="Trebuchet MS"/>
              </a:rPr>
              <a:t>1992 </a:t>
            </a:r>
            <a:r>
              <a:rPr sz="1800" b="1" i="1" spc="-20" dirty="0">
                <a:solidFill>
                  <a:srgbClr val="D21924"/>
                </a:solidFill>
                <a:latin typeface="Trebuchet MS"/>
                <a:cs typeface="Trebuchet MS"/>
              </a:rPr>
              <a:t>dans </a:t>
            </a:r>
            <a:r>
              <a:rPr sz="1800" b="1" i="1" spc="-70" dirty="0">
                <a:solidFill>
                  <a:srgbClr val="D21924"/>
                </a:solidFill>
                <a:latin typeface="Trebuchet MS"/>
                <a:cs typeface="Trebuchet MS"/>
              </a:rPr>
              <a:t>un </a:t>
            </a:r>
            <a:r>
              <a:rPr sz="1800" b="1" i="1" spc="-80" dirty="0">
                <a:solidFill>
                  <a:srgbClr val="D21924"/>
                </a:solidFill>
                <a:latin typeface="Trebuchet MS"/>
                <a:cs typeface="Trebuchet MS"/>
              </a:rPr>
              <a:t>quartier </a:t>
            </a:r>
            <a:r>
              <a:rPr sz="1800" b="1" i="1" dirty="0">
                <a:solidFill>
                  <a:srgbClr val="D21924"/>
                </a:solidFill>
                <a:latin typeface="Trebuchet MS"/>
                <a:cs typeface="Trebuchet MS"/>
              </a:rPr>
              <a:t>de </a:t>
            </a:r>
            <a:r>
              <a:rPr sz="1800" b="1" i="1" spc="-20" dirty="0" err="1">
                <a:solidFill>
                  <a:srgbClr val="D21924"/>
                </a:solidFill>
                <a:latin typeface="Trebuchet MS"/>
                <a:cs typeface="Trebuchet MS"/>
              </a:rPr>
              <a:t>Bor</a:t>
            </a:r>
            <a:r>
              <a:rPr lang="fr-FR" sz="1800" b="1" i="1" spc="-20" dirty="0">
                <a:solidFill>
                  <a:srgbClr val="D21924"/>
                </a:solidFill>
                <a:latin typeface="Trebuchet MS"/>
                <a:cs typeface="Trebuchet MS"/>
              </a:rPr>
              <a:t>d</a:t>
            </a:r>
            <a:r>
              <a:rPr sz="1800" b="1" i="1" spc="-40" dirty="0" err="1">
                <a:solidFill>
                  <a:srgbClr val="D21924"/>
                </a:solidFill>
                <a:latin typeface="Trebuchet MS"/>
                <a:cs typeface="Trebuchet MS"/>
              </a:rPr>
              <a:t>eaux</a:t>
            </a:r>
            <a:r>
              <a:rPr sz="1800" b="1" i="1" spc="-40" dirty="0">
                <a:solidFill>
                  <a:srgbClr val="D21924"/>
                </a:solidFill>
                <a:latin typeface="Trebuchet MS"/>
                <a:cs typeface="Trebuchet MS"/>
              </a:rPr>
              <a:t> </a:t>
            </a:r>
            <a:r>
              <a:rPr sz="1800" b="1" i="1" spc="-35" dirty="0">
                <a:solidFill>
                  <a:srgbClr val="D21924"/>
                </a:solidFill>
                <a:latin typeface="Trebuchet MS"/>
                <a:cs typeface="Trebuchet MS"/>
              </a:rPr>
              <a:t>qui </a:t>
            </a:r>
            <a:r>
              <a:rPr sz="1800" b="1" i="1" spc="-60" dirty="0">
                <a:solidFill>
                  <a:srgbClr val="D21924"/>
                </a:solidFill>
                <a:latin typeface="Trebuchet MS"/>
                <a:cs typeface="Trebuchet MS"/>
              </a:rPr>
              <a:t>souffrait d'</a:t>
            </a:r>
            <a:r>
              <a:rPr sz="1800" b="1" i="1" spc="-70" dirty="0">
                <a:solidFill>
                  <a:srgbClr val="D21924"/>
                </a:solidFill>
                <a:latin typeface="Trebuchet MS"/>
                <a:cs typeface="Trebuchet MS"/>
              </a:rPr>
              <a:t>une </a:t>
            </a:r>
            <a:r>
              <a:rPr sz="1800" b="1" i="1" spc="-55" dirty="0">
                <a:solidFill>
                  <a:srgbClr val="D21924"/>
                </a:solidFill>
                <a:latin typeface="Trebuchet MS"/>
                <a:cs typeface="Trebuchet MS"/>
              </a:rPr>
              <a:t>image </a:t>
            </a:r>
            <a:r>
              <a:rPr sz="1800" b="1" i="1" spc="-60" dirty="0">
                <a:solidFill>
                  <a:srgbClr val="D21924"/>
                </a:solidFill>
                <a:latin typeface="Trebuchet MS"/>
                <a:cs typeface="Trebuchet MS"/>
              </a:rPr>
              <a:t>extérieure </a:t>
            </a:r>
            <a:r>
              <a:rPr sz="1800" b="1" i="1" spc="-40" dirty="0">
                <a:solidFill>
                  <a:srgbClr val="D21924"/>
                </a:solidFill>
                <a:latin typeface="Trebuchet MS"/>
                <a:cs typeface="Trebuchet MS"/>
              </a:rPr>
              <a:t>négative</a:t>
            </a:r>
            <a:r>
              <a:rPr sz="1800" b="1" i="1" spc="-55" dirty="0">
                <a:solidFill>
                  <a:srgbClr val="D21924"/>
                </a:solidFill>
                <a:latin typeface="Trebuchet MS"/>
                <a:cs typeface="Trebuchet MS"/>
              </a:rPr>
              <a:t>.</a:t>
            </a:r>
            <a:endParaRPr sz="1800" dirty="0">
              <a:latin typeface="Trebuchet MS"/>
              <a:cs typeface="Trebuchet MS"/>
            </a:endParaRPr>
          </a:p>
          <a:p>
            <a:pPr marL="12700" marR="5080">
              <a:lnSpc>
                <a:spcPct val="100000"/>
              </a:lnSpc>
              <a:spcBef>
                <a:spcPts val="1200"/>
              </a:spcBef>
              <a:buChar char="•"/>
              <a:tabLst>
                <a:tab pos="191135" algn="l"/>
              </a:tabLst>
            </a:pPr>
            <a:r>
              <a:rPr sz="1800" spc="-70" dirty="0">
                <a:solidFill>
                  <a:srgbClr val="1D1D1B"/>
                </a:solidFill>
                <a:latin typeface="Trebuchet MS"/>
                <a:cs typeface="Trebuchet MS"/>
              </a:rPr>
              <a:t>Les </a:t>
            </a:r>
            <a:r>
              <a:rPr sz="1800" spc="-40" dirty="0">
                <a:solidFill>
                  <a:srgbClr val="1D1D1B"/>
                </a:solidFill>
                <a:latin typeface="Trebuchet MS"/>
                <a:cs typeface="Trebuchet MS"/>
              </a:rPr>
              <a:t>associations </a:t>
            </a:r>
            <a:r>
              <a:rPr sz="1800" spc="-70" dirty="0">
                <a:solidFill>
                  <a:srgbClr val="1D1D1B"/>
                </a:solidFill>
                <a:latin typeface="Trebuchet MS"/>
                <a:cs typeface="Trebuchet MS"/>
              </a:rPr>
              <a:t>culturelles </a:t>
            </a:r>
            <a:r>
              <a:rPr sz="1800" spc="-15" dirty="0">
                <a:solidFill>
                  <a:srgbClr val="1D1D1B"/>
                </a:solidFill>
                <a:latin typeface="Trebuchet MS"/>
                <a:cs typeface="Trebuchet MS"/>
              </a:rPr>
              <a:t>et </a:t>
            </a:r>
            <a:r>
              <a:rPr sz="1800" spc="-65" dirty="0">
                <a:solidFill>
                  <a:srgbClr val="1D1D1B"/>
                </a:solidFill>
                <a:latin typeface="Trebuchet MS"/>
                <a:cs typeface="Trebuchet MS"/>
              </a:rPr>
              <a:t>sociales </a:t>
            </a:r>
            <a:r>
              <a:rPr sz="1800" spc="-75" dirty="0">
                <a:solidFill>
                  <a:srgbClr val="1D1D1B"/>
                </a:solidFill>
                <a:latin typeface="Trebuchet MS"/>
                <a:cs typeface="Trebuchet MS"/>
              </a:rPr>
              <a:t>locales </a:t>
            </a:r>
            <a:r>
              <a:rPr sz="1800" spc="-15" dirty="0">
                <a:solidFill>
                  <a:srgbClr val="1D1D1B"/>
                </a:solidFill>
                <a:latin typeface="Trebuchet MS"/>
                <a:cs typeface="Trebuchet MS"/>
              </a:rPr>
              <a:t>voulaient </a:t>
            </a:r>
            <a:r>
              <a:rPr sz="1800" spc="-70" dirty="0">
                <a:solidFill>
                  <a:srgbClr val="1D1D1B"/>
                </a:solidFill>
                <a:latin typeface="Trebuchet MS"/>
                <a:cs typeface="Trebuchet MS"/>
              </a:rPr>
              <a:t>créer </a:t>
            </a:r>
            <a:r>
              <a:rPr sz="1800" spc="-15" dirty="0">
                <a:solidFill>
                  <a:srgbClr val="1D1D1B"/>
                </a:solidFill>
                <a:latin typeface="Trebuchet MS"/>
                <a:cs typeface="Trebuchet MS"/>
              </a:rPr>
              <a:t>un </a:t>
            </a:r>
            <a:r>
              <a:rPr sz="1800" spc="-60" dirty="0">
                <a:solidFill>
                  <a:srgbClr val="1D1D1B"/>
                </a:solidFill>
                <a:latin typeface="Trebuchet MS"/>
                <a:cs typeface="Trebuchet MS"/>
              </a:rPr>
              <a:t>événement </a:t>
            </a:r>
            <a:r>
              <a:rPr sz="1800" spc="-5" dirty="0">
                <a:solidFill>
                  <a:srgbClr val="1D1D1B"/>
                </a:solidFill>
                <a:latin typeface="Trebuchet MS"/>
                <a:cs typeface="Trebuchet MS"/>
              </a:rPr>
              <a:t>qui </a:t>
            </a:r>
            <a:r>
              <a:rPr sz="1800" spc="-35" dirty="0">
                <a:solidFill>
                  <a:srgbClr val="1D1D1B"/>
                </a:solidFill>
                <a:latin typeface="Trebuchet MS"/>
                <a:cs typeface="Trebuchet MS"/>
              </a:rPr>
              <a:t>rendrait </a:t>
            </a:r>
            <a:r>
              <a:rPr sz="1800" spc="-45" dirty="0">
                <a:solidFill>
                  <a:srgbClr val="1D1D1B"/>
                </a:solidFill>
                <a:latin typeface="Trebuchet MS"/>
                <a:cs typeface="Trebuchet MS"/>
              </a:rPr>
              <a:t>les </a:t>
            </a:r>
            <a:r>
              <a:rPr sz="1800" spc="-40" dirty="0">
                <a:solidFill>
                  <a:srgbClr val="1D1D1B"/>
                </a:solidFill>
                <a:latin typeface="Trebuchet MS"/>
                <a:cs typeface="Trebuchet MS"/>
              </a:rPr>
              <a:t>habitants </a:t>
            </a:r>
            <a:r>
              <a:rPr sz="1800" spc="-15" dirty="0">
                <a:solidFill>
                  <a:srgbClr val="1D1D1B"/>
                </a:solidFill>
                <a:latin typeface="Trebuchet MS"/>
                <a:cs typeface="Trebuchet MS"/>
              </a:rPr>
              <a:t>fiers et </a:t>
            </a:r>
            <a:r>
              <a:rPr sz="1800" spc="140" dirty="0">
                <a:solidFill>
                  <a:srgbClr val="1D1D1B"/>
                </a:solidFill>
                <a:latin typeface="Trebuchet MS"/>
                <a:cs typeface="Trebuchet MS"/>
              </a:rPr>
              <a:t>changerait </a:t>
            </a:r>
            <a:r>
              <a:rPr sz="1800" spc="125" dirty="0">
                <a:solidFill>
                  <a:srgbClr val="1D1D1B"/>
                </a:solidFill>
                <a:latin typeface="Trebuchet MS"/>
                <a:cs typeface="Trebuchet MS"/>
              </a:rPr>
              <a:t>la </a:t>
            </a:r>
            <a:r>
              <a:rPr sz="1800" spc="110" dirty="0">
                <a:solidFill>
                  <a:srgbClr val="1D1D1B"/>
                </a:solidFill>
                <a:latin typeface="Trebuchet MS"/>
                <a:cs typeface="Trebuchet MS"/>
              </a:rPr>
              <a:t>perception </a:t>
            </a:r>
            <a:r>
              <a:rPr lang="fr-FR" sz="1800" spc="155" dirty="0">
                <a:solidFill>
                  <a:srgbClr val="1D1D1B"/>
                </a:solidFill>
                <a:latin typeface="Trebuchet MS"/>
                <a:cs typeface="Trebuchet MS"/>
              </a:rPr>
              <a:t>du quartier </a:t>
            </a:r>
            <a:r>
              <a:rPr lang="fr-FR" sz="1800" spc="-45" dirty="0">
                <a:solidFill>
                  <a:srgbClr val="1D1D1B"/>
                </a:solidFill>
                <a:latin typeface="Trebuchet MS"/>
                <a:cs typeface="Trebuchet MS"/>
              </a:rPr>
              <a:t>qu’avaient </a:t>
            </a:r>
            <a:r>
              <a:rPr sz="1800" spc="-45" dirty="0">
                <a:solidFill>
                  <a:srgbClr val="1D1D1B"/>
                </a:solidFill>
                <a:latin typeface="Trebuchet MS"/>
                <a:cs typeface="Trebuchet MS"/>
              </a:rPr>
              <a:t>les </a:t>
            </a:r>
            <a:r>
              <a:rPr sz="1800" spc="-40" dirty="0">
                <a:solidFill>
                  <a:srgbClr val="1D1D1B"/>
                </a:solidFill>
                <a:latin typeface="Trebuchet MS"/>
                <a:cs typeface="Trebuchet MS"/>
              </a:rPr>
              <a:t>autres habitants </a:t>
            </a:r>
            <a:r>
              <a:rPr sz="1800" spc="-20" dirty="0">
                <a:solidFill>
                  <a:srgbClr val="1D1D1B"/>
                </a:solidFill>
                <a:latin typeface="Trebuchet MS"/>
                <a:cs typeface="Trebuchet MS"/>
              </a:rPr>
              <a:t>de </a:t>
            </a:r>
            <a:r>
              <a:rPr sz="1800" spc="-45" dirty="0">
                <a:solidFill>
                  <a:srgbClr val="1D1D1B"/>
                </a:solidFill>
                <a:latin typeface="Trebuchet MS"/>
                <a:cs typeface="Trebuchet MS"/>
              </a:rPr>
              <a:t>la </a:t>
            </a:r>
            <a:r>
              <a:rPr sz="1800" spc="-135" dirty="0">
                <a:solidFill>
                  <a:srgbClr val="1D1D1B"/>
                </a:solidFill>
                <a:latin typeface="Trebuchet MS"/>
                <a:cs typeface="Trebuchet MS"/>
              </a:rPr>
              <a:t>ville.</a:t>
            </a:r>
            <a:endParaRPr sz="1800" dirty="0">
              <a:latin typeface="Trebuchet MS"/>
              <a:cs typeface="Trebuchet MS"/>
            </a:endParaRPr>
          </a:p>
          <a:p>
            <a:pPr marL="12700" marR="21590">
              <a:lnSpc>
                <a:spcPct val="100000"/>
              </a:lnSpc>
              <a:spcBef>
                <a:spcPts val="1200"/>
              </a:spcBef>
              <a:buChar char="•"/>
              <a:tabLst>
                <a:tab pos="191135" algn="l"/>
              </a:tabLst>
            </a:pPr>
            <a:r>
              <a:rPr sz="1800" spc="-70" dirty="0">
                <a:solidFill>
                  <a:srgbClr val="1D1D1B"/>
                </a:solidFill>
                <a:latin typeface="Trebuchet MS"/>
                <a:cs typeface="Trebuchet MS"/>
              </a:rPr>
              <a:t>L'</a:t>
            </a:r>
            <a:r>
              <a:rPr sz="1800" spc="-55" dirty="0">
                <a:solidFill>
                  <a:srgbClr val="1D1D1B"/>
                </a:solidFill>
                <a:latin typeface="Trebuchet MS"/>
                <a:cs typeface="Trebuchet MS"/>
              </a:rPr>
              <a:t>impact </a:t>
            </a:r>
            <a:r>
              <a:rPr sz="1800" spc="-30" dirty="0">
                <a:solidFill>
                  <a:srgbClr val="1D1D1B"/>
                </a:solidFill>
                <a:latin typeface="Trebuchet MS"/>
                <a:cs typeface="Trebuchet MS"/>
              </a:rPr>
              <a:t>espéré </a:t>
            </a:r>
            <a:r>
              <a:rPr sz="1800" spc="-5" dirty="0">
                <a:solidFill>
                  <a:srgbClr val="1D1D1B"/>
                </a:solidFill>
                <a:latin typeface="Trebuchet MS"/>
                <a:cs typeface="Trebuchet MS"/>
              </a:rPr>
              <a:t>était </a:t>
            </a:r>
            <a:r>
              <a:rPr sz="1800" spc="-45" dirty="0">
                <a:solidFill>
                  <a:srgbClr val="1D1D1B"/>
                </a:solidFill>
                <a:latin typeface="Trebuchet MS"/>
                <a:cs typeface="Trebuchet MS"/>
              </a:rPr>
              <a:t>également </a:t>
            </a:r>
            <a:r>
              <a:rPr sz="1800" spc="-15" dirty="0">
                <a:solidFill>
                  <a:srgbClr val="1D1D1B"/>
                </a:solidFill>
                <a:latin typeface="Trebuchet MS"/>
                <a:cs typeface="Trebuchet MS"/>
              </a:rPr>
              <a:t>de </a:t>
            </a:r>
            <a:r>
              <a:rPr sz="1800" spc="-50" dirty="0">
                <a:solidFill>
                  <a:srgbClr val="1D1D1B"/>
                </a:solidFill>
                <a:latin typeface="Trebuchet MS"/>
                <a:cs typeface="Trebuchet MS"/>
              </a:rPr>
              <a:t>développer </a:t>
            </a:r>
            <a:r>
              <a:rPr sz="1800" spc="-15" dirty="0">
                <a:solidFill>
                  <a:srgbClr val="1D1D1B"/>
                </a:solidFill>
                <a:latin typeface="Trebuchet MS"/>
                <a:cs typeface="Trebuchet MS"/>
              </a:rPr>
              <a:t>une </a:t>
            </a:r>
            <a:r>
              <a:rPr sz="1800" spc="150" dirty="0">
                <a:solidFill>
                  <a:srgbClr val="1D1D1B"/>
                </a:solidFill>
                <a:latin typeface="Trebuchet MS"/>
                <a:cs typeface="Trebuchet MS"/>
              </a:rPr>
              <a:t>ouverture sur le </a:t>
            </a:r>
            <a:r>
              <a:rPr sz="1800" spc="110" dirty="0">
                <a:solidFill>
                  <a:srgbClr val="1D1D1B"/>
                </a:solidFill>
                <a:latin typeface="Trebuchet MS"/>
                <a:cs typeface="Trebuchet MS"/>
              </a:rPr>
              <a:t>monde, </a:t>
            </a:r>
            <a:r>
              <a:rPr sz="1800" spc="-15" dirty="0">
                <a:solidFill>
                  <a:srgbClr val="1D1D1B"/>
                </a:solidFill>
                <a:latin typeface="Trebuchet MS"/>
                <a:cs typeface="Trebuchet MS"/>
              </a:rPr>
              <a:t>et de </a:t>
            </a:r>
            <a:r>
              <a:rPr sz="1800" spc="-55" dirty="0">
                <a:solidFill>
                  <a:srgbClr val="1D1D1B"/>
                </a:solidFill>
                <a:latin typeface="Trebuchet MS"/>
                <a:cs typeface="Trebuchet MS"/>
              </a:rPr>
              <a:t>permettre une émancipation </a:t>
            </a:r>
            <a:r>
              <a:rPr sz="1800" spc="-60" dirty="0">
                <a:solidFill>
                  <a:srgbClr val="1D1D1B"/>
                </a:solidFill>
                <a:latin typeface="Trebuchet MS"/>
                <a:cs typeface="Trebuchet MS"/>
              </a:rPr>
              <a:t>individuelle </a:t>
            </a:r>
            <a:r>
              <a:rPr sz="1800" spc="-15" dirty="0">
                <a:solidFill>
                  <a:srgbClr val="1D1D1B"/>
                </a:solidFill>
                <a:latin typeface="Trebuchet MS"/>
                <a:cs typeface="Trebuchet MS"/>
              </a:rPr>
              <a:t>et </a:t>
            </a:r>
            <a:r>
              <a:rPr sz="1800" spc="-85" dirty="0">
                <a:solidFill>
                  <a:srgbClr val="1D1D1B"/>
                </a:solidFill>
                <a:latin typeface="Trebuchet MS"/>
                <a:cs typeface="Trebuchet MS"/>
              </a:rPr>
              <a:t>collective</a:t>
            </a:r>
            <a:r>
              <a:rPr sz="1800" spc="-60" dirty="0">
                <a:solidFill>
                  <a:srgbClr val="1D1D1B"/>
                </a:solidFill>
                <a:latin typeface="Trebuchet MS"/>
                <a:cs typeface="Trebuchet MS"/>
              </a:rPr>
              <a:t>.</a:t>
            </a:r>
            <a:endParaRPr sz="1800" dirty="0">
              <a:latin typeface="Trebuchet MS"/>
              <a:cs typeface="Trebuchet MS"/>
            </a:endParaRPr>
          </a:p>
          <a:p>
            <a:pPr marL="12700">
              <a:lnSpc>
                <a:spcPct val="100000"/>
              </a:lnSpc>
              <a:spcBef>
                <a:spcPts val="720"/>
              </a:spcBef>
            </a:pPr>
            <a:r>
              <a:rPr sz="1800" spc="130" dirty="0">
                <a:solidFill>
                  <a:srgbClr val="1D1D1B"/>
                </a:solidFill>
                <a:latin typeface="Trebuchet MS"/>
                <a:cs typeface="Trebuchet MS"/>
                <a:hlinkClick r:id="rId3"/>
              </a:rPr>
              <a:t>www.chahuts.net</a:t>
            </a:r>
            <a:endParaRPr sz="1800" dirty="0">
              <a:latin typeface="Trebuchet MS"/>
              <a:cs typeface="Trebuchet MS"/>
            </a:endParaRPr>
          </a:p>
        </p:txBody>
      </p:sp>
      <p:sp>
        <p:nvSpPr>
          <p:cNvPr id="7" name="object 7"/>
          <p:cNvSpPr/>
          <p:nvPr/>
        </p:nvSpPr>
        <p:spPr>
          <a:xfrm>
            <a:off x="3844023" y="1314576"/>
            <a:ext cx="1820545" cy="702310"/>
          </a:xfrm>
          <a:custGeom>
            <a:avLst/>
            <a:gdLst/>
            <a:ahLst/>
            <a:cxnLst/>
            <a:rect l="l" t="t" r="r" b="b"/>
            <a:pathLst>
              <a:path w="1820545" h="702310">
                <a:moveTo>
                  <a:pt x="1820252" y="367766"/>
                </a:moveTo>
                <a:lnTo>
                  <a:pt x="1802739" y="318998"/>
                </a:lnTo>
                <a:lnTo>
                  <a:pt x="1533004" y="22098"/>
                </a:lnTo>
                <a:lnTo>
                  <a:pt x="1486141" y="0"/>
                </a:lnTo>
                <a:lnTo>
                  <a:pt x="1460449" y="3721"/>
                </a:lnTo>
                <a:lnTo>
                  <a:pt x="1437360" y="17500"/>
                </a:lnTo>
                <a:lnTo>
                  <a:pt x="1419542" y="33705"/>
                </a:lnTo>
                <a:lnTo>
                  <a:pt x="1421206" y="82588"/>
                </a:lnTo>
                <a:lnTo>
                  <a:pt x="1418767" y="131864"/>
                </a:lnTo>
                <a:lnTo>
                  <a:pt x="219062" y="131876"/>
                </a:lnTo>
                <a:lnTo>
                  <a:pt x="168986" y="137693"/>
                </a:lnTo>
                <a:lnTo>
                  <a:pt x="122936" y="154228"/>
                </a:lnTo>
                <a:lnTo>
                  <a:pt x="82257" y="180162"/>
                </a:lnTo>
                <a:lnTo>
                  <a:pt x="48285" y="214134"/>
                </a:lnTo>
                <a:lnTo>
                  <a:pt x="22352" y="254825"/>
                </a:lnTo>
                <a:lnTo>
                  <a:pt x="5803" y="300875"/>
                </a:lnTo>
                <a:lnTo>
                  <a:pt x="0" y="350939"/>
                </a:lnTo>
                <a:lnTo>
                  <a:pt x="5803" y="401015"/>
                </a:lnTo>
                <a:lnTo>
                  <a:pt x="22352" y="447065"/>
                </a:lnTo>
                <a:lnTo>
                  <a:pt x="48285" y="487743"/>
                </a:lnTo>
                <a:lnTo>
                  <a:pt x="82257" y="521716"/>
                </a:lnTo>
                <a:lnTo>
                  <a:pt x="122936" y="547649"/>
                </a:lnTo>
                <a:lnTo>
                  <a:pt x="168986" y="564197"/>
                </a:lnTo>
                <a:lnTo>
                  <a:pt x="219062" y="570001"/>
                </a:lnTo>
                <a:lnTo>
                  <a:pt x="1388579" y="570001"/>
                </a:lnTo>
                <a:lnTo>
                  <a:pt x="1387944" y="612038"/>
                </a:lnTo>
                <a:lnTo>
                  <a:pt x="1386878" y="659168"/>
                </a:lnTo>
                <a:lnTo>
                  <a:pt x="1405610" y="679780"/>
                </a:lnTo>
                <a:lnTo>
                  <a:pt x="1427264" y="695706"/>
                </a:lnTo>
                <a:lnTo>
                  <a:pt x="1452473" y="701878"/>
                </a:lnTo>
                <a:lnTo>
                  <a:pt x="1478165" y="698157"/>
                </a:lnTo>
                <a:lnTo>
                  <a:pt x="1501241" y="684364"/>
                </a:lnTo>
                <a:lnTo>
                  <a:pt x="1798154" y="414642"/>
                </a:lnTo>
                <a:lnTo>
                  <a:pt x="1814080" y="392988"/>
                </a:lnTo>
                <a:lnTo>
                  <a:pt x="1820252" y="367766"/>
                </a:lnTo>
                <a:close/>
              </a:path>
            </a:pathLst>
          </a:custGeom>
          <a:solidFill>
            <a:srgbClr val="D21924"/>
          </a:solidFill>
        </p:spPr>
        <p:txBody>
          <a:bodyPr wrap="square" lIns="0" tIns="0" rIns="0" bIns="0" rtlCol="0"/>
          <a:lstStyle/>
          <a:p>
            <a:endParaRPr/>
          </a:p>
        </p:txBody>
      </p:sp>
      <p:sp>
        <p:nvSpPr>
          <p:cNvPr id="8" name="object 8"/>
          <p:cNvSpPr txBox="1"/>
          <p:nvPr/>
        </p:nvSpPr>
        <p:spPr>
          <a:xfrm>
            <a:off x="3939277" y="1517387"/>
            <a:ext cx="1630036" cy="289823"/>
          </a:xfrm>
          <a:prstGeom prst="rect">
            <a:avLst/>
          </a:prstGeom>
        </p:spPr>
        <p:txBody>
          <a:bodyPr vert="horz" wrap="square" lIns="0" tIns="12700" rIns="0" bIns="0" rtlCol="0">
            <a:spAutoFit/>
          </a:bodyPr>
          <a:lstStyle/>
          <a:p>
            <a:pPr marL="12700">
              <a:lnSpc>
                <a:spcPct val="100000"/>
              </a:lnSpc>
              <a:spcBef>
                <a:spcPts val="100"/>
              </a:spcBef>
            </a:pPr>
            <a:r>
              <a:rPr sz="1800" b="1" spc="45" dirty="0">
                <a:solidFill>
                  <a:srgbClr val="FFFFFF"/>
                </a:solidFill>
                <a:latin typeface="Trebuchet MS"/>
                <a:cs typeface="Trebuchet MS"/>
              </a:rPr>
              <a:t>Étude de </a:t>
            </a:r>
            <a:r>
              <a:rPr sz="1800" b="1" spc="5" dirty="0" err="1">
                <a:solidFill>
                  <a:srgbClr val="FFFFFF"/>
                </a:solidFill>
                <a:latin typeface="Trebuchet MS"/>
                <a:cs typeface="Trebuchet MS"/>
              </a:rPr>
              <a:t>cas</a:t>
            </a:r>
            <a:r>
              <a:rPr sz="1800" b="1" spc="5" dirty="0">
                <a:solidFill>
                  <a:srgbClr val="FFFFFF"/>
                </a:solidFill>
                <a:latin typeface="Trebuchet MS"/>
                <a:cs typeface="Trebuchet MS"/>
              </a:rPr>
              <a:t> </a:t>
            </a:r>
            <a:r>
              <a:rPr lang="fr-FR" b="1" spc="-55" dirty="0">
                <a:solidFill>
                  <a:srgbClr val="FFFFFF"/>
                </a:solidFill>
                <a:latin typeface="Trebuchet MS"/>
                <a:cs typeface="Trebuchet MS"/>
              </a:rPr>
              <a:t>3</a:t>
            </a:r>
            <a:endParaRPr sz="1800" dirty="0">
              <a:latin typeface="Trebuchet MS"/>
              <a:cs typeface="Trebuchet M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295030" y="0"/>
            <a:ext cx="5763895" cy="5747385"/>
          </a:xfrm>
          <a:custGeom>
            <a:avLst/>
            <a:gdLst/>
            <a:ahLst/>
            <a:cxnLst/>
            <a:rect l="l" t="t" r="r" b="b"/>
            <a:pathLst>
              <a:path w="5763895" h="5747385">
                <a:moveTo>
                  <a:pt x="5763369" y="0"/>
                </a:moveTo>
                <a:lnTo>
                  <a:pt x="165924" y="0"/>
                </a:lnTo>
                <a:lnTo>
                  <a:pt x="0" y="1355810"/>
                </a:lnTo>
                <a:lnTo>
                  <a:pt x="98398" y="2107392"/>
                </a:lnTo>
                <a:lnTo>
                  <a:pt x="610121" y="2437261"/>
                </a:lnTo>
                <a:lnTo>
                  <a:pt x="1675968" y="2594984"/>
                </a:lnTo>
                <a:lnTo>
                  <a:pt x="1958226" y="2628511"/>
                </a:lnTo>
                <a:lnTo>
                  <a:pt x="2146996" y="2654200"/>
                </a:lnTo>
                <a:lnTo>
                  <a:pt x="2262556" y="2671880"/>
                </a:lnTo>
                <a:lnTo>
                  <a:pt x="2370278" y="2690189"/>
                </a:lnTo>
                <a:lnTo>
                  <a:pt x="2421304" y="2699628"/>
                </a:lnTo>
                <a:lnTo>
                  <a:pt x="2470497" y="2709284"/>
                </a:lnTo>
                <a:lnTo>
                  <a:pt x="2517898" y="2719175"/>
                </a:lnTo>
                <a:lnTo>
                  <a:pt x="2563549" y="2729322"/>
                </a:lnTo>
                <a:lnTo>
                  <a:pt x="2607492" y="2739745"/>
                </a:lnTo>
                <a:lnTo>
                  <a:pt x="2649769" y="2750462"/>
                </a:lnTo>
                <a:lnTo>
                  <a:pt x="2690423" y="2761495"/>
                </a:lnTo>
                <a:lnTo>
                  <a:pt x="2729494" y="2772862"/>
                </a:lnTo>
                <a:lnTo>
                  <a:pt x="2767025" y="2784583"/>
                </a:lnTo>
                <a:lnTo>
                  <a:pt x="2837634" y="2809168"/>
                </a:lnTo>
                <a:lnTo>
                  <a:pt x="2902585" y="2835407"/>
                </a:lnTo>
                <a:lnTo>
                  <a:pt x="2962215" y="2863458"/>
                </a:lnTo>
                <a:lnTo>
                  <a:pt x="3016858" y="2893479"/>
                </a:lnTo>
                <a:lnTo>
                  <a:pt x="3066849" y="2925627"/>
                </a:lnTo>
                <a:lnTo>
                  <a:pt x="3112526" y="2960061"/>
                </a:lnTo>
                <a:lnTo>
                  <a:pt x="3154222" y="2996939"/>
                </a:lnTo>
                <a:lnTo>
                  <a:pt x="3192274" y="3036418"/>
                </a:lnTo>
                <a:lnTo>
                  <a:pt x="3227016" y="3078656"/>
                </a:lnTo>
                <a:lnTo>
                  <a:pt x="3258785" y="3123810"/>
                </a:lnTo>
                <a:lnTo>
                  <a:pt x="3287915" y="3172040"/>
                </a:lnTo>
                <a:lnTo>
                  <a:pt x="3314743" y="3223502"/>
                </a:lnTo>
                <a:lnTo>
                  <a:pt x="3339603" y="3278355"/>
                </a:lnTo>
                <a:lnTo>
                  <a:pt x="3362832" y="3336757"/>
                </a:lnTo>
                <a:lnTo>
                  <a:pt x="3384764" y="3398864"/>
                </a:lnTo>
                <a:lnTo>
                  <a:pt x="3405736" y="3464836"/>
                </a:lnTo>
                <a:lnTo>
                  <a:pt x="3426082" y="3534829"/>
                </a:lnTo>
                <a:lnTo>
                  <a:pt x="3446138" y="3609003"/>
                </a:lnTo>
                <a:lnTo>
                  <a:pt x="3456163" y="3647706"/>
                </a:lnTo>
                <a:lnTo>
                  <a:pt x="3466240" y="3687514"/>
                </a:lnTo>
                <a:lnTo>
                  <a:pt x="3476413" y="3728445"/>
                </a:lnTo>
                <a:lnTo>
                  <a:pt x="3486723" y="3770520"/>
                </a:lnTo>
                <a:lnTo>
                  <a:pt x="3497212" y="3813759"/>
                </a:lnTo>
                <a:lnTo>
                  <a:pt x="3530174" y="3950651"/>
                </a:lnTo>
                <a:lnTo>
                  <a:pt x="3541799" y="3998741"/>
                </a:lnTo>
                <a:lnTo>
                  <a:pt x="3553813" y="4048092"/>
                </a:lnTo>
                <a:lnTo>
                  <a:pt x="3566258" y="4098725"/>
                </a:lnTo>
                <a:lnTo>
                  <a:pt x="3579175" y="4150659"/>
                </a:lnTo>
                <a:lnTo>
                  <a:pt x="3592607" y="4203914"/>
                </a:lnTo>
                <a:lnTo>
                  <a:pt x="3606596" y="4258511"/>
                </a:lnTo>
                <a:lnTo>
                  <a:pt x="3621182" y="4314468"/>
                </a:lnTo>
                <a:lnTo>
                  <a:pt x="3636410" y="4371806"/>
                </a:lnTo>
                <a:lnTo>
                  <a:pt x="3652320" y="4430543"/>
                </a:lnTo>
                <a:lnTo>
                  <a:pt x="3668953" y="4490701"/>
                </a:lnTo>
                <a:lnTo>
                  <a:pt x="4214726" y="5317731"/>
                </a:lnTo>
                <a:lnTo>
                  <a:pt x="5006344" y="5673177"/>
                </a:lnTo>
                <a:lnTo>
                  <a:pt x="5719294" y="5747081"/>
                </a:lnTo>
                <a:lnTo>
                  <a:pt x="5763369" y="5744577"/>
                </a:lnTo>
                <a:lnTo>
                  <a:pt x="5763369" y="0"/>
                </a:lnTo>
                <a:close/>
              </a:path>
            </a:pathLst>
          </a:custGeom>
          <a:solidFill>
            <a:srgbClr val="EEEDF3"/>
          </a:solidFill>
        </p:spPr>
        <p:txBody>
          <a:bodyPr wrap="square" lIns="0" tIns="0" rIns="0" bIns="0" rtlCol="0"/>
          <a:lstStyle/>
          <a:p>
            <a:endParaRPr/>
          </a:p>
        </p:txBody>
      </p:sp>
      <p:pic>
        <p:nvPicPr>
          <p:cNvPr id="3" name="object 3"/>
          <p:cNvPicPr/>
          <p:nvPr/>
        </p:nvPicPr>
        <p:blipFill>
          <a:blip r:embed="rId2" cstate="print"/>
          <a:stretch>
            <a:fillRect/>
          </a:stretch>
        </p:blipFill>
        <p:spPr>
          <a:xfrm>
            <a:off x="3429000" y="5559438"/>
            <a:ext cx="72524" cy="155562"/>
          </a:xfrm>
          <a:prstGeom prst="rect">
            <a:avLst/>
          </a:prstGeom>
        </p:spPr>
      </p:pic>
      <p:pic>
        <p:nvPicPr>
          <p:cNvPr id="4" name="object 4"/>
          <p:cNvPicPr/>
          <p:nvPr/>
        </p:nvPicPr>
        <p:blipFill>
          <a:blip r:embed="rId3" cstate="print"/>
          <a:stretch>
            <a:fillRect/>
          </a:stretch>
        </p:blipFill>
        <p:spPr>
          <a:xfrm>
            <a:off x="2765081" y="5196522"/>
            <a:ext cx="74049" cy="155549"/>
          </a:xfrm>
          <a:prstGeom prst="rect">
            <a:avLst/>
          </a:prstGeom>
        </p:spPr>
      </p:pic>
      <p:pic>
        <p:nvPicPr>
          <p:cNvPr id="5" name="object 5"/>
          <p:cNvPicPr/>
          <p:nvPr/>
        </p:nvPicPr>
        <p:blipFill>
          <a:blip r:embed="rId4" cstate="print"/>
          <a:stretch>
            <a:fillRect/>
          </a:stretch>
        </p:blipFill>
        <p:spPr>
          <a:xfrm>
            <a:off x="3355466" y="7692517"/>
            <a:ext cx="119900" cy="79882"/>
          </a:xfrm>
          <a:prstGeom prst="rect">
            <a:avLst/>
          </a:prstGeom>
        </p:spPr>
      </p:pic>
      <p:grpSp>
        <p:nvGrpSpPr>
          <p:cNvPr id="6" name="object 6"/>
          <p:cNvGrpSpPr/>
          <p:nvPr/>
        </p:nvGrpSpPr>
        <p:grpSpPr>
          <a:xfrm>
            <a:off x="525468" y="4933011"/>
            <a:ext cx="3227813" cy="2839821"/>
            <a:chOff x="525468" y="4468293"/>
            <a:chExt cx="3756025" cy="3304540"/>
          </a:xfrm>
        </p:grpSpPr>
        <p:pic>
          <p:nvPicPr>
            <p:cNvPr id="7" name="object 7"/>
            <p:cNvPicPr/>
            <p:nvPr/>
          </p:nvPicPr>
          <p:blipFill>
            <a:blip r:embed="rId5" cstate="print"/>
            <a:stretch>
              <a:fillRect/>
            </a:stretch>
          </p:blipFill>
          <p:spPr>
            <a:xfrm>
              <a:off x="3763734" y="7683969"/>
              <a:ext cx="143027" cy="88430"/>
            </a:xfrm>
            <a:prstGeom prst="rect">
              <a:avLst/>
            </a:prstGeom>
          </p:spPr>
        </p:pic>
        <p:pic>
          <p:nvPicPr>
            <p:cNvPr id="8" name="object 8"/>
            <p:cNvPicPr/>
            <p:nvPr/>
          </p:nvPicPr>
          <p:blipFill>
            <a:blip r:embed="rId6" cstate="print"/>
            <a:stretch>
              <a:fillRect/>
            </a:stretch>
          </p:blipFill>
          <p:spPr>
            <a:xfrm>
              <a:off x="3441661" y="6528854"/>
              <a:ext cx="375411" cy="1184173"/>
            </a:xfrm>
            <a:prstGeom prst="rect">
              <a:avLst/>
            </a:prstGeom>
          </p:spPr>
        </p:pic>
        <p:pic>
          <p:nvPicPr>
            <p:cNvPr id="9" name="object 9"/>
            <p:cNvPicPr/>
            <p:nvPr/>
          </p:nvPicPr>
          <p:blipFill>
            <a:blip r:embed="rId7" cstate="print"/>
            <a:stretch>
              <a:fillRect/>
            </a:stretch>
          </p:blipFill>
          <p:spPr>
            <a:xfrm>
              <a:off x="1253938" y="5307076"/>
              <a:ext cx="2908690" cy="2413101"/>
            </a:xfrm>
            <a:prstGeom prst="rect">
              <a:avLst/>
            </a:prstGeom>
          </p:spPr>
        </p:pic>
        <p:sp>
          <p:nvSpPr>
            <p:cNvPr id="10" name="object 10"/>
            <p:cNvSpPr/>
            <p:nvPr/>
          </p:nvSpPr>
          <p:spPr>
            <a:xfrm>
              <a:off x="2513050" y="4468304"/>
              <a:ext cx="1768475" cy="814705"/>
            </a:xfrm>
            <a:custGeom>
              <a:avLst/>
              <a:gdLst/>
              <a:ahLst/>
              <a:cxnLst/>
              <a:rect l="l" t="t" r="r" b="b"/>
              <a:pathLst>
                <a:path w="1768475" h="814704">
                  <a:moveTo>
                    <a:pt x="1768386" y="175856"/>
                  </a:moveTo>
                  <a:lnTo>
                    <a:pt x="1701457" y="152552"/>
                  </a:lnTo>
                  <a:lnTo>
                    <a:pt x="1633664" y="130898"/>
                  </a:lnTo>
                  <a:lnTo>
                    <a:pt x="1586357" y="116840"/>
                  </a:lnTo>
                  <a:lnTo>
                    <a:pt x="1538643" y="103555"/>
                  </a:lnTo>
                  <a:lnTo>
                    <a:pt x="1490560" y="91046"/>
                  </a:lnTo>
                  <a:lnTo>
                    <a:pt x="1442085" y="79336"/>
                  </a:lnTo>
                  <a:lnTo>
                    <a:pt x="1393240" y="68402"/>
                  </a:lnTo>
                  <a:lnTo>
                    <a:pt x="1344041" y="58267"/>
                  </a:lnTo>
                  <a:lnTo>
                    <a:pt x="1294485" y="48933"/>
                  </a:lnTo>
                  <a:lnTo>
                    <a:pt x="1244587" y="40398"/>
                  </a:lnTo>
                  <a:lnTo>
                    <a:pt x="1194346" y="32664"/>
                  </a:lnTo>
                  <a:lnTo>
                    <a:pt x="1143787" y="25742"/>
                  </a:lnTo>
                  <a:lnTo>
                    <a:pt x="1092911" y="19634"/>
                  </a:lnTo>
                  <a:lnTo>
                    <a:pt x="1041717" y="14338"/>
                  </a:lnTo>
                  <a:lnTo>
                    <a:pt x="990231" y="9867"/>
                  </a:lnTo>
                  <a:lnTo>
                    <a:pt x="938441" y="6235"/>
                  </a:lnTo>
                  <a:lnTo>
                    <a:pt x="886383" y="3416"/>
                  </a:lnTo>
                  <a:lnTo>
                    <a:pt x="834047" y="1435"/>
                  </a:lnTo>
                  <a:lnTo>
                    <a:pt x="781443" y="292"/>
                  </a:lnTo>
                  <a:lnTo>
                    <a:pt x="728586" y="0"/>
                  </a:lnTo>
                  <a:lnTo>
                    <a:pt x="677760" y="292"/>
                  </a:lnTo>
                  <a:lnTo>
                    <a:pt x="626732" y="1358"/>
                  </a:lnTo>
                  <a:lnTo>
                    <a:pt x="575487" y="3225"/>
                  </a:lnTo>
                  <a:lnTo>
                    <a:pt x="524040" y="5867"/>
                  </a:lnTo>
                  <a:lnTo>
                    <a:pt x="472401" y="9309"/>
                  </a:lnTo>
                  <a:lnTo>
                    <a:pt x="420560" y="13538"/>
                  </a:lnTo>
                  <a:lnTo>
                    <a:pt x="368541" y="18580"/>
                  </a:lnTo>
                  <a:lnTo>
                    <a:pt x="316357" y="24409"/>
                  </a:lnTo>
                  <a:lnTo>
                    <a:pt x="263994" y="31051"/>
                  </a:lnTo>
                  <a:lnTo>
                    <a:pt x="211480" y="38506"/>
                  </a:lnTo>
                  <a:lnTo>
                    <a:pt x="158813" y="46774"/>
                  </a:lnTo>
                  <a:lnTo>
                    <a:pt x="106006" y="55854"/>
                  </a:lnTo>
                  <a:lnTo>
                    <a:pt x="53060" y="65760"/>
                  </a:lnTo>
                  <a:lnTo>
                    <a:pt x="0" y="76492"/>
                  </a:lnTo>
                  <a:lnTo>
                    <a:pt x="220230" y="813346"/>
                  </a:lnTo>
                  <a:lnTo>
                    <a:pt x="224777" y="812101"/>
                  </a:lnTo>
                  <a:lnTo>
                    <a:pt x="230352" y="814527"/>
                  </a:lnTo>
                  <a:lnTo>
                    <a:pt x="234886" y="813333"/>
                  </a:lnTo>
                  <a:lnTo>
                    <a:pt x="284378" y="800506"/>
                  </a:lnTo>
                  <a:lnTo>
                    <a:pt x="333806" y="788606"/>
                  </a:lnTo>
                  <a:lnTo>
                    <a:pt x="383146" y="777659"/>
                  </a:lnTo>
                  <a:lnTo>
                    <a:pt x="432384" y="767664"/>
                  </a:lnTo>
                  <a:lnTo>
                    <a:pt x="483222" y="758240"/>
                  </a:lnTo>
                  <a:lnTo>
                    <a:pt x="533946" y="749820"/>
                  </a:lnTo>
                  <a:lnTo>
                    <a:pt x="584517" y="742378"/>
                  </a:lnTo>
                  <a:lnTo>
                    <a:pt x="634936" y="735939"/>
                  </a:lnTo>
                  <a:lnTo>
                    <a:pt x="685177" y="730478"/>
                  </a:lnTo>
                  <a:lnTo>
                    <a:pt x="735253" y="725995"/>
                  </a:lnTo>
                  <a:lnTo>
                    <a:pt x="785126" y="722477"/>
                  </a:lnTo>
                  <a:lnTo>
                    <a:pt x="834796" y="719937"/>
                  </a:lnTo>
                  <a:lnTo>
                    <a:pt x="884250" y="718350"/>
                  </a:lnTo>
                  <a:lnTo>
                    <a:pt x="958773" y="718045"/>
                  </a:lnTo>
                  <a:lnTo>
                    <a:pt x="986663" y="718375"/>
                  </a:lnTo>
                  <a:lnTo>
                    <a:pt x="1039571" y="720026"/>
                  </a:lnTo>
                  <a:lnTo>
                    <a:pt x="1092174" y="722706"/>
                  </a:lnTo>
                  <a:lnTo>
                    <a:pt x="1144460" y="726427"/>
                  </a:lnTo>
                  <a:lnTo>
                    <a:pt x="1196390" y="731189"/>
                  </a:lnTo>
                  <a:lnTo>
                    <a:pt x="1247965" y="737031"/>
                  </a:lnTo>
                  <a:lnTo>
                    <a:pt x="1299019" y="744042"/>
                  </a:lnTo>
                  <a:lnTo>
                    <a:pt x="1349756" y="752221"/>
                  </a:lnTo>
                  <a:lnTo>
                    <a:pt x="1400086" y="761479"/>
                  </a:lnTo>
                  <a:lnTo>
                    <a:pt x="1449971" y="771829"/>
                  </a:lnTo>
                  <a:lnTo>
                    <a:pt x="1499412" y="783247"/>
                  </a:lnTo>
                  <a:lnTo>
                    <a:pt x="1548371" y="795743"/>
                  </a:lnTo>
                  <a:lnTo>
                    <a:pt x="1596859" y="809320"/>
                  </a:lnTo>
                  <a:lnTo>
                    <a:pt x="1596567" y="810641"/>
                  </a:lnTo>
                  <a:lnTo>
                    <a:pt x="1596885" y="809332"/>
                  </a:lnTo>
                  <a:lnTo>
                    <a:pt x="1610575" y="813346"/>
                  </a:lnTo>
                  <a:lnTo>
                    <a:pt x="1768386" y="175856"/>
                  </a:lnTo>
                  <a:close/>
                </a:path>
              </a:pathLst>
            </a:custGeom>
            <a:solidFill>
              <a:srgbClr val="D9D5D4"/>
            </a:solidFill>
          </p:spPr>
          <p:txBody>
            <a:bodyPr wrap="square" lIns="0" tIns="0" rIns="0" bIns="0" rtlCol="0"/>
            <a:lstStyle/>
            <a:p>
              <a:endParaRPr/>
            </a:p>
          </p:txBody>
        </p:sp>
        <p:sp>
          <p:nvSpPr>
            <p:cNvPr id="11" name="object 11"/>
            <p:cNvSpPr/>
            <p:nvPr/>
          </p:nvSpPr>
          <p:spPr>
            <a:xfrm>
              <a:off x="2945434" y="4599192"/>
              <a:ext cx="1336040" cy="682625"/>
            </a:xfrm>
            <a:custGeom>
              <a:avLst/>
              <a:gdLst/>
              <a:ahLst/>
              <a:cxnLst/>
              <a:rect l="l" t="t" r="r" b="b"/>
              <a:pathLst>
                <a:path w="1336039" h="682625">
                  <a:moveTo>
                    <a:pt x="1179515" y="677100"/>
                  </a:moveTo>
                  <a:lnTo>
                    <a:pt x="1164844" y="677100"/>
                  </a:lnTo>
                  <a:lnTo>
                    <a:pt x="1164511" y="678431"/>
                  </a:lnTo>
                  <a:lnTo>
                    <a:pt x="1173645" y="681062"/>
                  </a:lnTo>
                  <a:lnTo>
                    <a:pt x="1178191" y="682447"/>
                  </a:lnTo>
                  <a:lnTo>
                    <a:pt x="1179515" y="677100"/>
                  </a:lnTo>
                  <a:close/>
                </a:path>
                <a:path w="1336039" h="682625">
                  <a:moveTo>
                    <a:pt x="1164475" y="678421"/>
                  </a:moveTo>
                  <a:lnTo>
                    <a:pt x="1164183" y="679742"/>
                  </a:lnTo>
                  <a:lnTo>
                    <a:pt x="1164511" y="678431"/>
                  </a:lnTo>
                  <a:close/>
                </a:path>
                <a:path w="1336039" h="682625">
                  <a:moveTo>
                    <a:pt x="1201861" y="586828"/>
                  </a:moveTo>
                  <a:lnTo>
                    <a:pt x="501091" y="586828"/>
                  </a:lnTo>
                  <a:lnTo>
                    <a:pt x="554282" y="587478"/>
                  </a:lnTo>
                  <a:lnTo>
                    <a:pt x="607192" y="589134"/>
                  </a:lnTo>
                  <a:lnTo>
                    <a:pt x="659799" y="591811"/>
                  </a:lnTo>
                  <a:lnTo>
                    <a:pt x="712082" y="595527"/>
                  </a:lnTo>
                  <a:lnTo>
                    <a:pt x="764018" y="600298"/>
                  </a:lnTo>
                  <a:lnTo>
                    <a:pt x="815587" y="606141"/>
                  </a:lnTo>
                  <a:lnTo>
                    <a:pt x="866767" y="613072"/>
                  </a:lnTo>
                  <a:lnTo>
                    <a:pt x="917536" y="621106"/>
                  </a:lnTo>
                  <a:lnTo>
                    <a:pt x="967874" y="630262"/>
                  </a:lnTo>
                  <a:lnTo>
                    <a:pt x="1017758" y="640555"/>
                  </a:lnTo>
                  <a:lnTo>
                    <a:pt x="1067167" y="652001"/>
                  </a:lnTo>
                  <a:lnTo>
                    <a:pt x="1116080" y="664618"/>
                  </a:lnTo>
                  <a:lnTo>
                    <a:pt x="1164475" y="678421"/>
                  </a:lnTo>
                  <a:lnTo>
                    <a:pt x="1164844" y="677100"/>
                  </a:lnTo>
                  <a:lnTo>
                    <a:pt x="1179515" y="677100"/>
                  </a:lnTo>
                  <a:lnTo>
                    <a:pt x="1201861" y="586828"/>
                  </a:lnTo>
                  <a:close/>
                </a:path>
                <a:path w="1336039" h="682625">
                  <a:moveTo>
                    <a:pt x="697780" y="252226"/>
                  </a:moveTo>
                  <a:lnTo>
                    <a:pt x="653379" y="254157"/>
                  </a:lnTo>
                  <a:lnTo>
                    <a:pt x="608969" y="261669"/>
                  </a:lnTo>
                  <a:lnTo>
                    <a:pt x="565213" y="275926"/>
                  </a:lnTo>
                  <a:lnTo>
                    <a:pt x="522773" y="298088"/>
                  </a:lnTo>
                  <a:lnTo>
                    <a:pt x="482310" y="329318"/>
                  </a:lnTo>
                  <a:lnTo>
                    <a:pt x="406587" y="412310"/>
                  </a:lnTo>
                  <a:lnTo>
                    <a:pt x="366065" y="444040"/>
                  </a:lnTo>
                  <a:lnTo>
                    <a:pt x="323828" y="467543"/>
                  </a:lnTo>
                  <a:lnTo>
                    <a:pt x="280782" y="484398"/>
                  </a:lnTo>
                  <a:lnTo>
                    <a:pt x="237837" y="496183"/>
                  </a:lnTo>
                  <a:lnTo>
                    <a:pt x="195898" y="504476"/>
                  </a:lnTo>
                  <a:lnTo>
                    <a:pt x="118671" y="516897"/>
                  </a:lnTo>
                  <a:lnTo>
                    <a:pt x="85198" y="524182"/>
                  </a:lnTo>
                  <a:lnTo>
                    <a:pt x="33068" y="548791"/>
                  </a:lnTo>
                  <a:lnTo>
                    <a:pt x="6743" y="597306"/>
                  </a:lnTo>
                  <a:lnTo>
                    <a:pt x="3513" y="616230"/>
                  </a:lnTo>
                  <a:lnTo>
                    <a:pt x="444" y="633831"/>
                  </a:lnTo>
                  <a:lnTo>
                    <a:pt x="0" y="636765"/>
                  </a:lnTo>
                  <a:lnTo>
                    <a:pt x="50847" y="627344"/>
                  </a:lnTo>
                  <a:lnTo>
                    <a:pt x="101564" y="618921"/>
                  </a:lnTo>
                  <a:lnTo>
                    <a:pt x="152137" y="611490"/>
                  </a:lnTo>
                  <a:lnTo>
                    <a:pt x="202554" y="605047"/>
                  </a:lnTo>
                  <a:lnTo>
                    <a:pt x="252803" y="599586"/>
                  </a:lnTo>
                  <a:lnTo>
                    <a:pt x="302871" y="595101"/>
                  </a:lnTo>
                  <a:lnTo>
                    <a:pt x="352746" y="591588"/>
                  </a:lnTo>
                  <a:lnTo>
                    <a:pt x="402416" y="589042"/>
                  </a:lnTo>
                  <a:lnTo>
                    <a:pt x="451868" y="587457"/>
                  </a:lnTo>
                  <a:lnTo>
                    <a:pt x="501091" y="586828"/>
                  </a:lnTo>
                  <a:lnTo>
                    <a:pt x="1201861" y="586828"/>
                  </a:lnTo>
                  <a:lnTo>
                    <a:pt x="1273498" y="297446"/>
                  </a:lnTo>
                  <a:lnTo>
                    <a:pt x="952754" y="297446"/>
                  </a:lnTo>
                  <a:lnTo>
                    <a:pt x="926945" y="292825"/>
                  </a:lnTo>
                  <a:lnTo>
                    <a:pt x="896494" y="285654"/>
                  </a:lnTo>
                  <a:lnTo>
                    <a:pt x="862063" y="277097"/>
                  </a:lnTo>
                  <a:lnTo>
                    <a:pt x="824314" y="268313"/>
                  </a:lnTo>
                  <a:lnTo>
                    <a:pt x="783910" y="260466"/>
                  </a:lnTo>
                  <a:lnTo>
                    <a:pt x="741511" y="254717"/>
                  </a:lnTo>
                  <a:lnTo>
                    <a:pt x="697780" y="252226"/>
                  </a:lnTo>
                  <a:close/>
                </a:path>
                <a:path w="1336039" h="682625">
                  <a:moveTo>
                    <a:pt x="1201280" y="0"/>
                  </a:moveTo>
                  <a:lnTo>
                    <a:pt x="1170927" y="27939"/>
                  </a:lnTo>
                  <a:lnTo>
                    <a:pt x="1140886" y="72914"/>
                  </a:lnTo>
                  <a:lnTo>
                    <a:pt x="1114574" y="120151"/>
                  </a:lnTo>
                  <a:lnTo>
                    <a:pt x="1090521" y="166906"/>
                  </a:lnTo>
                  <a:lnTo>
                    <a:pt x="1067260" y="210437"/>
                  </a:lnTo>
                  <a:lnTo>
                    <a:pt x="1043321" y="248000"/>
                  </a:lnTo>
                  <a:lnTo>
                    <a:pt x="1017236" y="276851"/>
                  </a:lnTo>
                  <a:lnTo>
                    <a:pt x="987537" y="294248"/>
                  </a:lnTo>
                  <a:lnTo>
                    <a:pt x="952754" y="297446"/>
                  </a:lnTo>
                  <a:lnTo>
                    <a:pt x="1273498" y="297446"/>
                  </a:lnTo>
                  <a:lnTo>
                    <a:pt x="1336001" y="44957"/>
                  </a:lnTo>
                  <a:lnTo>
                    <a:pt x="1302659" y="33105"/>
                  </a:lnTo>
                  <a:lnTo>
                    <a:pt x="1269084" y="21655"/>
                  </a:lnTo>
                  <a:lnTo>
                    <a:pt x="1235287" y="10616"/>
                  </a:lnTo>
                  <a:lnTo>
                    <a:pt x="1201280" y="0"/>
                  </a:lnTo>
                  <a:close/>
                </a:path>
              </a:pathLst>
            </a:custGeom>
            <a:solidFill>
              <a:srgbClr val="D9D5D4">
                <a:alpha val="25000"/>
              </a:srgbClr>
            </a:solidFill>
          </p:spPr>
          <p:txBody>
            <a:bodyPr wrap="square" lIns="0" tIns="0" rIns="0" bIns="0" rtlCol="0"/>
            <a:lstStyle/>
            <a:p>
              <a:endParaRPr/>
            </a:p>
          </p:txBody>
        </p:sp>
        <p:sp>
          <p:nvSpPr>
            <p:cNvPr id="12" name="object 12"/>
            <p:cNvSpPr/>
            <p:nvPr/>
          </p:nvSpPr>
          <p:spPr>
            <a:xfrm>
              <a:off x="1821572" y="5789047"/>
              <a:ext cx="655320" cy="499109"/>
            </a:xfrm>
            <a:custGeom>
              <a:avLst/>
              <a:gdLst/>
              <a:ahLst/>
              <a:cxnLst/>
              <a:rect l="l" t="t" r="r" b="b"/>
              <a:pathLst>
                <a:path w="655319" h="499110">
                  <a:moveTo>
                    <a:pt x="246659" y="0"/>
                  </a:moveTo>
                  <a:lnTo>
                    <a:pt x="180352" y="9169"/>
                  </a:lnTo>
                  <a:lnTo>
                    <a:pt x="15802" y="313129"/>
                  </a:lnTo>
                  <a:lnTo>
                    <a:pt x="0" y="461986"/>
                  </a:lnTo>
                  <a:lnTo>
                    <a:pt x="168086" y="498521"/>
                  </a:lnTo>
                  <a:lnTo>
                    <a:pt x="555205" y="465518"/>
                  </a:lnTo>
                  <a:lnTo>
                    <a:pt x="623897" y="333918"/>
                  </a:lnTo>
                  <a:lnTo>
                    <a:pt x="654773" y="255109"/>
                  </a:lnTo>
                  <a:lnTo>
                    <a:pt x="655018" y="197643"/>
                  </a:lnTo>
                  <a:lnTo>
                    <a:pt x="631812" y="130073"/>
                  </a:lnTo>
                  <a:lnTo>
                    <a:pt x="579780" y="137286"/>
                  </a:lnTo>
                  <a:lnTo>
                    <a:pt x="541236" y="146870"/>
                  </a:lnTo>
                  <a:lnTo>
                    <a:pt x="504766" y="160135"/>
                  </a:lnTo>
                  <a:lnTo>
                    <a:pt x="459478" y="183317"/>
                  </a:lnTo>
                  <a:lnTo>
                    <a:pt x="437527" y="196430"/>
                  </a:lnTo>
                  <a:lnTo>
                    <a:pt x="401759" y="215981"/>
                  </a:lnTo>
                  <a:lnTo>
                    <a:pt x="361667" y="229871"/>
                  </a:lnTo>
                  <a:lnTo>
                    <a:pt x="321856" y="229961"/>
                  </a:lnTo>
                  <a:lnTo>
                    <a:pt x="286931" y="208114"/>
                  </a:lnTo>
                  <a:lnTo>
                    <a:pt x="264727" y="170837"/>
                  </a:lnTo>
                  <a:lnTo>
                    <a:pt x="254384" y="129043"/>
                  </a:lnTo>
                  <a:lnTo>
                    <a:pt x="251008" y="85237"/>
                  </a:lnTo>
                  <a:lnTo>
                    <a:pt x="249707" y="41922"/>
                  </a:lnTo>
                  <a:lnTo>
                    <a:pt x="246659" y="0"/>
                  </a:lnTo>
                  <a:close/>
                </a:path>
              </a:pathLst>
            </a:custGeom>
            <a:solidFill>
              <a:srgbClr val="D21924"/>
            </a:solidFill>
          </p:spPr>
          <p:txBody>
            <a:bodyPr wrap="square" lIns="0" tIns="0" rIns="0" bIns="0" rtlCol="0"/>
            <a:lstStyle/>
            <a:p>
              <a:endParaRPr/>
            </a:p>
          </p:txBody>
        </p:sp>
        <p:pic>
          <p:nvPicPr>
            <p:cNvPr id="13" name="object 13"/>
            <p:cNvPicPr/>
            <p:nvPr/>
          </p:nvPicPr>
          <p:blipFill>
            <a:blip r:embed="rId8" cstate="print"/>
            <a:stretch>
              <a:fillRect/>
            </a:stretch>
          </p:blipFill>
          <p:spPr>
            <a:xfrm>
              <a:off x="2900921" y="5722098"/>
              <a:ext cx="73475" cy="151003"/>
            </a:xfrm>
            <a:prstGeom prst="rect">
              <a:avLst/>
            </a:prstGeom>
          </p:spPr>
        </p:pic>
        <p:pic>
          <p:nvPicPr>
            <p:cNvPr id="14" name="object 14"/>
            <p:cNvPicPr/>
            <p:nvPr/>
          </p:nvPicPr>
          <p:blipFill>
            <a:blip r:embed="rId9" cstate="print"/>
            <a:stretch>
              <a:fillRect/>
            </a:stretch>
          </p:blipFill>
          <p:spPr>
            <a:xfrm>
              <a:off x="2313692" y="6547345"/>
              <a:ext cx="317722" cy="1201321"/>
            </a:xfrm>
            <a:prstGeom prst="rect">
              <a:avLst/>
            </a:prstGeom>
          </p:spPr>
        </p:pic>
        <p:pic>
          <p:nvPicPr>
            <p:cNvPr id="15" name="object 15"/>
            <p:cNvPicPr/>
            <p:nvPr/>
          </p:nvPicPr>
          <p:blipFill>
            <a:blip r:embed="rId10" cstate="print"/>
            <a:stretch>
              <a:fillRect/>
            </a:stretch>
          </p:blipFill>
          <p:spPr>
            <a:xfrm>
              <a:off x="1958083" y="6531229"/>
              <a:ext cx="552694" cy="1093529"/>
            </a:xfrm>
            <a:prstGeom prst="rect">
              <a:avLst/>
            </a:prstGeom>
          </p:spPr>
        </p:pic>
        <p:pic>
          <p:nvPicPr>
            <p:cNvPr id="16" name="object 16"/>
            <p:cNvPicPr/>
            <p:nvPr/>
          </p:nvPicPr>
          <p:blipFill>
            <a:blip r:embed="rId11" cstate="print"/>
            <a:stretch>
              <a:fillRect/>
            </a:stretch>
          </p:blipFill>
          <p:spPr>
            <a:xfrm>
              <a:off x="1968309" y="7585354"/>
              <a:ext cx="179400" cy="187045"/>
            </a:xfrm>
            <a:prstGeom prst="rect">
              <a:avLst/>
            </a:prstGeom>
          </p:spPr>
        </p:pic>
        <p:sp>
          <p:nvSpPr>
            <p:cNvPr id="17" name="object 17"/>
            <p:cNvSpPr/>
            <p:nvPr/>
          </p:nvSpPr>
          <p:spPr>
            <a:xfrm>
              <a:off x="1655095" y="5910149"/>
              <a:ext cx="1178560" cy="977900"/>
            </a:xfrm>
            <a:custGeom>
              <a:avLst/>
              <a:gdLst/>
              <a:ahLst/>
              <a:cxnLst/>
              <a:rect l="l" t="t" r="r" b="b"/>
              <a:pathLst>
                <a:path w="1178560" h="977900">
                  <a:moveTo>
                    <a:pt x="848131" y="0"/>
                  </a:moveTo>
                  <a:lnTo>
                    <a:pt x="798366" y="2651"/>
                  </a:lnTo>
                  <a:lnTo>
                    <a:pt x="743045" y="10999"/>
                  </a:lnTo>
                  <a:lnTo>
                    <a:pt x="688586" y="27559"/>
                  </a:lnTo>
                  <a:lnTo>
                    <a:pt x="641409" y="54846"/>
                  </a:lnTo>
                  <a:lnTo>
                    <a:pt x="607936" y="95376"/>
                  </a:lnTo>
                  <a:lnTo>
                    <a:pt x="598611" y="143025"/>
                  </a:lnTo>
                  <a:lnTo>
                    <a:pt x="600788" y="172430"/>
                  </a:lnTo>
                  <a:lnTo>
                    <a:pt x="602221" y="213219"/>
                  </a:lnTo>
                  <a:lnTo>
                    <a:pt x="600454" y="252758"/>
                  </a:lnTo>
                  <a:lnTo>
                    <a:pt x="588901" y="326601"/>
                  </a:lnTo>
                  <a:lnTo>
                    <a:pt x="558835" y="420630"/>
                  </a:lnTo>
                  <a:lnTo>
                    <a:pt x="534741" y="473073"/>
                  </a:lnTo>
                  <a:lnTo>
                    <a:pt x="510431" y="517636"/>
                  </a:lnTo>
                  <a:lnTo>
                    <a:pt x="488696" y="553859"/>
                  </a:lnTo>
                  <a:lnTo>
                    <a:pt x="460211" y="599748"/>
                  </a:lnTo>
                  <a:lnTo>
                    <a:pt x="431201" y="642672"/>
                  </a:lnTo>
                  <a:lnTo>
                    <a:pt x="400183" y="681219"/>
                  </a:lnTo>
                  <a:lnTo>
                    <a:pt x="365677" y="713979"/>
                  </a:lnTo>
                  <a:lnTo>
                    <a:pt x="326201" y="739538"/>
                  </a:lnTo>
                  <a:lnTo>
                    <a:pt x="280276" y="756487"/>
                  </a:lnTo>
                  <a:lnTo>
                    <a:pt x="236187" y="762815"/>
                  </a:lnTo>
                  <a:lnTo>
                    <a:pt x="195849" y="761361"/>
                  </a:lnTo>
                  <a:lnTo>
                    <a:pt x="160707" y="754959"/>
                  </a:lnTo>
                  <a:lnTo>
                    <a:pt x="132207" y="746442"/>
                  </a:lnTo>
                  <a:lnTo>
                    <a:pt x="76179" y="755663"/>
                  </a:lnTo>
                  <a:lnTo>
                    <a:pt x="33818" y="779120"/>
                  </a:lnTo>
                  <a:lnTo>
                    <a:pt x="7600" y="810676"/>
                  </a:lnTo>
                  <a:lnTo>
                    <a:pt x="0" y="844194"/>
                  </a:lnTo>
                  <a:lnTo>
                    <a:pt x="8337" y="869634"/>
                  </a:lnTo>
                  <a:lnTo>
                    <a:pt x="26912" y="891953"/>
                  </a:lnTo>
                  <a:lnTo>
                    <a:pt x="52158" y="908360"/>
                  </a:lnTo>
                  <a:lnTo>
                    <a:pt x="80505" y="916063"/>
                  </a:lnTo>
                  <a:lnTo>
                    <a:pt x="104820" y="913160"/>
                  </a:lnTo>
                  <a:lnTo>
                    <a:pt x="124215" y="903082"/>
                  </a:lnTo>
                  <a:lnTo>
                    <a:pt x="144034" y="890858"/>
                  </a:lnTo>
                  <a:lnTo>
                    <a:pt x="169621" y="881519"/>
                  </a:lnTo>
                  <a:lnTo>
                    <a:pt x="212576" y="884246"/>
                  </a:lnTo>
                  <a:lnTo>
                    <a:pt x="250383" y="904914"/>
                  </a:lnTo>
                  <a:lnTo>
                    <a:pt x="291643" y="932566"/>
                  </a:lnTo>
                  <a:lnTo>
                    <a:pt x="344957" y="956246"/>
                  </a:lnTo>
                  <a:lnTo>
                    <a:pt x="385104" y="962799"/>
                  </a:lnTo>
                  <a:lnTo>
                    <a:pt x="418188" y="959028"/>
                  </a:lnTo>
                  <a:lnTo>
                    <a:pt x="449248" y="949272"/>
                  </a:lnTo>
                  <a:lnTo>
                    <a:pt x="483320" y="937872"/>
                  </a:lnTo>
                  <a:lnTo>
                    <a:pt x="525444" y="929170"/>
                  </a:lnTo>
                  <a:lnTo>
                    <a:pt x="580656" y="927506"/>
                  </a:lnTo>
                  <a:lnTo>
                    <a:pt x="636950" y="935391"/>
                  </a:lnTo>
                  <a:lnTo>
                    <a:pt x="678572" y="948951"/>
                  </a:lnTo>
                  <a:lnTo>
                    <a:pt x="714612" y="963598"/>
                  </a:lnTo>
                  <a:lnTo>
                    <a:pt x="754161" y="974746"/>
                  </a:lnTo>
                  <a:lnTo>
                    <a:pt x="806310" y="977810"/>
                  </a:lnTo>
                  <a:lnTo>
                    <a:pt x="834985" y="975983"/>
                  </a:lnTo>
                  <a:lnTo>
                    <a:pt x="877233" y="969633"/>
                  </a:lnTo>
                  <a:lnTo>
                    <a:pt x="924625" y="955141"/>
                  </a:lnTo>
                  <a:lnTo>
                    <a:pt x="968730" y="928890"/>
                  </a:lnTo>
                  <a:lnTo>
                    <a:pt x="1004965" y="875580"/>
                  </a:lnTo>
                  <a:lnTo>
                    <a:pt x="1007309" y="848587"/>
                  </a:lnTo>
                  <a:lnTo>
                    <a:pt x="1003422" y="816411"/>
                  </a:lnTo>
                  <a:lnTo>
                    <a:pt x="996601" y="774755"/>
                  </a:lnTo>
                  <a:lnTo>
                    <a:pt x="990148" y="719324"/>
                  </a:lnTo>
                  <a:lnTo>
                    <a:pt x="987361" y="645820"/>
                  </a:lnTo>
                  <a:lnTo>
                    <a:pt x="987737" y="581625"/>
                  </a:lnTo>
                  <a:lnTo>
                    <a:pt x="989589" y="528706"/>
                  </a:lnTo>
                  <a:lnTo>
                    <a:pt x="994414" y="484168"/>
                  </a:lnTo>
                  <a:lnTo>
                    <a:pt x="1003709" y="445118"/>
                  </a:lnTo>
                  <a:lnTo>
                    <a:pt x="1018971" y="408660"/>
                  </a:lnTo>
                  <a:lnTo>
                    <a:pt x="1051440" y="351381"/>
                  </a:lnTo>
                  <a:lnTo>
                    <a:pt x="1063029" y="321179"/>
                  </a:lnTo>
                  <a:lnTo>
                    <a:pt x="1067079" y="285673"/>
                  </a:lnTo>
                  <a:lnTo>
                    <a:pt x="1063089" y="255557"/>
                  </a:lnTo>
                  <a:lnTo>
                    <a:pt x="1056060" y="232714"/>
                  </a:lnTo>
                  <a:lnTo>
                    <a:pt x="1051257" y="213471"/>
                  </a:lnTo>
                  <a:lnTo>
                    <a:pt x="1053947" y="194157"/>
                  </a:lnTo>
                  <a:lnTo>
                    <a:pt x="1081069" y="166486"/>
                  </a:lnTo>
                  <a:lnTo>
                    <a:pt x="1121471" y="153394"/>
                  </a:lnTo>
                  <a:lnTo>
                    <a:pt x="1159262" y="144606"/>
                  </a:lnTo>
                  <a:lnTo>
                    <a:pt x="1178547" y="129844"/>
                  </a:lnTo>
                  <a:lnTo>
                    <a:pt x="1154067" y="91849"/>
                  </a:lnTo>
                  <a:lnTo>
                    <a:pt x="1121670" y="69246"/>
                  </a:lnTo>
                  <a:lnTo>
                    <a:pt x="1078555" y="46920"/>
                  </a:lnTo>
                  <a:lnTo>
                    <a:pt x="1026762" y="26884"/>
                  </a:lnTo>
                  <a:lnTo>
                    <a:pt x="968333" y="11149"/>
                  </a:lnTo>
                  <a:lnTo>
                    <a:pt x="905306" y="1726"/>
                  </a:lnTo>
                  <a:lnTo>
                    <a:pt x="885917" y="530"/>
                  </a:lnTo>
                  <a:lnTo>
                    <a:pt x="848131" y="0"/>
                  </a:lnTo>
                  <a:close/>
                </a:path>
              </a:pathLst>
            </a:custGeom>
            <a:solidFill>
              <a:srgbClr val="D21924"/>
            </a:solidFill>
          </p:spPr>
          <p:txBody>
            <a:bodyPr wrap="square" lIns="0" tIns="0" rIns="0" bIns="0" rtlCol="0"/>
            <a:lstStyle/>
            <a:p>
              <a:endParaRPr/>
            </a:p>
          </p:txBody>
        </p:sp>
        <p:pic>
          <p:nvPicPr>
            <p:cNvPr id="18" name="object 18"/>
            <p:cNvPicPr/>
            <p:nvPr/>
          </p:nvPicPr>
          <p:blipFill>
            <a:blip r:embed="rId12" cstate="print"/>
            <a:stretch>
              <a:fillRect/>
            </a:stretch>
          </p:blipFill>
          <p:spPr>
            <a:xfrm>
              <a:off x="1655089" y="6270917"/>
              <a:ext cx="968870" cy="617042"/>
            </a:xfrm>
            <a:prstGeom prst="rect">
              <a:avLst/>
            </a:prstGeom>
          </p:spPr>
        </p:pic>
        <p:pic>
          <p:nvPicPr>
            <p:cNvPr id="19" name="object 19"/>
            <p:cNvPicPr/>
            <p:nvPr/>
          </p:nvPicPr>
          <p:blipFill>
            <a:blip r:embed="rId13" cstate="print"/>
            <a:stretch>
              <a:fillRect/>
            </a:stretch>
          </p:blipFill>
          <p:spPr>
            <a:xfrm>
              <a:off x="2023799" y="5679935"/>
              <a:ext cx="28952" cy="58771"/>
            </a:xfrm>
            <a:prstGeom prst="rect">
              <a:avLst/>
            </a:prstGeom>
          </p:spPr>
        </p:pic>
        <p:pic>
          <p:nvPicPr>
            <p:cNvPr id="20" name="object 20"/>
            <p:cNvPicPr/>
            <p:nvPr/>
          </p:nvPicPr>
          <p:blipFill>
            <a:blip r:embed="rId14" cstate="print"/>
            <a:stretch>
              <a:fillRect/>
            </a:stretch>
          </p:blipFill>
          <p:spPr>
            <a:xfrm>
              <a:off x="3058312" y="5442128"/>
              <a:ext cx="173609" cy="218846"/>
            </a:xfrm>
            <a:prstGeom prst="rect">
              <a:avLst/>
            </a:prstGeom>
          </p:spPr>
        </p:pic>
        <p:pic>
          <p:nvPicPr>
            <p:cNvPr id="21" name="object 21"/>
            <p:cNvPicPr/>
            <p:nvPr/>
          </p:nvPicPr>
          <p:blipFill>
            <a:blip r:embed="rId15" cstate="print"/>
            <a:stretch>
              <a:fillRect/>
            </a:stretch>
          </p:blipFill>
          <p:spPr>
            <a:xfrm>
              <a:off x="2838314" y="5348592"/>
              <a:ext cx="491123" cy="447230"/>
            </a:xfrm>
            <a:prstGeom prst="rect">
              <a:avLst/>
            </a:prstGeom>
          </p:spPr>
        </p:pic>
        <p:sp>
          <p:nvSpPr>
            <p:cNvPr id="22" name="object 22"/>
            <p:cNvSpPr/>
            <p:nvPr/>
          </p:nvSpPr>
          <p:spPr>
            <a:xfrm>
              <a:off x="1173450" y="4762143"/>
              <a:ext cx="867410" cy="368300"/>
            </a:xfrm>
            <a:custGeom>
              <a:avLst/>
              <a:gdLst/>
              <a:ahLst/>
              <a:cxnLst/>
              <a:rect l="l" t="t" r="r" b="b"/>
              <a:pathLst>
                <a:path w="867410" h="368300">
                  <a:moveTo>
                    <a:pt x="172832" y="0"/>
                  </a:moveTo>
                  <a:lnTo>
                    <a:pt x="129700" y="2324"/>
                  </a:lnTo>
                  <a:lnTo>
                    <a:pt x="86525" y="8263"/>
                  </a:lnTo>
                  <a:lnTo>
                    <a:pt x="43295" y="18334"/>
                  </a:lnTo>
                  <a:lnTo>
                    <a:pt x="0" y="33053"/>
                  </a:lnTo>
                  <a:lnTo>
                    <a:pt x="29656" y="61982"/>
                  </a:lnTo>
                  <a:lnTo>
                    <a:pt x="59283" y="93180"/>
                  </a:lnTo>
                  <a:lnTo>
                    <a:pt x="88911" y="126470"/>
                  </a:lnTo>
                  <a:lnTo>
                    <a:pt x="118567" y="161679"/>
                  </a:lnTo>
                  <a:lnTo>
                    <a:pt x="105092" y="179586"/>
                  </a:lnTo>
                  <a:lnTo>
                    <a:pt x="78795" y="216000"/>
                  </a:lnTo>
                  <a:lnTo>
                    <a:pt x="52546" y="253978"/>
                  </a:lnTo>
                  <a:lnTo>
                    <a:pt x="26296" y="293634"/>
                  </a:lnTo>
                  <a:lnTo>
                    <a:pt x="0" y="335085"/>
                  </a:lnTo>
                  <a:lnTo>
                    <a:pt x="43295" y="320365"/>
                  </a:lnTo>
                  <a:lnTo>
                    <a:pt x="86525" y="310294"/>
                  </a:lnTo>
                  <a:lnTo>
                    <a:pt x="129700" y="304355"/>
                  </a:lnTo>
                  <a:lnTo>
                    <a:pt x="172832" y="302031"/>
                  </a:lnTo>
                  <a:lnTo>
                    <a:pt x="215934" y="302806"/>
                  </a:lnTo>
                  <a:lnTo>
                    <a:pt x="259017" y="306163"/>
                  </a:lnTo>
                  <a:lnTo>
                    <a:pt x="302093" y="311585"/>
                  </a:lnTo>
                  <a:lnTo>
                    <a:pt x="345174" y="318558"/>
                  </a:lnTo>
                  <a:lnTo>
                    <a:pt x="388272" y="326563"/>
                  </a:lnTo>
                  <a:lnTo>
                    <a:pt x="474567" y="343606"/>
                  </a:lnTo>
                  <a:lnTo>
                    <a:pt x="517788" y="351611"/>
                  </a:lnTo>
                  <a:lnTo>
                    <a:pt x="561073" y="358584"/>
                  </a:lnTo>
                  <a:lnTo>
                    <a:pt x="604434" y="364007"/>
                  </a:lnTo>
                  <a:lnTo>
                    <a:pt x="647884" y="367364"/>
                  </a:lnTo>
                  <a:lnTo>
                    <a:pt x="691434" y="368138"/>
                  </a:lnTo>
                  <a:lnTo>
                    <a:pt x="735097" y="365814"/>
                  </a:lnTo>
                  <a:lnTo>
                    <a:pt x="778883" y="359875"/>
                  </a:lnTo>
                  <a:lnTo>
                    <a:pt x="822806" y="349804"/>
                  </a:lnTo>
                  <a:lnTo>
                    <a:pt x="866876" y="335085"/>
                  </a:lnTo>
                  <a:lnTo>
                    <a:pt x="866876" y="33053"/>
                  </a:lnTo>
                  <a:lnTo>
                    <a:pt x="822806" y="47772"/>
                  </a:lnTo>
                  <a:lnTo>
                    <a:pt x="778883" y="57844"/>
                  </a:lnTo>
                  <a:lnTo>
                    <a:pt x="735097" y="63783"/>
                  </a:lnTo>
                  <a:lnTo>
                    <a:pt x="691434" y="66107"/>
                  </a:lnTo>
                  <a:lnTo>
                    <a:pt x="647884" y="65332"/>
                  </a:lnTo>
                  <a:lnTo>
                    <a:pt x="604434" y="61975"/>
                  </a:lnTo>
                  <a:lnTo>
                    <a:pt x="561073" y="56552"/>
                  </a:lnTo>
                  <a:lnTo>
                    <a:pt x="517788" y="49580"/>
                  </a:lnTo>
                  <a:lnTo>
                    <a:pt x="474567" y="41575"/>
                  </a:lnTo>
                  <a:lnTo>
                    <a:pt x="388272" y="24532"/>
                  </a:lnTo>
                  <a:lnTo>
                    <a:pt x="345174" y="16526"/>
                  </a:lnTo>
                  <a:lnTo>
                    <a:pt x="302093" y="9554"/>
                  </a:lnTo>
                  <a:lnTo>
                    <a:pt x="259017" y="4131"/>
                  </a:lnTo>
                  <a:lnTo>
                    <a:pt x="215934" y="774"/>
                  </a:lnTo>
                  <a:lnTo>
                    <a:pt x="172832" y="0"/>
                  </a:lnTo>
                  <a:close/>
                </a:path>
              </a:pathLst>
            </a:custGeom>
            <a:solidFill>
              <a:srgbClr val="CECCCB"/>
            </a:solidFill>
          </p:spPr>
          <p:txBody>
            <a:bodyPr wrap="square" lIns="0" tIns="0" rIns="0" bIns="0" rtlCol="0"/>
            <a:lstStyle/>
            <a:p>
              <a:endParaRPr/>
            </a:p>
          </p:txBody>
        </p:sp>
        <p:sp>
          <p:nvSpPr>
            <p:cNvPr id="23" name="object 23"/>
            <p:cNvSpPr/>
            <p:nvPr/>
          </p:nvSpPr>
          <p:spPr>
            <a:xfrm>
              <a:off x="1173450" y="4797773"/>
              <a:ext cx="867410" cy="332740"/>
            </a:xfrm>
            <a:custGeom>
              <a:avLst/>
              <a:gdLst/>
              <a:ahLst/>
              <a:cxnLst/>
              <a:rect l="l" t="t" r="r" b="b"/>
              <a:pathLst>
                <a:path w="867410" h="332739">
                  <a:moveTo>
                    <a:pt x="866876" y="0"/>
                  </a:moveTo>
                  <a:lnTo>
                    <a:pt x="844007" y="10961"/>
                  </a:lnTo>
                  <a:lnTo>
                    <a:pt x="814862" y="33634"/>
                  </a:lnTo>
                  <a:lnTo>
                    <a:pt x="786686" y="71678"/>
                  </a:lnTo>
                  <a:lnTo>
                    <a:pt x="766724" y="128752"/>
                  </a:lnTo>
                  <a:lnTo>
                    <a:pt x="745942" y="187319"/>
                  </a:lnTo>
                  <a:lnTo>
                    <a:pt x="714211" y="227288"/>
                  </a:lnTo>
                  <a:lnTo>
                    <a:pt x="676857" y="249799"/>
                  </a:lnTo>
                  <a:lnTo>
                    <a:pt x="639204" y="255991"/>
                  </a:lnTo>
                  <a:lnTo>
                    <a:pt x="606577" y="247002"/>
                  </a:lnTo>
                  <a:lnTo>
                    <a:pt x="582739" y="227361"/>
                  </a:lnTo>
                  <a:lnTo>
                    <a:pt x="557049" y="200173"/>
                  </a:lnTo>
                  <a:lnTo>
                    <a:pt x="527302" y="172540"/>
                  </a:lnTo>
                  <a:lnTo>
                    <a:pt x="491293" y="151566"/>
                  </a:lnTo>
                  <a:lnTo>
                    <a:pt x="446816" y="144351"/>
                  </a:lnTo>
                  <a:lnTo>
                    <a:pt x="391668" y="158000"/>
                  </a:lnTo>
                  <a:lnTo>
                    <a:pt x="346282" y="170155"/>
                  </a:lnTo>
                  <a:lnTo>
                    <a:pt x="298024" y="171489"/>
                  </a:lnTo>
                  <a:lnTo>
                    <a:pt x="248343" y="165769"/>
                  </a:lnTo>
                  <a:lnTo>
                    <a:pt x="150510" y="148235"/>
                  </a:lnTo>
                  <a:lnTo>
                    <a:pt x="105257" y="143954"/>
                  </a:lnTo>
                  <a:lnTo>
                    <a:pt x="78934" y="180368"/>
                  </a:lnTo>
                  <a:lnTo>
                    <a:pt x="52628" y="218346"/>
                  </a:lnTo>
                  <a:lnTo>
                    <a:pt x="26322" y="258002"/>
                  </a:lnTo>
                  <a:lnTo>
                    <a:pt x="0" y="299453"/>
                  </a:lnTo>
                  <a:lnTo>
                    <a:pt x="43295" y="284734"/>
                  </a:lnTo>
                  <a:lnTo>
                    <a:pt x="86525" y="274663"/>
                  </a:lnTo>
                  <a:lnTo>
                    <a:pt x="129700" y="268723"/>
                  </a:lnTo>
                  <a:lnTo>
                    <a:pt x="172832" y="266399"/>
                  </a:lnTo>
                  <a:lnTo>
                    <a:pt x="215934" y="267174"/>
                  </a:lnTo>
                  <a:lnTo>
                    <a:pt x="259017" y="270531"/>
                  </a:lnTo>
                  <a:lnTo>
                    <a:pt x="302093" y="275954"/>
                  </a:lnTo>
                  <a:lnTo>
                    <a:pt x="345174" y="282926"/>
                  </a:lnTo>
                  <a:lnTo>
                    <a:pt x="388272" y="290931"/>
                  </a:lnTo>
                  <a:lnTo>
                    <a:pt x="474567" y="307974"/>
                  </a:lnTo>
                  <a:lnTo>
                    <a:pt x="517788" y="315980"/>
                  </a:lnTo>
                  <a:lnTo>
                    <a:pt x="561073" y="322952"/>
                  </a:lnTo>
                  <a:lnTo>
                    <a:pt x="604434" y="328375"/>
                  </a:lnTo>
                  <a:lnTo>
                    <a:pt x="647884" y="331732"/>
                  </a:lnTo>
                  <a:lnTo>
                    <a:pt x="691434" y="332507"/>
                  </a:lnTo>
                  <a:lnTo>
                    <a:pt x="735097" y="330182"/>
                  </a:lnTo>
                  <a:lnTo>
                    <a:pt x="778883" y="324243"/>
                  </a:lnTo>
                  <a:lnTo>
                    <a:pt x="822806" y="314172"/>
                  </a:lnTo>
                  <a:lnTo>
                    <a:pt x="866876" y="299453"/>
                  </a:lnTo>
                  <a:lnTo>
                    <a:pt x="866876" y="0"/>
                  </a:lnTo>
                  <a:close/>
                </a:path>
              </a:pathLst>
            </a:custGeom>
            <a:solidFill>
              <a:srgbClr val="C3C2C1">
                <a:alpha val="29998"/>
              </a:srgbClr>
            </a:solidFill>
          </p:spPr>
          <p:txBody>
            <a:bodyPr wrap="square" lIns="0" tIns="0" rIns="0" bIns="0" rtlCol="0"/>
            <a:lstStyle/>
            <a:p>
              <a:endParaRPr/>
            </a:p>
          </p:txBody>
        </p:sp>
        <p:sp>
          <p:nvSpPr>
            <p:cNvPr id="24" name="object 24"/>
            <p:cNvSpPr/>
            <p:nvPr/>
          </p:nvSpPr>
          <p:spPr>
            <a:xfrm>
              <a:off x="2030072" y="4793707"/>
              <a:ext cx="19685" cy="1016000"/>
            </a:xfrm>
            <a:custGeom>
              <a:avLst/>
              <a:gdLst/>
              <a:ahLst/>
              <a:cxnLst/>
              <a:rect l="l" t="t" r="r" b="b"/>
              <a:pathLst>
                <a:path w="19685" h="1016000">
                  <a:moveTo>
                    <a:pt x="15074" y="0"/>
                  </a:moveTo>
                  <a:lnTo>
                    <a:pt x="4356" y="0"/>
                  </a:lnTo>
                  <a:lnTo>
                    <a:pt x="0" y="4343"/>
                  </a:lnTo>
                  <a:lnTo>
                    <a:pt x="0" y="1011593"/>
                  </a:lnTo>
                  <a:lnTo>
                    <a:pt x="4356" y="1015936"/>
                  </a:lnTo>
                  <a:lnTo>
                    <a:pt x="9715" y="1015936"/>
                  </a:lnTo>
                  <a:lnTo>
                    <a:pt x="15074" y="1015936"/>
                  </a:lnTo>
                  <a:lnTo>
                    <a:pt x="19430" y="1011593"/>
                  </a:lnTo>
                  <a:lnTo>
                    <a:pt x="19430" y="4343"/>
                  </a:lnTo>
                  <a:lnTo>
                    <a:pt x="15074" y="0"/>
                  </a:lnTo>
                  <a:close/>
                </a:path>
              </a:pathLst>
            </a:custGeom>
            <a:solidFill>
              <a:srgbClr val="787878"/>
            </a:solidFill>
          </p:spPr>
          <p:txBody>
            <a:bodyPr wrap="square" lIns="0" tIns="0" rIns="0" bIns="0" rtlCol="0"/>
            <a:lstStyle/>
            <a:p>
              <a:endParaRPr/>
            </a:p>
          </p:txBody>
        </p:sp>
        <p:pic>
          <p:nvPicPr>
            <p:cNvPr id="25" name="object 25"/>
            <p:cNvPicPr/>
            <p:nvPr/>
          </p:nvPicPr>
          <p:blipFill>
            <a:blip r:embed="rId16" cstate="print"/>
            <a:stretch>
              <a:fillRect/>
            </a:stretch>
          </p:blipFill>
          <p:spPr>
            <a:xfrm>
              <a:off x="2030251" y="5673483"/>
              <a:ext cx="28927" cy="58782"/>
            </a:xfrm>
            <a:prstGeom prst="rect">
              <a:avLst/>
            </a:prstGeom>
          </p:spPr>
        </p:pic>
        <p:sp>
          <p:nvSpPr>
            <p:cNvPr id="26" name="object 26"/>
            <p:cNvSpPr/>
            <p:nvPr/>
          </p:nvSpPr>
          <p:spPr>
            <a:xfrm>
              <a:off x="2633235" y="5842812"/>
              <a:ext cx="464820" cy="581025"/>
            </a:xfrm>
            <a:custGeom>
              <a:avLst/>
              <a:gdLst/>
              <a:ahLst/>
              <a:cxnLst/>
              <a:rect l="l" t="t" r="r" b="b"/>
              <a:pathLst>
                <a:path w="464819" h="581025">
                  <a:moveTo>
                    <a:pt x="340144" y="0"/>
                  </a:moveTo>
                  <a:lnTo>
                    <a:pt x="284568" y="7251"/>
                  </a:lnTo>
                  <a:lnTo>
                    <a:pt x="318222" y="183848"/>
                  </a:lnTo>
                  <a:lnTo>
                    <a:pt x="330815" y="272165"/>
                  </a:lnTo>
                  <a:lnTo>
                    <a:pt x="323588" y="298711"/>
                  </a:lnTo>
                  <a:lnTo>
                    <a:pt x="297776" y="289991"/>
                  </a:lnTo>
                  <a:lnTo>
                    <a:pt x="277949" y="272348"/>
                  </a:lnTo>
                  <a:lnTo>
                    <a:pt x="256877" y="242726"/>
                  </a:lnTo>
                  <a:lnTo>
                    <a:pt x="232727" y="206047"/>
                  </a:lnTo>
                  <a:lnTo>
                    <a:pt x="203663" y="167231"/>
                  </a:lnTo>
                  <a:lnTo>
                    <a:pt x="167851" y="131198"/>
                  </a:lnTo>
                  <a:lnTo>
                    <a:pt x="123456" y="102867"/>
                  </a:lnTo>
                  <a:lnTo>
                    <a:pt x="68643" y="87160"/>
                  </a:lnTo>
                  <a:lnTo>
                    <a:pt x="0" y="76314"/>
                  </a:lnTo>
                  <a:lnTo>
                    <a:pt x="73456" y="418388"/>
                  </a:lnTo>
                  <a:lnTo>
                    <a:pt x="297693" y="542632"/>
                  </a:lnTo>
                  <a:lnTo>
                    <a:pt x="413169" y="580851"/>
                  </a:lnTo>
                  <a:lnTo>
                    <a:pt x="456540" y="530172"/>
                  </a:lnTo>
                  <a:lnTo>
                    <a:pt x="464464" y="387718"/>
                  </a:lnTo>
                  <a:lnTo>
                    <a:pt x="446394" y="220661"/>
                  </a:lnTo>
                  <a:lnTo>
                    <a:pt x="403509" y="99213"/>
                  </a:lnTo>
                  <a:lnTo>
                    <a:pt x="360020" y="25089"/>
                  </a:lnTo>
                  <a:lnTo>
                    <a:pt x="340144" y="0"/>
                  </a:lnTo>
                  <a:close/>
                </a:path>
              </a:pathLst>
            </a:custGeom>
            <a:solidFill>
              <a:srgbClr val="D21924"/>
            </a:solidFill>
          </p:spPr>
          <p:txBody>
            <a:bodyPr wrap="square" lIns="0" tIns="0" rIns="0" bIns="0" rtlCol="0"/>
            <a:lstStyle/>
            <a:p>
              <a:endParaRPr/>
            </a:p>
          </p:txBody>
        </p:sp>
        <p:pic>
          <p:nvPicPr>
            <p:cNvPr id="27" name="object 27"/>
            <p:cNvPicPr/>
            <p:nvPr/>
          </p:nvPicPr>
          <p:blipFill>
            <a:blip r:embed="rId17" cstate="print"/>
            <a:stretch>
              <a:fillRect/>
            </a:stretch>
          </p:blipFill>
          <p:spPr>
            <a:xfrm>
              <a:off x="2439834" y="5765177"/>
              <a:ext cx="262039" cy="198812"/>
            </a:xfrm>
            <a:prstGeom prst="rect">
              <a:avLst/>
            </a:prstGeom>
          </p:spPr>
        </p:pic>
        <p:pic>
          <p:nvPicPr>
            <p:cNvPr id="28" name="object 28"/>
            <p:cNvPicPr/>
            <p:nvPr/>
          </p:nvPicPr>
          <p:blipFill>
            <a:blip r:embed="rId18" cstate="print"/>
            <a:stretch>
              <a:fillRect/>
            </a:stretch>
          </p:blipFill>
          <p:spPr>
            <a:xfrm>
              <a:off x="970443" y="6044590"/>
              <a:ext cx="477458" cy="596290"/>
            </a:xfrm>
            <a:prstGeom prst="rect">
              <a:avLst/>
            </a:prstGeom>
          </p:spPr>
        </p:pic>
        <p:pic>
          <p:nvPicPr>
            <p:cNvPr id="29" name="object 29"/>
            <p:cNvPicPr/>
            <p:nvPr/>
          </p:nvPicPr>
          <p:blipFill>
            <a:blip r:embed="rId19" cstate="print"/>
            <a:stretch>
              <a:fillRect/>
            </a:stretch>
          </p:blipFill>
          <p:spPr>
            <a:xfrm>
              <a:off x="1639517" y="5565101"/>
              <a:ext cx="655006" cy="845248"/>
            </a:xfrm>
            <a:prstGeom prst="rect">
              <a:avLst/>
            </a:prstGeom>
          </p:spPr>
        </p:pic>
        <p:pic>
          <p:nvPicPr>
            <p:cNvPr id="30" name="object 30"/>
            <p:cNvPicPr/>
            <p:nvPr/>
          </p:nvPicPr>
          <p:blipFill>
            <a:blip r:embed="rId20" cstate="print"/>
            <a:stretch>
              <a:fillRect/>
            </a:stretch>
          </p:blipFill>
          <p:spPr>
            <a:xfrm>
              <a:off x="2170366" y="7712405"/>
              <a:ext cx="99002" cy="59994"/>
            </a:xfrm>
            <a:prstGeom prst="rect">
              <a:avLst/>
            </a:prstGeom>
          </p:spPr>
        </p:pic>
        <p:pic>
          <p:nvPicPr>
            <p:cNvPr id="31" name="object 31"/>
            <p:cNvPicPr/>
            <p:nvPr/>
          </p:nvPicPr>
          <p:blipFill>
            <a:blip r:embed="rId21" cstate="print"/>
            <a:stretch>
              <a:fillRect/>
            </a:stretch>
          </p:blipFill>
          <p:spPr>
            <a:xfrm>
              <a:off x="1331379" y="6652539"/>
              <a:ext cx="805510" cy="1119860"/>
            </a:xfrm>
            <a:prstGeom prst="rect">
              <a:avLst/>
            </a:prstGeom>
          </p:spPr>
        </p:pic>
        <p:pic>
          <p:nvPicPr>
            <p:cNvPr id="32" name="object 32"/>
            <p:cNvPicPr/>
            <p:nvPr/>
          </p:nvPicPr>
          <p:blipFill>
            <a:blip r:embed="rId22" cstate="print"/>
            <a:stretch>
              <a:fillRect/>
            </a:stretch>
          </p:blipFill>
          <p:spPr>
            <a:xfrm>
              <a:off x="525468" y="5926848"/>
              <a:ext cx="1286392" cy="1772546"/>
            </a:xfrm>
            <a:prstGeom prst="rect">
              <a:avLst/>
            </a:prstGeom>
          </p:spPr>
        </p:pic>
        <p:pic>
          <p:nvPicPr>
            <p:cNvPr id="33" name="object 33"/>
            <p:cNvPicPr/>
            <p:nvPr/>
          </p:nvPicPr>
          <p:blipFill>
            <a:blip r:embed="rId23" cstate="print"/>
            <a:stretch>
              <a:fillRect/>
            </a:stretch>
          </p:blipFill>
          <p:spPr>
            <a:xfrm>
              <a:off x="1482420" y="5815990"/>
              <a:ext cx="167128" cy="180909"/>
            </a:xfrm>
            <a:prstGeom prst="rect">
              <a:avLst/>
            </a:prstGeom>
          </p:spPr>
        </p:pic>
        <p:pic>
          <p:nvPicPr>
            <p:cNvPr id="34" name="object 34"/>
            <p:cNvPicPr/>
            <p:nvPr/>
          </p:nvPicPr>
          <p:blipFill>
            <a:blip r:embed="rId24" cstate="print"/>
            <a:stretch>
              <a:fillRect/>
            </a:stretch>
          </p:blipFill>
          <p:spPr>
            <a:xfrm>
              <a:off x="972693" y="6277432"/>
              <a:ext cx="834004" cy="781924"/>
            </a:xfrm>
            <a:prstGeom prst="rect">
              <a:avLst/>
            </a:prstGeom>
          </p:spPr>
        </p:pic>
        <p:pic>
          <p:nvPicPr>
            <p:cNvPr id="35" name="object 35"/>
            <p:cNvPicPr/>
            <p:nvPr/>
          </p:nvPicPr>
          <p:blipFill>
            <a:blip r:embed="rId25" cstate="print"/>
            <a:stretch>
              <a:fillRect/>
            </a:stretch>
          </p:blipFill>
          <p:spPr>
            <a:xfrm>
              <a:off x="1030846" y="6151880"/>
              <a:ext cx="103680" cy="110439"/>
            </a:xfrm>
            <a:prstGeom prst="rect">
              <a:avLst/>
            </a:prstGeom>
          </p:spPr>
        </p:pic>
        <p:pic>
          <p:nvPicPr>
            <p:cNvPr id="36" name="object 36"/>
            <p:cNvPicPr/>
            <p:nvPr/>
          </p:nvPicPr>
          <p:blipFill>
            <a:blip r:embed="rId26" cstate="print"/>
            <a:stretch>
              <a:fillRect/>
            </a:stretch>
          </p:blipFill>
          <p:spPr>
            <a:xfrm>
              <a:off x="834174" y="6166167"/>
              <a:ext cx="1033017" cy="656323"/>
            </a:xfrm>
            <a:prstGeom prst="rect">
              <a:avLst/>
            </a:prstGeom>
          </p:spPr>
        </p:pic>
        <p:pic>
          <p:nvPicPr>
            <p:cNvPr id="37" name="object 37"/>
            <p:cNvPicPr/>
            <p:nvPr/>
          </p:nvPicPr>
          <p:blipFill>
            <a:blip r:embed="rId27" cstate="print"/>
            <a:stretch>
              <a:fillRect/>
            </a:stretch>
          </p:blipFill>
          <p:spPr>
            <a:xfrm>
              <a:off x="965352" y="6151879"/>
              <a:ext cx="901839" cy="669366"/>
            </a:xfrm>
            <a:prstGeom prst="rect">
              <a:avLst/>
            </a:prstGeom>
          </p:spPr>
        </p:pic>
      </p:grpSp>
      <p:pic>
        <p:nvPicPr>
          <p:cNvPr id="38" name="object 38"/>
          <p:cNvPicPr/>
          <p:nvPr/>
        </p:nvPicPr>
        <p:blipFill>
          <a:blip r:embed="rId28" cstate="print"/>
          <a:stretch>
            <a:fillRect/>
          </a:stretch>
        </p:blipFill>
        <p:spPr>
          <a:xfrm>
            <a:off x="4523803" y="7707477"/>
            <a:ext cx="86055" cy="64922"/>
          </a:xfrm>
          <a:prstGeom prst="rect">
            <a:avLst/>
          </a:prstGeom>
        </p:spPr>
      </p:pic>
      <p:grpSp>
        <p:nvGrpSpPr>
          <p:cNvPr id="39" name="object 39"/>
          <p:cNvGrpSpPr/>
          <p:nvPr/>
        </p:nvGrpSpPr>
        <p:grpSpPr>
          <a:xfrm>
            <a:off x="3688359" y="5617413"/>
            <a:ext cx="1572260" cy="2155190"/>
            <a:chOff x="3688359" y="5617413"/>
            <a:chExt cx="1572260" cy="2155190"/>
          </a:xfrm>
        </p:grpSpPr>
        <p:pic>
          <p:nvPicPr>
            <p:cNvPr id="40" name="object 40"/>
            <p:cNvPicPr/>
            <p:nvPr/>
          </p:nvPicPr>
          <p:blipFill>
            <a:blip r:embed="rId29" cstate="print"/>
            <a:stretch>
              <a:fillRect/>
            </a:stretch>
          </p:blipFill>
          <p:spPr>
            <a:xfrm>
              <a:off x="4060431" y="7648321"/>
              <a:ext cx="94208" cy="124079"/>
            </a:xfrm>
            <a:prstGeom prst="rect">
              <a:avLst/>
            </a:prstGeom>
          </p:spPr>
        </p:pic>
        <p:pic>
          <p:nvPicPr>
            <p:cNvPr id="41" name="object 41"/>
            <p:cNvPicPr/>
            <p:nvPr/>
          </p:nvPicPr>
          <p:blipFill>
            <a:blip r:embed="rId30" cstate="print"/>
            <a:stretch>
              <a:fillRect/>
            </a:stretch>
          </p:blipFill>
          <p:spPr>
            <a:xfrm>
              <a:off x="3688359" y="5617413"/>
              <a:ext cx="1265072" cy="2115146"/>
            </a:xfrm>
            <a:prstGeom prst="rect">
              <a:avLst/>
            </a:prstGeom>
          </p:spPr>
        </p:pic>
        <p:pic>
          <p:nvPicPr>
            <p:cNvPr id="42" name="object 42"/>
            <p:cNvPicPr/>
            <p:nvPr/>
          </p:nvPicPr>
          <p:blipFill>
            <a:blip r:embed="rId31" cstate="print"/>
            <a:stretch>
              <a:fillRect/>
            </a:stretch>
          </p:blipFill>
          <p:spPr>
            <a:xfrm>
              <a:off x="4089057" y="6059347"/>
              <a:ext cx="1171524" cy="718134"/>
            </a:xfrm>
            <a:prstGeom prst="rect">
              <a:avLst/>
            </a:prstGeom>
          </p:spPr>
        </p:pic>
        <p:pic>
          <p:nvPicPr>
            <p:cNvPr id="43" name="object 43"/>
            <p:cNvPicPr/>
            <p:nvPr/>
          </p:nvPicPr>
          <p:blipFill>
            <a:blip r:embed="rId32" cstate="print"/>
            <a:stretch>
              <a:fillRect/>
            </a:stretch>
          </p:blipFill>
          <p:spPr>
            <a:xfrm>
              <a:off x="4234388" y="6053328"/>
              <a:ext cx="1026192" cy="722788"/>
            </a:xfrm>
            <a:prstGeom prst="rect">
              <a:avLst/>
            </a:prstGeom>
          </p:spPr>
        </p:pic>
      </p:grpSp>
      <p:grpSp>
        <p:nvGrpSpPr>
          <p:cNvPr id="44" name="object 44"/>
          <p:cNvGrpSpPr/>
          <p:nvPr/>
        </p:nvGrpSpPr>
        <p:grpSpPr>
          <a:xfrm>
            <a:off x="2488306" y="6922210"/>
            <a:ext cx="776605" cy="850265"/>
            <a:chOff x="2488306" y="6922210"/>
            <a:chExt cx="776605" cy="850265"/>
          </a:xfrm>
        </p:grpSpPr>
        <p:pic>
          <p:nvPicPr>
            <p:cNvPr id="45" name="object 45"/>
            <p:cNvPicPr/>
            <p:nvPr/>
          </p:nvPicPr>
          <p:blipFill>
            <a:blip r:embed="rId33" cstate="print"/>
            <a:stretch>
              <a:fillRect/>
            </a:stretch>
          </p:blipFill>
          <p:spPr>
            <a:xfrm>
              <a:off x="2488306" y="6922210"/>
              <a:ext cx="776497" cy="850188"/>
            </a:xfrm>
            <a:prstGeom prst="rect">
              <a:avLst/>
            </a:prstGeom>
          </p:spPr>
        </p:pic>
        <p:sp>
          <p:nvSpPr>
            <p:cNvPr id="46" name="object 46"/>
            <p:cNvSpPr/>
            <p:nvPr/>
          </p:nvSpPr>
          <p:spPr>
            <a:xfrm>
              <a:off x="2730242" y="7080747"/>
              <a:ext cx="219075" cy="691515"/>
            </a:xfrm>
            <a:custGeom>
              <a:avLst/>
              <a:gdLst/>
              <a:ahLst/>
              <a:cxnLst/>
              <a:rect l="l" t="t" r="r" b="b"/>
              <a:pathLst>
                <a:path w="219075" h="691515">
                  <a:moveTo>
                    <a:pt x="3149" y="0"/>
                  </a:moveTo>
                  <a:lnTo>
                    <a:pt x="14778" y="47343"/>
                  </a:lnTo>
                  <a:lnTo>
                    <a:pt x="30984" y="95076"/>
                  </a:lnTo>
                  <a:lnTo>
                    <a:pt x="51375" y="151119"/>
                  </a:lnTo>
                  <a:lnTo>
                    <a:pt x="74681" y="209433"/>
                  </a:lnTo>
                  <a:lnTo>
                    <a:pt x="99631" y="263982"/>
                  </a:lnTo>
                  <a:lnTo>
                    <a:pt x="117388" y="302235"/>
                  </a:lnTo>
                  <a:lnTo>
                    <a:pt x="135780" y="347127"/>
                  </a:lnTo>
                  <a:lnTo>
                    <a:pt x="154015" y="396799"/>
                  </a:lnTo>
                  <a:lnTo>
                    <a:pt x="171299" y="449396"/>
                  </a:lnTo>
                  <a:lnTo>
                    <a:pt x="186838" y="503061"/>
                  </a:lnTo>
                  <a:lnTo>
                    <a:pt x="199840" y="555937"/>
                  </a:lnTo>
                  <a:lnTo>
                    <a:pt x="209510" y="606166"/>
                  </a:lnTo>
                  <a:lnTo>
                    <a:pt x="215056" y="651893"/>
                  </a:lnTo>
                  <a:lnTo>
                    <a:pt x="215684" y="691260"/>
                  </a:lnTo>
                  <a:lnTo>
                    <a:pt x="218960" y="691451"/>
                  </a:lnTo>
                  <a:lnTo>
                    <a:pt x="218336" y="651897"/>
                  </a:lnTo>
                  <a:lnTo>
                    <a:pt x="212778" y="605968"/>
                  </a:lnTo>
                  <a:lnTo>
                    <a:pt x="203081" y="555529"/>
                  </a:lnTo>
                  <a:lnTo>
                    <a:pt x="190043" y="502443"/>
                  </a:lnTo>
                  <a:lnTo>
                    <a:pt x="174458" y="448572"/>
                  </a:lnTo>
                  <a:lnTo>
                    <a:pt x="157123" y="395780"/>
                  </a:lnTo>
                  <a:lnTo>
                    <a:pt x="138834" y="345930"/>
                  </a:lnTo>
                  <a:lnTo>
                    <a:pt x="120387" y="300885"/>
                  </a:lnTo>
                  <a:lnTo>
                    <a:pt x="102577" y="262508"/>
                  </a:lnTo>
                  <a:lnTo>
                    <a:pt x="77686" y="208086"/>
                  </a:lnTo>
                  <a:lnTo>
                    <a:pt x="54431" y="149893"/>
                  </a:lnTo>
                  <a:lnTo>
                    <a:pt x="34080" y="93959"/>
                  </a:lnTo>
                  <a:lnTo>
                    <a:pt x="17903" y="46312"/>
                  </a:lnTo>
                  <a:lnTo>
                    <a:pt x="3149" y="0"/>
                  </a:lnTo>
                  <a:close/>
                </a:path>
              </a:pathLst>
            </a:custGeom>
            <a:solidFill>
              <a:srgbClr val="FFFFFF">
                <a:alpha val="50000"/>
              </a:srgbClr>
            </a:solidFill>
          </p:spPr>
          <p:txBody>
            <a:bodyPr wrap="square" lIns="0" tIns="0" rIns="0" bIns="0" rtlCol="0"/>
            <a:lstStyle/>
            <a:p>
              <a:endParaRPr/>
            </a:p>
          </p:txBody>
        </p:sp>
        <p:pic>
          <p:nvPicPr>
            <p:cNvPr id="47" name="object 47"/>
            <p:cNvPicPr/>
            <p:nvPr/>
          </p:nvPicPr>
          <p:blipFill>
            <a:blip r:embed="rId34" cstate="print"/>
            <a:stretch>
              <a:fillRect/>
            </a:stretch>
          </p:blipFill>
          <p:spPr>
            <a:xfrm>
              <a:off x="2765513" y="7225842"/>
              <a:ext cx="418621" cy="546557"/>
            </a:xfrm>
            <a:prstGeom prst="rect">
              <a:avLst/>
            </a:prstGeom>
          </p:spPr>
        </p:pic>
      </p:grpSp>
      <p:sp>
        <p:nvSpPr>
          <p:cNvPr id="48" name="object 48"/>
          <p:cNvSpPr/>
          <p:nvPr/>
        </p:nvSpPr>
        <p:spPr>
          <a:xfrm>
            <a:off x="5302157" y="947329"/>
            <a:ext cx="4032250" cy="3695700"/>
          </a:xfrm>
          <a:custGeom>
            <a:avLst/>
            <a:gdLst/>
            <a:ahLst/>
            <a:cxnLst/>
            <a:rect l="l" t="t" r="r" b="b"/>
            <a:pathLst>
              <a:path w="4032250" h="3695700">
                <a:moveTo>
                  <a:pt x="3680841" y="0"/>
                </a:moveTo>
                <a:lnTo>
                  <a:pt x="351027" y="0"/>
                </a:lnTo>
                <a:lnTo>
                  <a:pt x="303564" y="3219"/>
                </a:lnTo>
                <a:lnTo>
                  <a:pt x="257989" y="12593"/>
                </a:lnTo>
                <a:lnTo>
                  <a:pt x="214730" y="27696"/>
                </a:lnTo>
                <a:lnTo>
                  <a:pt x="174213" y="48100"/>
                </a:lnTo>
                <a:lnTo>
                  <a:pt x="136866" y="73379"/>
                </a:lnTo>
                <a:lnTo>
                  <a:pt x="103114" y="103108"/>
                </a:lnTo>
                <a:lnTo>
                  <a:pt x="73384" y="136858"/>
                </a:lnTo>
                <a:lnTo>
                  <a:pt x="48103" y="174204"/>
                </a:lnTo>
                <a:lnTo>
                  <a:pt x="27698" y="214719"/>
                </a:lnTo>
                <a:lnTo>
                  <a:pt x="12594" y="257977"/>
                </a:lnTo>
                <a:lnTo>
                  <a:pt x="3219" y="303551"/>
                </a:lnTo>
                <a:lnTo>
                  <a:pt x="0" y="351015"/>
                </a:lnTo>
                <a:lnTo>
                  <a:pt x="0" y="3344138"/>
                </a:lnTo>
                <a:lnTo>
                  <a:pt x="3219" y="3391602"/>
                </a:lnTo>
                <a:lnTo>
                  <a:pt x="12594" y="3437177"/>
                </a:lnTo>
                <a:lnTo>
                  <a:pt x="27698" y="3480436"/>
                </a:lnTo>
                <a:lnTo>
                  <a:pt x="48103" y="3520952"/>
                </a:lnTo>
                <a:lnTo>
                  <a:pt x="73384" y="3558300"/>
                </a:lnTo>
                <a:lnTo>
                  <a:pt x="103114" y="3592052"/>
                </a:lnTo>
                <a:lnTo>
                  <a:pt x="136866" y="3621781"/>
                </a:lnTo>
                <a:lnTo>
                  <a:pt x="174213" y="3647062"/>
                </a:lnTo>
                <a:lnTo>
                  <a:pt x="214730" y="3667468"/>
                </a:lnTo>
                <a:lnTo>
                  <a:pt x="257989" y="3682571"/>
                </a:lnTo>
                <a:lnTo>
                  <a:pt x="303564" y="3691946"/>
                </a:lnTo>
                <a:lnTo>
                  <a:pt x="351027" y="3695166"/>
                </a:lnTo>
                <a:lnTo>
                  <a:pt x="3680841" y="3695166"/>
                </a:lnTo>
                <a:lnTo>
                  <a:pt x="3728304" y="3691946"/>
                </a:lnTo>
                <a:lnTo>
                  <a:pt x="3773879" y="3682571"/>
                </a:lnTo>
                <a:lnTo>
                  <a:pt x="3817138" y="3667468"/>
                </a:lnTo>
                <a:lnTo>
                  <a:pt x="3857655" y="3647062"/>
                </a:lnTo>
                <a:lnTo>
                  <a:pt x="3895002" y="3621781"/>
                </a:lnTo>
                <a:lnTo>
                  <a:pt x="3928754" y="3592052"/>
                </a:lnTo>
                <a:lnTo>
                  <a:pt x="3958484" y="3558300"/>
                </a:lnTo>
                <a:lnTo>
                  <a:pt x="3983765" y="3520952"/>
                </a:lnTo>
                <a:lnTo>
                  <a:pt x="4004170" y="3480436"/>
                </a:lnTo>
                <a:lnTo>
                  <a:pt x="4019274" y="3437177"/>
                </a:lnTo>
                <a:lnTo>
                  <a:pt x="4028649" y="3391602"/>
                </a:lnTo>
                <a:lnTo>
                  <a:pt x="4031868" y="3344138"/>
                </a:lnTo>
                <a:lnTo>
                  <a:pt x="4031868" y="351015"/>
                </a:lnTo>
                <a:lnTo>
                  <a:pt x="4028649" y="303551"/>
                </a:lnTo>
                <a:lnTo>
                  <a:pt x="4019274" y="257977"/>
                </a:lnTo>
                <a:lnTo>
                  <a:pt x="4004170" y="214719"/>
                </a:lnTo>
                <a:lnTo>
                  <a:pt x="3983765" y="174204"/>
                </a:lnTo>
                <a:lnTo>
                  <a:pt x="3958484" y="136858"/>
                </a:lnTo>
                <a:lnTo>
                  <a:pt x="3928754" y="103108"/>
                </a:lnTo>
                <a:lnTo>
                  <a:pt x="3895002" y="73379"/>
                </a:lnTo>
                <a:lnTo>
                  <a:pt x="3857655" y="48100"/>
                </a:lnTo>
                <a:lnTo>
                  <a:pt x="3817138" y="27696"/>
                </a:lnTo>
                <a:lnTo>
                  <a:pt x="3773879" y="12593"/>
                </a:lnTo>
                <a:lnTo>
                  <a:pt x="3728304" y="3219"/>
                </a:lnTo>
                <a:lnTo>
                  <a:pt x="3680841" y="0"/>
                </a:lnTo>
                <a:close/>
              </a:path>
            </a:pathLst>
          </a:custGeom>
          <a:solidFill>
            <a:srgbClr val="D21924"/>
          </a:solidFill>
        </p:spPr>
        <p:txBody>
          <a:bodyPr wrap="square" lIns="0" tIns="0" rIns="0" bIns="0" rtlCol="0"/>
          <a:lstStyle/>
          <a:p>
            <a:endParaRPr/>
          </a:p>
        </p:txBody>
      </p:sp>
      <p:sp>
        <p:nvSpPr>
          <p:cNvPr id="49" name="object 49"/>
          <p:cNvSpPr txBox="1"/>
          <p:nvPr/>
        </p:nvSpPr>
        <p:spPr>
          <a:xfrm>
            <a:off x="1219200" y="1645443"/>
            <a:ext cx="3688079" cy="3595856"/>
          </a:xfrm>
          <a:prstGeom prst="rect">
            <a:avLst/>
          </a:prstGeom>
        </p:spPr>
        <p:txBody>
          <a:bodyPr vert="horz" wrap="square" lIns="0" tIns="12700" rIns="0" bIns="0" rtlCol="0">
            <a:spAutoFit/>
          </a:bodyPr>
          <a:lstStyle/>
          <a:p>
            <a:pPr marL="12700">
              <a:spcBef>
                <a:spcPts val="100"/>
              </a:spcBef>
            </a:pPr>
            <a:r>
              <a:rPr lang="fr-FR" sz="2400" spc="150" dirty="0">
                <a:solidFill>
                  <a:srgbClr val="1D1D1B"/>
                </a:solidFill>
                <a:latin typeface="Trebuchet MS"/>
                <a:cs typeface="Trebuchet MS"/>
              </a:rPr>
              <a:t>FESTIVAL</a:t>
            </a:r>
            <a:r>
              <a:rPr lang="fr-FR" sz="2400" dirty="0">
                <a:latin typeface="Trebuchet MS"/>
                <a:cs typeface="Trebuchet MS"/>
              </a:rPr>
              <a:t> </a:t>
            </a:r>
            <a:r>
              <a:rPr sz="2400" spc="229" dirty="0">
                <a:solidFill>
                  <a:srgbClr val="1D1D1B"/>
                </a:solidFill>
                <a:latin typeface="Trebuchet MS"/>
                <a:cs typeface="Trebuchet MS"/>
              </a:rPr>
              <a:t>CHAHUTS</a:t>
            </a:r>
            <a:endParaRPr lang="fr-FR" sz="2400" spc="229" dirty="0">
              <a:solidFill>
                <a:srgbClr val="1D1D1B"/>
              </a:solidFill>
              <a:latin typeface="Trebuchet MS"/>
              <a:cs typeface="Trebuchet MS"/>
            </a:endParaRPr>
          </a:p>
          <a:p>
            <a:pPr marL="12700">
              <a:lnSpc>
                <a:spcPct val="100000"/>
              </a:lnSpc>
              <a:spcBef>
                <a:spcPts val="100"/>
              </a:spcBef>
            </a:pPr>
            <a:r>
              <a:rPr sz="1800" spc="130" dirty="0">
                <a:solidFill>
                  <a:srgbClr val="1D1D1B"/>
                </a:solidFill>
                <a:latin typeface="Trebuchet MS"/>
                <a:cs typeface="Trebuchet MS"/>
              </a:rPr>
              <a:t>Le conte </a:t>
            </a:r>
            <a:r>
              <a:rPr lang="fr-FR" sz="1800" spc="130" dirty="0">
                <a:solidFill>
                  <a:srgbClr val="1D1D1B"/>
                </a:solidFill>
                <a:latin typeface="Trebuchet MS"/>
                <a:cs typeface="Trebuchet MS"/>
              </a:rPr>
              <a:t>a été </a:t>
            </a:r>
            <a:r>
              <a:rPr sz="1800" spc="-45" dirty="0">
                <a:solidFill>
                  <a:srgbClr val="1D1D1B"/>
                </a:solidFill>
                <a:latin typeface="Trebuchet MS"/>
                <a:cs typeface="Trebuchet MS"/>
              </a:rPr>
              <a:t>le </a:t>
            </a:r>
            <a:r>
              <a:rPr sz="1800" spc="-75" dirty="0">
                <a:solidFill>
                  <a:srgbClr val="1D1D1B"/>
                </a:solidFill>
                <a:latin typeface="Trebuchet MS"/>
                <a:cs typeface="Trebuchet MS"/>
              </a:rPr>
              <a:t>premier axe </a:t>
            </a:r>
            <a:r>
              <a:rPr sz="1800" spc="-20" dirty="0">
                <a:solidFill>
                  <a:srgbClr val="1D1D1B"/>
                </a:solidFill>
                <a:latin typeface="Trebuchet MS"/>
                <a:cs typeface="Trebuchet MS"/>
              </a:rPr>
              <a:t>du </a:t>
            </a:r>
            <a:r>
              <a:rPr sz="1800" spc="-90" dirty="0">
                <a:solidFill>
                  <a:srgbClr val="1D1D1B"/>
                </a:solidFill>
                <a:latin typeface="Trebuchet MS"/>
                <a:cs typeface="Trebuchet MS"/>
              </a:rPr>
              <a:t>festival, </a:t>
            </a:r>
            <a:r>
              <a:rPr sz="1800" spc="-25" dirty="0">
                <a:solidFill>
                  <a:srgbClr val="1D1D1B"/>
                </a:solidFill>
                <a:latin typeface="Trebuchet MS"/>
                <a:cs typeface="Trebuchet MS"/>
              </a:rPr>
              <a:t>qui </a:t>
            </a:r>
            <a:r>
              <a:rPr sz="1800" spc="-40" dirty="0">
                <a:solidFill>
                  <a:srgbClr val="1D1D1B"/>
                </a:solidFill>
                <a:latin typeface="Trebuchet MS"/>
                <a:cs typeface="Trebuchet MS"/>
              </a:rPr>
              <a:t>s'</a:t>
            </a:r>
            <a:r>
              <a:rPr sz="1800" spc="-25" dirty="0">
                <a:solidFill>
                  <a:srgbClr val="1D1D1B"/>
                </a:solidFill>
                <a:latin typeface="Trebuchet MS"/>
                <a:cs typeface="Trebuchet MS"/>
              </a:rPr>
              <a:t>est </a:t>
            </a:r>
            <a:r>
              <a:rPr sz="1800" spc="-50" dirty="0">
                <a:solidFill>
                  <a:srgbClr val="1D1D1B"/>
                </a:solidFill>
                <a:latin typeface="Trebuchet MS"/>
                <a:cs typeface="Trebuchet MS"/>
              </a:rPr>
              <a:t>progressivement </a:t>
            </a:r>
            <a:r>
              <a:rPr sz="1800" spc="-40" dirty="0">
                <a:solidFill>
                  <a:srgbClr val="1D1D1B"/>
                </a:solidFill>
                <a:latin typeface="Trebuchet MS"/>
                <a:cs typeface="Trebuchet MS"/>
              </a:rPr>
              <a:t>étendu </a:t>
            </a:r>
            <a:r>
              <a:rPr sz="1800" spc="-45" dirty="0">
                <a:solidFill>
                  <a:srgbClr val="1D1D1B"/>
                </a:solidFill>
                <a:latin typeface="Trebuchet MS"/>
                <a:cs typeface="Trebuchet MS"/>
              </a:rPr>
              <a:t>aux </a:t>
            </a:r>
            <a:r>
              <a:rPr sz="1800" spc="-60" dirty="0">
                <a:solidFill>
                  <a:srgbClr val="1D1D1B"/>
                </a:solidFill>
                <a:latin typeface="Trebuchet MS"/>
                <a:cs typeface="Trebuchet MS"/>
              </a:rPr>
              <a:t>arts </a:t>
            </a:r>
            <a:r>
              <a:rPr sz="1800" spc="-20" dirty="0">
                <a:solidFill>
                  <a:srgbClr val="1D1D1B"/>
                </a:solidFill>
                <a:latin typeface="Trebuchet MS"/>
                <a:cs typeface="Trebuchet MS"/>
              </a:rPr>
              <a:t>de la </a:t>
            </a:r>
            <a:r>
              <a:rPr sz="1800" spc="-45" dirty="0">
                <a:solidFill>
                  <a:srgbClr val="1D1D1B"/>
                </a:solidFill>
                <a:latin typeface="Trebuchet MS"/>
                <a:cs typeface="Trebuchet MS"/>
              </a:rPr>
              <a:t>parole </a:t>
            </a:r>
            <a:r>
              <a:rPr sz="1800" spc="-25" dirty="0">
                <a:solidFill>
                  <a:srgbClr val="1D1D1B"/>
                </a:solidFill>
                <a:latin typeface="Trebuchet MS"/>
                <a:cs typeface="Trebuchet MS"/>
              </a:rPr>
              <a:t>avec des </a:t>
            </a:r>
            <a:r>
              <a:rPr sz="1800" spc="-80" dirty="0">
                <a:solidFill>
                  <a:srgbClr val="1D1D1B"/>
                </a:solidFill>
                <a:latin typeface="Trebuchet MS"/>
                <a:cs typeface="Trebuchet MS"/>
              </a:rPr>
              <a:t>artistes de </a:t>
            </a:r>
            <a:r>
              <a:rPr sz="1800" spc="-75" dirty="0">
                <a:solidFill>
                  <a:srgbClr val="1D1D1B"/>
                </a:solidFill>
                <a:latin typeface="Trebuchet MS"/>
                <a:cs typeface="Trebuchet MS"/>
              </a:rPr>
              <a:t>rue</a:t>
            </a:r>
            <a:r>
              <a:rPr sz="1800" spc="-80" dirty="0">
                <a:solidFill>
                  <a:srgbClr val="1D1D1B"/>
                </a:solidFill>
                <a:latin typeface="Trebuchet MS"/>
                <a:cs typeface="Trebuchet MS"/>
              </a:rPr>
              <a:t>, des </a:t>
            </a:r>
            <a:r>
              <a:rPr sz="1800" spc="-50" dirty="0">
                <a:solidFill>
                  <a:srgbClr val="1D1D1B"/>
                </a:solidFill>
                <a:latin typeface="Trebuchet MS"/>
                <a:cs typeface="Trebuchet MS"/>
              </a:rPr>
              <a:t>comédiens, des </a:t>
            </a:r>
            <a:r>
              <a:rPr sz="1800" spc="-65" dirty="0">
                <a:solidFill>
                  <a:srgbClr val="1D1D1B"/>
                </a:solidFill>
                <a:latin typeface="Trebuchet MS"/>
                <a:cs typeface="Trebuchet MS"/>
              </a:rPr>
              <a:t>performeurs, des </a:t>
            </a:r>
            <a:r>
              <a:rPr lang="fr-FR" sz="1800" spc="-95" dirty="0">
                <a:solidFill>
                  <a:srgbClr val="1D1D1B"/>
                </a:solidFill>
                <a:latin typeface="Trebuchet MS"/>
                <a:cs typeface="Trebuchet MS"/>
              </a:rPr>
              <a:t>Street artiste</a:t>
            </a:r>
            <a:r>
              <a:rPr lang="fr-FR" spc="-75" dirty="0">
                <a:solidFill>
                  <a:srgbClr val="1D1D1B"/>
                </a:solidFill>
                <a:latin typeface="Trebuchet MS"/>
                <a:cs typeface="Trebuchet MS"/>
              </a:rPr>
              <a:t>s</a:t>
            </a:r>
            <a:r>
              <a:rPr sz="1800" spc="-75" dirty="0">
                <a:solidFill>
                  <a:srgbClr val="1D1D1B"/>
                </a:solidFill>
                <a:latin typeface="Trebuchet MS"/>
                <a:cs typeface="Trebuchet MS"/>
              </a:rPr>
              <a:t>...</a:t>
            </a:r>
            <a:endParaRPr sz="1800" dirty="0">
              <a:latin typeface="Trebuchet MS"/>
              <a:cs typeface="Trebuchet MS"/>
            </a:endParaRPr>
          </a:p>
          <a:p>
            <a:pPr marL="12700" marR="5080">
              <a:lnSpc>
                <a:spcPct val="100000"/>
              </a:lnSpc>
              <a:spcBef>
                <a:spcPts val="1200"/>
              </a:spcBef>
            </a:pPr>
            <a:r>
              <a:rPr sz="1800" spc="-75" dirty="0">
                <a:solidFill>
                  <a:srgbClr val="1D1D1B"/>
                </a:solidFill>
                <a:latin typeface="Trebuchet MS"/>
                <a:cs typeface="Trebuchet MS"/>
              </a:rPr>
              <a:t>Pour </a:t>
            </a:r>
            <a:r>
              <a:rPr sz="1800" spc="-20" dirty="0">
                <a:solidFill>
                  <a:srgbClr val="1D1D1B"/>
                </a:solidFill>
                <a:latin typeface="Trebuchet MS"/>
                <a:cs typeface="Trebuchet MS"/>
              </a:rPr>
              <a:t>Chahuts, </a:t>
            </a:r>
            <a:r>
              <a:rPr sz="1800" spc="-45" dirty="0">
                <a:solidFill>
                  <a:srgbClr val="1D1D1B"/>
                </a:solidFill>
                <a:latin typeface="Trebuchet MS"/>
                <a:cs typeface="Trebuchet MS"/>
              </a:rPr>
              <a:t>l'</a:t>
            </a:r>
            <a:r>
              <a:rPr sz="1800" spc="-70" dirty="0">
                <a:solidFill>
                  <a:srgbClr val="1D1D1B"/>
                </a:solidFill>
                <a:latin typeface="Trebuchet MS"/>
                <a:cs typeface="Trebuchet MS"/>
              </a:rPr>
              <a:t>art </a:t>
            </a:r>
            <a:r>
              <a:rPr sz="1800" spc="-20" dirty="0">
                <a:solidFill>
                  <a:srgbClr val="1D1D1B"/>
                </a:solidFill>
                <a:latin typeface="Trebuchet MS"/>
                <a:cs typeface="Trebuchet MS"/>
              </a:rPr>
              <a:t>de la </a:t>
            </a:r>
            <a:r>
              <a:rPr sz="1800" spc="-45" dirty="0">
                <a:solidFill>
                  <a:srgbClr val="1D1D1B"/>
                </a:solidFill>
                <a:latin typeface="Trebuchet MS"/>
                <a:cs typeface="Trebuchet MS"/>
              </a:rPr>
              <a:t>parole </a:t>
            </a:r>
            <a:r>
              <a:rPr sz="1800" spc="-50" dirty="0">
                <a:solidFill>
                  <a:srgbClr val="1D1D1B"/>
                </a:solidFill>
                <a:latin typeface="Trebuchet MS"/>
                <a:cs typeface="Trebuchet MS"/>
              </a:rPr>
              <a:t>signifie, </a:t>
            </a:r>
            <a:r>
              <a:rPr sz="1800" spc="-55" dirty="0" err="1">
                <a:solidFill>
                  <a:srgbClr val="1D1D1B"/>
                </a:solidFill>
                <a:latin typeface="Trebuchet MS"/>
                <a:cs typeface="Trebuchet MS"/>
              </a:rPr>
              <a:t>à</a:t>
            </a:r>
            <a:r>
              <a:rPr sz="1800" spc="-55" dirty="0">
                <a:solidFill>
                  <a:srgbClr val="1D1D1B"/>
                </a:solidFill>
                <a:latin typeface="Trebuchet MS"/>
                <a:cs typeface="Trebuchet MS"/>
              </a:rPr>
              <a:t> </a:t>
            </a:r>
            <a:r>
              <a:rPr lang="fr-FR" sz="1800" spc="-45" dirty="0">
                <a:solidFill>
                  <a:srgbClr val="1D1D1B"/>
                </a:solidFill>
                <a:latin typeface="Trebuchet MS"/>
                <a:cs typeface="Trebuchet MS"/>
              </a:rPr>
              <a:t>la frontière </a:t>
            </a:r>
            <a:r>
              <a:rPr sz="1800" spc="-20" dirty="0">
                <a:solidFill>
                  <a:srgbClr val="1D1D1B"/>
                </a:solidFill>
                <a:latin typeface="Trebuchet MS"/>
                <a:cs typeface="Trebuchet MS"/>
              </a:rPr>
              <a:t>des </a:t>
            </a:r>
            <a:r>
              <a:rPr lang="fr-FR" sz="1800" spc="-85" dirty="0">
                <a:solidFill>
                  <a:srgbClr val="1D1D1B"/>
                </a:solidFill>
                <a:latin typeface="Trebuchet MS"/>
                <a:cs typeface="Trebuchet MS"/>
              </a:rPr>
              <a:t>secteurs </a:t>
            </a:r>
            <a:r>
              <a:rPr sz="1800" spc="-70" dirty="0" err="1">
                <a:solidFill>
                  <a:srgbClr val="1D1D1B"/>
                </a:solidFill>
                <a:latin typeface="Trebuchet MS"/>
                <a:cs typeface="Trebuchet MS"/>
              </a:rPr>
              <a:t>culturels</a:t>
            </a:r>
            <a:r>
              <a:rPr sz="1800" spc="-70" dirty="0">
                <a:solidFill>
                  <a:srgbClr val="1D1D1B"/>
                </a:solidFill>
                <a:latin typeface="Trebuchet MS"/>
                <a:cs typeface="Trebuchet MS"/>
              </a:rPr>
              <a:t> </a:t>
            </a:r>
            <a:r>
              <a:rPr sz="1800" spc="-15" dirty="0">
                <a:solidFill>
                  <a:srgbClr val="1D1D1B"/>
                </a:solidFill>
                <a:latin typeface="Trebuchet MS"/>
                <a:cs typeface="Trebuchet MS"/>
              </a:rPr>
              <a:t>et </a:t>
            </a:r>
            <a:r>
              <a:rPr sz="1800" spc="-65" dirty="0">
                <a:solidFill>
                  <a:srgbClr val="1D1D1B"/>
                </a:solidFill>
                <a:latin typeface="Trebuchet MS"/>
                <a:cs typeface="Trebuchet MS"/>
              </a:rPr>
              <a:t>sociaux</a:t>
            </a:r>
            <a:r>
              <a:rPr sz="1800" spc="-85" dirty="0">
                <a:solidFill>
                  <a:srgbClr val="1D1D1B"/>
                </a:solidFill>
                <a:latin typeface="Trebuchet MS"/>
                <a:cs typeface="Trebuchet MS"/>
              </a:rPr>
              <a:t>, </a:t>
            </a:r>
            <a:r>
              <a:rPr sz="1800" spc="-45" dirty="0">
                <a:solidFill>
                  <a:srgbClr val="1D1D1B"/>
                </a:solidFill>
                <a:latin typeface="Trebuchet MS"/>
                <a:cs typeface="Trebuchet MS"/>
              </a:rPr>
              <a:t>l'</a:t>
            </a:r>
            <a:r>
              <a:rPr sz="1800" spc="-70" dirty="0">
                <a:solidFill>
                  <a:srgbClr val="1D1D1B"/>
                </a:solidFill>
                <a:latin typeface="Trebuchet MS"/>
                <a:cs typeface="Trebuchet MS"/>
              </a:rPr>
              <a:t>art </a:t>
            </a:r>
            <a:r>
              <a:rPr sz="1800" spc="-20" dirty="0">
                <a:solidFill>
                  <a:srgbClr val="1D1D1B"/>
                </a:solidFill>
                <a:latin typeface="Trebuchet MS"/>
                <a:cs typeface="Trebuchet MS"/>
              </a:rPr>
              <a:t>de </a:t>
            </a:r>
            <a:r>
              <a:rPr sz="1800" spc="-60" dirty="0">
                <a:solidFill>
                  <a:srgbClr val="1D1D1B"/>
                </a:solidFill>
                <a:latin typeface="Trebuchet MS"/>
                <a:cs typeface="Trebuchet MS"/>
              </a:rPr>
              <a:t>faire circuler la </a:t>
            </a:r>
            <a:r>
              <a:rPr sz="1800" spc="-65" dirty="0">
                <a:solidFill>
                  <a:srgbClr val="1D1D1B"/>
                </a:solidFill>
                <a:latin typeface="Trebuchet MS"/>
                <a:cs typeface="Trebuchet MS"/>
              </a:rPr>
              <a:t>parole, </a:t>
            </a:r>
            <a:r>
              <a:rPr sz="1800" spc="-45" dirty="0">
                <a:solidFill>
                  <a:srgbClr val="1D1D1B"/>
                </a:solidFill>
                <a:latin typeface="Trebuchet MS"/>
                <a:cs typeface="Trebuchet MS"/>
              </a:rPr>
              <a:t>l'</a:t>
            </a:r>
            <a:r>
              <a:rPr sz="1800" spc="-70" dirty="0">
                <a:solidFill>
                  <a:srgbClr val="1D1D1B"/>
                </a:solidFill>
                <a:latin typeface="Trebuchet MS"/>
                <a:cs typeface="Trebuchet MS"/>
              </a:rPr>
              <a:t>art </a:t>
            </a:r>
            <a:r>
              <a:rPr sz="1800" spc="-20" dirty="0">
                <a:solidFill>
                  <a:srgbClr val="1D1D1B"/>
                </a:solidFill>
                <a:latin typeface="Trebuchet MS"/>
                <a:cs typeface="Trebuchet MS"/>
              </a:rPr>
              <a:t>de l</a:t>
            </a:r>
            <a:r>
              <a:rPr sz="1800" spc="-15" dirty="0">
                <a:solidFill>
                  <a:srgbClr val="1D1D1B"/>
                </a:solidFill>
                <a:latin typeface="Trebuchet MS"/>
                <a:cs typeface="Trebuchet MS"/>
              </a:rPr>
              <a:t>'</a:t>
            </a:r>
            <a:r>
              <a:rPr sz="1800" spc="-45" dirty="0">
                <a:solidFill>
                  <a:srgbClr val="1D1D1B"/>
                </a:solidFill>
                <a:latin typeface="Trebuchet MS"/>
                <a:cs typeface="Trebuchet MS"/>
              </a:rPr>
              <a:t>écouter</a:t>
            </a:r>
            <a:r>
              <a:rPr sz="1800" spc="-114" dirty="0">
                <a:solidFill>
                  <a:srgbClr val="1D1D1B"/>
                </a:solidFill>
                <a:latin typeface="Trebuchet MS"/>
                <a:cs typeface="Trebuchet MS"/>
              </a:rPr>
              <a:t>, </a:t>
            </a:r>
            <a:r>
              <a:rPr sz="1800" spc="-20" dirty="0">
                <a:solidFill>
                  <a:srgbClr val="1D1D1B"/>
                </a:solidFill>
                <a:latin typeface="Trebuchet MS"/>
                <a:cs typeface="Trebuchet MS"/>
              </a:rPr>
              <a:t>de</a:t>
            </a:r>
            <a:r>
              <a:rPr lang="fr-FR" spc="-20" dirty="0">
                <a:solidFill>
                  <a:srgbClr val="1D1D1B"/>
                </a:solidFill>
                <a:latin typeface="Trebuchet MS"/>
                <a:cs typeface="Trebuchet MS"/>
              </a:rPr>
              <a:t> la mettre en valeur ou de l’analyser.</a:t>
            </a:r>
            <a:endParaRPr sz="1800" dirty="0">
              <a:latin typeface="Trebuchet MS"/>
              <a:cs typeface="Trebuchet MS"/>
            </a:endParaRPr>
          </a:p>
        </p:txBody>
      </p:sp>
      <p:sp>
        <p:nvSpPr>
          <p:cNvPr id="51" name="object 51"/>
          <p:cNvSpPr txBox="1"/>
          <p:nvPr/>
        </p:nvSpPr>
        <p:spPr>
          <a:xfrm>
            <a:off x="5790902" y="1228501"/>
            <a:ext cx="3181985" cy="3042920"/>
          </a:xfrm>
          <a:prstGeom prst="rect">
            <a:avLst/>
          </a:prstGeom>
        </p:spPr>
        <p:txBody>
          <a:bodyPr vert="horz" wrap="square" lIns="0" tIns="12700" rIns="0" bIns="0" rtlCol="0">
            <a:spAutoFit/>
          </a:bodyPr>
          <a:lstStyle/>
          <a:p>
            <a:pPr marL="12700" marR="5080">
              <a:lnSpc>
                <a:spcPct val="100000"/>
              </a:lnSpc>
              <a:spcBef>
                <a:spcPts val="100"/>
              </a:spcBef>
            </a:pPr>
            <a:r>
              <a:rPr sz="1800" spc="-70" dirty="0">
                <a:solidFill>
                  <a:srgbClr val="FFFFFF"/>
                </a:solidFill>
                <a:latin typeface="Trebuchet MS"/>
                <a:cs typeface="Trebuchet MS"/>
              </a:rPr>
              <a:t>La </a:t>
            </a:r>
            <a:r>
              <a:rPr sz="1800" spc="-30" dirty="0">
                <a:solidFill>
                  <a:srgbClr val="FFFFFF"/>
                </a:solidFill>
                <a:latin typeface="Trebuchet MS"/>
                <a:cs typeface="Trebuchet MS"/>
              </a:rPr>
              <a:t>position </a:t>
            </a:r>
            <a:r>
              <a:rPr sz="1800" spc="-75" dirty="0">
                <a:solidFill>
                  <a:srgbClr val="FFFFFF"/>
                </a:solidFill>
                <a:latin typeface="Trebuchet MS"/>
                <a:cs typeface="Trebuchet MS"/>
              </a:rPr>
              <a:t>éthique </a:t>
            </a:r>
            <a:r>
              <a:rPr sz="1800" spc="-20" dirty="0">
                <a:solidFill>
                  <a:srgbClr val="FFFFFF"/>
                </a:solidFill>
                <a:latin typeface="Trebuchet MS"/>
                <a:cs typeface="Trebuchet MS"/>
              </a:rPr>
              <a:t>du </a:t>
            </a:r>
            <a:r>
              <a:rPr sz="1800" spc="-70" dirty="0">
                <a:solidFill>
                  <a:srgbClr val="FFFFFF"/>
                </a:solidFill>
                <a:latin typeface="Trebuchet MS"/>
                <a:cs typeface="Trebuchet MS"/>
              </a:rPr>
              <a:t>festival </a:t>
            </a:r>
            <a:r>
              <a:rPr sz="1800" spc="-75" dirty="0">
                <a:solidFill>
                  <a:srgbClr val="FFFFFF"/>
                </a:solidFill>
                <a:latin typeface="Trebuchet MS"/>
                <a:cs typeface="Trebuchet MS"/>
              </a:rPr>
              <a:t>est </a:t>
            </a:r>
            <a:r>
              <a:rPr sz="1800" spc="-15" dirty="0">
                <a:solidFill>
                  <a:srgbClr val="FFFFFF"/>
                </a:solidFill>
                <a:latin typeface="Trebuchet MS"/>
                <a:cs typeface="Trebuchet MS"/>
              </a:rPr>
              <a:t>d'</a:t>
            </a:r>
            <a:r>
              <a:rPr sz="1800" spc="-60" dirty="0">
                <a:solidFill>
                  <a:srgbClr val="FFFFFF"/>
                </a:solidFill>
                <a:latin typeface="Trebuchet MS"/>
                <a:cs typeface="Trebuchet MS"/>
              </a:rPr>
              <a:t>inclure </a:t>
            </a:r>
            <a:r>
              <a:rPr sz="1800" spc="-70" dirty="0">
                <a:solidFill>
                  <a:srgbClr val="FFFFFF"/>
                </a:solidFill>
                <a:latin typeface="Trebuchet MS"/>
                <a:cs typeface="Trebuchet MS"/>
              </a:rPr>
              <a:t>tout le monde. </a:t>
            </a:r>
            <a:r>
              <a:rPr sz="1800" spc="-60" dirty="0">
                <a:solidFill>
                  <a:srgbClr val="FFFFFF"/>
                </a:solidFill>
                <a:latin typeface="Trebuchet MS"/>
                <a:cs typeface="Trebuchet MS"/>
              </a:rPr>
              <a:t>Le </a:t>
            </a:r>
            <a:r>
              <a:rPr sz="1800" spc="-80" dirty="0">
                <a:solidFill>
                  <a:srgbClr val="FFFFFF"/>
                </a:solidFill>
                <a:latin typeface="Trebuchet MS"/>
                <a:cs typeface="Trebuchet MS"/>
              </a:rPr>
              <a:t>festival </a:t>
            </a:r>
            <a:r>
              <a:rPr sz="1800" spc="-75" dirty="0">
                <a:solidFill>
                  <a:srgbClr val="FFFFFF"/>
                </a:solidFill>
                <a:latin typeface="Trebuchet MS"/>
                <a:cs typeface="Trebuchet MS"/>
              </a:rPr>
              <a:t>est </a:t>
            </a:r>
            <a:r>
              <a:rPr sz="1800" spc="-45" dirty="0">
                <a:solidFill>
                  <a:srgbClr val="FFFFFF"/>
                </a:solidFill>
                <a:latin typeface="Trebuchet MS"/>
                <a:cs typeface="Trebuchet MS"/>
              </a:rPr>
              <a:t>aussi </a:t>
            </a:r>
            <a:r>
              <a:rPr sz="1800" spc="-15" dirty="0">
                <a:solidFill>
                  <a:srgbClr val="FFFFFF"/>
                </a:solidFill>
                <a:latin typeface="Trebuchet MS"/>
                <a:cs typeface="Trebuchet MS"/>
              </a:rPr>
              <a:t>l'</a:t>
            </a:r>
            <a:r>
              <a:rPr sz="1800" spc="-30" dirty="0">
                <a:solidFill>
                  <a:srgbClr val="FFFFFF"/>
                </a:solidFill>
                <a:latin typeface="Trebuchet MS"/>
                <a:cs typeface="Trebuchet MS"/>
              </a:rPr>
              <a:t>occasion </a:t>
            </a:r>
            <a:r>
              <a:rPr sz="1800" spc="-15" dirty="0">
                <a:solidFill>
                  <a:srgbClr val="FFFFFF"/>
                </a:solidFill>
                <a:latin typeface="Trebuchet MS"/>
                <a:cs typeface="Trebuchet MS"/>
              </a:rPr>
              <a:t>de </a:t>
            </a:r>
            <a:r>
              <a:rPr sz="1800" spc="-20" dirty="0">
                <a:solidFill>
                  <a:srgbClr val="FFFFFF"/>
                </a:solidFill>
                <a:latin typeface="Trebuchet MS"/>
                <a:cs typeface="Trebuchet MS"/>
              </a:rPr>
              <a:t>mettre en avant un </a:t>
            </a:r>
            <a:r>
              <a:rPr sz="1800" spc="-95" dirty="0">
                <a:solidFill>
                  <a:srgbClr val="FFFFFF"/>
                </a:solidFill>
                <a:latin typeface="Trebuchet MS"/>
                <a:cs typeface="Trebuchet MS"/>
              </a:rPr>
              <a:t>projet qui s'</a:t>
            </a:r>
            <a:r>
              <a:rPr sz="1800" dirty="0">
                <a:solidFill>
                  <a:srgbClr val="FFFFFF"/>
                </a:solidFill>
                <a:latin typeface="Trebuchet MS"/>
                <a:cs typeface="Trebuchet MS"/>
              </a:rPr>
              <a:t>étend sur </a:t>
            </a:r>
            <a:r>
              <a:rPr sz="1800" spc="-105" dirty="0">
                <a:solidFill>
                  <a:srgbClr val="FFFFFF"/>
                </a:solidFill>
                <a:latin typeface="Trebuchet MS"/>
                <a:cs typeface="Trebuchet MS"/>
              </a:rPr>
              <a:t>toute l'</a:t>
            </a:r>
            <a:r>
              <a:rPr sz="1800" spc="-80" dirty="0">
                <a:solidFill>
                  <a:srgbClr val="FFFFFF"/>
                </a:solidFill>
                <a:latin typeface="Trebuchet MS"/>
                <a:cs typeface="Trebuchet MS"/>
              </a:rPr>
              <a:t>année</a:t>
            </a:r>
            <a:r>
              <a:rPr sz="1800" spc="-145" dirty="0">
                <a:solidFill>
                  <a:srgbClr val="FFFFFF"/>
                </a:solidFill>
                <a:latin typeface="Trebuchet MS"/>
                <a:cs typeface="Trebuchet MS"/>
              </a:rPr>
              <a:t>, </a:t>
            </a:r>
            <a:r>
              <a:rPr sz="1800" spc="-85" dirty="0">
                <a:solidFill>
                  <a:srgbClr val="FFFFFF"/>
                </a:solidFill>
                <a:latin typeface="Trebuchet MS"/>
                <a:cs typeface="Trebuchet MS"/>
              </a:rPr>
              <a:t>appelé </a:t>
            </a:r>
            <a:r>
              <a:rPr sz="1800" spc="55" dirty="0">
                <a:solidFill>
                  <a:srgbClr val="FFFFFF"/>
                </a:solidFill>
                <a:latin typeface="Trebuchet MS"/>
                <a:cs typeface="Trebuchet MS"/>
              </a:rPr>
              <a:t>"</a:t>
            </a:r>
            <a:r>
              <a:rPr sz="1800" spc="114" dirty="0">
                <a:solidFill>
                  <a:srgbClr val="FFFFFF"/>
                </a:solidFill>
                <a:latin typeface="Trebuchet MS"/>
                <a:cs typeface="Trebuchet MS"/>
              </a:rPr>
              <a:t>Chahuts' Fabriques</a:t>
            </a:r>
            <a:r>
              <a:rPr sz="1800" spc="-45" dirty="0">
                <a:solidFill>
                  <a:srgbClr val="FFFFFF"/>
                </a:solidFill>
                <a:latin typeface="Trebuchet MS"/>
                <a:cs typeface="Trebuchet MS"/>
              </a:rPr>
              <a:t>".  A </a:t>
            </a:r>
            <a:r>
              <a:rPr sz="1800" spc="-50" dirty="0">
                <a:solidFill>
                  <a:srgbClr val="FFFFFF"/>
                </a:solidFill>
                <a:latin typeface="Trebuchet MS"/>
                <a:cs typeface="Trebuchet MS"/>
              </a:rPr>
              <a:t>cette occasion, des </a:t>
            </a:r>
            <a:r>
              <a:rPr sz="1800" spc="-65" dirty="0">
                <a:solidFill>
                  <a:srgbClr val="FFFFFF"/>
                </a:solidFill>
                <a:latin typeface="Trebuchet MS"/>
                <a:cs typeface="Trebuchet MS"/>
              </a:rPr>
              <a:t>artistes </a:t>
            </a:r>
            <a:r>
              <a:rPr sz="1800" spc="-60" dirty="0">
                <a:solidFill>
                  <a:srgbClr val="FFFFFF"/>
                </a:solidFill>
                <a:latin typeface="Trebuchet MS"/>
                <a:cs typeface="Trebuchet MS"/>
              </a:rPr>
              <a:t>bénéficient </a:t>
            </a:r>
            <a:r>
              <a:rPr sz="1800" spc="-40" dirty="0">
                <a:solidFill>
                  <a:srgbClr val="FFFFFF"/>
                </a:solidFill>
                <a:latin typeface="Trebuchet MS"/>
                <a:cs typeface="Trebuchet MS"/>
              </a:rPr>
              <a:t>de </a:t>
            </a:r>
            <a:r>
              <a:rPr sz="1800" spc="-70" dirty="0">
                <a:solidFill>
                  <a:srgbClr val="FFFFFF"/>
                </a:solidFill>
                <a:latin typeface="Trebuchet MS"/>
                <a:cs typeface="Trebuchet MS"/>
              </a:rPr>
              <a:t>résidences immersives </a:t>
            </a:r>
            <a:r>
              <a:rPr sz="1800" spc="-15" dirty="0">
                <a:solidFill>
                  <a:srgbClr val="FFFFFF"/>
                </a:solidFill>
                <a:latin typeface="Trebuchet MS"/>
                <a:cs typeface="Trebuchet MS"/>
              </a:rPr>
              <a:t>pour </a:t>
            </a:r>
            <a:r>
              <a:rPr sz="1800" spc="-20" dirty="0">
                <a:solidFill>
                  <a:srgbClr val="FFFFFF"/>
                </a:solidFill>
                <a:latin typeface="Trebuchet MS"/>
                <a:cs typeface="Trebuchet MS"/>
              </a:rPr>
              <a:t>apprendre </a:t>
            </a:r>
            <a:r>
              <a:rPr sz="1800" spc="-15" dirty="0">
                <a:solidFill>
                  <a:srgbClr val="FFFFFF"/>
                </a:solidFill>
                <a:latin typeface="Trebuchet MS"/>
                <a:cs typeface="Trebuchet MS"/>
              </a:rPr>
              <a:t>à </a:t>
            </a:r>
            <a:r>
              <a:rPr sz="1800" spc="25" dirty="0">
                <a:solidFill>
                  <a:srgbClr val="FFFFFF"/>
                </a:solidFill>
                <a:latin typeface="Trebuchet MS"/>
                <a:cs typeface="Trebuchet MS"/>
              </a:rPr>
              <a:t>connaître </a:t>
            </a:r>
            <a:r>
              <a:rPr sz="1800" spc="-15" dirty="0">
                <a:solidFill>
                  <a:srgbClr val="FFFFFF"/>
                </a:solidFill>
                <a:latin typeface="Trebuchet MS"/>
                <a:cs typeface="Trebuchet MS"/>
              </a:rPr>
              <a:t>et </a:t>
            </a:r>
            <a:r>
              <a:rPr sz="1800" spc="-35" dirty="0">
                <a:solidFill>
                  <a:srgbClr val="FFFFFF"/>
                </a:solidFill>
                <a:latin typeface="Trebuchet MS"/>
                <a:cs typeface="Trebuchet MS"/>
              </a:rPr>
              <a:t>échanger </a:t>
            </a:r>
            <a:r>
              <a:rPr sz="1800" spc="-25" dirty="0">
                <a:solidFill>
                  <a:srgbClr val="FFFFFF"/>
                </a:solidFill>
                <a:latin typeface="Trebuchet MS"/>
                <a:cs typeface="Trebuchet MS"/>
              </a:rPr>
              <a:t>avec </a:t>
            </a:r>
            <a:r>
              <a:rPr sz="1800" spc="-45" dirty="0">
                <a:solidFill>
                  <a:srgbClr val="FFFFFF"/>
                </a:solidFill>
                <a:latin typeface="Trebuchet MS"/>
                <a:cs typeface="Trebuchet MS"/>
              </a:rPr>
              <a:t>les </a:t>
            </a:r>
            <a:r>
              <a:rPr sz="1800" spc="-40" dirty="0">
                <a:solidFill>
                  <a:srgbClr val="FFFFFF"/>
                </a:solidFill>
                <a:latin typeface="Trebuchet MS"/>
                <a:cs typeface="Trebuchet MS"/>
              </a:rPr>
              <a:t>habitants </a:t>
            </a:r>
            <a:r>
              <a:rPr sz="1800" spc="-15" dirty="0">
                <a:solidFill>
                  <a:srgbClr val="FFFFFF"/>
                </a:solidFill>
                <a:latin typeface="Trebuchet MS"/>
                <a:cs typeface="Trebuchet MS"/>
              </a:rPr>
              <a:t>et </a:t>
            </a:r>
            <a:r>
              <a:rPr sz="1800" spc="-45" dirty="0">
                <a:solidFill>
                  <a:srgbClr val="FFFFFF"/>
                </a:solidFill>
                <a:latin typeface="Trebuchet MS"/>
                <a:cs typeface="Trebuchet MS"/>
              </a:rPr>
              <a:t>le </a:t>
            </a:r>
            <a:r>
              <a:rPr sz="1800" dirty="0">
                <a:solidFill>
                  <a:srgbClr val="FFFFFF"/>
                </a:solidFill>
                <a:latin typeface="Trebuchet MS"/>
                <a:cs typeface="Trebuchet MS"/>
              </a:rPr>
              <a:t>voisinage </a:t>
            </a:r>
            <a:r>
              <a:rPr sz="1800" spc="-15" dirty="0">
                <a:solidFill>
                  <a:srgbClr val="FFFFFF"/>
                </a:solidFill>
                <a:latin typeface="Trebuchet MS"/>
                <a:cs typeface="Trebuchet MS"/>
              </a:rPr>
              <a:t>et </a:t>
            </a:r>
            <a:r>
              <a:rPr sz="1800" spc="-5" dirty="0">
                <a:solidFill>
                  <a:srgbClr val="FFFFFF"/>
                </a:solidFill>
                <a:latin typeface="Trebuchet MS"/>
                <a:cs typeface="Trebuchet MS"/>
              </a:rPr>
              <a:t>découvrir </a:t>
            </a:r>
            <a:r>
              <a:rPr sz="1800" spc="-10" dirty="0">
                <a:solidFill>
                  <a:srgbClr val="FFFFFF"/>
                </a:solidFill>
                <a:latin typeface="Trebuchet MS"/>
                <a:cs typeface="Trebuchet MS"/>
              </a:rPr>
              <a:t>les </a:t>
            </a:r>
            <a:r>
              <a:rPr sz="1800" spc="-40" dirty="0">
                <a:solidFill>
                  <a:srgbClr val="FFFFFF"/>
                </a:solidFill>
                <a:latin typeface="Trebuchet MS"/>
                <a:cs typeface="Trebuchet MS"/>
              </a:rPr>
              <a:t>envies </a:t>
            </a:r>
            <a:r>
              <a:rPr sz="1800" spc="-45" dirty="0">
                <a:solidFill>
                  <a:srgbClr val="FFFFFF"/>
                </a:solidFill>
                <a:latin typeface="Trebuchet MS"/>
                <a:cs typeface="Trebuchet MS"/>
              </a:rPr>
              <a:t>des gens</a:t>
            </a:r>
            <a:r>
              <a:rPr sz="1800" spc="-40" dirty="0">
                <a:solidFill>
                  <a:srgbClr val="FFFFFF"/>
                </a:solidFill>
                <a:latin typeface="Trebuchet MS"/>
                <a:cs typeface="Trebuchet MS"/>
              </a:rPr>
              <a:t>.</a:t>
            </a:r>
            <a:endParaRPr sz="1800">
              <a:latin typeface="Trebuchet MS"/>
              <a:cs typeface="Trebuchet MS"/>
            </a:endParaRPr>
          </a:p>
        </p:txBody>
      </p:sp>
      <p:sp>
        <p:nvSpPr>
          <p:cNvPr id="52" name="object 52"/>
          <p:cNvSpPr txBox="1"/>
          <p:nvPr/>
        </p:nvSpPr>
        <p:spPr>
          <a:xfrm>
            <a:off x="6122329" y="5492836"/>
            <a:ext cx="3224530" cy="1397819"/>
          </a:xfrm>
          <a:prstGeom prst="rect">
            <a:avLst/>
          </a:prstGeom>
        </p:spPr>
        <p:txBody>
          <a:bodyPr vert="horz" wrap="square" lIns="0" tIns="12700" rIns="0" bIns="0" rtlCol="0">
            <a:spAutoFit/>
          </a:bodyPr>
          <a:lstStyle/>
          <a:p>
            <a:pPr marL="12700" marR="5080" indent="86995" algn="just">
              <a:lnSpc>
                <a:spcPct val="100000"/>
              </a:lnSpc>
              <a:spcBef>
                <a:spcPts val="100"/>
              </a:spcBef>
            </a:pPr>
            <a:r>
              <a:rPr sz="1800" spc="-45" dirty="0">
                <a:solidFill>
                  <a:srgbClr val="1D1D1B"/>
                </a:solidFill>
                <a:latin typeface="Trebuchet MS"/>
                <a:cs typeface="Trebuchet MS"/>
              </a:rPr>
              <a:t>En </a:t>
            </a:r>
            <a:r>
              <a:rPr sz="1800" spc="-70" dirty="0">
                <a:solidFill>
                  <a:srgbClr val="1D1D1B"/>
                </a:solidFill>
                <a:latin typeface="Trebuchet MS"/>
                <a:cs typeface="Trebuchet MS"/>
              </a:rPr>
              <a:t>trente </a:t>
            </a:r>
            <a:r>
              <a:rPr sz="1800" spc="-85" dirty="0">
                <a:solidFill>
                  <a:srgbClr val="1D1D1B"/>
                </a:solidFill>
                <a:latin typeface="Trebuchet MS"/>
                <a:cs typeface="Trebuchet MS"/>
              </a:rPr>
              <a:t>ans, </a:t>
            </a:r>
            <a:r>
              <a:rPr sz="1800" spc="-45" dirty="0">
                <a:solidFill>
                  <a:srgbClr val="1D1D1B"/>
                </a:solidFill>
                <a:latin typeface="Trebuchet MS"/>
                <a:cs typeface="Trebuchet MS"/>
              </a:rPr>
              <a:t>l'</a:t>
            </a:r>
            <a:r>
              <a:rPr sz="1800" spc="-30" dirty="0">
                <a:solidFill>
                  <a:srgbClr val="1D1D1B"/>
                </a:solidFill>
                <a:latin typeface="Trebuchet MS"/>
                <a:cs typeface="Trebuchet MS"/>
              </a:rPr>
              <a:t>image </a:t>
            </a:r>
            <a:r>
              <a:rPr sz="1800" spc="-20" dirty="0">
                <a:solidFill>
                  <a:srgbClr val="1D1D1B"/>
                </a:solidFill>
                <a:latin typeface="Trebuchet MS"/>
                <a:cs typeface="Trebuchet MS"/>
              </a:rPr>
              <a:t>de </a:t>
            </a:r>
            <a:r>
              <a:rPr sz="1800" spc="-45" dirty="0">
                <a:solidFill>
                  <a:srgbClr val="1D1D1B"/>
                </a:solidFill>
                <a:latin typeface="Trebuchet MS"/>
                <a:cs typeface="Trebuchet MS"/>
              </a:rPr>
              <a:t>ce </a:t>
            </a:r>
            <a:r>
              <a:rPr sz="1800" spc="-75" dirty="0">
                <a:solidFill>
                  <a:srgbClr val="1D1D1B"/>
                </a:solidFill>
                <a:latin typeface="Trebuchet MS"/>
                <a:cs typeface="Trebuchet MS"/>
              </a:rPr>
              <a:t>quartier </a:t>
            </a:r>
            <a:r>
              <a:rPr sz="1800" spc="-20" dirty="0">
                <a:solidFill>
                  <a:srgbClr val="1D1D1B"/>
                </a:solidFill>
                <a:latin typeface="Trebuchet MS"/>
                <a:cs typeface="Trebuchet MS"/>
              </a:rPr>
              <a:t>de </a:t>
            </a:r>
            <a:r>
              <a:rPr sz="1800" spc="-40" dirty="0">
                <a:solidFill>
                  <a:srgbClr val="1D1D1B"/>
                </a:solidFill>
                <a:latin typeface="Trebuchet MS"/>
                <a:cs typeface="Trebuchet MS"/>
              </a:rPr>
              <a:t>Bordeaux </a:t>
            </a:r>
            <a:r>
              <a:rPr sz="1800" spc="-20" dirty="0">
                <a:solidFill>
                  <a:srgbClr val="1D1D1B"/>
                </a:solidFill>
                <a:latin typeface="Trebuchet MS"/>
                <a:cs typeface="Trebuchet MS"/>
              </a:rPr>
              <a:t>a </a:t>
            </a:r>
            <a:r>
              <a:rPr sz="1800" spc="-15" dirty="0">
                <a:solidFill>
                  <a:srgbClr val="1D1D1B"/>
                </a:solidFill>
                <a:latin typeface="Trebuchet MS"/>
                <a:cs typeface="Trebuchet MS"/>
              </a:rPr>
              <a:t>évolué </a:t>
            </a:r>
            <a:r>
              <a:rPr sz="1800" spc="-70" dirty="0">
                <a:solidFill>
                  <a:srgbClr val="1D1D1B"/>
                </a:solidFill>
                <a:latin typeface="Trebuchet MS"/>
                <a:cs typeface="Trebuchet MS"/>
              </a:rPr>
              <a:t>positivement </a:t>
            </a:r>
            <a:r>
              <a:rPr sz="1800" spc="-15" dirty="0">
                <a:solidFill>
                  <a:srgbClr val="1D1D1B"/>
                </a:solidFill>
                <a:latin typeface="Trebuchet MS"/>
                <a:cs typeface="Trebuchet MS"/>
              </a:rPr>
              <a:t>et </a:t>
            </a:r>
            <a:r>
              <a:rPr sz="1800" spc="5" dirty="0" err="1">
                <a:solidFill>
                  <a:srgbClr val="1D1D1B"/>
                </a:solidFill>
                <a:latin typeface="Trebuchet MS"/>
                <a:cs typeface="Trebuchet MS"/>
              </a:rPr>
              <a:t>Chahuts</a:t>
            </a:r>
            <a:r>
              <a:rPr sz="1800" spc="5" dirty="0">
                <a:solidFill>
                  <a:srgbClr val="1D1D1B"/>
                </a:solidFill>
                <a:latin typeface="Trebuchet MS"/>
                <a:cs typeface="Trebuchet MS"/>
              </a:rPr>
              <a:t> </a:t>
            </a:r>
            <a:r>
              <a:rPr sz="1800" spc="-75" dirty="0" err="1">
                <a:solidFill>
                  <a:srgbClr val="1D1D1B"/>
                </a:solidFill>
                <a:latin typeface="Trebuchet MS"/>
                <a:cs typeface="Trebuchet MS"/>
              </a:rPr>
              <a:t>est</a:t>
            </a:r>
            <a:r>
              <a:rPr lang="fr-FR" spc="-75" dirty="0">
                <a:solidFill>
                  <a:srgbClr val="1D1D1B"/>
                </a:solidFill>
                <a:latin typeface="Trebuchet MS"/>
                <a:cs typeface="Trebuchet MS"/>
              </a:rPr>
              <a:t> un </a:t>
            </a:r>
            <a:r>
              <a:rPr lang="fr-FR" spc="-45" dirty="0">
                <a:solidFill>
                  <a:srgbClr val="1D1D1B"/>
                </a:solidFill>
                <a:latin typeface="Trebuchet MS"/>
                <a:cs typeface="Trebuchet MS"/>
              </a:rPr>
              <a:t>d</a:t>
            </a:r>
            <a:r>
              <a:rPr sz="1800" spc="-45" dirty="0">
                <a:solidFill>
                  <a:srgbClr val="1D1D1B"/>
                </a:solidFill>
                <a:latin typeface="Trebuchet MS"/>
                <a:cs typeface="Trebuchet MS"/>
              </a:rPr>
              <a:t>es </a:t>
            </a:r>
            <a:r>
              <a:rPr sz="1800" spc="-70" dirty="0" err="1">
                <a:solidFill>
                  <a:srgbClr val="1D1D1B"/>
                </a:solidFill>
                <a:latin typeface="Trebuchet MS"/>
                <a:cs typeface="Trebuchet MS"/>
              </a:rPr>
              <a:t>acteurs</a:t>
            </a:r>
            <a:r>
              <a:rPr sz="1800" spc="-70" dirty="0">
                <a:solidFill>
                  <a:srgbClr val="1D1D1B"/>
                </a:solidFill>
                <a:latin typeface="Trebuchet MS"/>
                <a:cs typeface="Trebuchet MS"/>
              </a:rPr>
              <a:t> </a:t>
            </a:r>
            <a:r>
              <a:rPr sz="1800" spc="-65" dirty="0" err="1">
                <a:solidFill>
                  <a:srgbClr val="1D1D1B"/>
                </a:solidFill>
                <a:latin typeface="Trebuchet MS"/>
                <a:cs typeface="Trebuchet MS"/>
              </a:rPr>
              <a:t>historiques</a:t>
            </a:r>
            <a:r>
              <a:rPr lang="fr-FR" sz="1800" spc="-65" dirty="0">
                <a:solidFill>
                  <a:srgbClr val="1D1D1B"/>
                </a:solidFill>
                <a:latin typeface="Trebuchet MS"/>
                <a:cs typeface="Trebuchet MS"/>
              </a:rPr>
              <a:t> de la ville</a:t>
            </a:r>
            <a:r>
              <a:rPr sz="1800" spc="-70" dirty="0">
                <a:solidFill>
                  <a:srgbClr val="1D1D1B"/>
                </a:solidFill>
                <a:latin typeface="Trebuchet MS"/>
                <a:cs typeface="Trebuchet MS"/>
              </a:rPr>
              <a:t>.</a:t>
            </a:r>
            <a:endParaRPr sz="1800" dirty="0">
              <a:latin typeface="Trebuchet MS"/>
              <a:cs typeface="Trebuchet MS"/>
            </a:endParaRPr>
          </a:p>
        </p:txBody>
      </p:sp>
      <p:sp>
        <p:nvSpPr>
          <p:cNvPr id="53" name="object 53"/>
          <p:cNvSpPr/>
          <p:nvPr/>
        </p:nvSpPr>
        <p:spPr>
          <a:xfrm>
            <a:off x="1231901" y="977524"/>
            <a:ext cx="2193925" cy="438150"/>
          </a:xfrm>
          <a:custGeom>
            <a:avLst/>
            <a:gdLst/>
            <a:ahLst/>
            <a:cxnLst/>
            <a:rect l="l" t="t" r="r" b="b"/>
            <a:pathLst>
              <a:path w="2193925" h="438150">
                <a:moveTo>
                  <a:pt x="1974481"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974481" y="438124"/>
                </a:lnTo>
                <a:lnTo>
                  <a:pt x="2024553" y="432312"/>
                </a:lnTo>
                <a:lnTo>
                  <a:pt x="2070601" y="415771"/>
                </a:lnTo>
                <a:lnTo>
                  <a:pt x="2111284" y="389841"/>
                </a:lnTo>
                <a:lnTo>
                  <a:pt x="2145261" y="355864"/>
                </a:lnTo>
                <a:lnTo>
                  <a:pt x="2171190" y="315181"/>
                </a:lnTo>
                <a:lnTo>
                  <a:pt x="2187732" y="269133"/>
                </a:lnTo>
                <a:lnTo>
                  <a:pt x="2193544" y="219062"/>
                </a:lnTo>
                <a:lnTo>
                  <a:pt x="2187732" y="168990"/>
                </a:lnTo>
                <a:lnTo>
                  <a:pt x="2171190" y="122942"/>
                </a:lnTo>
                <a:lnTo>
                  <a:pt x="2145261" y="82259"/>
                </a:lnTo>
                <a:lnTo>
                  <a:pt x="2111284" y="48282"/>
                </a:lnTo>
                <a:lnTo>
                  <a:pt x="2070601" y="22353"/>
                </a:lnTo>
                <a:lnTo>
                  <a:pt x="2024553" y="5811"/>
                </a:lnTo>
                <a:lnTo>
                  <a:pt x="1974481" y="0"/>
                </a:lnTo>
                <a:close/>
              </a:path>
            </a:pathLst>
          </a:custGeom>
          <a:solidFill>
            <a:srgbClr val="D21924"/>
          </a:solidFill>
        </p:spPr>
        <p:txBody>
          <a:bodyPr wrap="square" lIns="0" tIns="0" rIns="0" bIns="0" rtlCol="0"/>
          <a:lstStyle/>
          <a:p>
            <a:endParaRPr/>
          </a:p>
        </p:txBody>
      </p:sp>
      <p:sp>
        <p:nvSpPr>
          <p:cNvPr id="54" name="object 54"/>
          <p:cNvSpPr txBox="1"/>
          <p:nvPr/>
        </p:nvSpPr>
        <p:spPr>
          <a:xfrm>
            <a:off x="1473200" y="1019757"/>
            <a:ext cx="1813560" cy="299720"/>
          </a:xfrm>
          <a:prstGeom prst="rect">
            <a:avLst/>
          </a:prstGeom>
        </p:spPr>
        <p:txBody>
          <a:bodyPr vert="horz" wrap="square" lIns="0" tIns="12700" rIns="0" bIns="0" rtlCol="0">
            <a:spAutoFit/>
          </a:bodyPr>
          <a:lstStyle/>
          <a:p>
            <a:pPr marL="12700">
              <a:lnSpc>
                <a:spcPct val="100000"/>
              </a:lnSpc>
              <a:spcBef>
                <a:spcPts val="100"/>
              </a:spcBef>
            </a:pPr>
            <a:r>
              <a:rPr sz="1800" b="1" spc="45" dirty="0">
                <a:solidFill>
                  <a:srgbClr val="FFFFFF"/>
                </a:solidFill>
                <a:latin typeface="Trebuchet MS"/>
                <a:cs typeface="Trebuchet MS"/>
              </a:rPr>
              <a:t>Étude de </a:t>
            </a:r>
            <a:r>
              <a:rPr sz="1800" b="1" spc="5" dirty="0" err="1">
                <a:solidFill>
                  <a:srgbClr val="FFFFFF"/>
                </a:solidFill>
                <a:latin typeface="Trebuchet MS"/>
                <a:cs typeface="Trebuchet MS"/>
              </a:rPr>
              <a:t>cas</a:t>
            </a:r>
            <a:r>
              <a:rPr lang="fr-FR" sz="1800" b="1" spc="5" dirty="0">
                <a:solidFill>
                  <a:srgbClr val="FFFFFF"/>
                </a:solidFill>
                <a:latin typeface="Trebuchet MS"/>
                <a:cs typeface="Trebuchet MS"/>
              </a:rPr>
              <a:t> 3</a:t>
            </a:r>
            <a:endParaRPr sz="1800" dirty="0">
              <a:latin typeface="Trebuchet MS"/>
              <a:cs typeface="Trebuchet MS"/>
            </a:endParaRPr>
          </a:p>
        </p:txBody>
      </p:sp>
      <p:sp>
        <p:nvSpPr>
          <p:cNvPr id="55" name="object 55"/>
          <p:cNvSpPr/>
          <p:nvPr/>
        </p:nvSpPr>
        <p:spPr>
          <a:xfrm>
            <a:off x="9140355" y="6766471"/>
            <a:ext cx="193675" cy="193675"/>
          </a:xfrm>
          <a:custGeom>
            <a:avLst/>
            <a:gdLst/>
            <a:ahLst/>
            <a:cxnLst/>
            <a:rect l="l" t="t" r="r" b="b"/>
            <a:pathLst>
              <a:path w="193675" h="193675">
                <a:moveTo>
                  <a:pt x="193662" y="0"/>
                </a:moveTo>
                <a:lnTo>
                  <a:pt x="0" y="0"/>
                </a:lnTo>
                <a:lnTo>
                  <a:pt x="0" y="193662"/>
                </a:lnTo>
                <a:lnTo>
                  <a:pt x="193662" y="193662"/>
                </a:lnTo>
                <a:lnTo>
                  <a:pt x="193662" y="0"/>
                </a:lnTo>
                <a:close/>
              </a:path>
            </a:pathLst>
          </a:custGeom>
          <a:solidFill>
            <a:srgbClr val="D21924"/>
          </a:solidFill>
        </p:spPr>
        <p:txBody>
          <a:bodyPr wrap="square" lIns="0" tIns="0" rIns="0" bIns="0" rtlCol="0"/>
          <a:lstStyle/>
          <a:p>
            <a:endParaRPr/>
          </a:p>
        </p:txBody>
      </p:sp>
      <p:pic>
        <p:nvPicPr>
          <p:cNvPr id="56" name="object 3">
            <a:extLst>
              <a:ext uri="{FF2B5EF4-FFF2-40B4-BE49-F238E27FC236}">
                <a16:creationId xmlns:a16="http://schemas.microsoft.com/office/drawing/2014/main" id="{77326EC0-46FA-CC6C-F6C9-4085FCFAB3C6}"/>
              </a:ext>
            </a:extLst>
          </p:cNvPr>
          <p:cNvPicPr/>
          <p:nvPr/>
        </p:nvPicPr>
        <p:blipFill>
          <a:blip r:embed="rId2" cstate="print"/>
          <a:stretch>
            <a:fillRect/>
          </a:stretch>
        </p:blipFill>
        <p:spPr>
          <a:xfrm>
            <a:off x="2438400" y="5562600"/>
            <a:ext cx="72524" cy="155562"/>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35393" y="0"/>
            <a:ext cx="9323070" cy="4555490"/>
            <a:chOff x="735393" y="0"/>
            <a:chExt cx="9323070" cy="4555490"/>
          </a:xfrm>
        </p:grpSpPr>
        <p:pic>
          <p:nvPicPr>
            <p:cNvPr id="3" name="object 3"/>
            <p:cNvPicPr/>
            <p:nvPr/>
          </p:nvPicPr>
          <p:blipFill>
            <a:blip r:embed="rId2" cstate="print"/>
            <a:stretch>
              <a:fillRect/>
            </a:stretch>
          </p:blipFill>
          <p:spPr>
            <a:xfrm>
              <a:off x="6474828" y="0"/>
              <a:ext cx="3583571" cy="4555045"/>
            </a:xfrm>
            <a:prstGeom prst="rect">
              <a:avLst/>
            </a:prstGeom>
          </p:spPr>
        </p:pic>
        <p:pic>
          <p:nvPicPr>
            <p:cNvPr id="4" name="object 4"/>
            <p:cNvPicPr/>
            <p:nvPr/>
          </p:nvPicPr>
          <p:blipFill>
            <a:blip r:embed="rId3" cstate="print"/>
            <a:stretch>
              <a:fillRect/>
            </a:stretch>
          </p:blipFill>
          <p:spPr>
            <a:xfrm>
              <a:off x="735393" y="12064"/>
              <a:ext cx="6391935" cy="4063999"/>
            </a:xfrm>
            <a:prstGeom prst="rect">
              <a:avLst/>
            </a:prstGeom>
          </p:spPr>
        </p:pic>
      </p:grpSp>
      <p:sp>
        <p:nvSpPr>
          <p:cNvPr id="5" name="object 5"/>
          <p:cNvSpPr txBox="1"/>
          <p:nvPr/>
        </p:nvSpPr>
        <p:spPr>
          <a:xfrm>
            <a:off x="1179027" y="3920872"/>
            <a:ext cx="3170555" cy="751488"/>
          </a:xfrm>
          <a:prstGeom prst="rect">
            <a:avLst/>
          </a:prstGeom>
        </p:spPr>
        <p:txBody>
          <a:bodyPr vert="horz" wrap="square" lIns="0" tIns="12700" rIns="0" bIns="0" rtlCol="0">
            <a:spAutoFit/>
          </a:bodyPr>
          <a:lstStyle/>
          <a:p>
            <a:pPr marL="12700">
              <a:lnSpc>
                <a:spcPct val="100000"/>
              </a:lnSpc>
              <a:spcBef>
                <a:spcPts val="100"/>
              </a:spcBef>
            </a:pPr>
            <a:r>
              <a:rPr sz="2400" spc="50" dirty="0">
                <a:solidFill>
                  <a:srgbClr val="1D1D1B"/>
                </a:solidFill>
                <a:latin typeface="Trebuchet MS"/>
                <a:cs typeface="Trebuchet MS"/>
              </a:rPr>
              <a:t>Ted</a:t>
            </a:r>
            <a:r>
              <a:rPr lang="fr-FR" sz="2400" spc="50" dirty="0">
                <a:solidFill>
                  <a:srgbClr val="1D1D1B"/>
                </a:solidFill>
                <a:latin typeface="Trebuchet MS"/>
                <a:cs typeface="Trebuchet MS"/>
              </a:rPr>
              <a:t> Talk</a:t>
            </a:r>
            <a:endParaRPr sz="2400" dirty="0">
              <a:latin typeface="Trebuchet MS"/>
              <a:cs typeface="Trebuchet MS"/>
            </a:endParaRPr>
          </a:p>
          <a:p>
            <a:pPr marL="12700">
              <a:lnSpc>
                <a:spcPct val="100000"/>
              </a:lnSpc>
            </a:pPr>
            <a:r>
              <a:rPr sz="2400" spc="170" dirty="0">
                <a:solidFill>
                  <a:srgbClr val="1D1D1B"/>
                </a:solidFill>
                <a:latin typeface="Trebuchet MS"/>
                <a:cs typeface="Trebuchet MS"/>
              </a:rPr>
              <a:t>pour le </a:t>
            </a:r>
            <a:r>
              <a:rPr sz="2400" spc="140" dirty="0">
                <a:solidFill>
                  <a:srgbClr val="1D1D1B"/>
                </a:solidFill>
                <a:latin typeface="Trebuchet MS"/>
                <a:cs typeface="Trebuchet MS"/>
              </a:rPr>
              <a:t>Street </a:t>
            </a:r>
            <a:r>
              <a:rPr sz="2400" spc="215" dirty="0">
                <a:solidFill>
                  <a:srgbClr val="1D1D1B"/>
                </a:solidFill>
                <a:latin typeface="Trebuchet MS"/>
                <a:cs typeface="Trebuchet MS"/>
              </a:rPr>
              <a:t>Art</a:t>
            </a:r>
            <a:endParaRPr sz="2400" dirty="0">
              <a:latin typeface="Trebuchet MS"/>
              <a:cs typeface="Trebuchet MS"/>
            </a:endParaRPr>
          </a:p>
        </p:txBody>
      </p:sp>
      <p:sp>
        <p:nvSpPr>
          <p:cNvPr id="6" name="object 6"/>
          <p:cNvSpPr txBox="1"/>
          <p:nvPr/>
        </p:nvSpPr>
        <p:spPr>
          <a:xfrm>
            <a:off x="1179028" y="5056795"/>
            <a:ext cx="3665220" cy="848360"/>
          </a:xfrm>
          <a:prstGeom prst="rect">
            <a:avLst/>
          </a:prstGeom>
        </p:spPr>
        <p:txBody>
          <a:bodyPr vert="horz" wrap="square" lIns="0" tIns="12700" rIns="0" bIns="0" rtlCol="0">
            <a:spAutoFit/>
          </a:bodyPr>
          <a:lstStyle/>
          <a:p>
            <a:pPr marL="12700" marR="5080" algn="just">
              <a:lnSpc>
                <a:spcPct val="100000"/>
              </a:lnSpc>
              <a:spcBef>
                <a:spcPts val="100"/>
              </a:spcBef>
            </a:pPr>
            <a:r>
              <a:rPr sz="1800" spc="-40" dirty="0">
                <a:solidFill>
                  <a:srgbClr val="1D1D1B"/>
                </a:solidFill>
                <a:latin typeface="Trebuchet MS"/>
                <a:cs typeface="Trebuchet MS"/>
              </a:rPr>
              <a:t>Un artiste </a:t>
            </a:r>
            <a:r>
              <a:rPr sz="1800" spc="-5" dirty="0">
                <a:solidFill>
                  <a:srgbClr val="1D1D1B"/>
                </a:solidFill>
                <a:latin typeface="Trebuchet MS"/>
                <a:cs typeface="Trebuchet MS"/>
              </a:rPr>
              <a:t>utilise la </a:t>
            </a:r>
            <a:r>
              <a:rPr sz="1800" spc="-60" dirty="0">
                <a:solidFill>
                  <a:srgbClr val="1D1D1B"/>
                </a:solidFill>
                <a:latin typeface="Trebuchet MS"/>
                <a:cs typeface="Trebuchet MS"/>
              </a:rPr>
              <a:t>calligraphie </a:t>
            </a:r>
            <a:r>
              <a:rPr sz="1800" spc="-15" dirty="0">
                <a:solidFill>
                  <a:srgbClr val="1D1D1B"/>
                </a:solidFill>
                <a:latin typeface="Trebuchet MS"/>
                <a:cs typeface="Trebuchet MS"/>
              </a:rPr>
              <a:t>et les </a:t>
            </a:r>
            <a:r>
              <a:rPr sz="1800" spc="-60" dirty="0">
                <a:solidFill>
                  <a:srgbClr val="1D1D1B"/>
                </a:solidFill>
                <a:latin typeface="Trebuchet MS"/>
                <a:cs typeface="Trebuchet MS"/>
              </a:rPr>
              <a:t>graffitis </a:t>
            </a:r>
            <a:r>
              <a:rPr sz="1800" spc="-50" dirty="0">
                <a:solidFill>
                  <a:srgbClr val="1D1D1B"/>
                </a:solidFill>
                <a:latin typeface="Trebuchet MS"/>
                <a:cs typeface="Trebuchet MS"/>
              </a:rPr>
              <a:t>sur les </a:t>
            </a:r>
            <a:r>
              <a:rPr sz="1800" spc="-60" dirty="0">
                <a:solidFill>
                  <a:srgbClr val="1D1D1B"/>
                </a:solidFill>
                <a:latin typeface="Trebuchet MS"/>
                <a:cs typeface="Trebuchet MS"/>
              </a:rPr>
              <a:t>murs des </a:t>
            </a:r>
            <a:r>
              <a:rPr sz="1800" spc="-25" dirty="0">
                <a:solidFill>
                  <a:srgbClr val="1D1D1B"/>
                </a:solidFill>
                <a:latin typeface="Trebuchet MS"/>
                <a:cs typeface="Trebuchet MS"/>
              </a:rPr>
              <a:t>villes </a:t>
            </a:r>
            <a:r>
              <a:rPr sz="1800" spc="-15" dirty="0">
                <a:solidFill>
                  <a:srgbClr val="1D1D1B"/>
                </a:solidFill>
                <a:latin typeface="Trebuchet MS"/>
                <a:cs typeface="Trebuchet MS"/>
              </a:rPr>
              <a:t>pour </a:t>
            </a:r>
            <a:r>
              <a:rPr sz="1800" spc="-25" dirty="0">
                <a:solidFill>
                  <a:srgbClr val="1D1D1B"/>
                </a:solidFill>
                <a:latin typeface="Trebuchet MS"/>
                <a:cs typeface="Trebuchet MS"/>
              </a:rPr>
              <a:t>envoyer un message </a:t>
            </a:r>
            <a:r>
              <a:rPr sz="1800" spc="-20" dirty="0">
                <a:solidFill>
                  <a:srgbClr val="1D1D1B"/>
                </a:solidFill>
                <a:latin typeface="Trebuchet MS"/>
                <a:cs typeface="Trebuchet MS"/>
              </a:rPr>
              <a:t>d'</a:t>
            </a:r>
            <a:r>
              <a:rPr sz="1800" spc="-10" dirty="0">
                <a:solidFill>
                  <a:srgbClr val="1D1D1B"/>
                </a:solidFill>
                <a:latin typeface="Trebuchet MS"/>
                <a:cs typeface="Trebuchet MS"/>
              </a:rPr>
              <a:t>espoir </a:t>
            </a:r>
            <a:r>
              <a:rPr sz="1800" spc="-15" dirty="0">
                <a:solidFill>
                  <a:srgbClr val="1D1D1B"/>
                </a:solidFill>
                <a:latin typeface="Trebuchet MS"/>
                <a:cs typeface="Trebuchet MS"/>
              </a:rPr>
              <a:t>et de </a:t>
            </a:r>
            <a:r>
              <a:rPr sz="1800" spc="-80" dirty="0">
                <a:solidFill>
                  <a:srgbClr val="1D1D1B"/>
                </a:solidFill>
                <a:latin typeface="Trebuchet MS"/>
                <a:cs typeface="Trebuchet MS"/>
              </a:rPr>
              <a:t>paix.</a:t>
            </a:r>
            <a:endParaRPr sz="1800">
              <a:latin typeface="Trebuchet MS"/>
              <a:cs typeface="Trebuchet MS"/>
            </a:endParaRPr>
          </a:p>
        </p:txBody>
      </p:sp>
      <p:sp>
        <p:nvSpPr>
          <p:cNvPr id="7" name="object 7"/>
          <p:cNvSpPr txBox="1"/>
          <p:nvPr/>
        </p:nvSpPr>
        <p:spPr>
          <a:xfrm>
            <a:off x="1179028" y="6154075"/>
            <a:ext cx="3170555" cy="848360"/>
          </a:xfrm>
          <a:prstGeom prst="rect">
            <a:avLst/>
          </a:prstGeom>
        </p:spPr>
        <p:txBody>
          <a:bodyPr vert="horz" wrap="square" lIns="0" tIns="12700" rIns="0" bIns="0" rtlCol="0">
            <a:spAutoFit/>
          </a:bodyPr>
          <a:lstStyle/>
          <a:p>
            <a:pPr marL="12700" marR="5080">
              <a:lnSpc>
                <a:spcPct val="100000"/>
              </a:lnSpc>
              <a:spcBef>
                <a:spcPts val="100"/>
              </a:spcBef>
            </a:pPr>
            <a:r>
              <a:rPr sz="1800" b="1" spc="-5" dirty="0">
                <a:solidFill>
                  <a:srgbClr val="1D1D1B"/>
                </a:solidFill>
                <a:latin typeface="Trebuchet MS"/>
                <a:cs typeface="Trebuchet MS"/>
                <a:hlinkClick r:id="rId4"/>
              </a:rPr>
              <a:t>www.ted.com/talks/el_- </a:t>
            </a:r>
            <a:r>
              <a:rPr sz="1800" b="1" spc="-25" dirty="0">
                <a:solidFill>
                  <a:srgbClr val="1D1D1B"/>
                </a:solidFill>
                <a:latin typeface="Trebuchet MS"/>
                <a:cs typeface="Trebuchet MS"/>
              </a:rPr>
              <a:t>seed_street_art_with_a_mes- </a:t>
            </a:r>
            <a:r>
              <a:rPr sz="1800" b="1" spc="-5" dirty="0">
                <a:solidFill>
                  <a:srgbClr val="1D1D1B"/>
                </a:solidFill>
                <a:latin typeface="Trebuchet MS"/>
                <a:cs typeface="Trebuchet MS"/>
              </a:rPr>
              <a:t>sage_of_hope_and_peace</a:t>
            </a:r>
            <a:endParaRPr sz="1800">
              <a:latin typeface="Trebuchet MS"/>
              <a:cs typeface="Trebuchet MS"/>
            </a:endParaRPr>
          </a:p>
        </p:txBody>
      </p:sp>
      <p:sp>
        <p:nvSpPr>
          <p:cNvPr id="8" name="object 8"/>
          <p:cNvSpPr/>
          <p:nvPr/>
        </p:nvSpPr>
        <p:spPr>
          <a:xfrm>
            <a:off x="1191727" y="3233802"/>
            <a:ext cx="1814830" cy="438150"/>
          </a:xfrm>
          <a:custGeom>
            <a:avLst/>
            <a:gdLst/>
            <a:ahLst/>
            <a:cxnLst/>
            <a:rect l="l" t="t" r="r" b="b"/>
            <a:pathLst>
              <a:path w="1814830" h="438150">
                <a:moveTo>
                  <a:pt x="1615440" y="0"/>
                </a:moveTo>
                <a:lnTo>
                  <a:pt x="199250" y="0"/>
                </a:lnTo>
                <a:lnTo>
                  <a:pt x="153707" y="5286"/>
                </a:lnTo>
                <a:lnTo>
                  <a:pt x="111823" y="20331"/>
                </a:lnTo>
                <a:lnTo>
                  <a:pt x="74820" y="43916"/>
                </a:lnTo>
                <a:lnTo>
                  <a:pt x="43916" y="74820"/>
                </a:lnTo>
                <a:lnTo>
                  <a:pt x="20331" y="111823"/>
                </a:lnTo>
                <a:lnTo>
                  <a:pt x="5286" y="153707"/>
                </a:lnTo>
                <a:lnTo>
                  <a:pt x="0" y="199250"/>
                </a:lnTo>
                <a:lnTo>
                  <a:pt x="0" y="238874"/>
                </a:lnTo>
                <a:lnTo>
                  <a:pt x="5286" y="284417"/>
                </a:lnTo>
                <a:lnTo>
                  <a:pt x="20331" y="326300"/>
                </a:lnTo>
                <a:lnTo>
                  <a:pt x="43916" y="363304"/>
                </a:lnTo>
                <a:lnTo>
                  <a:pt x="74820" y="394208"/>
                </a:lnTo>
                <a:lnTo>
                  <a:pt x="111823" y="417793"/>
                </a:lnTo>
                <a:lnTo>
                  <a:pt x="153707" y="432838"/>
                </a:lnTo>
                <a:lnTo>
                  <a:pt x="199250" y="438124"/>
                </a:lnTo>
                <a:lnTo>
                  <a:pt x="1615440" y="438124"/>
                </a:lnTo>
                <a:lnTo>
                  <a:pt x="1660983" y="432838"/>
                </a:lnTo>
                <a:lnTo>
                  <a:pt x="1702866" y="417793"/>
                </a:lnTo>
                <a:lnTo>
                  <a:pt x="1739870" y="394208"/>
                </a:lnTo>
                <a:lnTo>
                  <a:pt x="1770774" y="363304"/>
                </a:lnTo>
                <a:lnTo>
                  <a:pt x="1794358" y="326300"/>
                </a:lnTo>
                <a:lnTo>
                  <a:pt x="1809404" y="284417"/>
                </a:lnTo>
                <a:lnTo>
                  <a:pt x="1814690" y="238874"/>
                </a:lnTo>
                <a:lnTo>
                  <a:pt x="1814690" y="199250"/>
                </a:lnTo>
                <a:lnTo>
                  <a:pt x="1809404" y="153707"/>
                </a:lnTo>
                <a:lnTo>
                  <a:pt x="1794358" y="111823"/>
                </a:lnTo>
                <a:lnTo>
                  <a:pt x="1770774" y="74820"/>
                </a:lnTo>
                <a:lnTo>
                  <a:pt x="1739870" y="43916"/>
                </a:lnTo>
                <a:lnTo>
                  <a:pt x="1702866" y="20331"/>
                </a:lnTo>
                <a:lnTo>
                  <a:pt x="1660983" y="5286"/>
                </a:lnTo>
                <a:lnTo>
                  <a:pt x="1615440" y="0"/>
                </a:lnTo>
                <a:close/>
              </a:path>
            </a:pathLst>
          </a:custGeom>
          <a:solidFill>
            <a:srgbClr val="D21924"/>
          </a:solidFill>
        </p:spPr>
        <p:txBody>
          <a:bodyPr wrap="square" lIns="0" tIns="0" rIns="0" bIns="0" rtlCol="0"/>
          <a:lstStyle/>
          <a:p>
            <a:endParaRPr/>
          </a:p>
        </p:txBody>
      </p:sp>
      <p:sp>
        <p:nvSpPr>
          <p:cNvPr id="9" name="object 9"/>
          <p:cNvSpPr txBox="1"/>
          <p:nvPr/>
        </p:nvSpPr>
        <p:spPr>
          <a:xfrm>
            <a:off x="1310231" y="3276035"/>
            <a:ext cx="2042569" cy="289823"/>
          </a:xfrm>
          <a:prstGeom prst="rect">
            <a:avLst/>
          </a:prstGeom>
        </p:spPr>
        <p:txBody>
          <a:bodyPr vert="horz" wrap="square" lIns="0" tIns="12700" rIns="0" bIns="0" rtlCol="0">
            <a:spAutoFit/>
          </a:bodyPr>
          <a:lstStyle/>
          <a:p>
            <a:pPr marL="12700">
              <a:lnSpc>
                <a:spcPct val="100000"/>
              </a:lnSpc>
              <a:spcBef>
                <a:spcPts val="100"/>
              </a:spcBef>
            </a:pPr>
            <a:r>
              <a:rPr sz="1800" b="1" spc="45" dirty="0">
                <a:solidFill>
                  <a:srgbClr val="FFFFFF"/>
                </a:solidFill>
                <a:latin typeface="Trebuchet MS"/>
                <a:cs typeface="Trebuchet MS"/>
              </a:rPr>
              <a:t>Étude de </a:t>
            </a:r>
            <a:r>
              <a:rPr sz="1800" b="1" spc="5" dirty="0" err="1">
                <a:solidFill>
                  <a:srgbClr val="FFFFFF"/>
                </a:solidFill>
                <a:latin typeface="Trebuchet MS"/>
                <a:cs typeface="Trebuchet MS"/>
              </a:rPr>
              <a:t>cas</a:t>
            </a:r>
            <a:r>
              <a:rPr sz="1800" b="1" spc="5" dirty="0">
                <a:solidFill>
                  <a:srgbClr val="FFFFFF"/>
                </a:solidFill>
                <a:latin typeface="Trebuchet MS"/>
                <a:cs typeface="Trebuchet MS"/>
              </a:rPr>
              <a:t> </a:t>
            </a:r>
            <a:r>
              <a:rPr lang="fr-FR" b="1" spc="-55" dirty="0">
                <a:solidFill>
                  <a:srgbClr val="FFFFFF"/>
                </a:solidFill>
                <a:latin typeface="Trebuchet MS"/>
                <a:cs typeface="Trebuchet MS"/>
              </a:rPr>
              <a:t>4</a:t>
            </a:r>
            <a:endParaRPr sz="1800" dirty="0">
              <a:latin typeface="Trebuchet MS"/>
              <a:cs typeface="Trebuchet MS"/>
            </a:endParaRPr>
          </a:p>
        </p:txBody>
      </p:sp>
      <p:sp>
        <p:nvSpPr>
          <p:cNvPr id="10" name="object 10"/>
          <p:cNvSpPr txBox="1"/>
          <p:nvPr/>
        </p:nvSpPr>
        <p:spPr>
          <a:xfrm>
            <a:off x="6937126" y="5054544"/>
            <a:ext cx="2565400" cy="2228815"/>
          </a:xfrm>
          <a:prstGeom prst="rect">
            <a:avLst/>
          </a:prstGeom>
        </p:spPr>
        <p:txBody>
          <a:bodyPr vert="horz" wrap="square" lIns="0" tIns="12700" rIns="0" bIns="0" rtlCol="0">
            <a:spAutoFit/>
          </a:bodyPr>
          <a:lstStyle/>
          <a:p>
            <a:pPr marL="35560" marR="5080" indent="-23495" algn="r">
              <a:lnSpc>
                <a:spcPct val="100000"/>
              </a:lnSpc>
              <a:spcBef>
                <a:spcPts val="100"/>
              </a:spcBef>
            </a:pPr>
            <a:r>
              <a:rPr sz="1800" b="1" i="1" spc="-75" dirty="0">
                <a:solidFill>
                  <a:srgbClr val="D21924"/>
                </a:solidFill>
                <a:latin typeface="Trebuchet MS"/>
                <a:cs typeface="Trebuchet MS"/>
              </a:rPr>
              <a:t>L'artiste </a:t>
            </a:r>
            <a:r>
              <a:rPr sz="1800" b="1" i="1" spc="-30" dirty="0">
                <a:solidFill>
                  <a:srgbClr val="D21924"/>
                </a:solidFill>
                <a:latin typeface="Trebuchet MS"/>
                <a:cs typeface="Trebuchet MS"/>
              </a:rPr>
              <a:t>franco-tunisien </a:t>
            </a:r>
            <a:r>
              <a:rPr sz="1800" b="1" i="1" spc="-60" dirty="0">
                <a:solidFill>
                  <a:srgbClr val="D21924"/>
                </a:solidFill>
                <a:latin typeface="Trebuchet MS"/>
                <a:cs typeface="Trebuchet MS"/>
              </a:rPr>
              <a:t>eL </a:t>
            </a:r>
            <a:r>
              <a:rPr sz="1800" b="1" i="1" spc="-40" dirty="0">
                <a:solidFill>
                  <a:srgbClr val="D21924"/>
                </a:solidFill>
                <a:latin typeface="Trebuchet MS"/>
                <a:cs typeface="Trebuchet MS"/>
              </a:rPr>
              <a:t>Seed </a:t>
            </a:r>
            <a:r>
              <a:rPr sz="1800" b="1" i="1" spc="-50" dirty="0">
                <a:solidFill>
                  <a:srgbClr val="D21924"/>
                </a:solidFill>
                <a:latin typeface="Trebuchet MS"/>
                <a:cs typeface="Trebuchet MS"/>
              </a:rPr>
              <a:t>mêle </a:t>
            </a:r>
            <a:r>
              <a:rPr sz="1800" b="1" i="1" spc="-30" dirty="0">
                <a:solidFill>
                  <a:srgbClr val="D21924"/>
                </a:solidFill>
                <a:latin typeface="Trebuchet MS"/>
                <a:cs typeface="Trebuchet MS"/>
              </a:rPr>
              <a:t>l'</a:t>
            </a:r>
            <a:r>
              <a:rPr sz="1800" b="1" i="1" spc="-85" dirty="0">
                <a:solidFill>
                  <a:srgbClr val="D21924"/>
                </a:solidFill>
                <a:latin typeface="Trebuchet MS"/>
                <a:cs typeface="Trebuchet MS"/>
              </a:rPr>
              <a:t>art </a:t>
            </a:r>
            <a:r>
              <a:rPr sz="1800" b="1" i="1" spc="-55" dirty="0">
                <a:solidFill>
                  <a:srgbClr val="D21924"/>
                </a:solidFill>
                <a:latin typeface="Trebuchet MS"/>
                <a:cs typeface="Trebuchet MS"/>
              </a:rPr>
              <a:t>historique </a:t>
            </a:r>
            <a:r>
              <a:rPr sz="1800" b="1" i="1" dirty="0">
                <a:solidFill>
                  <a:srgbClr val="D21924"/>
                </a:solidFill>
                <a:latin typeface="Trebuchet MS"/>
                <a:cs typeface="Trebuchet MS"/>
              </a:rPr>
              <a:t>de la </a:t>
            </a:r>
            <a:r>
              <a:rPr sz="1800" b="1" i="1" spc="-60" dirty="0">
                <a:solidFill>
                  <a:srgbClr val="D21924"/>
                </a:solidFill>
                <a:latin typeface="Trebuchet MS"/>
                <a:cs typeface="Trebuchet MS"/>
              </a:rPr>
              <a:t>calligraphie </a:t>
            </a:r>
            <a:r>
              <a:rPr sz="1800" b="1" i="1" spc="-55" dirty="0">
                <a:solidFill>
                  <a:srgbClr val="D21924"/>
                </a:solidFill>
                <a:latin typeface="Trebuchet MS"/>
                <a:cs typeface="Trebuchet MS"/>
              </a:rPr>
              <a:t>arabe </a:t>
            </a:r>
            <a:r>
              <a:rPr sz="1800" b="1" i="1" spc="20" dirty="0">
                <a:solidFill>
                  <a:srgbClr val="D21924"/>
                </a:solidFill>
                <a:latin typeface="Trebuchet MS"/>
                <a:cs typeface="Trebuchet MS"/>
              </a:rPr>
              <a:t>aux </a:t>
            </a:r>
            <a:r>
              <a:rPr sz="1800" b="1" i="1" spc="-65" dirty="0">
                <a:solidFill>
                  <a:srgbClr val="D21924"/>
                </a:solidFill>
                <a:latin typeface="Trebuchet MS"/>
                <a:cs typeface="Trebuchet MS"/>
              </a:rPr>
              <a:t>graffitis </a:t>
            </a:r>
            <a:r>
              <a:rPr sz="1800" b="1" i="1" spc="-5" dirty="0">
                <a:solidFill>
                  <a:srgbClr val="D21924"/>
                </a:solidFill>
                <a:latin typeface="Trebuchet MS"/>
                <a:cs typeface="Trebuchet MS"/>
              </a:rPr>
              <a:t>pour </a:t>
            </a:r>
            <a:r>
              <a:rPr sz="1800" b="1" i="1" spc="-65" dirty="0">
                <a:solidFill>
                  <a:srgbClr val="D21924"/>
                </a:solidFill>
                <a:latin typeface="Trebuchet MS"/>
                <a:cs typeface="Trebuchet MS"/>
              </a:rPr>
              <a:t>faire passer des </a:t>
            </a:r>
            <a:r>
              <a:rPr sz="1800" b="1" i="1" spc="-35" dirty="0">
                <a:solidFill>
                  <a:srgbClr val="D21924"/>
                </a:solidFill>
                <a:latin typeface="Trebuchet MS"/>
                <a:cs typeface="Trebuchet MS"/>
              </a:rPr>
              <a:t>messages </a:t>
            </a:r>
            <a:r>
              <a:rPr sz="1800" b="1" i="1" dirty="0">
                <a:solidFill>
                  <a:srgbClr val="D21924"/>
                </a:solidFill>
                <a:latin typeface="Trebuchet MS"/>
                <a:cs typeface="Trebuchet MS"/>
              </a:rPr>
              <a:t>de </a:t>
            </a:r>
            <a:r>
              <a:rPr sz="1800" b="1" i="1" spc="-85" dirty="0">
                <a:solidFill>
                  <a:srgbClr val="D21924"/>
                </a:solidFill>
                <a:latin typeface="Trebuchet MS"/>
                <a:cs typeface="Trebuchet MS"/>
              </a:rPr>
              <a:t>beauté, de </a:t>
            </a:r>
            <a:r>
              <a:rPr sz="1800" b="1" i="1" spc="-60" dirty="0">
                <a:solidFill>
                  <a:srgbClr val="D21924"/>
                </a:solidFill>
                <a:latin typeface="Trebuchet MS"/>
                <a:cs typeface="Trebuchet MS"/>
              </a:rPr>
              <a:t>poésie </a:t>
            </a:r>
            <a:r>
              <a:rPr sz="1800" b="1" i="1" spc="-25" dirty="0">
                <a:solidFill>
                  <a:srgbClr val="D21924"/>
                </a:solidFill>
                <a:latin typeface="Trebuchet MS"/>
                <a:cs typeface="Trebuchet MS"/>
              </a:rPr>
              <a:t>et de </a:t>
            </a:r>
            <a:r>
              <a:rPr sz="1800" b="1" i="1" spc="-90" dirty="0">
                <a:solidFill>
                  <a:srgbClr val="D21924"/>
                </a:solidFill>
                <a:latin typeface="Trebuchet MS"/>
                <a:cs typeface="Trebuchet MS"/>
              </a:rPr>
              <a:t>paix </a:t>
            </a:r>
            <a:r>
              <a:rPr sz="1800" b="1" i="1" spc="-15" dirty="0">
                <a:solidFill>
                  <a:srgbClr val="D21924"/>
                </a:solidFill>
                <a:latin typeface="Trebuchet MS"/>
                <a:cs typeface="Trebuchet MS"/>
              </a:rPr>
              <a:t>à travers le monde.</a:t>
            </a:r>
            <a:endParaRPr sz="1800" dirty="0">
              <a:latin typeface="Trebuchet MS"/>
              <a:cs typeface="Trebuchet M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10058400" cy="1049248"/>
            </a:xfrm>
            <a:prstGeom prst="rect">
              <a:avLst/>
            </a:prstGeom>
          </p:spPr>
        </p:pic>
        <p:pic>
          <p:nvPicPr>
            <p:cNvPr id="4" name="object 4"/>
            <p:cNvPicPr/>
            <p:nvPr/>
          </p:nvPicPr>
          <p:blipFill>
            <a:blip r:embed="rId3" cstate="print"/>
            <a:stretch>
              <a:fillRect/>
            </a:stretch>
          </p:blipFill>
          <p:spPr>
            <a:xfrm>
              <a:off x="0" y="973061"/>
              <a:ext cx="10058400" cy="6799338"/>
            </a:xfrm>
            <a:prstGeom prst="rect">
              <a:avLst/>
            </a:prstGeom>
          </p:spPr>
        </p:pic>
      </p:grpSp>
      <p:sp>
        <p:nvSpPr>
          <p:cNvPr id="5" name="object 5"/>
          <p:cNvSpPr txBox="1">
            <a:spLocks noGrp="1"/>
          </p:cNvSpPr>
          <p:nvPr>
            <p:ph type="title"/>
          </p:nvPr>
        </p:nvSpPr>
        <p:spPr>
          <a:xfrm>
            <a:off x="1174179" y="765435"/>
            <a:ext cx="7436421" cy="2037080"/>
          </a:xfrm>
          <a:prstGeom prst="rect">
            <a:avLst/>
          </a:prstGeom>
        </p:spPr>
        <p:txBody>
          <a:bodyPr vert="horz" wrap="square" lIns="0" tIns="195580" rIns="0" bIns="0" rtlCol="0">
            <a:spAutoFit/>
          </a:bodyPr>
          <a:lstStyle/>
          <a:p>
            <a:pPr marL="12700" marR="5080">
              <a:lnSpc>
                <a:spcPts val="7200"/>
              </a:lnSpc>
              <a:spcBef>
                <a:spcPts val="1540"/>
              </a:spcBef>
            </a:pPr>
            <a:r>
              <a:rPr sz="7200" b="0" spc="440" dirty="0">
                <a:solidFill>
                  <a:srgbClr val="1D1D1B"/>
                </a:solidFill>
                <a:latin typeface="Trebuchet MS"/>
                <a:cs typeface="Trebuchet MS"/>
              </a:rPr>
              <a:t>Activités d'</a:t>
            </a:r>
            <a:r>
              <a:rPr sz="7200" b="0" spc="535" dirty="0">
                <a:solidFill>
                  <a:srgbClr val="1D1D1B"/>
                </a:solidFill>
                <a:latin typeface="Trebuchet MS"/>
                <a:cs typeface="Trebuchet MS"/>
              </a:rPr>
              <a:t>apprentissage</a:t>
            </a:r>
            <a:endParaRPr sz="7200" dirty="0">
              <a:latin typeface="Trebuchet MS"/>
              <a:cs typeface="Trebuchet MS"/>
            </a:endParaRPr>
          </a:p>
        </p:txBody>
      </p:sp>
      <p:grpSp>
        <p:nvGrpSpPr>
          <p:cNvPr id="6" name="object 6"/>
          <p:cNvGrpSpPr/>
          <p:nvPr/>
        </p:nvGrpSpPr>
        <p:grpSpPr>
          <a:xfrm>
            <a:off x="267581" y="2700258"/>
            <a:ext cx="5355590" cy="5072380"/>
            <a:chOff x="267581" y="2700258"/>
            <a:chExt cx="5355590" cy="5072380"/>
          </a:xfrm>
        </p:grpSpPr>
        <p:sp>
          <p:nvSpPr>
            <p:cNvPr id="7" name="object 7"/>
            <p:cNvSpPr/>
            <p:nvPr/>
          </p:nvSpPr>
          <p:spPr>
            <a:xfrm>
              <a:off x="2438923" y="2700258"/>
              <a:ext cx="609600" cy="436245"/>
            </a:xfrm>
            <a:custGeom>
              <a:avLst/>
              <a:gdLst/>
              <a:ahLst/>
              <a:cxnLst/>
              <a:rect l="l" t="t" r="r" b="b"/>
              <a:pathLst>
                <a:path w="609600" h="436244">
                  <a:moveTo>
                    <a:pt x="304800" y="0"/>
                  </a:moveTo>
                  <a:lnTo>
                    <a:pt x="250011" y="3512"/>
                  </a:lnTo>
                  <a:lnTo>
                    <a:pt x="198444" y="13638"/>
                  </a:lnTo>
                  <a:lnTo>
                    <a:pt x="150960" y="29762"/>
                  </a:lnTo>
                  <a:lnTo>
                    <a:pt x="108420" y="51269"/>
                  </a:lnTo>
                  <a:lnTo>
                    <a:pt x="71684" y="77543"/>
                  </a:lnTo>
                  <a:lnTo>
                    <a:pt x="41613" y="107968"/>
                  </a:lnTo>
                  <a:lnTo>
                    <a:pt x="19068" y="141929"/>
                  </a:lnTo>
                  <a:lnTo>
                    <a:pt x="4910" y="178810"/>
                  </a:lnTo>
                  <a:lnTo>
                    <a:pt x="0" y="217995"/>
                  </a:lnTo>
                  <a:lnTo>
                    <a:pt x="4910" y="257180"/>
                  </a:lnTo>
                  <a:lnTo>
                    <a:pt x="19068" y="294061"/>
                  </a:lnTo>
                  <a:lnTo>
                    <a:pt x="41613" y="328022"/>
                  </a:lnTo>
                  <a:lnTo>
                    <a:pt x="71684" y="358447"/>
                  </a:lnTo>
                  <a:lnTo>
                    <a:pt x="108420" y="384721"/>
                  </a:lnTo>
                  <a:lnTo>
                    <a:pt x="150960" y="406228"/>
                  </a:lnTo>
                  <a:lnTo>
                    <a:pt x="198444" y="422352"/>
                  </a:lnTo>
                  <a:lnTo>
                    <a:pt x="250011" y="432478"/>
                  </a:lnTo>
                  <a:lnTo>
                    <a:pt x="304800" y="435991"/>
                  </a:lnTo>
                  <a:lnTo>
                    <a:pt x="359588" y="432478"/>
                  </a:lnTo>
                  <a:lnTo>
                    <a:pt x="411155" y="422352"/>
                  </a:lnTo>
                  <a:lnTo>
                    <a:pt x="458639" y="406228"/>
                  </a:lnTo>
                  <a:lnTo>
                    <a:pt x="501179" y="384721"/>
                  </a:lnTo>
                  <a:lnTo>
                    <a:pt x="537915" y="358447"/>
                  </a:lnTo>
                  <a:lnTo>
                    <a:pt x="567986" y="328022"/>
                  </a:lnTo>
                  <a:lnTo>
                    <a:pt x="590531" y="294061"/>
                  </a:lnTo>
                  <a:lnTo>
                    <a:pt x="604689" y="257180"/>
                  </a:lnTo>
                  <a:lnTo>
                    <a:pt x="609600" y="217995"/>
                  </a:lnTo>
                  <a:lnTo>
                    <a:pt x="604689" y="178810"/>
                  </a:lnTo>
                  <a:lnTo>
                    <a:pt x="590531" y="141929"/>
                  </a:lnTo>
                  <a:lnTo>
                    <a:pt x="567986" y="107968"/>
                  </a:lnTo>
                  <a:lnTo>
                    <a:pt x="537915" y="77543"/>
                  </a:lnTo>
                  <a:lnTo>
                    <a:pt x="501179" y="51269"/>
                  </a:lnTo>
                  <a:lnTo>
                    <a:pt x="458639" y="29762"/>
                  </a:lnTo>
                  <a:lnTo>
                    <a:pt x="411155" y="13638"/>
                  </a:lnTo>
                  <a:lnTo>
                    <a:pt x="359588" y="3512"/>
                  </a:lnTo>
                  <a:lnTo>
                    <a:pt x="304800" y="0"/>
                  </a:lnTo>
                  <a:close/>
                </a:path>
              </a:pathLst>
            </a:custGeom>
            <a:solidFill>
              <a:srgbClr val="F3F3F5"/>
            </a:solidFill>
          </p:spPr>
          <p:txBody>
            <a:bodyPr wrap="square" lIns="0" tIns="0" rIns="0" bIns="0" rtlCol="0"/>
            <a:lstStyle/>
            <a:p>
              <a:endParaRPr/>
            </a:p>
          </p:txBody>
        </p:sp>
        <p:pic>
          <p:nvPicPr>
            <p:cNvPr id="8" name="object 8"/>
            <p:cNvPicPr/>
            <p:nvPr/>
          </p:nvPicPr>
          <p:blipFill>
            <a:blip r:embed="rId4" cstate="print"/>
            <a:stretch>
              <a:fillRect/>
            </a:stretch>
          </p:blipFill>
          <p:spPr>
            <a:xfrm>
              <a:off x="267581" y="2788594"/>
              <a:ext cx="5355330" cy="4983805"/>
            </a:xfrm>
            <a:prstGeom prst="rect">
              <a:avLst/>
            </a:prstGeom>
          </p:spPr>
        </p:pic>
        <p:sp>
          <p:nvSpPr>
            <p:cNvPr id="9" name="object 9"/>
            <p:cNvSpPr/>
            <p:nvPr/>
          </p:nvSpPr>
          <p:spPr>
            <a:xfrm>
              <a:off x="369177" y="2890197"/>
              <a:ext cx="4973320" cy="4882515"/>
            </a:xfrm>
            <a:custGeom>
              <a:avLst/>
              <a:gdLst/>
              <a:ahLst/>
              <a:cxnLst/>
              <a:rect l="l" t="t" r="r" b="b"/>
              <a:pathLst>
                <a:path w="4973320" h="4882515">
                  <a:moveTo>
                    <a:pt x="3464921" y="4442383"/>
                  </a:moveTo>
                  <a:lnTo>
                    <a:pt x="1910461" y="4442383"/>
                  </a:lnTo>
                  <a:lnTo>
                    <a:pt x="1957364" y="4455636"/>
                  </a:lnTo>
                  <a:lnTo>
                    <a:pt x="2004635" y="4467781"/>
                  </a:lnTo>
                  <a:lnTo>
                    <a:pt x="2052254" y="4478805"/>
                  </a:lnTo>
                  <a:lnTo>
                    <a:pt x="2100203" y="4488697"/>
                  </a:lnTo>
                  <a:lnTo>
                    <a:pt x="2148464" y="4497444"/>
                  </a:lnTo>
                  <a:lnTo>
                    <a:pt x="2197019" y="4505034"/>
                  </a:lnTo>
                  <a:lnTo>
                    <a:pt x="2245848" y="4511455"/>
                  </a:lnTo>
                  <a:lnTo>
                    <a:pt x="2294933" y="4516694"/>
                  </a:lnTo>
                  <a:lnTo>
                    <a:pt x="2344256" y="4520739"/>
                  </a:lnTo>
                  <a:lnTo>
                    <a:pt x="2393799" y="4523579"/>
                  </a:lnTo>
                  <a:lnTo>
                    <a:pt x="2443543" y="4525200"/>
                  </a:lnTo>
                  <a:lnTo>
                    <a:pt x="2621219" y="4882202"/>
                  </a:lnTo>
                  <a:lnTo>
                    <a:pt x="3038222" y="4882202"/>
                  </a:lnTo>
                  <a:lnTo>
                    <a:pt x="3470402" y="4776876"/>
                  </a:lnTo>
                  <a:lnTo>
                    <a:pt x="3464921" y="4442383"/>
                  </a:lnTo>
                  <a:close/>
                </a:path>
                <a:path w="4973320" h="4882515">
                  <a:moveTo>
                    <a:pt x="4770156" y="3462235"/>
                  </a:moveTo>
                  <a:lnTo>
                    <a:pt x="695807" y="3462235"/>
                  </a:lnTo>
                  <a:lnTo>
                    <a:pt x="720166" y="3505655"/>
                  </a:lnTo>
                  <a:lnTo>
                    <a:pt x="745500" y="3548339"/>
                  </a:lnTo>
                  <a:lnTo>
                    <a:pt x="771794" y="3590276"/>
                  </a:lnTo>
                  <a:lnTo>
                    <a:pt x="799029" y="3631455"/>
                  </a:lnTo>
                  <a:lnTo>
                    <a:pt x="827187" y="3671863"/>
                  </a:lnTo>
                  <a:lnTo>
                    <a:pt x="856253" y="3711490"/>
                  </a:lnTo>
                  <a:lnTo>
                    <a:pt x="886207" y="3750324"/>
                  </a:lnTo>
                  <a:lnTo>
                    <a:pt x="917033" y="3788354"/>
                  </a:lnTo>
                  <a:lnTo>
                    <a:pt x="948712" y="3825568"/>
                  </a:lnTo>
                  <a:lnTo>
                    <a:pt x="981229" y="3861955"/>
                  </a:lnTo>
                  <a:lnTo>
                    <a:pt x="1014564" y="3897503"/>
                  </a:lnTo>
                  <a:lnTo>
                    <a:pt x="855446" y="4371784"/>
                  </a:lnTo>
                  <a:lnTo>
                    <a:pt x="1562493" y="4801819"/>
                  </a:lnTo>
                  <a:lnTo>
                    <a:pt x="1910461" y="4442383"/>
                  </a:lnTo>
                  <a:lnTo>
                    <a:pt x="3464921" y="4442383"/>
                  </a:lnTo>
                  <a:lnTo>
                    <a:pt x="3462210" y="4276928"/>
                  </a:lnTo>
                  <a:lnTo>
                    <a:pt x="3505649" y="4252588"/>
                  </a:lnTo>
                  <a:lnTo>
                    <a:pt x="3548350" y="4227267"/>
                  </a:lnTo>
                  <a:lnTo>
                    <a:pt x="3590300" y="4200984"/>
                  </a:lnTo>
                  <a:lnTo>
                    <a:pt x="3631490" y="4173756"/>
                  </a:lnTo>
                  <a:lnTo>
                    <a:pt x="3671908" y="4145601"/>
                  </a:lnTo>
                  <a:lnTo>
                    <a:pt x="3711543" y="4116539"/>
                  </a:lnTo>
                  <a:lnTo>
                    <a:pt x="3750384" y="4086586"/>
                  </a:lnTo>
                  <a:lnTo>
                    <a:pt x="3788419" y="4055761"/>
                  </a:lnTo>
                  <a:lnTo>
                    <a:pt x="3825637" y="4024082"/>
                  </a:lnTo>
                  <a:lnTo>
                    <a:pt x="3862027" y="3991567"/>
                  </a:lnTo>
                  <a:lnTo>
                    <a:pt x="3897579" y="3958234"/>
                  </a:lnTo>
                  <a:lnTo>
                    <a:pt x="4468519" y="3958234"/>
                  </a:lnTo>
                  <a:lnTo>
                    <a:pt x="4770156" y="3462235"/>
                  </a:lnTo>
                  <a:close/>
                </a:path>
                <a:path w="4973320" h="4882515">
                  <a:moveTo>
                    <a:pt x="4468519" y="3958234"/>
                  </a:moveTo>
                  <a:lnTo>
                    <a:pt x="3897579" y="3958234"/>
                  </a:lnTo>
                  <a:lnTo>
                    <a:pt x="4371822" y="4117238"/>
                  </a:lnTo>
                  <a:lnTo>
                    <a:pt x="4468519" y="3958234"/>
                  </a:lnTo>
                  <a:close/>
                </a:path>
                <a:path w="4973320" h="4882515">
                  <a:moveTo>
                    <a:pt x="600963" y="855459"/>
                  </a:moveTo>
                  <a:lnTo>
                    <a:pt x="171005" y="1562468"/>
                  </a:lnTo>
                  <a:lnTo>
                    <a:pt x="530415" y="1910384"/>
                  </a:lnTo>
                  <a:lnTo>
                    <a:pt x="517157" y="1957284"/>
                  </a:lnTo>
                  <a:lnTo>
                    <a:pt x="505008" y="2004557"/>
                  </a:lnTo>
                  <a:lnTo>
                    <a:pt x="493983" y="2052183"/>
                  </a:lnTo>
                  <a:lnTo>
                    <a:pt x="484091" y="2100143"/>
                  </a:lnTo>
                  <a:lnTo>
                    <a:pt x="475345" y="2148416"/>
                  </a:lnTo>
                  <a:lnTo>
                    <a:pt x="467758" y="2196984"/>
                  </a:lnTo>
                  <a:lnTo>
                    <a:pt x="461340" y="2245827"/>
                  </a:lnTo>
                  <a:lnTo>
                    <a:pt x="456105" y="2294925"/>
                  </a:lnTo>
                  <a:lnTo>
                    <a:pt x="452064" y="2344259"/>
                  </a:lnTo>
                  <a:lnTo>
                    <a:pt x="449228" y="2393809"/>
                  </a:lnTo>
                  <a:lnTo>
                    <a:pt x="447611" y="2443556"/>
                  </a:lnTo>
                  <a:lnTo>
                    <a:pt x="0" y="2666276"/>
                  </a:lnTo>
                  <a:lnTo>
                    <a:pt x="195935" y="3470338"/>
                  </a:lnTo>
                  <a:lnTo>
                    <a:pt x="695807" y="3462235"/>
                  </a:lnTo>
                  <a:lnTo>
                    <a:pt x="4770156" y="3462235"/>
                  </a:lnTo>
                  <a:lnTo>
                    <a:pt x="4801768" y="3410254"/>
                  </a:lnTo>
                  <a:lnTo>
                    <a:pt x="4755228" y="3365201"/>
                  </a:lnTo>
                  <a:lnTo>
                    <a:pt x="2543212" y="3365201"/>
                  </a:lnTo>
                  <a:lnTo>
                    <a:pt x="2496293" y="3365067"/>
                  </a:lnTo>
                  <a:lnTo>
                    <a:pt x="2449757" y="3362462"/>
                  </a:lnTo>
                  <a:lnTo>
                    <a:pt x="2403685" y="3357434"/>
                  </a:lnTo>
                  <a:lnTo>
                    <a:pt x="2358159" y="3350034"/>
                  </a:lnTo>
                  <a:lnTo>
                    <a:pt x="2313261" y="3340312"/>
                  </a:lnTo>
                  <a:lnTo>
                    <a:pt x="2269073" y="3328316"/>
                  </a:lnTo>
                  <a:lnTo>
                    <a:pt x="2225677" y="3314098"/>
                  </a:lnTo>
                  <a:lnTo>
                    <a:pt x="2183154" y="3297705"/>
                  </a:lnTo>
                  <a:lnTo>
                    <a:pt x="2141587" y="3279189"/>
                  </a:lnTo>
                  <a:lnTo>
                    <a:pt x="2101057" y="3258599"/>
                  </a:lnTo>
                  <a:lnTo>
                    <a:pt x="2061646" y="3235985"/>
                  </a:lnTo>
                  <a:lnTo>
                    <a:pt x="2023436" y="3211396"/>
                  </a:lnTo>
                  <a:lnTo>
                    <a:pt x="1986508" y="3184882"/>
                  </a:lnTo>
                  <a:lnTo>
                    <a:pt x="1950946" y="3156493"/>
                  </a:lnTo>
                  <a:lnTo>
                    <a:pt x="1916829" y="3126279"/>
                  </a:lnTo>
                  <a:lnTo>
                    <a:pt x="1884241" y="3094289"/>
                  </a:lnTo>
                  <a:lnTo>
                    <a:pt x="1853262" y="3060573"/>
                  </a:lnTo>
                  <a:lnTo>
                    <a:pt x="1823976" y="3025180"/>
                  </a:lnTo>
                  <a:lnTo>
                    <a:pt x="1796463" y="2988161"/>
                  </a:lnTo>
                  <a:lnTo>
                    <a:pt x="1770806" y="2949566"/>
                  </a:lnTo>
                  <a:lnTo>
                    <a:pt x="1747086" y="2909443"/>
                  </a:lnTo>
                  <a:lnTo>
                    <a:pt x="1725385" y="2867843"/>
                  </a:lnTo>
                  <a:lnTo>
                    <a:pt x="1705785" y="2824815"/>
                  </a:lnTo>
                  <a:lnTo>
                    <a:pt x="1688368" y="2780409"/>
                  </a:lnTo>
                  <a:lnTo>
                    <a:pt x="1673216" y="2734675"/>
                  </a:lnTo>
                  <a:lnTo>
                    <a:pt x="1660410" y="2687662"/>
                  </a:lnTo>
                  <a:lnTo>
                    <a:pt x="1650152" y="2640023"/>
                  </a:lnTo>
                  <a:lnTo>
                    <a:pt x="1642567" y="2592440"/>
                  </a:lnTo>
                  <a:lnTo>
                    <a:pt x="1637603" y="2544995"/>
                  </a:lnTo>
                  <a:lnTo>
                    <a:pt x="1635212" y="2497769"/>
                  </a:lnTo>
                  <a:lnTo>
                    <a:pt x="1635343" y="2450845"/>
                  </a:lnTo>
                  <a:lnTo>
                    <a:pt x="1637947" y="2404305"/>
                  </a:lnTo>
                  <a:lnTo>
                    <a:pt x="1642974" y="2358230"/>
                  </a:lnTo>
                  <a:lnTo>
                    <a:pt x="1650374" y="2312701"/>
                  </a:lnTo>
                  <a:lnTo>
                    <a:pt x="1660098" y="2267802"/>
                  </a:lnTo>
                  <a:lnTo>
                    <a:pt x="1672095" y="2223612"/>
                  </a:lnTo>
                  <a:lnTo>
                    <a:pt x="1686315" y="2180215"/>
                  </a:lnTo>
                  <a:lnTo>
                    <a:pt x="1702710" y="2137693"/>
                  </a:lnTo>
                  <a:lnTo>
                    <a:pt x="1721229" y="2096126"/>
                  </a:lnTo>
                  <a:lnTo>
                    <a:pt x="1741822" y="2055596"/>
                  </a:lnTo>
                  <a:lnTo>
                    <a:pt x="1764439" y="2016186"/>
                  </a:lnTo>
                  <a:lnTo>
                    <a:pt x="1789031" y="1977978"/>
                  </a:lnTo>
                  <a:lnTo>
                    <a:pt x="1815548" y="1941052"/>
                  </a:lnTo>
                  <a:lnTo>
                    <a:pt x="1843940" y="1905491"/>
                  </a:lnTo>
                  <a:lnTo>
                    <a:pt x="1874158" y="1871377"/>
                  </a:lnTo>
                  <a:lnTo>
                    <a:pt x="1906150" y="1838791"/>
                  </a:lnTo>
                  <a:lnTo>
                    <a:pt x="1939869" y="1807815"/>
                  </a:lnTo>
                  <a:lnTo>
                    <a:pt x="1975263" y="1778531"/>
                  </a:lnTo>
                  <a:lnTo>
                    <a:pt x="2012284" y="1751021"/>
                  </a:lnTo>
                  <a:lnTo>
                    <a:pt x="2050880" y="1725366"/>
                  </a:lnTo>
                  <a:lnTo>
                    <a:pt x="2091003" y="1701648"/>
                  </a:lnTo>
                  <a:lnTo>
                    <a:pt x="2132603" y="1679950"/>
                  </a:lnTo>
                  <a:lnTo>
                    <a:pt x="2175629" y="1660352"/>
                  </a:lnTo>
                  <a:lnTo>
                    <a:pt x="2220033" y="1642937"/>
                  </a:lnTo>
                  <a:lnTo>
                    <a:pt x="2265763" y="1627787"/>
                  </a:lnTo>
                  <a:lnTo>
                    <a:pt x="2312771" y="1614982"/>
                  </a:lnTo>
                  <a:lnTo>
                    <a:pt x="2360409" y="1604725"/>
                  </a:lnTo>
                  <a:lnTo>
                    <a:pt x="2407991" y="1597140"/>
                  </a:lnTo>
                  <a:lnTo>
                    <a:pt x="2455434" y="1592176"/>
                  </a:lnTo>
                  <a:lnTo>
                    <a:pt x="2502657" y="1589784"/>
                  </a:lnTo>
                  <a:lnTo>
                    <a:pt x="4798252" y="1589784"/>
                  </a:lnTo>
                  <a:lnTo>
                    <a:pt x="4778948" y="1510525"/>
                  </a:lnTo>
                  <a:lnTo>
                    <a:pt x="4277017" y="1510525"/>
                  </a:lnTo>
                  <a:lnTo>
                    <a:pt x="4252680" y="1467093"/>
                  </a:lnTo>
                  <a:lnTo>
                    <a:pt x="4227357" y="1424399"/>
                  </a:lnTo>
                  <a:lnTo>
                    <a:pt x="4201067" y="1382455"/>
                  </a:lnTo>
                  <a:lnTo>
                    <a:pt x="4173830" y="1341271"/>
                  </a:lnTo>
                  <a:lnTo>
                    <a:pt x="4145663" y="1300860"/>
                  </a:lnTo>
                  <a:lnTo>
                    <a:pt x="4116588" y="1261231"/>
                  </a:lnTo>
                  <a:lnTo>
                    <a:pt x="4086622" y="1222396"/>
                  </a:lnTo>
                  <a:lnTo>
                    <a:pt x="4055786" y="1184367"/>
                  </a:lnTo>
                  <a:lnTo>
                    <a:pt x="4024099" y="1147153"/>
                  </a:lnTo>
                  <a:lnTo>
                    <a:pt x="3991579" y="1110767"/>
                  </a:lnTo>
                  <a:lnTo>
                    <a:pt x="3958247" y="1075220"/>
                  </a:lnTo>
                  <a:lnTo>
                    <a:pt x="3978598" y="1014526"/>
                  </a:lnTo>
                  <a:lnTo>
                    <a:pt x="1075258" y="1014526"/>
                  </a:lnTo>
                  <a:lnTo>
                    <a:pt x="600963" y="855459"/>
                  </a:lnTo>
                  <a:close/>
                </a:path>
                <a:path w="4973320" h="4882515">
                  <a:moveTo>
                    <a:pt x="4798252" y="1589784"/>
                  </a:moveTo>
                  <a:lnTo>
                    <a:pt x="2502657" y="1589784"/>
                  </a:lnTo>
                  <a:lnTo>
                    <a:pt x="2549579" y="1589913"/>
                  </a:lnTo>
                  <a:lnTo>
                    <a:pt x="2596118" y="1592516"/>
                  </a:lnTo>
                  <a:lnTo>
                    <a:pt x="2642191" y="1597540"/>
                  </a:lnTo>
                  <a:lnTo>
                    <a:pt x="2687717" y="1604938"/>
                  </a:lnTo>
                  <a:lnTo>
                    <a:pt x="2732614" y="1614659"/>
                  </a:lnTo>
                  <a:lnTo>
                    <a:pt x="2776801" y="1626653"/>
                  </a:lnTo>
                  <a:lnTo>
                    <a:pt x="2820196" y="1640870"/>
                  </a:lnTo>
                  <a:lnTo>
                    <a:pt x="2862717" y="1657262"/>
                  </a:lnTo>
                  <a:lnTo>
                    <a:pt x="2904282" y="1675778"/>
                  </a:lnTo>
                  <a:lnTo>
                    <a:pt x="2944810" y="1696368"/>
                  </a:lnTo>
                  <a:lnTo>
                    <a:pt x="2984219" y="1718983"/>
                  </a:lnTo>
                  <a:lnTo>
                    <a:pt x="3022426" y="1743572"/>
                  </a:lnTo>
                  <a:lnTo>
                    <a:pt x="3059351" y="1770087"/>
                  </a:lnTo>
                  <a:lnTo>
                    <a:pt x="3094911" y="1798478"/>
                  </a:lnTo>
                  <a:lnTo>
                    <a:pt x="3129026" y="1828694"/>
                  </a:lnTo>
                  <a:lnTo>
                    <a:pt x="3161612" y="1860686"/>
                  </a:lnTo>
                  <a:lnTo>
                    <a:pt x="3192588" y="1894404"/>
                  </a:lnTo>
                  <a:lnTo>
                    <a:pt x="3221873" y="1929799"/>
                  </a:lnTo>
                  <a:lnTo>
                    <a:pt x="3249385" y="1966821"/>
                  </a:lnTo>
                  <a:lnTo>
                    <a:pt x="3275042" y="2005419"/>
                  </a:lnTo>
                  <a:lnTo>
                    <a:pt x="3298762" y="2045545"/>
                  </a:lnTo>
                  <a:lnTo>
                    <a:pt x="3320464" y="2087149"/>
                  </a:lnTo>
                  <a:lnTo>
                    <a:pt x="3340066" y="2130180"/>
                  </a:lnTo>
                  <a:lnTo>
                    <a:pt x="3357485" y="2174589"/>
                  </a:lnTo>
                  <a:lnTo>
                    <a:pt x="3372641" y="2220327"/>
                  </a:lnTo>
                  <a:lnTo>
                    <a:pt x="3385451" y="2267343"/>
                  </a:lnTo>
                  <a:lnTo>
                    <a:pt x="3395706" y="2314978"/>
                  </a:lnTo>
                  <a:lnTo>
                    <a:pt x="3403289" y="2362556"/>
                  </a:lnTo>
                  <a:lnTo>
                    <a:pt x="3408251" y="2409997"/>
                  </a:lnTo>
                  <a:lnTo>
                    <a:pt x="3410642" y="2457218"/>
                  </a:lnTo>
                  <a:lnTo>
                    <a:pt x="3410510" y="2504138"/>
                  </a:lnTo>
                  <a:lnTo>
                    <a:pt x="3407907" y="2550675"/>
                  </a:lnTo>
                  <a:lnTo>
                    <a:pt x="3402881" y="2596747"/>
                  </a:lnTo>
                  <a:lnTo>
                    <a:pt x="3395482" y="2642273"/>
                  </a:lnTo>
                  <a:lnTo>
                    <a:pt x="3385761" y="2687170"/>
                  </a:lnTo>
                  <a:lnTo>
                    <a:pt x="3373766" y="2731357"/>
                  </a:lnTo>
                  <a:lnTo>
                    <a:pt x="3359548" y="2774751"/>
                  </a:lnTo>
                  <a:lnTo>
                    <a:pt x="3343156" y="2817273"/>
                  </a:lnTo>
                  <a:lnTo>
                    <a:pt x="3324640" y="2858838"/>
                  </a:lnTo>
                  <a:lnTo>
                    <a:pt x="3304050" y="2899367"/>
                  </a:lnTo>
                  <a:lnTo>
                    <a:pt x="3281435" y="2938776"/>
                  </a:lnTo>
                  <a:lnTo>
                    <a:pt x="3256845" y="2976985"/>
                  </a:lnTo>
                  <a:lnTo>
                    <a:pt x="3230330" y="3013911"/>
                  </a:lnTo>
                  <a:lnTo>
                    <a:pt x="3201940" y="3049472"/>
                  </a:lnTo>
                  <a:lnTo>
                    <a:pt x="3171724" y="3083588"/>
                  </a:lnTo>
                  <a:lnTo>
                    <a:pt x="3139733" y="3116175"/>
                  </a:lnTo>
                  <a:lnTo>
                    <a:pt x="3106014" y="3147153"/>
                  </a:lnTo>
                  <a:lnTo>
                    <a:pt x="3070620" y="3176440"/>
                  </a:lnTo>
                  <a:lnTo>
                    <a:pt x="3033599" y="3203953"/>
                  </a:lnTo>
                  <a:lnTo>
                    <a:pt x="2995000" y="3229611"/>
                  </a:lnTo>
                  <a:lnTo>
                    <a:pt x="2954875" y="3253332"/>
                  </a:lnTo>
                  <a:lnTo>
                    <a:pt x="2913272" y="3275034"/>
                  </a:lnTo>
                  <a:lnTo>
                    <a:pt x="2870241" y="3294637"/>
                  </a:lnTo>
                  <a:lnTo>
                    <a:pt x="2825831" y="3312057"/>
                  </a:lnTo>
                  <a:lnTo>
                    <a:pt x="2780094" y="3327213"/>
                  </a:lnTo>
                  <a:lnTo>
                    <a:pt x="2733078" y="3340023"/>
                  </a:lnTo>
                  <a:lnTo>
                    <a:pt x="2685447" y="3350274"/>
                  </a:lnTo>
                  <a:lnTo>
                    <a:pt x="2637871" y="3357854"/>
                  </a:lnTo>
                  <a:lnTo>
                    <a:pt x="2590432" y="3362813"/>
                  </a:lnTo>
                  <a:lnTo>
                    <a:pt x="2543212" y="3365201"/>
                  </a:lnTo>
                  <a:lnTo>
                    <a:pt x="4755228" y="3365201"/>
                  </a:lnTo>
                  <a:lnTo>
                    <a:pt x="4442358" y="3062325"/>
                  </a:lnTo>
                  <a:lnTo>
                    <a:pt x="4455620" y="3015429"/>
                  </a:lnTo>
                  <a:lnTo>
                    <a:pt x="4467772" y="2968161"/>
                  </a:lnTo>
                  <a:lnTo>
                    <a:pt x="4478803" y="2920541"/>
                  </a:lnTo>
                  <a:lnTo>
                    <a:pt x="4488700" y="2872588"/>
                  </a:lnTo>
                  <a:lnTo>
                    <a:pt x="4497450" y="2824321"/>
                  </a:lnTo>
                  <a:lnTo>
                    <a:pt x="4505043" y="2775760"/>
                  </a:lnTo>
                  <a:lnTo>
                    <a:pt x="4511466" y="2726924"/>
                  </a:lnTo>
                  <a:lnTo>
                    <a:pt x="4516706" y="2677833"/>
                  </a:lnTo>
                  <a:lnTo>
                    <a:pt x="4520752" y="2628505"/>
                  </a:lnTo>
                  <a:lnTo>
                    <a:pt x="4523592" y="2578960"/>
                  </a:lnTo>
                  <a:lnTo>
                    <a:pt x="4525213" y="2529217"/>
                  </a:lnTo>
                  <a:lnTo>
                    <a:pt x="4972799" y="2306421"/>
                  </a:lnTo>
                  <a:lnTo>
                    <a:pt x="4798252" y="1589784"/>
                  </a:lnTo>
                  <a:close/>
                </a:path>
                <a:path w="4973320" h="4882515">
                  <a:moveTo>
                    <a:pt x="4776965" y="1502384"/>
                  </a:moveTo>
                  <a:lnTo>
                    <a:pt x="4277017" y="1510525"/>
                  </a:lnTo>
                  <a:lnTo>
                    <a:pt x="4778948" y="1510525"/>
                  </a:lnTo>
                  <a:lnTo>
                    <a:pt x="4776965" y="1502384"/>
                  </a:lnTo>
                  <a:close/>
                </a:path>
                <a:path w="4973320" h="4882515">
                  <a:moveTo>
                    <a:pt x="2306421" y="0"/>
                  </a:moveTo>
                  <a:lnTo>
                    <a:pt x="1502422" y="195897"/>
                  </a:lnTo>
                  <a:lnTo>
                    <a:pt x="1510588" y="695769"/>
                  </a:lnTo>
                  <a:lnTo>
                    <a:pt x="1467150" y="720116"/>
                  </a:lnTo>
                  <a:lnTo>
                    <a:pt x="1424450" y="745445"/>
                  </a:lnTo>
                  <a:lnTo>
                    <a:pt x="1382501" y="771736"/>
                  </a:lnTo>
                  <a:lnTo>
                    <a:pt x="1341313" y="798971"/>
                  </a:lnTo>
                  <a:lnTo>
                    <a:pt x="1300898" y="827133"/>
                  </a:lnTo>
                  <a:lnTo>
                    <a:pt x="1261266" y="856203"/>
                  </a:lnTo>
                  <a:lnTo>
                    <a:pt x="1222430" y="886162"/>
                  </a:lnTo>
                  <a:lnTo>
                    <a:pt x="1184400" y="916992"/>
                  </a:lnTo>
                  <a:lnTo>
                    <a:pt x="1147187" y="948675"/>
                  </a:lnTo>
                  <a:lnTo>
                    <a:pt x="1110803" y="981192"/>
                  </a:lnTo>
                  <a:lnTo>
                    <a:pt x="1075258" y="1014526"/>
                  </a:lnTo>
                  <a:lnTo>
                    <a:pt x="3978598" y="1014526"/>
                  </a:lnTo>
                  <a:lnTo>
                    <a:pt x="4117263" y="600989"/>
                  </a:lnTo>
                  <a:lnTo>
                    <a:pt x="4001124" y="530351"/>
                  </a:lnTo>
                  <a:lnTo>
                    <a:pt x="3062338" y="530351"/>
                  </a:lnTo>
                  <a:lnTo>
                    <a:pt x="3015436" y="517110"/>
                  </a:lnTo>
                  <a:lnTo>
                    <a:pt x="2968165" y="504979"/>
                  </a:lnTo>
                  <a:lnTo>
                    <a:pt x="2920544" y="493968"/>
                  </a:lnTo>
                  <a:lnTo>
                    <a:pt x="2872592" y="484089"/>
                  </a:lnTo>
                  <a:lnTo>
                    <a:pt x="2824327" y="475354"/>
                  </a:lnTo>
                  <a:lnTo>
                    <a:pt x="2775771" y="467773"/>
                  </a:lnTo>
                  <a:lnTo>
                    <a:pt x="2726940" y="461359"/>
                  </a:lnTo>
                  <a:lnTo>
                    <a:pt x="2677856" y="456122"/>
                  </a:lnTo>
                  <a:lnTo>
                    <a:pt x="2628536" y="452073"/>
                  </a:lnTo>
                  <a:lnTo>
                    <a:pt x="2579000" y="449224"/>
                  </a:lnTo>
                  <a:lnTo>
                    <a:pt x="2529268" y="447586"/>
                  </a:lnTo>
                  <a:lnTo>
                    <a:pt x="2306421" y="0"/>
                  </a:lnTo>
                  <a:close/>
                </a:path>
                <a:path w="4973320" h="4882515">
                  <a:moveTo>
                    <a:pt x="3410216" y="170954"/>
                  </a:moveTo>
                  <a:lnTo>
                    <a:pt x="3062338" y="530351"/>
                  </a:lnTo>
                  <a:lnTo>
                    <a:pt x="4001124" y="530351"/>
                  </a:lnTo>
                  <a:lnTo>
                    <a:pt x="3410216" y="170954"/>
                  </a:lnTo>
                  <a:close/>
                </a:path>
              </a:pathLst>
            </a:custGeom>
            <a:solidFill>
              <a:srgbClr val="EEEDF3">
                <a:alpha val="92999"/>
              </a:srgbClr>
            </a:solidFill>
          </p:spPr>
          <p:txBody>
            <a:bodyPr wrap="square" lIns="0" tIns="0" rIns="0" bIns="0" rtlCol="0"/>
            <a:lstStyle/>
            <a:p>
              <a:endParaRPr/>
            </a:p>
          </p:txBody>
        </p:sp>
        <p:sp>
          <p:nvSpPr>
            <p:cNvPr id="10" name="object 10"/>
            <p:cNvSpPr/>
            <p:nvPr/>
          </p:nvSpPr>
          <p:spPr>
            <a:xfrm>
              <a:off x="1263083" y="3032960"/>
              <a:ext cx="3568700"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11" name="object 11"/>
          <p:cNvSpPr txBox="1"/>
          <p:nvPr/>
        </p:nvSpPr>
        <p:spPr>
          <a:xfrm>
            <a:off x="1250379" y="3056879"/>
            <a:ext cx="4098925" cy="1412240"/>
          </a:xfrm>
          <a:prstGeom prst="rect">
            <a:avLst/>
          </a:prstGeom>
        </p:spPr>
        <p:txBody>
          <a:bodyPr vert="horz" wrap="square" lIns="0" tIns="12700" rIns="0" bIns="0" rtlCol="0">
            <a:spAutoFit/>
          </a:bodyPr>
          <a:lstStyle/>
          <a:p>
            <a:pPr marL="160655">
              <a:lnSpc>
                <a:spcPct val="100000"/>
              </a:lnSpc>
              <a:spcBef>
                <a:spcPts val="100"/>
              </a:spcBef>
            </a:pPr>
            <a:r>
              <a:rPr sz="2100" b="1" spc="114" dirty="0">
                <a:solidFill>
                  <a:srgbClr val="EEEDF3"/>
                </a:solidFill>
                <a:latin typeface="Trebuchet MS"/>
                <a:cs typeface="Trebuchet MS"/>
              </a:rPr>
              <a:t>MODULE </a:t>
            </a:r>
            <a:r>
              <a:rPr sz="2100" b="1" spc="-65" dirty="0">
                <a:solidFill>
                  <a:srgbClr val="EEEDF3"/>
                </a:solidFill>
                <a:latin typeface="Trebuchet MS"/>
                <a:cs typeface="Trebuchet MS"/>
              </a:rPr>
              <a:t>1 </a:t>
            </a:r>
            <a:r>
              <a:rPr sz="2100" spc="-45" dirty="0">
                <a:solidFill>
                  <a:srgbClr val="EEEDF3"/>
                </a:solidFill>
                <a:latin typeface="Trebuchet MS"/>
                <a:cs typeface="Trebuchet MS"/>
              </a:rPr>
              <a:t>Introduction</a:t>
            </a:r>
            <a:endParaRPr sz="2100" dirty="0">
              <a:latin typeface="Trebuchet MS"/>
              <a:cs typeface="Trebuchet MS"/>
            </a:endParaRPr>
          </a:p>
          <a:p>
            <a:pPr marL="12700" marR="5080">
              <a:lnSpc>
                <a:spcPts val="2100"/>
              </a:lnSpc>
              <a:spcBef>
                <a:spcPts val="2100"/>
              </a:spcBef>
            </a:pPr>
            <a:r>
              <a:rPr sz="2100" b="1" i="1" spc="10" dirty="0">
                <a:solidFill>
                  <a:srgbClr val="1D1D1B"/>
                </a:solidFill>
                <a:latin typeface="Trebuchet MS"/>
                <a:cs typeface="Trebuchet MS"/>
              </a:rPr>
              <a:t>Qu'est-ce que </a:t>
            </a:r>
            <a:r>
              <a:rPr sz="2100" b="1" i="1" spc="-85" dirty="0">
                <a:solidFill>
                  <a:srgbClr val="1D1D1B"/>
                </a:solidFill>
                <a:latin typeface="Trebuchet MS"/>
                <a:cs typeface="Trebuchet MS"/>
              </a:rPr>
              <a:t>la </a:t>
            </a:r>
            <a:r>
              <a:rPr lang="fr-FR" sz="2100" b="1" i="1" spc="-100" dirty="0">
                <a:solidFill>
                  <a:srgbClr val="1D1D1B"/>
                </a:solidFill>
                <a:latin typeface="Trebuchet MS"/>
                <a:cs typeface="Trebuchet MS"/>
              </a:rPr>
              <a:t>Street Culture </a:t>
            </a:r>
            <a:r>
              <a:rPr sz="2100" b="1" i="1" spc="-25" dirty="0">
                <a:solidFill>
                  <a:srgbClr val="1D1D1B"/>
                </a:solidFill>
                <a:latin typeface="Trebuchet MS"/>
                <a:cs typeface="Trebuchet MS"/>
              </a:rPr>
              <a:t>et </a:t>
            </a:r>
            <a:r>
              <a:rPr sz="2100" b="1" i="1" spc="90" dirty="0">
                <a:solidFill>
                  <a:srgbClr val="1D1D1B"/>
                </a:solidFill>
                <a:latin typeface="Trebuchet MS"/>
                <a:cs typeface="Trebuchet MS"/>
              </a:rPr>
              <a:t>comment </a:t>
            </a:r>
            <a:r>
              <a:rPr sz="2100" b="1" i="1" spc="-95" dirty="0">
                <a:solidFill>
                  <a:srgbClr val="1D1D1B"/>
                </a:solidFill>
                <a:latin typeface="Trebuchet MS"/>
                <a:cs typeface="Trebuchet MS"/>
              </a:rPr>
              <a:t>est-elle </a:t>
            </a:r>
            <a:r>
              <a:rPr sz="2100" b="1" i="1" spc="-90" dirty="0">
                <a:solidFill>
                  <a:srgbClr val="1D1D1B"/>
                </a:solidFill>
                <a:latin typeface="Trebuchet MS"/>
                <a:cs typeface="Trebuchet MS"/>
              </a:rPr>
              <a:t>liée </a:t>
            </a:r>
            <a:r>
              <a:rPr sz="2100" b="1" i="1" spc="-5" dirty="0">
                <a:solidFill>
                  <a:srgbClr val="1D1D1B"/>
                </a:solidFill>
                <a:latin typeface="Trebuchet MS"/>
                <a:cs typeface="Trebuchet MS"/>
              </a:rPr>
              <a:t>aux </a:t>
            </a:r>
            <a:r>
              <a:rPr sz="2100" b="1" i="1" spc="-50" dirty="0">
                <a:solidFill>
                  <a:srgbClr val="1D1D1B"/>
                </a:solidFill>
                <a:latin typeface="Trebuchet MS"/>
                <a:cs typeface="Trebuchet MS"/>
              </a:rPr>
              <a:t>possibilités d</a:t>
            </a:r>
            <a:r>
              <a:rPr sz="2100" b="1" i="1" spc="-40" dirty="0">
                <a:solidFill>
                  <a:srgbClr val="1D1D1B"/>
                </a:solidFill>
                <a:latin typeface="Trebuchet MS"/>
                <a:cs typeface="Trebuchet MS"/>
              </a:rPr>
              <a:t>'</a:t>
            </a:r>
            <a:r>
              <a:rPr sz="2100" b="1" i="1" spc="-50" dirty="0">
                <a:solidFill>
                  <a:srgbClr val="1D1D1B"/>
                </a:solidFill>
                <a:latin typeface="Trebuchet MS"/>
                <a:cs typeface="Trebuchet MS"/>
              </a:rPr>
              <a:t>entreprenariat ?</a:t>
            </a:r>
            <a:endParaRPr sz="2100" dirty="0">
              <a:latin typeface="Trebuchet MS"/>
              <a:cs typeface="Trebuchet MS"/>
            </a:endParaRPr>
          </a:p>
        </p:txBody>
      </p:sp>
      <p:sp>
        <p:nvSpPr>
          <p:cNvPr id="12" name="object 12"/>
          <p:cNvSpPr txBox="1"/>
          <p:nvPr/>
        </p:nvSpPr>
        <p:spPr>
          <a:xfrm>
            <a:off x="7388461" y="7366000"/>
            <a:ext cx="2066925" cy="177800"/>
          </a:xfrm>
          <a:prstGeom prst="rect">
            <a:avLst/>
          </a:prstGeom>
        </p:spPr>
        <p:txBody>
          <a:bodyPr vert="horz" wrap="square" lIns="0" tIns="12700" rIns="0" bIns="0" rtlCol="0">
            <a:spAutoFit/>
          </a:bodyPr>
          <a:lstStyle/>
          <a:p>
            <a:pPr marL="12700">
              <a:lnSpc>
                <a:spcPct val="100000"/>
              </a:lnSpc>
              <a:spcBef>
                <a:spcPts val="100"/>
              </a:spcBef>
            </a:pPr>
            <a:r>
              <a:rPr sz="1000" spc="10" dirty="0">
                <a:solidFill>
                  <a:srgbClr val="1D1D1B"/>
                </a:solidFill>
                <a:latin typeface="Trebuchet MS"/>
                <a:cs typeface="Trebuchet MS"/>
              </a:rPr>
              <a:t>Photo </a:t>
            </a:r>
            <a:r>
              <a:rPr sz="1000" spc="-25" dirty="0">
                <a:solidFill>
                  <a:srgbClr val="1D1D1B"/>
                </a:solidFill>
                <a:latin typeface="Trebuchet MS"/>
                <a:cs typeface="Trebuchet MS"/>
              </a:rPr>
              <a:t>par </a:t>
            </a:r>
            <a:r>
              <a:rPr sz="1000" spc="-30" dirty="0">
                <a:solidFill>
                  <a:srgbClr val="1D1D1B"/>
                </a:solidFill>
                <a:latin typeface="Trebuchet MS"/>
                <a:cs typeface="Trebuchet MS"/>
              </a:rPr>
              <a:t>Jason </a:t>
            </a:r>
            <a:r>
              <a:rPr sz="1000" dirty="0">
                <a:solidFill>
                  <a:srgbClr val="1D1D1B"/>
                </a:solidFill>
                <a:latin typeface="Trebuchet MS"/>
                <a:cs typeface="Trebuchet MS"/>
              </a:rPr>
              <a:t>Goodman </a:t>
            </a:r>
            <a:r>
              <a:rPr sz="1000" spc="10" dirty="0">
                <a:solidFill>
                  <a:srgbClr val="1D1D1B"/>
                </a:solidFill>
                <a:latin typeface="Trebuchet MS"/>
                <a:cs typeface="Trebuchet MS"/>
              </a:rPr>
              <a:t>sur </a:t>
            </a:r>
            <a:r>
              <a:rPr sz="1000" spc="-15" dirty="0">
                <a:solidFill>
                  <a:srgbClr val="1D1D1B"/>
                </a:solidFill>
                <a:latin typeface="Trebuchet MS"/>
                <a:cs typeface="Trebuchet MS"/>
              </a:rPr>
              <a:t>Unsplash</a:t>
            </a:r>
            <a:endParaRPr sz="1000">
              <a:latin typeface="Trebuchet MS"/>
              <a:cs typeface="Trebuchet M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2528570" cy="2512695"/>
          </a:xfrm>
          <a:custGeom>
            <a:avLst/>
            <a:gdLst/>
            <a:ahLst/>
            <a:cxnLst/>
            <a:rect l="l" t="t" r="r" b="b"/>
            <a:pathLst>
              <a:path w="2528570" h="2512695">
                <a:moveTo>
                  <a:pt x="1424020" y="2124193"/>
                </a:moveTo>
                <a:lnTo>
                  <a:pt x="285577" y="2124193"/>
                </a:lnTo>
                <a:lnTo>
                  <a:pt x="332881" y="2137328"/>
                </a:lnTo>
                <a:lnTo>
                  <a:pt x="380683" y="2148924"/>
                </a:lnTo>
                <a:lnTo>
                  <a:pt x="428947" y="2158956"/>
                </a:lnTo>
                <a:lnTo>
                  <a:pt x="477639" y="2167402"/>
                </a:lnTo>
                <a:lnTo>
                  <a:pt x="526724" y="2174236"/>
                </a:lnTo>
                <a:lnTo>
                  <a:pt x="576167" y="2179436"/>
                </a:lnTo>
                <a:lnTo>
                  <a:pt x="625933" y="2182977"/>
                </a:lnTo>
                <a:lnTo>
                  <a:pt x="675987" y="2184835"/>
                </a:lnTo>
                <a:lnTo>
                  <a:pt x="839144" y="2512673"/>
                </a:lnTo>
                <a:lnTo>
                  <a:pt x="1428031" y="2369163"/>
                </a:lnTo>
                <a:lnTo>
                  <a:pt x="1424020" y="2124193"/>
                </a:lnTo>
                <a:close/>
              </a:path>
              <a:path w="2528570" h="2512695">
                <a:moveTo>
                  <a:pt x="2391998" y="0"/>
                </a:moveTo>
                <a:lnTo>
                  <a:pt x="0" y="0"/>
                </a:lnTo>
                <a:lnTo>
                  <a:pt x="0" y="2368731"/>
                </a:lnTo>
                <a:lnTo>
                  <a:pt x="30739" y="2387426"/>
                </a:lnTo>
                <a:lnTo>
                  <a:pt x="285577" y="2124193"/>
                </a:lnTo>
                <a:lnTo>
                  <a:pt x="1424020" y="2124193"/>
                </a:lnTo>
                <a:lnTo>
                  <a:pt x="1422036" y="2003010"/>
                </a:lnTo>
                <a:lnTo>
                  <a:pt x="1465644" y="1978312"/>
                </a:lnTo>
                <a:lnTo>
                  <a:pt x="1508221" y="1952266"/>
                </a:lnTo>
                <a:lnTo>
                  <a:pt x="1549749" y="1924906"/>
                </a:lnTo>
                <a:lnTo>
                  <a:pt x="1590205" y="1896268"/>
                </a:lnTo>
                <a:lnTo>
                  <a:pt x="1629569" y="1866384"/>
                </a:lnTo>
                <a:lnTo>
                  <a:pt x="1667819" y="1835290"/>
                </a:lnTo>
                <a:lnTo>
                  <a:pt x="1704935" y="1803020"/>
                </a:lnTo>
                <a:lnTo>
                  <a:pt x="1740895" y="1769609"/>
                </a:lnTo>
                <a:lnTo>
                  <a:pt x="2159028" y="1769609"/>
                </a:lnTo>
                <a:lnTo>
                  <a:pt x="2403086" y="1368276"/>
                </a:lnTo>
                <a:lnTo>
                  <a:pt x="2369080" y="1335357"/>
                </a:lnTo>
                <a:lnTo>
                  <a:pt x="745852" y="1335357"/>
                </a:lnTo>
                <a:lnTo>
                  <a:pt x="699092" y="1334546"/>
                </a:lnTo>
                <a:lnTo>
                  <a:pt x="652905" y="1330400"/>
                </a:lnTo>
                <a:lnTo>
                  <a:pt x="607441" y="1323011"/>
                </a:lnTo>
                <a:lnTo>
                  <a:pt x="562853" y="1312471"/>
                </a:lnTo>
                <a:lnTo>
                  <a:pt x="519292" y="1298873"/>
                </a:lnTo>
                <a:lnTo>
                  <a:pt x="476911" y="1282309"/>
                </a:lnTo>
                <a:lnTo>
                  <a:pt x="435861" y="1262872"/>
                </a:lnTo>
                <a:lnTo>
                  <a:pt x="396295" y="1240652"/>
                </a:lnTo>
                <a:lnTo>
                  <a:pt x="358365" y="1215744"/>
                </a:lnTo>
                <a:lnTo>
                  <a:pt x="322222" y="1188239"/>
                </a:lnTo>
                <a:lnTo>
                  <a:pt x="288018" y="1158229"/>
                </a:lnTo>
                <a:lnTo>
                  <a:pt x="255905" y="1125807"/>
                </a:lnTo>
                <a:lnTo>
                  <a:pt x="226036" y="1091066"/>
                </a:lnTo>
                <a:lnTo>
                  <a:pt x="198563" y="1054096"/>
                </a:lnTo>
                <a:lnTo>
                  <a:pt x="173636" y="1014992"/>
                </a:lnTo>
                <a:lnTo>
                  <a:pt x="151409" y="973844"/>
                </a:lnTo>
                <a:lnTo>
                  <a:pt x="132033" y="930746"/>
                </a:lnTo>
                <a:lnTo>
                  <a:pt x="115660" y="885790"/>
                </a:lnTo>
                <a:lnTo>
                  <a:pt x="102443" y="839067"/>
                </a:lnTo>
                <a:lnTo>
                  <a:pt x="92686" y="791499"/>
                </a:lnTo>
                <a:lnTo>
                  <a:pt x="86544" y="744047"/>
                </a:lnTo>
                <a:lnTo>
                  <a:pt x="83923" y="696863"/>
                </a:lnTo>
                <a:lnTo>
                  <a:pt x="84731" y="650101"/>
                </a:lnTo>
                <a:lnTo>
                  <a:pt x="88875" y="603911"/>
                </a:lnTo>
                <a:lnTo>
                  <a:pt x="96264" y="558445"/>
                </a:lnTo>
                <a:lnTo>
                  <a:pt x="106805" y="513856"/>
                </a:lnTo>
                <a:lnTo>
                  <a:pt x="120404" y="470294"/>
                </a:lnTo>
                <a:lnTo>
                  <a:pt x="136971" y="427913"/>
                </a:lnTo>
                <a:lnTo>
                  <a:pt x="156411" y="386864"/>
                </a:lnTo>
                <a:lnTo>
                  <a:pt x="178633" y="347299"/>
                </a:lnTo>
                <a:lnTo>
                  <a:pt x="203545" y="309370"/>
                </a:lnTo>
                <a:lnTo>
                  <a:pt x="231053" y="273229"/>
                </a:lnTo>
                <a:lnTo>
                  <a:pt x="261065" y="239027"/>
                </a:lnTo>
                <a:lnTo>
                  <a:pt x="293489" y="206917"/>
                </a:lnTo>
                <a:lnTo>
                  <a:pt x="328232" y="177051"/>
                </a:lnTo>
                <a:lnTo>
                  <a:pt x="365202" y="149579"/>
                </a:lnTo>
                <a:lnTo>
                  <a:pt x="404307" y="124655"/>
                </a:lnTo>
                <a:lnTo>
                  <a:pt x="445453" y="102431"/>
                </a:lnTo>
                <a:lnTo>
                  <a:pt x="488548" y="83057"/>
                </a:lnTo>
                <a:lnTo>
                  <a:pt x="533500" y="66686"/>
                </a:lnTo>
                <a:lnTo>
                  <a:pt x="580217" y="53471"/>
                </a:lnTo>
                <a:lnTo>
                  <a:pt x="627785" y="43714"/>
                </a:lnTo>
                <a:lnTo>
                  <a:pt x="675236" y="37570"/>
                </a:lnTo>
                <a:lnTo>
                  <a:pt x="722418" y="34947"/>
                </a:lnTo>
                <a:lnTo>
                  <a:pt x="2400509" y="34947"/>
                </a:lnTo>
                <a:lnTo>
                  <a:pt x="2391998" y="0"/>
                </a:lnTo>
                <a:close/>
              </a:path>
              <a:path w="2528570" h="2512695">
                <a:moveTo>
                  <a:pt x="2159028" y="1769609"/>
                </a:moveTo>
                <a:lnTo>
                  <a:pt x="1740895" y="1769609"/>
                </a:lnTo>
                <a:lnTo>
                  <a:pt x="2088215" y="1886055"/>
                </a:lnTo>
                <a:lnTo>
                  <a:pt x="2159028" y="1769609"/>
                </a:lnTo>
                <a:close/>
              </a:path>
              <a:path w="2528570" h="2512695">
                <a:moveTo>
                  <a:pt x="2400509" y="34947"/>
                </a:moveTo>
                <a:lnTo>
                  <a:pt x="722418" y="34947"/>
                </a:lnTo>
                <a:lnTo>
                  <a:pt x="769179" y="35753"/>
                </a:lnTo>
                <a:lnTo>
                  <a:pt x="815367" y="39896"/>
                </a:lnTo>
                <a:lnTo>
                  <a:pt x="860831" y="47282"/>
                </a:lnTo>
                <a:lnTo>
                  <a:pt x="905418" y="57819"/>
                </a:lnTo>
                <a:lnTo>
                  <a:pt x="948977" y="71416"/>
                </a:lnTo>
                <a:lnTo>
                  <a:pt x="991356" y="87980"/>
                </a:lnTo>
                <a:lnTo>
                  <a:pt x="1032402" y="107418"/>
                </a:lnTo>
                <a:lnTo>
                  <a:pt x="1071966" y="129637"/>
                </a:lnTo>
                <a:lnTo>
                  <a:pt x="1109893" y="154547"/>
                </a:lnTo>
                <a:lnTo>
                  <a:pt x="1146033" y="182053"/>
                </a:lnTo>
                <a:lnTo>
                  <a:pt x="1180234" y="212065"/>
                </a:lnTo>
                <a:lnTo>
                  <a:pt x="1212344" y="244489"/>
                </a:lnTo>
                <a:lnTo>
                  <a:pt x="1242212" y="279233"/>
                </a:lnTo>
                <a:lnTo>
                  <a:pt x="1269684" y="316204"/>
                </a:lnTo>
                <a:lnTo>
                  <a:pt x="1294610" y="355311"/>
                </a:lnTo>
                <a:lnTo>
                  <a:pt x="1316838" y="396461"/>
                </a:lnTo>
                <a:lnTo>
                  <a:pt x="1336216" y="439562"/>
                </a:lnTo>
                <a:lnTo>
                  <a:pt x="1352591" y="484520"/>
                </a:lnTo>
                <a:lnTo>
                  <a:pt x="1365813" y="531245"/>
                </a:lnTo>
                <a:lnTo>
                  <a:pt x="1375567" y="578810"/>
                </a:lnTo>
                <a:lnTo>
                  <a:pt x="1381708" y="626258"/>
                </a:lnTo>
                <a:lnTo>
                  <a:pt x="1384329" y="673438"/>
                </a:lnTo>
                <a:lnTo>
                  <a:pt x="1383521" y="720198"/>
                </a:lnTo>
                <a:lnTo>
                  <a:pt x="1379378" y="766385"/>
                </a:lnTo>
                <a:lnTo>
                  <a:pt x="1371991" y="811848"/>
                </a:lnTo>
                <a:lnTo>
                  <a:pt x="1361453" y="856435"/>
                </a:lnTo>
                <a:lnTo>
                  <a:pt x="1347857" y="899994"/>
                </a:lnTo>
                <a:lnTo>
                  <a:pt x="1331293" y="942373"/>
                </a:lnTo>
                <a:lnTo>
                  <a:pt x="1311856" y="983421"/>
                </a:lnTo>
                <a:lnTo>
                  <a:pt x="1289637" y="1022985"/>
                </a:lnTo>
                <a:lnTo>
                  <a:pt x="1264729" y="1060914"/>
                </a:lnTo>
                <a:lnTo>
                  <a:pt x="1237223" y="1097056"/>
                </a:lnTo>
                <a:lnTo>
                  <a:pt x="1207213" y="1131259"/>
                </a:lnTo>
                <a:lnTo>
                  <a:pt x="1174790" y="1163371"/>
                </a:lnTo>
                <a:lnTo>
                  <a:pt x="1140047" y="1193240"/>
                </a:lnTo>
                <a:lnTo>
                  <a:pt x="1103077" y="1220715"/>
                </a:lnTo>
                <a:lnTo>
                  <a:pt x="1063971" y="1245643"/>
                </a:lnTo>
                <a:lnTo>
                  <a:pt x="1022822" y="1267873"/>
                </a:lnTo>
                <a:lnTo>
                  <a:pt x="979722" y="1287252"/>
                </a:lnTo>
                <a:lnTo>
                  <a:pt x="934764" y="1303630"/>
                </a:lnTo>
                <a:lnTo>
                  <a:pt x="888039" y="1316854"/>
                </a:lnTo>
                <a:lnTo>
                  <a:pt x="840477" y="1326603"/>
                </a:lnTo>
                <a:lnTo>
                  <a:pt x="793030" y="1332740"/>
                </a:lnTo>
                <a:lnTo>
                  <a:pt x="745852" y="1335357"/>
                </a:lnTo>
                <a:lnTo>
                  <a:pt x="2369080" y="1335357"/>
                </a:lnTo>
                <a:lnTo>
                  <a:pt x="2139878" y="1113476"/>
                </a:lnTo>
                <a:lnTo>
                  <a:pt x="2153022" y="1066178"/>
                </a:lnTo>
                <a:lnTo>
                  <a:pt x="2164624" y="1018375"/>
                </a:lnTo>
                <a:lnTo>
                  <a:pt x="2174662" y="970106"/>
                </a:lnTo>
                <a:lnTo>
                  <a:pt x="2183111" y="921406"/>
                </a:lnTo>
                <a:lnTo>
                  <a:pt x="2189949" y="872313"/>
                </a:lnTo>
                <a:lnTo>
                  <a:pt x="2195151" y="822863"/>
                </a:lnTo>
                <a:lnTo>
                  <a:pt x="2198696" y="773093"/>
                </a:lnTo>
                <a:lnTo>
                  <a:pt x="2200559" y="723040"/>
                </a:lnTo>
                <a:lnTo>
                  <a:pt x="2528346" y="559858"/>
                </a:lnTo>
                <a:lnTo>
                  <a:pt x="2400509" y="34947"/>
                </a:lnTo>
                <a:close/>
              </a:path>
            </a:pathLst>
          </a:custGeom>
          <a:solidFill>
            <a:srgbClr val="F3F3F5"/>
          </a:solidFill>
        </p:spPr>
        <p:txBody>
          <a:bodyPr wrap="square" lIns="0" tIns="0" rIns="0" bIns="0" rtlCol="0"/>
          <a:lstStyle/>
          <a:p>
            <a:endParaRPr/>
          </a:p>
        </p:txBody>
      </p:sp>
      <p:pic>
        <p:nvPicPr>
          <p:cNvPr id="3" name="object 3"/>
          <p:cNvPicPr/>
          <p:nvPr/>
        </p:nvPicPr>
        <p:blipFill>
          <a:blip r:embed="rId2" cstate="print"/>
          <a:stretch>
            <a:fillRect/>
          </a:stretch>
        </p:blipFill>
        <p:spPr>
          <a:xfrm>
            <a:off x="4892275" y="5546293"/>
            <a:ext cx="4740998" cy="2226106"/>
          </a:xfrm>
          <a:prstGeom prst="rect">
            <a:avLst/>
          </a:prstGeom>
        </p:spPr>
      </p:pic>
      <p:sp>
        <p:nvSpPr>
          <p:cNvPr id="4" name="object 4"/>
          <p:cNvSpPr/>
          <p:nvPr/>
        </p:nvSpPr>
        <p:spPr>
          <a:xfrm>
            <a:off x="8786533" y="1104899"/>
            <a:ext cx="589915" cy="262890"/>
          </a:xfrm>
          <a:custGeom>
            <a:avLst/>
            <a:gdLst/>
            <a:ahLst/>
            <a:cxnLst/>
            <a:rect l="l" t="t" r="r" b="b"/>
            <a:pathLst>
              <a:path w="589915" h="262890">
                <a:moveTo>
                  <a:pt x="589305" y="0"/>
                </a:moveTo>
                <a:lnTo>
                  <a:pt x="0" y="0"/>
                </a:lnTo>
                <a:lnTo>
                  <a:pt x="0" y="11430"/>
                </a:lnTo>
                <a:lnTo>
                  <a:pt x="0" y="250190"/>
                </a:lnTo>
                <a:lnTo>
                  <a:pt x="0" y="262890"/>
                </a:lnTo>
                <a:lnTo>
                  <a:pt x="589305" y="262890"/>
                </a:lnTo>
                <a:lnTo>
                  <a:pt x="589305" y="250444"/>
                </a:lnTo>
                <a:lnTo>
                  <a:pt x="589305" y="250190"/>
                </a:lnTo>
                <a:lnTo>
                  <a:pt x="589305" y="11696"/>
                </a:lnTo>
                <a:lnTo>
                  <a:pt x="577049" y="11696"/>
                </a:lnTo>
                <a:lnTo>
                  <a:pt x="577049" y="250190"/>
                </a:lnTo>
                <a:lnTo>
                  <a:pt x="12255" y="250190"/>
                </a:lnTo>
                <a:lnTo>
                  <a:pt x="12255" y="11430"/>
                </a:lnTo>
                <a:lnTo>
                  <a:pt x="589305" y="11430"/>
                </a:lnTo>
                <a:lnTo>
                  <a:pt x="589305" y="0"/>
                </a:lnTo>
                <a:close/>
              </a:path>
            </a:pathLst>
          </a:custGeom>
          <a:solidFill>
            <a:srgbClr val="D21924"/>
          </a:solidFill>
        </p:spPr>
        <p:txBody>
          <a:bodyPr wrap="square" lIns="0" tIns="0" rIns="0" bIns="0" rtlCol="0"/>
          <a:lstStyle/>
          <a:p>
            <a:endParaRPr/>
          </a:p>
        </p:txBody>
      </p:sp>
      <p:sp>
        <p:nvSpPr>
          <p:cNvPr id="5" name="object 5"/>
          <p:cNvSpPr/>
          <p:nvPr/>
        </p:nvSpPr>
        <p:spPr>
          <a:xfrm>
            <a:off x="8403145" y="1356359"/>
            <a:ext cx="589915" cy="262890"/>
          </a:xfrm>
          <a:custGeom>
            <a:avLst/>
            <a:gdLst/>
            <a:ahLst/>
            <a:cxnLst/>
            <a:rect l="l" t="t" r="r" b="b"/>
            <a:pathLst>
              <a:path w="589915" h="262890">
                <a:moveTo>
                  <a:pt x="589318" y="0"/>
                </a:moveTo>
                <a:lnTo>
                  <a:pt x="0" y="0"/>
                </a:lnTo>
                <a:lnTo>
                  <a:pt x="0" y="11430"/>
                </a:lnTo>
                <a:lnTo>
                  <a:pt x="0" y="250190"/>
                </a:lnTo>
                <a:lnTo>
                  <a:pt x="0" y="262890"/>
                </a:lnTo>
                <a:lnTo>
                  <a:pt x="589318" y="262890"/>
                </a:lnTo>
                <a:lnTo>
                  <a:pt x="589318" y="250748"/>
                </a:lnTo>
                <a:lnTo>
                  <a:pt x="589318" y="250190"/>
                </a:lnTo>
                <a:lnTo>
                  <a:pt x="589318" y="11988"/>
                </a:lnTo>
                <a:lnTo>
                  <a:pt x="577062" y="11988"/>
                </a:lnTo>
                <a:lnTo>
                  <a:pt x="577062" y="250190"/>
                </a:lnTo>
                <a:lnTo>
                  <a:pt x="12268" y="250190"/>
                </a:lnTo>
                <a:lnTo>
                  <a:pt x="12268" y="11430"/>
                </a:lnTo>
                <a:lnTo>
                  <a:pt x="589318" y="11430"/>
                </a:lnTo>
                <a:lnTo>
                  <a:pt x="589318" y="0"/>
                </a:lnTo>
                <a:close/>
              </a:path>
            </a:pathLst>
          </a:custGeom>
          <a:solidFill>
            <a:srgbClr val="D21924"/>
          </a:solidFill>
        </p:spPr>
        <p:txBody>
          <a:bodyPr wrap="square" lIns="0" tIns="0" rIns="0" bIns="0" rtlCol="0"/>
          <a:lstStyle/>
          <a:p>
            <a:endParaRPr/>
          </a:p>
        </p:txBody>
      </p:sp>
      <p:grpSp>
        <p:nvGrpSpPr>
          <p:cNvPr id="6" name="object 6"/>
          <p:cNvGrpSpPr/>
          <p:nvPr/>
        </p:nvGrpSpPr>
        <p:grpSpPr>
          <a:xfrm>
            <a:off x="5022093" y="3580881"/>
            <a:ext cx="4578350" cy="4191635"/>
            <a:chOff x="5022093" y="3580881"/>
            <a:chExt cx="4578350" cy="4191635"/>
          </a:xfrm>
        </p:grpSpPr>
        <p:pic>
          <p:nvPicPr>
            <p:cNvPr id="7" name="object 7"/>
            <p:cNvPicPr/>
            <p:nvPr/>
          </p:nvPicPr>
          <p:blipFill>
            <a:blip r:embed="rId3" cstate="print"/>
            <a:stretch>
              <a:fillRect/>
            </a:stretch>
          </p:blipFill>
          <p:spPr>
            <a:xfrm>
              <a:off x="5949682" y="5232599"/>
              <a:ext cx="167978" cy="167978"/>
            </a:xfrm>
            <a:prstGeom prst="rect">
              <a:avLst/>
            </a:prstGeom>
          </p:spPr>
        </p:pic>
        <p:pic>
          <p:nvPicPr>
            <p:cNvPr id="8" name="object 8"/>
            <p:cNvPicPr/>
            <p:nvPr/>
          </p:nvPicPr>
          <p:blipFill>
            <a:blip r:embed="rId4" cstate="print"/>
            <a:stretch>
              <a:fillRect/>
            </a:stretch>
          </p:blipFill>
          <p:spPr>
            <a:xfrm>
              <a:off x="6063325" y="5436682"/>
              <a:ext cx="95148" cy="94475"/>
            </a:xfrm>
            <a:prstGeom prst="rect">
              <a:avLst/>
            </a:prstGeom>
          </p:spPr>
        </p:pic>
        <p:pic>
          <p:nvPicPr>
            <p:cNvPr id="9" name="object 9"/>
            <p:cNvPicPr/>
            <p:nvPr/>
          </p:nvPicPr>
          <p:blipFill>
            <a:blip r:embed="rId5" cstate="print"/>
            <a:stretch>
              <a:fillRect/>
            </a:stretch>
          </p:blipFill>
          <p:spPr>
            <a:xfrm>
              <a:off x="5022093" y="3580881"/>
              <a:ext cx="4577761" cy="4191518"/>
            </a:xfrm>
            <a:prstGeom prst="rect">
              <a:avLst/>
            </a:prstGeom>
          </p:spPr>
        </p:pic>
        <p:sp>
          <p:nvSpPr>
            <p:cNvPr id="10" name="object 10"/>
            <p:cNvSpPr/>
            <p:nvPr/>
          </p:nvSpPr>
          <p:spPr>
            <a:xfrm>
              <a:off x="5486725" y="4550261"/>
              <a:ext cx="672465" cy="672465"/>
            </a:xfrm>
            <a:custGeom>
              <a:avLst/>
              <a:gdLst/>
              <a:ahLst/>
              <a:cxnLst/>
              <a:rect l="l" t="t" r="r" b="b"/>
              <a:pathLst>
                <a:path w="672464" h="672464">
                  <a:moveTo>
                    <a:pt x="352625" y="0"/>
                  </a:moveTo>
                  <a:lnTo>
                    <a:pt x="307938" y="725"/>
                  </a:lnTo>
                  <a:lnTo>
                    <a:pt x="264472" y="7250"/>
                  </a:lnTo>
                  <a:lnTo>
                    <a:pt x="222694" y="19254"/>
                  </a:lnTo>
                  <a:lnTo>
                    <a:pt x="183072" y="36416"/>
                  </a:lnTo>
                  <a:lnTo>
                    <a:pt x="146074" y="58417"/>
                  </a:lnTo>
                  <a:lnTo>
                    <a:pt x="112168" y="84936"/>
                  </a:lnTo>
                  <a:lnTo>
                    <a:pt x="81822" y="115653"/>
                  </a:lnTo>
                  <a:lnTo>
                    <a:pt x="55504" y="150249"/>
                  </a:lnTo>
                  <a:lnTo>
                    <a:pt x="33681" y="188401"/>
                  </a:lnTo>
                  <a:lnTo>
                    <a:pt x="16821" y="229792"/>
                  </a:lnTo>
                  <a:lnTo>
                    <a:pt x="5393" y="274100"/>
                  </a:lnTo>
                  <a:lnTo>
                    <a:pt x="0" y="319539"/>
                  </a:lnTo>
                  <a:lnTo>
                    <a:pt x="725" y="364226"/>
                  </a:lnTo>
                  <a:lnTo>
                    <a:pt x="7250" y="407692"/>
                  </a:lnTo>
                  <a:lnTo>
                    <a:pt x="19254" y="449470"/>
                  </a:lnTo>
                  <a:lnTo>
                    <a:pt x="36416" y="489092"/>
                  </a:lnTo>
                  <a:lnTo>
                    <a:pt x="58417" y="526090"/>
                  </a:lnTo>
                  <a:lnTo>
                    <a:pt x="84936" y="559996"/>
                  </a:lnTo>
                  <a:lnTo>
                    <a:pt x="115653" y="590342"/>
                  </a:lnTo>
                  <a:lnTo>
                    <a:pt x="150249" y="616660"/>
                  </a:lnTo>
                  <a:lnTo>
                    <a:pt x="188401" y="638483"/>
                  </a:lnTo>
                  <a:lnTo>
                    <a:pt x="229792" y="655343"/>
                  </a:lnTo>
                  <a:lnTo>
                    <a:pt x="274100" y="666771"/>
                  </a:lnTo>
                  <a:lnTo>
                    <a:pt x="319539" y="672164"/>
                  </a:lnTo>
                  <a:lnTo>
                    <a:pt x="364226" y="671439"/>
                  </a:lnTo>
                  <a:lnTo>
                    <a:pt x="407692" y="664914"/>
                  </a:lnTo>
                  <a:lnTo>
                    <a:pt x="449470" y="652910"/>
                  </a:lnTo>
                  <a:lnTo>
                    <a:pt x="489092" y="635748"/>
                  </a:lnTo>
                  <a:lnTo>
                    <a:pt x="526090" y="613747"/>
                  </a:lnTo>
                  <a:lnTo>
                    <a:pt x="559996" y="587228"/>
                  </a:lnTo>
                  <a:lnTo>
                    <a:pt x="590342" y="556510"/>
                  </a:lnTo>
                  <a:lnTo>
                    <a:pt x="616660" y="521915"/>
                  </a:lnTo>
                  <a:lnTo>
                    <a:pt x="638483" y="483762"/>
                  </a:lnTo>
                  <a:lnTo>
                    <a:pt x="655343" y="442372"/>
                  </a:lnTo>
                  <a:lnTo>
                    <a:pt x="666771" y="398064"/>
                  </a:lnTo>
                  <a:lnTo>
                    <a:pt x="672162" y="352625"/>
                  </a:lnTo>
                  <a:lnTo>
                    <a:pt x="671434" y="307938"/>
                  </a:lnTo>
                  <a:lnTo>
                    <a:pt x="664908" y="264472"/>
                  </a:lnTo>
                  <a:lnTo>
                    <a:pt x="652904" y="222694"/>
                  </a:lnTo>
                  <a:lnTo>
                    <a:pt x="635742" y="183072"/>
                  </a:lnTo>
                  <a:lnTo>
                    <a:pt x="613742" y="146074"/>
                  </a:lnTo>
                  <a:lnTo>
                    <a:pt x="587224" y="112168"/>
                  </a:lnTo>
                  <a:lnTo>
                    <a:pt x="556508" y="81822"/>
                  </a:lnTo>
                  <a:lnTo>
                    <a:pt x="521913" y="55504"/>
                  </a:lnTo>
                  <a:lnTo>
                    <a:pt x="483761" y="33681"/>
                  </a:lnTo>
                  <a:lnTo>
                    <a:pt x="442372" y="16821"/>
                  </a:lnTo>
                  <a:lnTo>
                    <a:pt x="398064" y="5393"/>
                  </a:lnTo>
                  <a:lnTo>
                    <a:pt x="352625" y="0"/>
                  </a:lnTo>
                  <a:close/>
                </a:path>
              </a:pathLst>
            </a:custGeom>
            <a:solidFill>
              <a:srgbClr val="D1DEF3"/>
            </a:solidFill>
          </p:spPr>
          <p:txBody>
            <a:bodyPr wrap="square" lIns="0" tIns="0" rIns="0" bIns="0" rtlCol="0"/>
            <a:lstStyle/>
            <a:p>
              <a:endParaRPr/>
            </a:p>
          </p:txBody>
        </p:sp>
        <p:pic>
          <p:nvPicPr>
            <p:cNvPr id="11" name="object 11"/>
            <p:cNvPicPr/>
            <p:nvPr/>
          </p:nvPicPr>
          <p:blipFill>
            <a:blip r:embed="rId6" cstate="print"/>
            <a:stretch>
              <a:fillRect/>
            </a:stretch>
          </p:blipFill>
          <p:spPr>
            <a:xfrm>
              <a:off x="5651221" y="4843950"/>
              <a:ext cx="84785" cy="84785"/>
            </a:xfrm>
            <a:prstGeom prst="rect">
              <a:avLst/>
            </a:prstGeom>
          </p:spPr>
        </p:pic>
        <p:pic>
          <p:nvPicPr>
            <p:cNvPr id="12" name="object 12"/>
            <p:cNvPicPr/>
            <p:nvPr/>
          </p:nvPicPr>
          <p:blipFill>
            <a:blip r:embed="rId7" cstate="print"/>
            <a:stretch>
              <a:fillRect/>
            </a:stretch>
          </p:blipFill>
          <p:spPr>
            <a:xfrm>
              <a:off x="5780410" y="4843950"/>
              <a:ext cx="84785" cy="84785"/>
            </a:xfrm>
            <a:prstGeom prst="rect">
              <a:avLst/>
            </a:prstGeom>
          </p:spPr>
        </p:pic>
        <p:pic>
          <p:nvPicPr>
            <p:cNvPr id="13" name="object 13"/>
            <p:cNvPicPr/>
            <p:nvPr/>
          </p:nvPicPr>
          <p:blipFill>
            <a:blip r:embed="rId7" cstate="print"/>
            <a:stretch>
              <a:fillRect/>
            </a:stretch>
          </p:blipFill>
          <p:spPr>
            <a:xfrm>
              <a:off x="5909599" y="4843950"/>
              <a:ext cx="84785" cy="84785"/>
            </a:xfrm>
            <a:prstGeom prst="rect">
              <a:avLst/>
            </a:prstGeom>
          </p:spPr>
        </p:pic>
      </p:grpSp>
      <p:sp>
        <p:nvSpPr>
          <p:cNvPr id="14" name="object 14"/>
          <p:cNvSpPr txBox="1">
            <a:spLocks noGrp="1"/>
          </p:cNvSpPr>
          <p:nvPr>
            <p:ph type="title"/>
          </p:nvPr>
        </p:nvSpPr>
        <p:spPr>
          <a:xfrm>
            <a:off x="1344066" y="1898017"/>
            <a:ext cx="3685134" cy="751488"/>
          </a:xfrm>
          <a:prstGeom prst="rect">
            <a:avLst/>
          </a:prstGeom>
        </p:spPr>
        <p:txBody>
          <a:bodyPr vert="horz" wrap="square" lIns="0" tIns="12700" rIns="0" bIns="0" rtlCol="0">
            <a:spAutoFit/>
          </a:bodyPr>
          <a:lstStyle/>
          <a:p>
            <a:pPr marL="12700">
              <a:lnSpc>
                <a:spcPct val="100000"/>
              </a:lnSpc>
              <a:spcBef>
                <a:spcPts val="100"/>
              </a:spcBef>
            </a:pPr>
            <a:r>
              <a:rPr sz="2400" b="0" spc="15" dirty="0">
                <a:solidFill>
                  <a:srgbClr val="1D1D1B"/>
                </a:solidFill>
                <a:latin typeface="Trebuchet MS"/>
                <a:cs typeface="Trebuchet MS"/>
              </a:rPr>
              <a:t>1. </a:t>
            </a:r>
            <a:r>
              <a:rPr lang="fr-FR" sz="2400" b="0" spc="185" dirty="0">
                <a:solidFill>
                  <a:srgbClr val="1D1D1B"/>
                </a:solidFill>
                <a:latin typeface="Trebuchet MS"/>
                <a:cs typeface="Trebuchet MS"/>
              </a:rPr>
              <a:t>Collage à partir d’articles</a:t>
            </a:r>
            <a:endParaRPr sz="2400" dirty="0">
              <a:latin typeface="Trebuchet MS"/>
              <a:cs typeface="Trebuchet MS"/>
            </a:endParaRPr>
          </a:p>
        </p:txBody>
      </p:sp>
      <p:sp>
        <p:nvSpPr>
          <p:cNvPr id="15" name="object 15"/>
          <p:cNvSpPr txBox="1">
            <a:spLocks noGrp="1"/>
          </p:cNvSpPr>
          <p:nvPr>
            <p:ph sz="half" idx="2"/>
          </p:nvPr>
        </p:nvSpPr>
        <p:spPr>
          <a:xfrm>
            <a:off x="1344066" y="2590800"/>
            <a:ext cx="3948429" cy="5216813"/>
          </a:xfrm>
          <a:prstGeom prst="rect">
            <a:avLst/>
          </a:prstGeom>
        </p:spPr>
        <p:txBody>
          <a:bodyPr vert="horz" wrap="square" lIns="0" tIns="12700" rIns="0" bIns="0" rtlCol="0">
            <a:spAutoFit/>
          </a:bodyPr>
          <a:lstStyle/>
          <a:p>
            <a:pPr marL="12700" marR="118745">
              <a:lnSpc>
                <a:spcPct val="100000"/>
              </a:lnSpc>
              <a:spcBef>
                <a:spcPts val="100"/>
              </a:spcBef>
              <a:tabLst>
                <a:tab pos="2374900" algn="l"/>
              </a:tabLst>
            </a:pPr>
            <a:r>
              <a:rPr spc="-65" dirty="0"/>
              <a:t>Les participants </a:t>
            </a:r>
            <a:r>
              <a:rPr spc="-20" dirty="0"/>
              <a:t>doivent </a:t>
            </a:r>
            <a:r>
              <a:rPr spc="-35" dirty="0" err="1"/>
              <a:t>utiliser</a:t>
            </a:r>
            <a:r>
              <a:rPr spc="-35" dirty="0"/>
              <a:t> </a:t>
            </a:r>
            <a:r>
              <a:rPr lang="fr-FR" spc="-45" dirty="0"/>
              <a:t>d</a:t>
            </a:r>
            <a:r>
              <a:rPr spc="-45" dirty="0"/>
              <a:t>es </a:t>
            </a:r>
            <a:r>
              <a:rPr spc="-75" dirty="0"/>
              <a:t>extraits </a:t>
            </a:r>
            <a:r>
              <a:rPr spc="10" dirty="0"/>
              <a:t>de </a:t>
            </a:r>
            <a:r>
              <a:rPr spc="-30" dirty="0"/>
              <a:t>journaux </a:t>
            </a:r>
            <a:r>
              <a:rPr spc="-15" dirty="0"/>
              <a:t>pour </a:t>
            </a:r>
            <a:r>
              <a:rPr spc="-50" dirty="0"/>
              <a:t>créer </a:t>
            </a:r>
            <a:r>
              <a:rPr spc="-15" dirty="0"/>
              <a:t>une </a:t>
            </a:r>
            <a:r>
              <a:rPr spc="-60" dirty="0"/>
              <a:t>publicité </a:t>
            </a:r>
            <a:r>
              <a:rPr spc="-15" dirty="0"/>
              <a:t>sur l'</a:t>
            </a:r>
            <a:r>
              <a:rPr spc="-50" dirty="0"/>
              <a:t>entreprise de </a:t>
            </a:r>
            <a:r>
              <a:rPr spc="-70" dirty="0"/>
              <a:t>leurs </a:t>
            </a:r>
            <a:r>
              <a:rPr spc="-50" dirty="0"/>
              <a:t>rêves. </a:t>
            </a:r>
            <a:r>
              <a:rPr spc="-70" dirty="0"/>
              <a:t>La </a:t>
            </a:r>
            <a:r>
              <a:rPr spc="-55" dirty="0"/>
              <a:t>publicité </a:t>
            </a:r>
            <a:r>
              <a:rPr spc="-20" dirty="0"/>
              <a:t>doit </a:t>
            </a:r>
            <a:r>
              <a:rPr spc="-45" dirty="0"/>
              <a:t>porter sur </a:t>
            </a:r>
            <a:r>
              <a:rPr spc="-50" dirty="0"/>
              <a:t>une </a:t>
            </a:r>
            <a:r>
              <a:rPr spc="-35" dirty="0"/>
              <a:t>entreprise </a:t>
            </a:r>
            <a:r>
              <a:rPr spc="-80" dirty="0"/>
              <a:t>liée </a:t>
            </a:r>
            <a:r>
              <a:rPr spc="-15" dirty="0"/>
              <a:t>à la </a:t>
            </a:r>
            <a:r>
              <a:rPr lang="fr-FR" spc="-80" dirty="0"/>
              <a:t>Street Culture</a:t>
            </a:r>
            <a:r>
              <a:rPr spc="-80" dirty="0"/>
              <a:t>. Les </a:t>
            </a:r>
            <a:r>
              <a:rPr spc="-65" dirty="0"/>
              <a:t>participants </a:t>
            </a:r>
            <a:r>
              <a:rPr spc="-5" dirty="0"/>
              <a:t>ne </a:t>
            </a:r>
            <a:r>
              <a:rPr spc="-20" dirty="0"/>
              <a:t>doivent </a:t>
            </a:r>
            <a:r>
              <a:rPr spc="-5" dirty="0"/>
              <a:t>pas </a:t>
            </a:r>
            <a:r>
              <a:rPr spc="-60" dirty="0"/>
              <a:t>écrire de </a:t>
            </a:r>
            <a:r>
              <a:rPr spc="-15" dirty="0"/>
              <a:t>mots </a:t>
            </a:r>
            <a:r>
              <a:rPr spc="-50" dirty="0" err="1"/>
              <a:t>supplémentaires</a:t>
            </a:r>
            <a:r>
              <a:rPr spc="-50" dirty="0"/>
              <a:t> </a:t>
            </a:r>
            <a:r>
              <a:rPr lang="fr-FR" spc="-50" dirty="0"/>
              <a:t>ou ajouter d’éléments aux extraits d’articles choisis.</a:t>
            </a:r>
            <a:endParaRPr spc="-90" dirty="0"/>
          </a:p>
          <a:p>
            <a:pPr>
              <a:lnSpc>
                <a:spcPct val="100000"/>
              </a:lnSpc>
              <a:spcBef>
                <a:spcPts val="15"/>
              </a:spcBef>
            </a:pPr>
            <a:endParaRPr sz="1950" dirty="0"/>
          </a:p>
          <a:p>
            <a:pPr marL="12700">
              <a:lnSpc>
                <a:spcPct val="100000"/>
              </a:lnSpc>
            </a:pPr>
            <a:r>
              <a:rPr sz="2400" spc="15" dirty="0"/>
              <a:t>2. </a:t>
            </a:r>
            <a:r>
              <a:rPr sz="2400" spc="215" dirty="0"/>
              <a:t>Photographie</a:t>
            </a:r>
            <a:endParaRPr sz="2400" dirty="0"/>
          </a:p>
          <a:p>
            <a:pPr marL="12700" marR="5080">
              <a:lnSpc>
                <a:spcPct val="100000"/>
              </a:lnSpc>
              <a:spcBef>
                <a:spcPts val="840"/>
              </a:spcBef>
            </a:pPr>
            <a:r>
              <a:rPr spc="-65" dirty="0"/>
              <a:t>Les participants </a:t>
            </a:r>
            <a:r>
              <a:rPr spc="-20" dirty="0"/>
              <a:t>doivent </a:t>
            </a:r>
            <a:r>
              <a:rPr spc="-5" dirty="0"/>
              <a:t>photographier </a:t>
            </a:r>
            <a:r>
              <a:rPr spc="-50" dirty="0"/>
              <a:t>un </a:t>
            </a:r>
            <a:r>
              <a:rPr spc="-65" dirty="0"/>
              <a:t>lieu </a:t>
            </a:r>
            <a:r>
              <a:rPr spc="-50" dirty="0"/>
              <a:t>dans un </a:t>
            </a:r>
            <a:r>
              <a:rPr spc="-55" dirty="0"/>
              <a:t>environnement </a:t>
            </a:r>
            <a:r>
              <a:rPr spc="-25" dirty="0"/>
              <a:t>urbain</a:t>
            </a:r>
            <a:r>
              <a:rPr spc="-55" dirty="0"/>
              <a:t>, </a:t>
            </a:r>
            <a:r>
              <a:rPr spc="-45" dirty="0"/>
              <a:t>où </a:t>
            </a:r>
            <a:r>
              <a:rPr spc="-55" dirty="0"/>
              <a:t>ils </a:t>
            </a:r>
            <a:r>
              <a:rPr spc="-85" dirty="0"/>
              <a:t>aimeraient </a:t>
            </a:r>
            <a:r>
              <a:rPr spc="-65" dirty="0"/>
              <a:t>créer </a:t>
            </a:r>
            <a:r>
              <a:rPr spc="-15" dirty="0"/>
              <a:t>le </a:t>
            </a:r>
            <a:r>
              <a:rPr spc="-50" dirty="0"/>
              <a:t>commerce de </a:t>
            </a:r>
            <a:r>
              <a:rPr spc="-70" dirty="0"/>
              <a:t>leurs </a:t>
            </a:r>
            <a:r>
              <a:rPr spc="-50" dirty="0"/>
              <a:t>rêves.  </a:t>
            </a:r>
            <a:r>
              <a:rPr spc="-45" dirty="0"/>
              <a:t>Les </a:t>
            </a:r>
            <a:r>
              <a:rPr spc="-65" dirty="0"/>
              <a:t>participants </a:t>
            </a:r>
            <a:r>
              <a:rPr spc="-45" dirty="0"/>
              <a:t>peuvent </a:t>
            </a:r>
            <a:r>
              <a:rPr spc="-20" dirty="0"/>
              <a:t>choisir </a:t>
            </a:r>
            <a:r>
              <a:rPr spc="-45" dirty="0"/>
              <a:t>le thème </a:t>
            </a:r>
            <a:r>
              <a:rPr spc="-20" dirty="0"/>
              <a:t>de </a:t>
            </a:r>
            <a:r>
              <a:rPr spc="-70" dirty="0"/>
              <a:t>leur </a:t>
            </a:r>
            <a:r>
              <a:rPr spc="-50" dirty="0"/>
              <a:t>entreprise, </a:t>
            </a:r>
            <a:r>
              <a:rPr spc="-20" dirty="0"/>
              <a:t>mais </a:t>
            </a:r>
            <a:r>
              <a:rPr spc="-90" dirty="0"/>
              <a:t>il </a:t>
            </a:r>
            <a:r>
              <a:rPr spc="-20" dirty="0"/>
              <a:t>doit </a:t>
            </a:r>
            <a:r>
              <a:rPr spc="-45" dirty="0"/>
              <a:t>s'</a:t>
            </a:r>
            <a:r>
              <a:rPr spc="-35" dirty="0"/>
              <a:t>inscrire dans le </a:t>
            </a:r>
            <a:r>
              <a:rPr spc="-95" dirty="0"/>
              <a:t>secteur de la </a:t>
            </a:r>
            <a:r>
              <a:rPr lang="fr-FR" spc="-65" dirty="0"/>
              <a:t>Street Culture</a:t>
            </a:r>
            <a:r>
              <a:rPr spc="-95" dirty="0"/>
              <a:t>.</a:t>
            </a:r>
          </a:p>
        </p:txBody>
      </p:sp>
      <p:sp>
        <p:nvSpPr>
          <p:cNvPr id="16" name="object 16"/>
          <p:cNvSpPr/>
          <p:nvPr/>
        </p:nvSpPr>
        <p:spPr>
          <a:xfrm>
            <a:off x="1356776" y="1125456"/>
            <a:ext cx="1462624" cy="438150"/>
          </a:xfrm>
          <a:custGeom>
            <a:avLst/>
            <a:gdLst/>
            <a:ahLst/>
            <a:cxnLst/>
            <a:rect l="l" t="t" r="r" b="b"/>
            <a:pathLst>
              <a:path w="1457960" h="438150">
                <a:moveTo>
                  <a:pt x="1238745"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238745" y="438124"/>
                </a:lnTo>
                <a:lnTo>
                  <a:pt x="1288816" y="432312"/>
                </a:lnTo>
                <a:lnTo>
                  <a:pt x="1334864" y="415771"/>
                </a:lnTo>
                <a:lnTo>
                  <a:pt x="1375547" y="389841"/>
                </a:lnTo>
                <a:lnTo>
                  <a:pt x="1409524" y="355864"/>
                </a:lnTo>
                <a:lnTo>
                  <a:pt x="1435454" y="315181"/>
                </a:lnTo>
                <a:lnTo>
                  <a:pt x="1451995" y="269133"/>
                </a:lnTo>
                <a:lnTo>
                  <a:pt x="1457807" y="219062"/>
                </a:lnTo>
                <a:lnTo>
                  <a:pt x="1451995" y="168990"/>
                </a:lnTo>
                <a:lnTo>
                  <a:pt x="1435454" y="122942"/>
                </a:lnTo>
                <a:lnTo>
                  <a:pt x="1409524" y="82259"/>
                </a:lnTo>
                <a:lnTo>
                  <a:pt x="1375547" y="48282"/>
                </a:lnTo>
                <a:lnTo>
                  <a:pt x="1334864" y="22353"/>
                </a:lnTo>
                <a:lnTo>
                  <a:pt x="1288816" y="5811"/>
                </a:lnTo>
                <a:lnTo>
                  <a:pt x="1238745" y="0"/>
                </a:lnTo>
                <a:close/>
              </a:path>
            </a:pathLst>
          </a:custGeom>
          <a:solidFill>
            <a:srgbClr val="D21924"/>
          </a:solidFill>
        </p:spPr>
        <p:txBody>
          <a:bodyPr wrap="square" lIns="0" tIns="0" rIns="0" bIns="0" rtlCol="0"/>
          <a:lstStyle/>
          <a:p>
            <a:endParaRPr/>
          </a:p>
        </p:txBody>
      </p:sp>
      <p:sp>
        <p:nvSpPr>
          <p:cNvPr id="17" name="object 17"/>
          <p:cNvSpPr txBox="1"/>
          <p:nvPr/>
        </p:nvSpPr>
        <p:spPr>
          <a:xfrm>
            <a:off x="1598072" y="1167686"/>
            <a:ext cx="1313886" cy="289823"/>
          </a:xfrm>
          <a:prstGeom prst="rect">
            <a:avLst/>
          </a:prstGeom>
        </p:spPr>
        <p:txBody>
          <a:bodyPr vert="horz" wrap="square" lIns="0" tIns="12700" rIns="0" bIns="0" rtlCol="0">
            <a:spAutoFit/>
          </a:bodyPr>
          <a:lstStyle/>
          <a:p>
            <a:pPr marL="12700">
              <a:lnSpc>
                <a:spcPct val="100000"/>
              </a:lnSpc>
              <a:spcBef>
                <a:spcPts val="100"/>
              </a:spcBef>
            </a:pPr>
            <a:r>
              <a:rPr sz="1800" b="1" spc="-30" dirty="0" err="1">
                <a:solidFill>
                  <a:srgbClr val="FFFFFF"/>
                </a:solidFill>
                <a:latin typeface="Trebuchet MS"/>
                <a:cs typeface="Trebuchet MS"/>
              </a:rPr>
              <a:t>Exer</a:t>
            </a:r>
            <a:r>
              <a:rPr lang="fr-FR" sz="1800" b="1" spc="-30" dirty="0">
                <a:solidFill>
                  <a:srgbClr val="FFFFFF"/>
                </a:solidFill>
                <a:latin typeface="Trebuchet MS"/>
                <a:cs typeface="Trebuchet MS"/>
              </a:rPr>
              <a:t>c</a:t>
            </a:r>
            <a:r>
              <a:rPr sz="1800" b="1" spc="-30" dirty="0">
                <a:solidFill>
                  <a:srgbClr val="FFFFFF"/>
                </a:solidFill>
                <a:latin typeface="Trebuchet MS"/>
                <a:cs typeface="Trebuchet MS"/>
              </a:rPr>
              <a:t>ices</a:t>
            </a:r>
            <a:endParaRPr sz="1800" dirty="0">
              <a:latin typeface="Trebuchet MS"/>
              <a:cs typeface="Trebuchet MS"/>
            </a:endParaRPr>
          </a:p>
        </p:txBody>
      </p:sp>
      <p:sp>
        <p:nvSpPr>
          <p:cNvPr id="18" name="object 18"/>
          <p:cNvSpPr txBox="1"/>
          <p:nvPr/>
        </p:nvSpPr>
        <p:spPr>
          <a:xfrm>
            <a:off x="5792570" y="1744041"/>
            <a:ext cx="3652520" cy="2286000"/>
          </a:xfrm>
          <a:prstGeom prst="rect">
            <a:avLst/>
          </a:prstGeom>
        </p:spPr>
        <p:txBody>
          <a:bodyPr vert="horz" wrap="square" lIns="0" tIns="154940" rIns="0" bIns="0" rtlCol="0">
            <a:spAutoFit/>
          </a:bodyPr>
          <a:lstStyle/>
          <a:p>
            <a:pPr marL="12700">
              <a:lnSpc>
                <a:spcPct val="100000"/>
              </a:lnSpc>
              <a:spcBef>
                <a:spcPts val="1220"/>
              </a:spcBef>
            </a:pPr>
            <a:r>
              <a:rPr sz="2400" spc="15" dirty="0">
                <a:solidFill>
                  <a:srgbClr val="1D1D1B"/>
                </a:solidFill>
                <a:latin typeface="Trebuchet MS"/>
                <a:cs typeface="Trebuchet MS"/>
              </a:rPr>
              <a:t>3. </a:t>
            </a:r>
            <a:r>
              <a:rPr sz="2400" spc="204" dirty="0">
                <a:solidFill>
                  <a:srgbClr val="1D1D1B"/>
                </a:solidFill>
                <a:latin typeface="Trebuchet MS"/>
                <a:cs typeface="Trebuchet MS"/>
              </a:rPr>
              <a:t>Note sur </a:t>
            </a:r>
            <a:r>
              <a:rPr sz="2400" spc="180" dirty="0">
                <a:solidFill>
                  <a:srgbClr val="1D1D1B"/>
                </a:solidFill>
                <a:latin typeface="Trebuchet MS"/>
                <a:cs typeface="Trebuchet MS"/>
              </a:rPr>
              <a:t>Wikipédia</a:t>
            </a:r>
            <a:endParaRPr sz="2400">
              <a:latin typeface="Trebuchet MS"/>
              <a:cs typeface="Trebuchet MS"/>
            </a:endParaRPr>
          </a:p>
          <a:p>
            <a:pPr marL="12700" marR="5080">
              <a:lnSpc>
                <a:spcPct val="100000"/>
              </a:lnSpc>
              <a:spcBef>
                <a:spcPts val="840"/>
              </a:spcBef>
            </a:pPr>
            <a:r>
              <a:rPr sz="1800" spc="-65" dirty="0">
                <a:solidFill>
                  <a:srgbClr val="1D1D1B"/>
                </a:solidFill>
                <a:latin typeface="Trebuchet MS"/>
                <a:cs typeface="Trebuchet MS"/>
              </a:rPr>
              <a:t>Les participants </a:t>
            </a:r>
            <a:r>
              <a:rPr sz="1800" spc="-85" dirty="0">
                <a:solidFill>
                  <a:srgbClr val="1D1D1B"/>
                </a:solidFill>
                <a:latin typeface="Trebuchet MS"/>
                <a:cs typeface="Trebuchet MS"/>
              </a:rPr>
              <a:t>sont </a:t>
            </a:r>
            <a:r>
              <a:rPr sz="1800" spc="-35" dirty="0">
                <a:solidFill>
                  <a:srgbClr val="1D1D1B"/>
                </a:solidFill>
                <a:latin typeface="Trebuchet MS"/>
                <a:cs typeface="Trebuchet MS"/>
              </a:rPr>
              <a:t>invités </a:t>
            </a:r>
            <a:r>
              <a:rPr sz="1800" spc="-15" dirty="0">
                <a:solidFill>
                  <a:srgbClr val="1D1D1B"/>
                </a:solidFill>
                <a:latin typeface="Trebuchet MS"/>
                <a:cs typeface="Trebuchet MS"/>
              </a:rPr>
              <a:t>à </a:t>
            </a:r>
            <a:r>
              <a:rPr sz="1800" spc="-85" dirty="0">
                <a:solidFill>
                  <a:srgbClr val="1D1D1B"/>
                </a:solidFill>
                <a:latin typeface="Trebuchet MS"/>
                <a:cs typeface="Trebuchet MS"/>
              </a:rPr>
              <a:t>créer </a:t>
            </a:r>
            <a:r>
              <a:rPr sz="1800" spc="-50" dirty="0">
                <a:solidFill>
                  <a:srgbClr val="1D1D1B"/>
                </a:solidFill>
                <a:latin typeface="Trebuchet MS"/>
                <a:cs typeface="Trebuchet MS"/>
              </a:rPr>
              <a:t>une </a:t>
            </a:r>
            <a:r>
              <a:rPr sz="1800" spc="-25" dirty="0">
                <a:solidFill>
                  <a:srgbClr val="1D1D1B"/>
                </a:solidFill>
                <a:latin typeface="Trebuchet MS"/>
                <a:cs typeface="Trebuchet MS"/>
              </a:rPr>
              <a:t>note </a:t>
            </a:r>
            <a:r>
              <a:rPr sz="1800" spc="-15" dirty="0">
                <a:solidFill>
                  <a:srgbClr val="1D1D1B"/>
                </a:solidFill>
                <a:latin typeface="Trebuchet MS"/>
                <a:cs typeface="Trebuchet MS"/>
              </a:rPr>
              <a:t>sur </a:t>
            </a:r>
            <a:r>
              <a:rPr sz="1800" spc="-70" dirty="0">
                <a:solidFill>
                  <a:srgbClr val="1D1D1B"/>
                </a:solidFill>
                <a:latin typeface="Trebuchet MS"/>
                <a:cs typeface="Trebuchet MS"/>
              </a:rPr>
              <a:t>eux-mêmes, </a:t>
            </a:r>
            <a:r>
              <a:rPr sz="1800" spc="-50" dirty="0">
                <a:solidFill>
                  <a:srgbClr val="1D1D1B"/>
                </a:solidFill>
                <a:latin typeface="Trebuchet MS"/>
                <a:cs typeface="Trebuchet MS"/>
              </a:rPr>
              <a:t>cette </a:t>
            </a:r>
            <a:r>
              <a:rPr sz="1800" spc="-25" dirty="0">
                <a:solidFill>
                  <a:srgbClr val="1D1D1B"/>
                </a:solidFill>
                <a:latin typeface="Trebuchet MS"/>
                <a:cs typeface="Trebuchet MS"/>
              </a:rPr>
              <a:t>note </a:t>
            </a:r>
            <a:r>
              <a:rPr sz="1800" spc="-45" dirty="0">
                <a:solidFill>
                  <a:srgbClr val="1D1D1B"/>
                </a:solidFill>
                <a:latin typeface="Trebuchet MS"/>
                <a:cs typeface="Trebuchet MS"/>
              </a:rPr>
              <a:t>pouvant </a:t>
            </a:r>
            <a:r>
              <a:rPr sz="1800" spc="-85" dirty="0">
                <a:solidFill>
                  <a:srgbClr val="1D1D1B"/>
                </a:solidFill>
                <a:latin typeface="Trebuchet MS"/>
                <a:cs typeface="Trebuchet MS"/>
              </a:rPr>
              <a:t>ensuite </a:t>
            </a:r>
            <a:r>
              <a:rPr sz="1800" spc="-45" dirty="0">
                <a:solidFill>
                  <a:srgbClr val="1D1D1B"/>
                </a:solidFill>
                <a:latin typeface="Trebuchet MS"/>
                <a:cs typeface="Trebuchet MS"/>
              </a:rPr>
              <a:t>être </a:t>
            </a:r>
            <a:r>
              <a:rPr sz="1800" spc="-30" dirty="0">
                <a:solidFill>
                  <a:srgbClr val="1D1D1B"/>
                </a:solidFill>
                <a:latin typeface="Trebuchet MS"/>
                <a:cs typeface="Trebuchet MS"/>
              </a:rPr>
              <a:t>ajoutée </a:t>
            </a:r>
            <a:r>
              <a:rPr sz="1800" spc="-15" dirty="0">
                <a:solidFill>
                  <a:srgbClr val="1D1D1B"/>
                </a:solidFill>
                <a:latin typeface="Trebuchet MS"/>
                <a:cs typeface="Trebuchet MS"/>
              </a:rPr>
              <a:t>à </a:t>
            </a:r>
            <a:r>
              <a:rPr sz="1800" spc="-50" dirty="0">
                <a:solidFill>
                  <a:srgbClr val="1D1D1B"/>
                </a:solidFill>
                <a:latin typeface="Trebuchet MS"/>
                <a:cs typeface="Trebuchet MS"/>
              </a:rPr>
              <a:t>Wikipédia. </a:t>
            </a:r>
            <a:r>
              <a:rPr sz="1800" spc="-45" dirty="0">
                <a:solidFill>
                  <a:srgbClr val="1D1D1B"/>
                </a:solidFill>
                <a:latin typeface="Trebuchet MS"/>
                <a:cs typeface="Trebuchet MS"/>
              </a:rPr>
              <a:t>Dans </a:t>
            </a:r>
            <a:r>
              <a:rPr sz="1800" spc="-50" dirty="0">
                <a:solidFill>
                  <a:srgbClr val="1D1D1B"/>
                </a:solidFill>
                <a:latin typeface="Trebuchet MS"/>
                <a:cs typeface="Trebuchet MS"/>
              </a:rPr>
              <a:t>cet </a:t>
            </a:r>
            <a:r>
              <a:rPr sz="1800" spc="-80" dirty="0">
                <a:solidFill>
                  <a:srgbClr val="1D1D1B"/>
                </a:solidFill>
                <a:latin typeface="Trebuchet MS"/>
                <a:cs typeface="Trebuchet MS"/>
              </a:rPr>
              <a:t>exercice, les </a:t>
            </a:r>
            <a:r>
              <a:rPr sz="1800" spc="-55" dirty="0">
                <a:solidFill>
                  <a:srgbClr val="1D1D1B"/>
                </a:solidFill>
                <a:latin typeface="Trebuchet MS"/>
                <a:cs typeface="Trebuchet MS"/>
              </a:rPr>
              <a:t>participants </a:t>
            </a:r>
            <a:r>
              <a:rPr sz="1800" spc="-15" dirty="0">
                <a:solidFill>
                  <a:srgbClr val="1D1D1B"/>
                </a:solidFill>
                <a:latin typeface="Trebuchet MS"/>
                <a:cs typeface="Trebuchet MS"/>
              </a:rPr>
              <a:t>doivent </a:t>
            </a:r>
            <a:r>
              <a:rPr sz="1800" spc="-60" dirty="0">
                <a:solidFill>
                  <a:srgbClr val="1D1D1B"/>
                </a:solidFill>
                <a:latin typeface="Trebuchet MS"/>
                <a:cs typeface="Trebuchet MS"/>
              </a:rPr>
              <a:t>créer une </a:t>
            </a:r>
            <a:r>
              <a:rPr sz="1800" spc="-40" dirty="0">
                <a:solidFill>
                  <a:srgbClr val="1D1D1B"/>
                </a:solidFill>
                <a:latin typeface="Trebuchet MS"/>
                <a:cs typeface="Trebuchet MS"/>
              </a:rPr>
              <a:t>page </a:t>
            </a:r>
            <a:r>
              <a:rPr sz="1800" spc="-35" dirty="0">
                <a:solidFill>
                  <a:srgbClr val="1D1D1B"/>
                </a:solidFill>
                <a:latin typeface="Trebuchet MS"/>
                <a:cs typeface="Trebuchet MS"/>
              </a:rPr>
              <a:t>autobiographique</a:t>
            </a:r>
            <a:r>
              <a:rPr sz="1800" spc="-40" dirty="0">
                <a:solidFill>
                  <a:srgbClr val="1D1D1B"/>
                </a:solidFill>
                <a:latin typeface="Trebuchet MS"/>
                <a:cs typeface="Trebuchet MS"/>
              </a:rPr>
              <a:t>, qui </a:t>
            </a:r>
            <a:r>
              <a:rPr sz="1800" spc="-75" dirty="0">
                <a:solidFill>
                  <a:srgbClr val="1D1D1B"/>
                </a:solidFill>
                <a:latin typeface="Trebuchet MS"/>
                <a:cs typeface="Trebuchet MS"/>
              </a:rPr>
              <a:t>est </a:t>
            </a:r>
            <a:r>
              <a:rPr sz="1800" spc="-45" dirty="0">
                <a:solidFill>
                  <a:srgbClr val="1D1D1B"/>
                </a:solidFill>
                <a:latin typeface="Trebuchet MS"/>
                <a:cs typeface="Trebuchet MS"/>
              </a:rPr>
              <a:t>également </a:t>
            </a:r>
            <a:r>
              <a:rPr sz="1800" spc="-50" dirty="0">
                <a:solidFill>
                  <a:srgbClr val="1D1D1B"/>
                </a:solidFill>
                <a:latin typeface="Trebuchet MS"/>
                <a:cs typeface="Trebuchet MS"/>
              </a:rPr>
              <a:t>rédigée de manière </a:t>
            </a:r>
            <a:r>
              <a:rPr sz="1800" spc="-55" dirty="0">
                <a:solidFill>
                  <a:srgbClr val="1D1D1B"/>
                </a:solidFill>
                <a:latin typeface="Trebuchet MS"/>
                <a:cs typeface="Trebuchet MS"/>
              </a:rPr>
              <a:t>innovante</a:t>
            </a:r>
            <a:r>
              <a:rPr sz="1800" spc="-100" dirty="0">
                <a:solidFill>
                  <a:srgbClr val="1D1D1B"/>
                </a:solidFill>
                <a:latin typeface="Trebuchet MS"/>
                <a:cs typeface="Trebuchet MS"/>
              </a:rPr>
              <a:t>.</a:t>
            </a:r>
            <a:endParaRPr sz="1800">
              <a:latin typeface="Trebuchet MS"/>
              <a:cs typeface="Trebuchet MS"/>
            </a:endParaRPr>
          </a:p>
        </p:txBody>
      </p:sp>
      <p:sp>
        <p:nvSpPr>
          <p:cNvPr id="19" name="object 19"/>
          <p:cNvSpPr/>
          <p:nvPr/>
        </p:nvSpPr>
        <p:spPr>
          <a:xfrm>
            <a:off x="9928296" y="584791"/>
            <a:ext cx="130175" cy="598805"/>
          </a:xfrm>
          <a:custGeom>
            <a:avLst/>
            <a:gdLst/>
            <a:ahLst/>
            <a:cxnLst/>
            <a:rect l="l" t="t" r="r" b="b"/>
            <a:pathLst>
              <a:path w="130175" h="598805">
                <a:moveTo>
                  <a:pt x="130104" y="0"/>
                </a:moveTo>
                <a:lnTo>
                  <a:pt x="0" y="64744"/>
                </a:lnTo>
                <a:lnTo>
                  <a:pt x="130104" y="598644"/>
                </a:lnTo>
                <a:lnTo>
                  <a:pt x="130104" y="0"/>
                </a:lnTo>
                <a:close/>
              </a:path>
            </a:pathLst>
          </a:custGeom>
          <a:solidFill>
            <a:srgbClr val="F3F3F5"/>
          </a:solidFill>
        </p:spPr>
        <p:txBody>
          <a:bodyPr wrap="square" lIns="0" tIns="0" rIns="0" bIns="0" rtlCol="0"/>
          <a:lstStyle/>
          <a:p>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2242185" cy="2339340"/>
          </a:xfrm>
          <a:custGeom>
            <a:avLst/>
            <a:gdLst/>
            <a:ahLst/>
            <a:cxnLst/>
            <a:rect l="l" t="t" r="r" b="b"/>
            <a:pathLst>
              <a:path w="2242185" h="2339340">
                <a:moveTo>
                  <a:pt x="0" y="982821"/>
                </a:moveTo>
                <a:lnTo>
                  <a:pt x="0" y="1950567"/>
                </a:lnTo>
                <a:lnTo>
                  <a:pt x="46372" y="1963443"/>
                </a:lnTo>
                <a:lnTo>
                  <a:pt x="94173" y="1975039"/>
                </a:lnTo>
                <a:lnTo>
                  <a:pt x="142437" y="1985071"/>
                </a:lnTo>
                <a:lnTo>
                  <a:pt x="191129" y="1993517"/>
                </a:lnTo>
                <a:lnTo>
                  <a:pt x="240214" y="2000351"/>
                </a:lnTo>
                <a:lnTo>
                  <a:pt x="289657" y="2005551"/>
                </a:lnTo>
                <a:lnTo>
                  <a:pt x="339423" y="2009092"/>
                </a:lnTo>
                <a:lnTo>
                  <a:pt x="389478" y="2010951"/>
                </a:lnTo>
                <a:lnTo>
                  <a:pt x="552635" y="2338789"/>
                </a:lnTo>
                <a:lnTo>
                  <a:pt x="1141521" y="2195279"/>
                </a:lnTo>
                <a:lnTo>
                  <a:pt x="1135527" y="1829125"/>
                </a:lnTo>
                <a:lnTo>
                  <a:pt x="1179134" y="1804427"/>
                </a:lnTo>
                <a:lnTo>
                  <a:pt x="1221712" y="1778381"/>
                </a:lnTo>
                <a:lnTo>
                  <a:pt x="1263239" y="1751022"/>
                </a:lnTo>
                <a:lnTo>
                  <a:pt x="1303695" y="1722383"/>
                </a:lnTo>
                <a:lnTo>
                  <a:pt x="1343059" y="1692499"/>
                </a:lnTo>
                <a:lnTo>
                  <a:pt x="1381309" y="1661406"/>
                </a:lnTo>
                <a:lnTo>
                  <a:pt x="1418425" y="1629136"/>
                </a:lnTo>
                <a:lnTo>
                  <a:pt x="1454386" y="1595724"/>
                </a:lnTo>
                <a:lnTo>
                  <a:pt x="1872518" y="1595724"/>
                </a:lnTo>
                <a:lnTo>
                  <a:pt x="2116576" y="1194392"/>
                </a:lnTo>
                <a:lnTo>
                  <a:pt x="2082571" y="1161472"/>
                </a:lnTo>
                <a:lnTo>
                  <a:pt x="459342" y="1161472"/>
                </a:lnTo>
                <a:lnTo>
                  <a:pt x="412583" y="1160661"/>
                </a:lnTo>
                <a:lnTo>
                  <a:pt x="366395" y="1156515"/>
                </a:lnTo>
                <a:lnTo>
                  <a:pt x="320932" y="1149126"/>
                </a:lnTo>
                <a:lnTo>
                  <a:pt x="276343" y="1138587"/>
                </a:lnTo>
                <a:lnTo>
                  <a:pt x="232783" y="1124989"/>
                </a:lnTo>
                <a:lnTo>
                  <a:pt x="190402" y="1108425"/>
                </a:lnTo>
                <a:lnTo>
                  <a:pt x="149352" y="1088987"/>
                </a:lnTo>
                <a:lnTo>
                  <a:pt x="109786" y="1066768"/>
                </a:lnTo>
                <a:lnTo>
                  <a:pt x="71855" y="1041859"/>
                </a:lnTo>
                <a:lnTo>
                  <a:pt x="35712" y="1014354"/>
                </a:lnTo>
                <a:lnTo>
                  <a:pt x="1508" y="984345"/>
                </a:lnTo>
                <a:lnTo>
                  <a:pt x="0" y="982821"/>
                </a:lnTo>
                <a:close/>
              </a:path>
              <a:path w="2242185" h="2339340">
                <a:moveTo>
                  <a:pt x="1872518" y="1595724"/>
                </a:moveTo>
                <a:lnTo>
                  <a:pt x="1454386" y="1595724"/>
                </a:lnTo>
                <a:lnTo>
                  <a:pt x="1801705" y="1712171"/>
                </a:lnTo>
                <a:lnTo>
                  <a:pt x="1872518" y="1595724"/>
                </a:lnTo>
                <a:close/>
              </a:path>
              <a:path w="2242185" h="2339340">
                <a:moveTo>
                  <a:pt x="2147836" y="0"/>
                </a:moveTo>
                <a:lnTo>
                  <a:pt x="848791" y="0"/>
                </a:lnTo>
                <a:lnTo>
                  <a:pt x="859524" y="8169"/>
                </a:lnTo>
                <a:lnTo>
                  <a:pt x="893725" y="38180"/>
                </a:lnTo>
                <a:lnTo>
                  <a:pt x="925835" y="70604"/>
                </a:lnTo>
                <a:lnTo>
                  <a:pt x="955702" y="105348"/>
                </a:lnTo>
                <a:lnTo>
                  <a:pt x="983175" y="142320"/>
                </a:lnTo>
                <a:lnTo>
                  <a:pt x="1008101" y="181427"/>
                </a:lnTo>
                <a:lnTo>
                  <a:pt x="1030328" y="222576"/>
                </a:lnTo>
                <a:lnTo>
                  <a:pt x="1049706" y="265677"/>
                </a:lnTo>
                <a:lnTo>
                  <a:pt x="1066082" y="310636"/>
                </a:lnTo>
                <a:lnTo>
                  <a:pt x="1079304" y="357360"/>
                </a:lnTo>
                <a:lnTo>
                  <a:pt x="1089058" y="404925"/>
                </a:lnTo>
                <a:lnTo>
                  <a:pt x="1095199" y="452374"/>
                </a:lnTo>
                <a:lnTo>
                  <a:pt x="1097819" y="499554"/>
                </a:lnTo>
                <a:lnTo>
                  <a:pt x="1097012" y="546313"/>
                </a:lnTo>
                <a:lnTo>
                  <a:pt x="1092869" y="592500"/>
                </a:lnTo>
                <a:lnTo>
                  <a:pt x="1085482" y="637963"/>
                </a:lnTo>
                <a:lnTo>
                  <a:pt x="1074944" y="682550"/>
                </a:lnTo>
                <a:lnTo>
                  <a:pt x="1061347" y="726109"/>
                </a:lnTo>
                <a:lnTo>
                  <a:pt x="1044784" y="768489"/>
                </a:lnTo>
                <a:lnTo>
                  <a:pt x="1025347" y="809536"/>
                </a:lnTo>
                <a:lnTo>
                  <a:pt x="1003128" y="849101"/>
                </a:lnTo>
                <a:lnTo>
                  <a:pt x="978219" y="887030"/>
                </a:lnTo>
                <a:lnTo>
                  <a:pt x="950714" y="923172"/>
                </a:lnTo>
                <a:lnTo>
                  <a:pt x="920703" y="957374"/>
                </a:lnTo>
                <a:lnTo>
                  <a:pt x="888281" y="989486"/>
                </a:lnTo>
                <a:lnTo>
                  <a:pt x="853538" y="1019355"/>
                </a:lnTo>
                <a:lnTo>
                  <a:pt x="816567" y="1046830"/>
                </a:lnTo>
                <a:lnTo>
                  <a:pt x="777461" y="1071758"/>
                </a:lnTo>
                <a:lnTo>
                  <a:pt x="736312" y="1093988"/>
                </a:lnTo>
                <a:lnTo>
                  <a:pt x="693212" y="1113368"/>
                </a:lnTo>
                <a:lnTo>
                  <a:pt x="648254" y="1129745"/>
                </a:lnTo>
                <a:lnTo>
                  <a:pt x="601530" y="1142969"/>
                </a:lnTo>
                <a:lnTo>
                  <a:pt x="553968" y="1152718"/>
                </a:lnTo>
                <a:lnTo>
                  <a:pt x="506521" y="1158855"/>
                </a:lnTo>
                <a:lnTo>
                  <a:pt x="459342" y="1161472"/>
                </a:lnTo>
                <a:lnTo>
                  <a:pt x="2082571" y="1161472"/>
                </a:lnTo>
                <a:lnTo>
                  <a:pt x="1853369" y="939591"/>
                </a:lnTo>
                <a:lnTo>
                  <a:pt x="1866513" y="892293"/>
                </a:lnTo>
                <a:lnTo>
                  <a:pt x="1878115" y="844490"/>
                </a:lnTo>
                <a:lnTo>
                  <a:pt x="1888152" y="796221"/>
                </a:lnTo>
                <a:lnTo>
                  <a:pt x="1896601" y="747521"/>
                </a:lnTo>
                <a:lnTo>
                  <a:pt x="1903439" y="698428"/>
                </a:lnTo>
                <a:lnTo>
                  <a:pt x="1908642" y="648978"/>
                </a:lnTo>
                <a:lnTo>
                  <a:pt x="1912187" y="599208"/>
                </a:lnTo>
                <a:lnTo>
                  <a:pt x="1914050" y="549155"/>
                </a:lnTo>
                <a:lnTo>
                  <a:pt x="2241837" y="385973"/>
                </a:lnTo>
                <a:lnTo>
                  <a:pt x="2147836" y="0"/>
                </a:lnTo>
                <a:close/>
              </a:path>
              <a:path w="2242185" h="2339340">
                <a:moveTo>
                  <a:pt x="45984" y="0"/>
                </a:moveTo>
                <a:lnTo>
                  <a:pt x="0" y="0"/>
                </a:lnTo>
                <a:lnTo>
                  <a:pt x="0" y="39945"/>
                </a:lnTo>
                <a:lnTo>
                  <a:pt x="6980" y="33032"/>
                </a:lnTo>
                <a:lnTo>
                  <a:pt x="41723" y="3166"/>
                </a:lnTo>
                <a:lnTo>
                  <a:pt x="45984" y="0"/>
                </a:lnTo>
                <a:close/>
              </a:path>
            </a:pathLst>
          </a:custGeom>
          <a:solidFill>
            <a:srgbClr val="F3F3F5"/>
          </a:solidFill>
        </p:spPr>
        <p:txBody>
          <a:bodyPr wrap="square" lIns="0" tIns="0" rIns="0" bIns="0" rtlCol="0"/>
          <a:lstStyle/>
          <a:p>
            <a:endParaRPr/>
          </a:p>
        </p:txBody>
      </p:sp>
      <p:sp>
        <p:nvSpPr>
          <p:cNvPr id="3" name="object 3"/>
          <p:cNvSpPr/>
          <p:nvPr/>
        </p:nvSpPr>
        <p:spPr>
          <a:xfrm>
            <a:off x="5717236" y="0"/>
            <a:ext cx="4341495" cy="5824855"/>
          </a:xfrm>
          <a:custGeom>
            <a:avLst/>
            <a:gdLst/>
            <a:ahLst/>
            <a:cxnLst/>
            <a:rect l="l" t="t" r="r" b="b"/>
            <a:pathLst>
              <a:path w="4341495" h="5824855">
                <a:moveTo>
                  <a:pt x="4341163" y="0"/>
                </a:moveTo>
                <a:lnTo>
                  <a:pt x="59482" y="0"/>
                </a:lnTo>
                <a:lnTo>
                  <a:pt x="0" y="739474"/>
                </a:lnTo>
                <a:lnTo>
                  <a:pt x="74924" y="1610180"/>
                </a:lnTo>
                <a:lnTo>
                  <a:pt x="464575" y="1992335"/>
                </a:lnTo>
                <a:lnTo>
                  <a:pt x="1276164" y="2175060"/>
                </a:lnTo>
                <a:lnTo>
                  <a:pt x="1394824" y="2195841"/>
                </a:lnTo>
                <a:lnTo>
                  <a:pt x="1505612" y="2216738"/>
                </a:lnTo>
                <a:lnTo>
                  <a:pt x="1608844" y="2237977"/>
                </a:lnTo>
                <a:lnTo>
                  <a:pt x="1657725" y="2248795"/>
                </a:lnTo>
                <a:lnTo>
                  <a:pt x="1704834" y="2259783"/>
                </a:lnTo>
                <a:lnTo>
                  <a:pt x="1750212" y="2270969"/>
                </a:lnTo>
                <a:lnTo>
                  <a:pt x="1793898" y="2282381"/>
                </a:lnTo>
                <a:lnTo>
                  <a:pt x="1835931" y="2294048"/>
                </a:lnTo>
                <a:lnTo>
                  <a:pt x="1876351" y="2305998"/>
                </a:lnTo>
                <a:lnTo>
                  <a:pt x="1915196" y="2318259"/>
                </a:lnTo>
                <a:lnTo>
                  <a:pt x="1952507" y="2330859"/>
                </a:lnTo>
                <a:lnTo>
                  <a:pt x="2022682" y="2357189"/>
                </a:lnTo>
                <a:lnTo>
                  <a:pt x="2087192" y="2385215"/>
                </a:lnTo>
                <a:lnTo>
                  <a:pt x="2146350" y="2415161"/>
                </a:lnTo>
                <a:lnTo>
                  <a:pt x="2200473" y="2447253"/>
                </a:lnTo>
                <a:lnTo>
                  <a:pt x="2249875" y="2481717"/>
                </a:lnTo>
                <a:lnTo>
                  <a:pt x="2294871" y="2518779"/>
                </a:lnTo>
                <a:lnTo>
                  <a:pt x="2335777" y="2558663"/>
                </a:lnTo>
                <a:lnTo>
                  <a:pt x="2372908" y="2601596"/>
                </a:lnTo>
                <a:lnTo>
                  <a:pt x="2406578" y="2647803"/>
                </a:lnTo>
                <a:lnTo>
                  <a:pt x="2437103" y="2697510"/>
                </a:lnTo>
                <a:lnTo>
                  <a:pt x="2464798" y="2750942"/>
                </a:lnTo>
                <a:lnTo>
                  <a:pt x="2489979" y="2808324"/>
                </a:lnTo>
                <a:lnTo>
                  <a:pt x="2512959" y="2869883"/>
                </a:lnTo>
                <a:lnTo>
                  <a:pt x="2534054" y="2935845"/>
                </a:lnTo>
                <a:lnTo>
                  <a:pt x="2553580" y="3006433"/>
                </a:lnTo>
                <a:lnTo>
                  <a:pt x="2562853" y="3043533"/>
                </a:lnTo>
                <a:lnTo>
                  <a:pt x="2571851" y="3081875"/>
                </a:lnTo>
                <a:lnTo>
                  <a:pt x="2580615" y="3121486"/>
                </a:lnTo>
                <a:lnTo>
                  <a:pt x="2589183" y="3162395"/>
                </a:lnTo>
                <a:lnTo>
                  <a:pt x="2597595" y="3204631"/>
                </a:lnTo>
                <a:lnTo>
                  <a:pt x="2605890" y="3248220"/>
                </a:lnTo>
                <a:lnTo>
                  <a:pt x="2614108" y="3293192"/>
                </a:lnTo>
                <a:lnTo>
                  <a:pt x="2622288" y="3339575"/>
                </a:lnTo>
                <a:lnTo>
                  <a:pt x="2630470" y="3387396"/>
                </a:lnTo>
                <a:lnTo>
                  <a:pt x="2638692" y="3436685"/>
                </a:lnTo>
                <a:lnTo>
                  <a:pt x="2646995" y="3487469"/>
                </a:lnTo>
                <a:lnTo>
                  <a:pt x="2655417" y="3539776"/>
                </a:lnTo>
                <a:lnTo>
                  <a:pt x="2663998" y="3593635"/>
                </a:lnTo>
                <a:lnTo>
                  <a:pt x="2691090" y="3764803"/>
                </a:lnTo>
                <a:lnTo>
                  <a:pt x="2700701" y="3825151"/>
                </a:lnTo>
                <a:lnTo>
                  <a:pt x="2710668" y="3887191"/>
                </a:lnTo>
                <a:lnTo>
                  <a:pt x="2721031" y="3950951"/>
                </a:lnTo>
                <a:lnTo>
                  <a:pt x="2731828" y="4016461"/>
                </a:lnTo>
                <a:lnTo>
                  <a:pt x="2743099" y="4083748"/>
                </a:lnTo>
                <a:lnTo>
                  <a:pt x="2754884" y="4152841"/>
                </a:lnTo>
                <a:lnTo>
                  <a:pt x="2767221" y="4223767"/>
                </a:lnTo>
                <a:lnTo>
                  <a:pt x="2780151" y="4296555"/>
                </a:lnTo>
                <a:lnTo>
                  <a:pt x="2793713" y="4371233"/>
                </a:lnTo>
                <a:lnTo>
                  <a:pt x="3209298" y="5329349"/>
                </a:lnTo>
                <a:lnTo>
                  <a:pt x="3812080" y="5741136"/>
                </a:lnTo>
                <a:lnTo>
                  <a:pt x="4341163" y="5824581"/>
                </a:lnTo>
                <a:lnTo>
                  <a:pt x="4341163"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0" y="3101108"/>
            <a:ext cx="10058400" cy="4671695"/>
            <a:chOff x="0" y="3101108"/>
            <a:chExt cx="10058400" cy="4671695"/>
          </a:xfrm>
        </p:grpSpPr>
        <p:sp>
          <p:nvSpPr>
            <p:cNvPr id="5" name="object 5"/>
            <p:cNvSpPr/>
            <p:nvPr/>
          </p:nvSpPr>
          <p:spPr>
            <a:xfrm>
              <a:off x="0" y="3310379"/>
              <a:ext cx="4060825" cy="4462145"/>
            </a:xfrm>
            <a:custGeom>
              <a:avLst/>
              <a:gdLst/>
              <a:ahLst/>
              <a:cxnLst/>
              <a:rect l="l" t="t" r="r" b="b"/>
              <a:pathLst>
                <a:path w="4060825" h="4462145">
                  <a:moveTo>
                    <a:pt x="672472" y="0"/>
                  </a:moveTo>
                  <a:lnTo>
                    <a:pt x="627467" y="1440"/>
                  </a:lnTo>
                  <a:lnTo>
                    <a:pt x="582513" y="4915"/>
                  </a:lnTo>
                  <a:lnTo>
                    <a:pt x="537653" y="10404"/>
                  </a:lnTo>
                  <a:lnTo>
                    <a:pt x="492929" y="17890"/>
                  </a:lnTo>
                  <a:lnTo>
                    <a:pt x="448383" y="27353"/>
                  </a:lnTo>
                  <a:lnTo>
                    <a:pt x="404059" y="38773"/>
                  </a:lnTo>
                  <a:lnTo>
                    <a:pt x="360000" y="52133"/>
                  </a:lnTo>
                  <a:lnTo>
                    <a:pt x="316248" y="67413"/>
                  </a:lnTo>
                  <a:lnTo>
                    <a:pt x="272846" y="84594"/>
                  </a:lnTo>
                  <a:lnTo>
                    <a:pt x="229837" y="103657"/>
                  </a:lnTo>
                  <a:lnTo>
                    <a:pt x="187263" y="124584"/>
                  </a:lnTo>
                  <a:lnTo>
                    <a:pt x="145168" y="147355"/>
                  </a:lnTo>
                  <a:lnTo>
                    <a:pt x="103594" y="171951"/>
                  </a:lnTo>
                  <a:lnTo>
                    <a:pt x="62584" y="198354"/>
                  </a:lnTo>
                  <a:lnTo>
                    <a:pt x="22180" y="226544"/>
                  </a:lnTo>
                  <a:lnTo>
                    <a:pt x="0" y="243260"/>
                  </a:lnTo>
                  <a:lnTo>
                    <a:pt x="0" y="4462020"/>
                  </a:lnTo>
                  <a:lnTo>
                    <a:pt x="4029937" y="4462020"/>
                  </a:lnTo>
                  <a:lnTo>
                    <a:pt x="4030504" y="4457503"/>
                  </a:lnTo>
                  <a:lnTo>
                    <a:pt x="4036283" y="4407272"/>
                  </a:lnTo>
                  <a:lnTo>
                    <a:pt x="4041518" y="4356914"/>
                  </a:lnTo>
                  <a:lnTo>
                    <a:pt x="4046178" y="4306451"/>
                  </a:lnTo>
                  <a:lnTo>
                    <a:pt x="4050233" y="4255902"/>
                  </a:lnTo>
                  <a:lnTo>
                    <a:pt x="4053652" y="4205287"/>
                  </a:lnTo>
                  <a:lnTo>
                    <a:pt x="4056406" y="4154627"/>
                  </a:lnTo>
                  <a:lnTo>
                    <a:pt x="4058464" y="4103942"/>
                  </a:lnTo>
                  <a:lnTo>
                    <a:pt x="4059796" y="4053251"/>
                  </a:lnTo>
                  <a:lnTo>
                    <a:pt x="4060372" y="4002574"/>
                  </a:lnTo>
                  <a:lnTo>
                    <a:pt x="4060162" y="3951933"/>
                  </a:lnTo>
                  <a:lnTo>
                    <a:pt x="4059135" y="3901346"/>
                  </a:lnTo>
                  <a:lnTo>
                    <a:pt x="4057260" y="3850834"/>
                  </a:lnTo>
                  <a:lnTo>
                    <a:pt x="4054509" y="3800416"/>
                  </a:lnTo>
                  <a:lnTo>
                    <a:pt x="4050851" y="3750114"/>
                  </a:lnTo>
                  <a:lnTo>
                    <a:pt x="4046254" y="3699946"/>
                  </a:lnTo>
                  <a:lnTo>
                    <a:pt x="4040690" y="3649934"/>
                  </a:lnTo>
                  <a:lnTo>
                    <a:pt x="4034128" y="3600096"/>
                  </a:lnTo>
                  <a:lnTo>
                    <a:pt x="4026069" y="3547855"/>
                  </a:lnTo>
                  <a:lnTo>
                    <a:pt x="4016782" y="3495921"/>
                  </a:lnTo>
                  <a:lnTo>
                    <a:pt x="4006267" y="3444388"/>
                  </a:lnTo>
                  <a:lnTo>
                    <a:pt x="3994526" y="3393352"/>
                  </a:lnTo>
                  <a:lnTo>
                    <a:pt x="3981560" y="3342905"/>
                  </a:lnTo>
                  <a:lnTo>
                    <a:pt x="3967370" y="3293142"/>
                  </a:lnTo>
                  <a:lnTo>
                    <a:pt x="3951959" y="3244158"/>
                  </a:lnTo>
                  <a:lnTo>
                    <a:pt x="3935328" y="3196046"/>
                  </a:lnTo>
                  <a:lnTo>
                    <a:pt x="3917477" y="3148901"/>
                  </a:lnTo>
                  <a:lnTo>
                    <a:pt x="3898408" y="3102818"/>
                  </a:lnTo>
                  <a:lnTo>
                    <a:pt x="3878123" y="3057890"/>
                  </a:lnTo>
                  <a:lnTo>
                    <a:pt x="3856624" y="3014211"/>
                  </a:lnTo>
                  <a:lnTo>
                    <a:pt x="3833911" y="2971877"/>
                  </a:lnTo>
                  <a:lnTo>
                    <a:pt x="3809986" y="2930980"/>
                  </a:lnTo>
                  <a:lnTo>
                    <a:pt x="3784850" y="2891616"/>
                  </a:lnTo>
                  <a:lnTo>
                    <a:pt x="3758505" y="2853878"/>
                  </a:lnTo>
                  <a:lnTo>
                    <a:pt x="3730952" y="2817862"/>
                  </a:lnTo>
                  <a:lnTo>
                    <a:pt x="3702193" y="2783660"/>
                  </a:lnTo>
                  <a:lnTo>
                    <a:pt x="3672229" y="2751368"/>
                  </a:lnTo>
                  <a:lnTo>
                    <a:pt x="3638014" y="2718178"/>
                  </a:lnTo>
                  <a:lnTo>
                    <a:pt x="3602838" y="2687562"/>
                  </a:lnTo>
                  <a:lnTo>
                    <a:pt x="3566765" y="2659358"/>
                  </a:lnTo>
                  <a:lnTo>
                    <a:pt x="3529857" y="2633401"/>
                  </a:lnTo>
                  <a:lnTo>
                    <a:pt x="3492179" y="2609530"/>
                  </a:lnTo>
                  <a:lnTo>
                    <a:pt x="3453793" y="2587582"/>
                  </a:lnTo>
                  <a:lnTo>
                    <a:pt x="3414764" y="2567394"/>
                  </a:lnTo>
                  <a:lnTo>
                    <a:pt x="3375154" y="2548802"/>
                  </a:lnTo>
                  <a:lnTo>
                    <a:pt x="3335027" y="2531644"/>
                  </a:lnTo>
                  <a:lnTo>
                    <a:pt x="3294447" y="2515756"/>
                  </a:lnTo>
                  <a:lnTo>
                    <a:pt x="3253476" y="2500977"/>
                  </a:lnTo>
                  <a:lnTo>
                    <a:pt x="3212179" y="2487143"/>
                  </a:lnTo>
                  <a:lnTo>
                    <a:pt x="3170618" y="2474092"/>
                  </a:lnTo>
                  <a:lnTo>
                    <a:pt x="3128857" y="2461659"/>
                  </a:lnTo>
                  <a:lnTo>
                    <a:pt x="2919275" y="2403086"/>
                  </a:lnTo>
                  <a:lnTo>
                    <a:pt x="2877647" y="2390949"/>
                  </a:lnTo>
                  <a:lnTo>
                    <a:pt x="2836263" y="2378291"/>
                  </a:lnTo>
                  <a:lnTo>
                    <a:pt x="2795186" y="2364949"/>
                  </a:lnTo>
                  <a:lnTo>
                    <a:pt x="2754481" y="2350761"/>
                  </a:lnTo>
                  <a:lnTo>
                    <a:pt x="2714209" y="2335562"/>
                  </a:lnTo>
                  <a:lnTo>
                    <a:pt x="2674436" y="2319192"/>
                  </a:lnTo>
                  <a:lnTo>
                    <a:pt x="2635223" y="2301485"/>
                  </a:lnTo>
                  <a:lnTo>
                    <a:pt x="2596635" y="2282281"/>
                  </a:lnTo>
                  <a:lnTo>
                    <a:pt x="2558735" y="2261415"/>
                  </a:lnTo>
                  <a:lnTo>
                    <a:pt x="2521587" y="2238725"/>
                  </a:lnTo>
                  <a:lnTo>
                    <a:pt x="2485253" y="2214048"/>
                  </a:lnTo>
                  <a:lnTo>
                    <a:pt x="2449798" y="2187221"/>
                  </a:lnTo>
                  <a:lnTo>
                    <a:pt x="2415285" y="2158081"/>
                  </a:lnTo>
                  <a:lnTo>
                    <a:pt x="2381776" y="2126466"/>
                  </a:lnTo>
                  <a:lnTo>
                    <a:pt x="2349336" y="2092212"/>
                  </a:lnTo>
                  <a:lnTo>
                    <a:pt x="2318028" y="2055156"/>
                  </a:lnTo>
                  <a:lnTo>
                    <a:pt x="2287916" y="2015136"/>
                  </a:lnTo>
                  <a:lnTo>
                    <a:pt x="2261506" y="1975826"/>
                  </a:lnTo>
                  <a:lnTo>
                    <a:pt x="2236749" y="1934859"/>
                  </a:lnTo>
                  <a:lnTo>
                    <a:pt x="2213515" y="1892366"/>
                  </a:lnTo>
                  <a:lnTo>
                    <a:pt x="2191669" y="1848477"/>
                  </a:lnTo>
                  <a:lnTo>
                    <a:pt x="2171080" y="1803322"/>
                  </a:lnTo>
                  <a:lnTo>
                    <a:pt x="2151615" y="1757032"/>
                  </a:lnTo>
                  <a:lnTo>
                    <a:pt x="2133141" y="1709737"/>
                  </a:lnTo>
                  <a:lnTo>
                    <a:pt x="2115527" y="1661566"/>
                  </a:lnTo>
                  <a:lnTo>
                    <a:pt x="2098639" y="1612651"/>
                  </a:lnTo>
                  <a:lnTo>
                    <a:pt x="2082346" y="1563121"/>
                  </a:lnTo>
                  <a:lnTo>
                    <a:pt x="2066514" y="1513107"/>
                  </a:lnTo>
                  <a:lnTo>
                    <a:pt x="2051011" y="1462738"/>
                  </a:lnTo>
                  <a:lnTo>
                    <a:pt x="2035705" y="1412145"/>
                  </a:lnTo>
                  <a:lnTo>
                    <a:pt x="2020464" y="1361459"/>
                  </a:lnTo>
                  <a:lnTo>
                    <a:pt x="2005154" y="1310809"/>
                  </a:lnTo>
                  <a:lnTo>
                    <a:pt x="1989643" y="1260325"/>
                  </a:lnTo>
                  <a:lnTo>
                    <a:pt x="1973799" y="1210139"/>
                  </a:lnTo>
                  <a:lnTo>
                    <a:pt x="1957490" y="1160379"/>
                  </a:lnTo>
                  <a:lnTo>
                    <a:pt x="1940582" y="1111177"/>
                  </a:lnTo>
                  <a:lnTo>
                    <a:pt x="1922943" y="1062662"/>
                  </a:lnTo>
                  <a:lnTo>
                    <a:pt x="1902587" y="1010390"/>
                  </a:lnTo>
                  <a:lnTo>
                    <a:pt x="1881092" y="959077"/>
                  </a:lnTo>
                  <a:lnTo>
                    <a:pt x="1858489" y="908753"/>
                  </a:lnTo>
                  <a:lnTo>
                    <a:pt x="1834807" y="859449"/>
                  </a:lnTo>
                  <a:lnTo>
                    <a:pt x="1810076" y="811194"/>
                  </a:lnTo>
                  <a:lnTo>
                    <a:pt x="1784327" y="764019"/>
                  </a:lnTo>
                  <a:lnTo>
                    <a:pt x="1757589" y="717955"/>
                  </a:lnTo>
                  <a:lnTo>
                    <a:pt x="1729891" y="673030"/>
                  </a:lnTo>
                  <a:lnTo>
                    <a:pt x="1701265" y="629276"/>
                  </a:lnTo>
                  <a:lnTo>
                    <a:pt x="1671738" y="586723"/>
                  </a:lnTo>
                  <a:lnTo>
                    <a:pt x="1641342" y="545401"/>
                  </a:lnTo>
                  <a:lnTo>
                    <a:pt x="1610107" y="505340"/>
                  </a:lnTo>
                  <a:lnTo>
                    <a:pt x="1578061" y="466570"/>
                  </a:lnTo>
                  <a:lnTo>
                    <a:pt x="1545235" y="429122"/>
                  </a:lnTo>
                  <a:lnTo>
                    <a:pt x="1511659" y="393025"/>
                  </a:lnTo>
                  <a:lnTo>
                    <a:pt x="1477363" y="358310"/>
                  </a:lnTo>
                  <a:lnTo>
                    <a:pt x="1442376" y="325008"/>
                  </a:lnTo>
                  <a:lnTo>
                    <a:pt x="1406728" y="293148"/>
                  </a:lnTo>
                  <a:lnTo>
                    <a:pt x="1370449" y="262760"/>
                  </a:lnTo>
                  <a:lnTo>
                    <a:pt x="1333570" y="233876"/>
                  </a:lnTo>
                  <a:lnTo>
                    <a:pt x="1296119" y="206524"/>
                  </a:lnTo>
                  <a:lnTo>
                    <a:pt x="1258126" y="180735"/>
                  </a:lnTo>
                  <a:lnTo>
                    <a:pt x="1219623" y="156540"/>
                  </a:lnTo>
                  <a:lnTo>
                    <a:pt x="1180637" y="133969"/>
                  </a:lnTo>
                  <a:lnTo>
                    <a:pt x="1141200" y="113051"/>
                  </a:lnTo>
                  <a:lnTo>
                    <a:pt x="1101340" y="93817"/>
                  </a:lnTo>
                  <a:lnTo>
                    <a:pt x="1061089" y="76298"/>
                  </a:lnTo>
                  <a:lnTo>
                    <a:pt x="1020475" y="60523"/>
                  </a:lnTo>
                  <a:lnTo>
                    <a:pt x="979529" y="46523"/>
                  </a:lnTo>
                  <a:lnTo>
                    <a:pt x="938280" y="34327"/>
                  </a:lnTo>
                  <a:lnTo>
                    <a:pt x="896758" y="23967"/>
                  </a:lnTo>
                  <a:lnTo>
                    <a:pt x="852142" y="14954"/>
                  </a:lnTo>
                  <a:lnTo>
                    <a:pt x="807362" y="8070"/>
                  </a:lnTo>
                  <a:lnTo>
                    <a:pt x="762462" y="3295"/>
                  </a:lnTo>
                  <a:lnTo>
                    <a:pt x="717484" y="612"/>
                  </a:lnTo>
                  <a:lnTo>
                    <a:pt x="672472" y="0"/>
                  </a:lnTo>
                  <a:close/>
                </a:path>
              </a:pathLst>
            </a:custGeom>
            <a:solidFill>
              <a:srgbClr val="EEEDF3"/>
            </a:solidFill>
          </p:spPr>
          <p:txBody>
            <a:bodyPr wrap="square" lIns="0" tIns="0" rIns="0" bIns="0" rtlCol="0"/>
            <a:lstStyle/>
            <a:p>
              <a:endParaRPr/>
            </a:p>
          </p:txBody>
        </p:sp>
        <p:pic>
          <p:nvPicPr>
            <p:cNvPr id="6" name="object 6"/>
            <p:cNvPicPr/>
            <p:nvPr/>
          </p:nvPicPr>
          <p:blipFill>
            <a:blip r:embed="rId2" cstate="print"/>
            <a:stretch>
              <a:fillRect/>
            </a:stretch>
          </p:blipFill>
          <p:spPr>
            <a:xfrm>
              <a:off x="2860994" y="3140214"/>
              <a:ext cx="7197405" cy="4632185"/>
            </a:xfrm>
            <a:prstGeom prst="rect">
              <a:avLst/>
            </a:prstGeom>
          </p:spPr>
        </p:pic>
        <p:sp>
          <p:nvSpPr>
            <p:cNvPr id="7" name="object 7"/>
            <p:cNvSpPr/>
            <p:nvPr/>
          </p:nvSpPr>
          <p:spPr>
            <a:xfrm>
              <a:off x="1133783" y="3101108"/>
              <a:ext cx="3568700"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8" name="object 8"/>
          <p:cNvSpPr txBox="1">
            <a:spLocks noGrp="1"/>
          </p:cNvSpPr>
          <p:nvPr>
            <p:ph type="title"/>
          </p:nvPr>
        </p:nvSpPr>
        <p:spPr>
          <a:xfrm>
            <a:off x="1044872" y="1163785"/>
            <a:ext cx="6790690" cy="1701800"/>
          </a:xfrm>
          <a:prstGeom prst="rect">
            <a:avLst/>
          </a:prstGeom>
        </p:spPr>
        <p:txBody>
          <a:bodyPr vert="horz" wrap="square" lIns="0" tIns="165100" rIns="0" bIns="0" rtlCol="0">
            <a:spAutoFit/>
          </a:bodyPr>
          <a:lstStyle/>
          <a:p>
            <a:pPr marL="12700" marR="5080">
              <a:lnSpc>
                <a:spcPts val="6000"/>
              </a:lnSpc>
              <a:spcBef>
                <a:spcPts val="1300"/>
              </a:spcBef>
            </a:pPr>
            <a:r>
              <a:rPr sz="6000" b="0" spc="290" dirty="0">
                <a:solidFill>
                  <a:srgbClr val="1D1D1B"/>
                </a:solidFill>
                <a:latin typeface="Trebuchet MS"/>
                <a:cs typeface="Trebuchet MS"/>
              </a:rPr>
              <a:t>Exercice d'</a:t>
            </a:r>
            <a:r>
              <a:rPr sz="6000" b="0" spc="509" dirty="0">
                <a:solidFill>
                  <a:srgbClr val="1D1D1B"/>
                </a:solidFill>
                <a:latin typeface="Trebuchet MS"/>
                <a:cs typeface="Trebuchet MS"/>
              </a:rPr>
              <a:t>auto-évaluation</a:t>
            </a:r>
            <a:endParaRPr sz="6000">
              <a:latin typeface="Trebuchet MS"/>
              <a:cs typeface="Trebuchet MS"/>
            </a:endParaRPr>
          </a:p>
        </p:txBody>
      </p:sp>
      <p:sp>
        <p:nvSpPr>
          <p:cNvPr id="9" name="object 9"/>
          <p:cNvSpPr txBox="1"/>
          <p:nvPr/>
        </p:nvSpPr>
        <p:spPr>
          <a:xfrm>
            <a:off x="1121072" y="3125030"/>
            <a:ext cx="4098925" cy="1412240"/>
          </a:xfrm>
          <a:prstGeom prst="rect">
            <a:avLst/>
          </a:prstGeom>
        </p:spPr>
        <p:txBody>
          <a:bodyPr vert="horz" wrap="square" lIns="0" tIns="12700" rIns="0" bIns="0" rtlCol="0">
            <a:spAutoFit/>
          </a:bodyPr>
          <a:lstStyle/>
          <a:p>
            <a:pPr marL="160655">
              <a:lnSpc>
                <a:spcPct val="100000"/>
              </a:lnSpc>
              <a:spcBef>
                <a:spcPts val="100"/>
              </a:spcBef>
            </a:pPr>
            <a:r>
              <a:rPr sz="2100" b="1" spc="114" dirty="0">
                <a:solidFill>
                  <a:srgbClr val="EEEDF3"/>
                </a:solidFill>
                <a:latin typeface="Trebuchet MS"/>
                <a:cs typeface="Trebuchet MS"/>
              </a:rPr>
              <a:t>MODULE </a:t>
            </a:r>
            <a:r>
              <a:rPr sz="2100" b="1" spc="-65" dirty="0">
                <a:solidFill>
                  <a:srgbClr val="EEEDF3"/>
                </a:solidFill>
                <a:latin typeface="Trebuchet MS"/>
                <a:cs typeface="Trebuchet MS"/>
              </a:rPr>
              <a:t>1 </a:t>
            </a:r>
            <a:r>
              <a:rPr sz="2100" spc="-45" dirty="0">
                <a:solidFill>
                  <a:srgbClr val="EEEDF3"/>
                </a:solidFill>
                <a:latin typeface="Trebuchet MS"/>
                <a:cs typeface="Trebuchet MS"/>
              </a:rPr>
              <a:t>Introduction</a:t>
            </a:r>
            <a:endParaRPr sz="2100" dirty="0">
              <a:latin typeface="Trebuchet MS"/>
              <a:cs typeface="Trebuchet MS"/>
            </a:endParaRPr>
          </a:p>
          <a:p>
            <a:pPr marL="12700" marR="5080">
              <a:lnSpc>
                <a:spcPts val="2100"/>
              </a:lnSpc>
              <a:spcBef>
                <a:spcPts val="2100"/>
              </a:spcBef>
            </a:pPr>
            <a:r>
              <a:rPr sz="2100" b="1" i="1" spc="10" dirty="0">
                <a:solidFill>
                  <a:srgbClr val="1D1D1B"/>
                </a:solidFill>
                <a:latin typeface="Trebuchet MS"/>
                <a:cs typeface="Trebuchet MS"/>
              </a:rPr>
              <a:t>Qu'est-ce que </a:t>
            </a:r>
            <a:r>
              <a:rPr sz="2100" b="1" i="1" spc="-85" dirty="0">
                <a:solidFill>
                  <a:srgbClr val="1D1D1B"/>
                </a:solidFill>
                <a:latin typeface="Trebuchet MS"/>
                <a:cs typeface="Trebuchet MS"/>
              </a:rPr>
              <a:t>la </a:t>
            </a:r>
            <a:r>
              <a:rPr lang="fr-FR" sz="2100" b="1" i="1" spc="-100" dirty="0">
                <a:solidFill>
                  <a:srgbClr val="1D1D1B"/>
                </a:solidFill>
                <a:latin typeface="Trebuchet MS"/>
                <a:cs typeface="Trebuchet MS"/>
              </a:rPr>
              <a:t>Street Culture </a:t>
            </a:r>
            <a:r>
              <a:rPr sz="2100" b="1" i="1" spc="-25" dirty="0">
                <a:solidFill>
                  <a:srgbClr val="1D1D1B"/>
                </a:solidFill>
                <a:latin typeface="Trebuchet MS"/>
                <a:cs typeface="Trebuchet MS"/>
              </a:rPr>
              <a:t>et </a:t>
            </a:r>
            <a:r>
              <a:rPr sz="2100" b="1" i="1" spc="90" dirty="0">
                <a:solidFill>
                  <a:srgbClr val="1D1D1B"/>
                </a:solidFill>
                <a:latin typeface="Trebuchet MS"/>
                <a:cs typeface="Trebuchet MS"/>
              </a:rPr>
              <a:t>comment </a:t>
            </a:r>
            <a:r>
              <a:rPr sz="2100" b="1" i="1" spc="-95" dirty="0">
                <a:solidFill>
                  <a:srgbClr val="1D1D1B"/>
                </a:solidFill>
                <a:latin typeface="Trebuchet MS"/>
                <a:cs typeface="Trebuchet MS"/>
              </a:rPr>
              <a:t>est-elle </a:t>
            </a:r>
            <a:r>
              <a:rPr sz="2100" b="1" i="1" spc="-90" dirty="0">
                <a:solidFill>
                  <a:srgbClr val="1D1D1B"/>
                </a:solidFill>
                <a:latin typeface="Trebuchet MS"/>
                <a:cs typeface="Trebuchet MS"/>
              </a:rPr>
              <a:t>liée </a:t>
            </a:r>
            <a:r>
              <a:rPr sz="2100" b="1" i="1" spc="-5" dirty="0">
                <a:solidFill>
                  <a:srgbClr val="1D1D1B"/>
                </a:solidFill>
                <a:latin typeface="Trebuchet MS"/>
                <a:cs typeface="Trebuchet MS"/>
              </a:rPr>
              <a:t>aux </a:t>
            </a:r>
            <a:r>
              <a:rPr sz="2100" b="1" i="1" spc="-50" dirty="0">
                <a:solidFill>
                  <a:srgbClr val="1D1D1B"/>
                </a:solidFill>
                <a:latin typeface="Trebuchet MS"/>
                <a:cs typeface="Trebuchet MS"/>
              </a:rPr>
              <a:t>possibilités d</a:t>
            </a:r>
            <a:r>
              <a:rPr sz="2100" b="1" i="1" spc="-40" dirty="0">
                <a:solidFill>
                  <a:srgbClr val="1D1D1B"/>
                </a:solidFill>
                <a:latin typeface="Trebuchet MS"/>
                <a:cs typeface="Trebuchet MS"/>
              </a:rPr>
              <a:t>'</a:t>
            </a:r>
            <a:r>
              <a:rPr sz="2100" b="1" i="1" spc="-50" dirty="0">
                <a:solidFill>
                  <a:srgbClr val="1D1D1B"/>
                </a:solidFill>
                <a:latin typeface="Trebuchet MS"/>
                <a:cs typeface="Trebuchet MS"/>
              </a:rPr>
              <a:t>entreprenariat ?</a:t>
            </a:r>
            <a:endParaRPr sz="2100" dirty="0">
              <a:latin typeface="Trebuchet MS"/>
              <a:cs typeface="Trebuchet M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329690" y="0"/>
            <a:ext cx="6729095" cy="7772400"/>
            <a:chOff x="3329690" y="0"/>
            <a:chExt cx="6729095" cy="7772400"/>
          </a:xfrm>
        </p:grpSpPr>
        <p:sp>
          <p:nvSpPr>
            <p:cNvPr id="3" name="object 3"/>
            <p:cNvSpPr/>
            <p:nvPr/>
          </p:nvSpPr>
          <p:spPr>
            <a:xfrm>
              <a:off x="3329690" y="0"/>
              <a:ext cx="6729095" cy="7772400"/>
            </a:xfrm>
            <a:custGeom>
              <a:avLst/>
              <a:gdLst/>
              <a:ahLst/>
              <a:cxnLst/>
              <a:rect l="l" t="t" r="r" b="b"/>
              <a:pathLst>
                <a:path w="6729095" h="7772400">
                  <a:moveTo>
                    <a:pt x="6728709" y="0"/>
                  </a:moveTo>
                  <a:lnTo>
                    <a:pt x="0" y="0"/>
                  </a:lnTo>
                  <a:lnTo>
                    <a:pt x="12251" y="2179"/>
                  </a:lnTo>
                  <a:lnTo>
                    <a:pt x="61365" y="11449"/>
                  </a:lnTo>
                  <a:lnTo>
                    <a:pt x="110437" y="21226"/>
                  </a:lnTo>
                  <a:lnTo>
                    <a:pt x="159466" y="31493"/>
                  </a:lnTo>
                  <a:lnTo>
                    <a:pt x="257384" y="53435"/>
                  </a:lnTo>
                  <a:lnTo>
                    <a:pt x="355099" y="77141"/>
                  </a:lnTo>
                  <a:lnTo>
                    <a:pt x="452589" y="102479"/>
                  </a:lnTo>
                  <a:lnTo>
                    <a:pt x="549837" y="129316"/>
                  </a:lnTo>
                  <a:lnTo>
                    <a:pt x="646821" y="157521"/>
                  </a:lnTo>
                  <a:lnTo>
                    <a:pt x="743521" y="186960"/>
                  </a:lnTo>
                  <a:lnTo>
                    <a:pt x="887996" y="233142"/>
                  </a:lnTo>
                  <a:lnTo>
                    <a:pt x="1031720" y="281357"/>
                  </a:lnTo>
                  <a:lnTo>
                    <a:pt x="1222068" y="348030"/>
                  </a:lnTo>
                  <a:lnTo>
                    <a:pt x="1553176" y="469268"/>
                  </a:lnTo>
                  <a:lnTo>
                    <a:pt x="1695112" y="523967"/>
                  </a:lnTo>
                  <a:lnTo>
                    <a:pt x="1789090" y="562035"/>
                  </a:lnTo>
                  <a:lnTo>
                    <a:pt x="1835795" y="581674"/>
                  </a:lnTo>
                  <a:lnTo>
                    <a:pt x="1882271" y="601770"/>
                  </a:lnTo>
                  <a:lnTo>
                    <a:pt x="1928486" y="622366"/>
                  </a:lnTo>
                  <a:lnTo>
                    <a:pt x="1974412" y="643502"/>
                  </a:lnTo>
                  <a:lnTo>
                    <a:pt x="2020018" y="665221"/>
                  </a:lnTo>
                  <a:lnTo>
                    <a:pt x="2065274" y="687562"/>
                  </a:lnTo>
                  <a:lnTo>
                    <a:pt x="2110149" y="710569"/>
                  </a:lnTo>
                  <a:lnTo>
                    <a:pt x="2154614" y="734281"/>
                  </a:lnTo>
                  <a:lnTo>
                    <a:pt x="2198638" y="758741"/>
                  </a:lnTo>
                  <a:lnTo>
                    <a:pt x="2242192" y="783989"/>
                  </a:lnTo>
                  <a:lnTo>
                    <a:pt x="2285245" y="810068"/>
                  </a:lnTo>
                  <a:lnTo>
                    <a:pt x="2327767" y="837017"/>
                  </a:lnTo>
                  <a:lnTo>
                    <a:pt x="2369727" y="864879"/>
                  </a:lnTo>
                  <a:lnTo>
                    <a:pt x="2411097" y="893695"/>
                  </a:lnTo>
                  <a:lnTo>
                    <a:pt x="2451845" y="923506"/>
                  </a:lnTo>
                  <a:lnTo>
                    <a:pt x="2493016" y="955187"/>
                  </a:lnTo>
                  <a:lnTo>
                    <a:pt x="2533378" y="987830"/>
                  </a:lnTo>
                  <a:lnTo>
                    <a:pt x="2572951" y="1021395"/>
                  </a:lnTo>
                  <a:lnTo>
                    <a:pt x="2611752" y="1055840"/>
                  </a:lnTo>
                  <a:lnTo>
                    <a:pt x="2649800" y="1091125"/>
                  </a:lnTo>
                  <a:lnTo>
                    <a:pt x="2687112" y="1127209"/>
                  </a:lnTo>
                  <a:lnTo>
                    <a:pt x="2723707" y="1164051"/>
                  </a:lnTo>
                  <a:lnTo>
                    <a:pt x="2759602" y="1201610"/>
                  </a:lnTo>
                  <a:lnTo>
                    <a:pt x="2794817" y="1239845"/>
                  </a:lnTo>
                  <a:lnTo>
                    <a:pt x="2829369" y="1278715"/>
                  </a:lnTo>
                  <a:lnTo>
                    <a:pt x="2863276" y="1318180"/>
                  </a:lnTo>
                  <a:lnTo>
                    <a:pt x="2896556" y="1358198"/>
                  </a:lnTo>
                  <a:lnTo>
                    <a:pt x="2929228" y="1398729"/>
                  </a:lnTo>
                  <a:lnTo>
                    <a:pt x="2961310" y="1439731"/>
                  </a:lnTo>
                  <a:lnTo>
                    <a:pt x="2992819" y="1481165"/>
                  </a:lnTo>
                  <a:lnTo>
                    <a:pt x="3023774" y="1522989"/>
                  </a:lnTo>
                  <a:lnTo>
                    <a:pt x="3054193" y="1565161"/>
                  </a:lnTo>
                  <a:lnTo>
                    <a:pt x="3082691" y="1605652"/>
                  </a:lnTo>
                  <a:lnTo>
                    <a:pt x="3110729" y="1646477"/>
                  </a:lnTo>
                  <a:lnTo>
                    <a:pt x="3138307" y="1687630"/>
                  </a:lnTo>
                  <a:lnTo>
                    <a:pt x="3165419" y="1729104"/>
                  </a:lnTo>
                  <a:lnTo>
                    <a:pt x="3192063" y="1770893"/>
                  </a:lnTo>
                  <a:lnTo>
                    <a:pt x="3218234" y="1812991"/>
                  </a:lnTo>
                  <a:lnTo>
                    <a:pt x="3243931" y="1855390"/>
                  </a:lnTo>
                  <a:lnTo>
                    <a:pt x="3269148" y="1898085"/>
                  </a:lnTo>
                  <a:lnTo>
                    <a:pt x="3293884" y="1941069"/>
                  </a:lnTo>
                  <a:lnTo>
                    <a:pt x="3318134" y="1984336"/>
                  </a:lnTo>
                  <a:lnTo>
                    <a:pt x="3341895" y="2027879"/>
                  </a:lnTo>
                  <a:lnTo>
                    <a:pt x="3365163" y="2071692"/>
                  </a:lnTo>
                  <a:lnTo>
                    <a:pt x="3387935" y="2115768"/>
                  </a:lnTo>
                  <a:lnTo>
                    <a:pt x="3410208" y="2160101"/>
                  </a:lnTo>
                  <a:lnTo>
                    <a:pt x="3431979" y="2204685"/>
                  </a:lnTo>
                  <a:lnTo>
                    <a:pt x="3453243" y="2249512"/>
                  </a:lnTo>
                  <a:lnTo>
                    <a:pt x="3473997" y="2294577"/>
                  </a:lnTo>
                  <a:lnTo>
                    <a:pt x="3494239" y="2339873"/>
                  </a:lnTo>
                  <a:lnTo>
                    <a:pt x="3513964" y="2385393"/>
                  </a:lnTo>
                  <a:lnTo>
                    <a:pt x="3533169" y="2431132"/>
                  </a:lnTo>
                  <a:lnTo>
                    <a:pt x="3551851" y="2477082"/>
                  </a:lnTo>
                  <a:lnTo>
                    <a:pt x="3570006" y="2523238"/>
                  </a:lnTo>
                  <a:lnTo>
                    <a:pt x="3587631" y="2569593"/>
                  </a:lnTo>
                  <a:lnTo>
                    <a:pt x="3604723" y="2616140"/>
                  </a:lnTo>
                  <a:lnTo>
                    <a:pt x="3621277" y="2662872"/>
                  </a:lnTo>
                  <a:lnTo>
                    <a:pt x="3637291" y="2709785"/>
                  </a:lnTo>
                  <a:lnTo>
                    <a:pt x="3652761" y="2756870"/>
                  </a:lnTo>
                  <a:lnTo>
                    <a:pt x="3667684" y="2804122"/>
                  </a:lnTo>
                  <a:lnTo>
                    <a:pt x="3682056" y="2851534"/>
                  </a:lnTo>
                  <a:lnTo>
                    <a:pt x="3695874" y="2899100"/>
                  </a:lnTo>
                  <a:lnTo>
                    <a:pt x="3709134" y="2946813"/>
                  </a:lnTo>
                  <a:lnTo>
                    <a:pt x="3721833" y="2994667"/>
                  </a:lnTo>
                  <a:lnTo>
                    <a:pt x="3733968" y="3042655"/>
                  </a:lnTo>
                  <a:lnTo>
                    <a:pt x="3745535" y="3090771"/>
                  </a:lnTo>
                  <a:lnTo>
                    <a:pt x="3756531" y="3139008"/>
                  </a:lnTo>
                  <a:lnTo>
                    <a:pt x="3766952" y="3187361"/>
                  </a:lnTo>
                  <a:lnTo>
                    <a:pt x="3776795" y="3235822"/>
                  </a:lnTo>
                  <a:lnTo>
                    <a:pt x="3786056" y="3284385"/>
                  </a:lnTo>
                  <a:lnTo>
                    <a:pt x="3794732" y="3333044"/>
                  </a:lnTo>
                  <a:lnTo>
                    <a:pt x="3802820" y="3381792"/>
                  </a:lnTo>
                  <a:lnTo>
                    <a:pt x="3810316" y="3430623"/>
                  </a:lnTo>
                  <a:lnTo>
                    <a:pt x="3817217" y="3479530"/>
                  </a:lnTo>
                  <a:lnTo>
                    <a:pt x="3823519" y="3528507"/>
                  </a:lnTo>
                  <a:lnTo>
                    <a:pt x="3829219" y="3577547"/>
                  </a:lnTo>
                  <a:lnTo>
                    <a:pt x="3834313" y="3626644"/>
                  </a:lnTo>
                  <a:lnTo>
                    <a:pt x="3838799" y="3675792"/>
                  </a:lnTo>
                  <a:lnTo>
                    <a:pt x="3842672" y="3724984"/>
                  </a:lnTo>
                  <a:lnTo>
                    <a:pt x="3845929" y="3774213"/>
                  </a:lnTo>
                  <a:lnTo>
                    <a:pt x="3848567" y="3823474"/>
                  </a:lnTo>
                  <a:lnTo>
                    <a:pt x="3850582" y="3872759"/>
                  </a:lnTo>
                  <a:lnTo>
                    <a:pt x="3851972" y="3922063"/>
                  </a:lnTo>
                  <a:lnTo>
                    <a:pt x="3852731" y="3971378"/>
                  </a:lnTo>
                  <a:lnTo>
                    <a:pt x="3852858" y="4020699"/>
                  </a:lnTo>
                  <a:lnTo>
                    <a:pt x="3852348" y="4070019"/>
                  </a:lnTo>
                  <a:lnTo>
                    <a:pt x="3851199" y="4119331"/>
                  </a:lnTo>
                  <a:lnTo>
                    <a:pt x="3849406" y="4168630"/>
                  </a:lnTo>
                  <a:lnTo>
                    <a:pt x="3846967" y="4217907"/>
                  </a:lnTo>
                  <a:lnTo>
                    <a:pt x="3843877" y="4267158"/>
                  </a:lnTo>
                  <a:lnTo>
                    <a:pt x="3840134" y="4316376"/>
                  </a:lnTo>
                  <a:lnTo>
                    <a:pt x="3835734" y="4365554"/>
                  </a:lnTo>
                  <a:lnTo>
                    <a:pt x="3830674" y="4414686"/>
                  </a:lnTo>
                  <a:lnTo>
                    <a:pt x="3824950" y="4463765"/>
                  </a:lnTo>
                  <a:lnTo>
                    <a:pt x="3818558" y="4512785"/>
                  </a:lnTo>
                  <a:lnTo>
                    <a:pt x="3811496" y="4561739"/>
                  </a:lnTo>
                  <a:lnTo>
                    <a:pt x="3803760" y="4610621"/>
                  </a:lnTo>
                  <a:lnTo>
                    <a:pt x="3795466" y="4658671"/>
                  </a:lnTo>
                  <a:lnTo>
                    <a:pt x="3786491" y="4706606"/>
                  </a:lnTo>
                  <a:lnTo>
                    <a:pt x="3776838" y="4754418"/>
                  </a:lnTo>
                  <a:lnTo>
                    <a:pt x="3766514" y="4802097"/>
                  </a:lnTo>
                  <a:lnTo>
                    <a:pt x="3755521" y="4849634"/>
                  </a:lnTo>
                  <a:lnTo>
                    <a:pt x="3743864" y="4897022"/>
                  </a:lnTo>
                  <a:lnTo>
                    <a:pt x="3731547" y="4944250"/>
                  </a:lnTo>
                  <a:lnTo>
                    <a:pt x="3718576" y="4991309"/>
                  </a:lnTo>
                  <a:lnTo>
                    <a:pt x="3704954" y="5038192"/>
                  </a:lnTo>
                  <a:lnTo>
                    <a:pt x="3690686" y="5084889"/>
                  </a:lnTo>
                  <a:lnTo>
                    <a:pt x="3675776" y="5131390"/>
                  </a:lnTo>
                  <a:lnTo>
                    <a:pt x="3660228" y="5177688"/>
                  </a:lnTo>
                  <a:lnTo>
                    <a:pt x="3644048" y="5223773"/>
                  </a:lnTo>
                  <a:lnTo>
                    <a:pt x="3627238" y="5269636"/>
                  </a:lnTo>
                  <a:lnTo>
                    <a:pt x="3609804" y="5315268"/>
                  </a:lnTo>
                  <a:lnTo>
                    <a:pt x="3591750" y="5360661"/>
                  </a:lnTo>
                  <a:lnTo>
                    <a:pt x="3573081" y="5405805"/>
                  </a:lnTo>
                  <a:lnTo>
                    <a:pt x="3553800" y="5450692"/>
                  </a:lnTo>
                  <a:lnTo>
                    <a:pt x="3533912" y="5495312"/>
                  </a:lnTo>
                  <a:lnTo>
                    <a:pt x="3513422" y="5539657"/>
                  </a:lnTo>
                  <a:lnTo>
                    <a:pt x="3492334" y="5583718"/>
                  </a:lnTo>
                  <a:lnTo>
                    <a:pt x="3470652" y="5627486"/>
                  </a:lnTo>
                  <a:lnTo>
                    <a:pt x="3448381" y="5670951"/>
                  </a:lnTo>
                  <a:lnTo>
                    <a:pt x="3425525" y="5714106"/>
                  </a:lnTo>
                  <a:lnTo>
                    <a:pt x="3402088" y="5756940"/>
                  </a:lnTo>
                  <a:lnTo>
                    <a:pt x="3378075" y="5799446"/>
                  </a:lnTo>
                  <a:lnTo>
                    <a:pt x="3353490" y="5841614"/>
                  </a:lnTo>
                  <a:lnTo>
                    <a:pt x="3328338" y="5883435"/>
                  </a:lnTo>
                  <a:lnTo>
                    <a:pt x="3302623" y="5924901"/>
                  </a:lnTo>
                  <a:lnTo>
                    <a:pt x="3276349" y="5966002"/>
                  </a:lnTo>
                  <a:lnTo>
                    <a:pt x="3249521" y="6006729"/>
                  </a:lnTo>
                  <a:lnTo>
                    <a:pt x="3222143" y="6047074"/>
                  </a:lnTo>
                  <a:lnTo>
                    <a:pt x="3194219" y="6087028"/>
                  </a:lnTo>
                  <a:lnTo>
                    <a:pt x="3165754" y="6126581"/>
                  </a:lnTo>
                  <a:lnTo>
                    <a:pt x="3136752" y="6165726"/>
                  </a:lnTo>
                  <a:lnTo>
                    <a:pt x="3107218" y="6204452"/>
                  </a:lnTo>
                  <a:lnTo>
                    <a:pt x="3077156" y="6242751"/>
                  </a:lnTo>
                  <a:lnTo>
                    <a:pt x="3046571" y="6280614"/>
                  </a:lnTo>
                  <a:lnTo>
                    <a:pt x="3015466" y="6318032"/>
                  </a:lnTo>
                  <a:lnTo>
                    <a:pt x="2983846" y="6354996"/>
                  </a:lnTo>
                  <a:lnTo>
                    <a:pt x="2951715" y="6391498"/>
                  </a:lnTo>
                  <a:lnTo>
                    <a:pt x="2919079" y="6427528"/>
                  </a:lnTo>
                  <a:lnTo>
                    <a:pt x="2885941" y="6463077"/>
                  </a:lnTo>
                  <a:lnTo>
                    <a:pt x="2852305" y="6498137"/>
                  </a:lnTo>
                  <a:lnTo>
                    <a:pt x="2818177" y="6532698"/>
                  </a:lnTo>
                  <a:lnTo>
                    <a:pt x="2783560" y="6566752"/>
                  </a:lnTo>
                  <a:lnTo>
                    <a:pt x="2748458" y="6600289"/>
                  </a:lnTo>
                  <a:lnTo>
                    <a:pt x="2712877" y="6633302"/>
                  </a:lnTo>
                  <a:lnTo>
                    <a:pt x="2676820" y="6665780"/>
                  </a:lnTo>
                  <a:lnTo>
                    <a:pt x="2640293" y="6697715"/>
                  </a:lnTo>
                  <a:lnTo>
                    <a:pt x="2603298" y="6729098"/>
                  </a:lnTo>
                  <a:lnTo>
                    <a:pt x="2565842" y="6759920"/>
                  </a:lnTo>
                  <a:lnTo>
                    <a:pt x="2527927" y="6790172"/>
                  </a:lnTo>
                  <a:lnTo>
                    <a:pt x="2489559" y="6819846"/>
                  </a:lnTo>
                  <a:lnTo>
                    <a:pt x="2450741" y="6848932"/>
                  </a:lnTo>
                  <a:lnTo>
                    <a:pt x="2411479" y="6877421"/>
                  </a:lnTo>
                  <a:lnTo>
                    <a:pt x="2371776" y="6905304"/>
                  </a:lnTo>
                  <a:lnTo>
                    <a:pt x="2331638" y="6932573"/>
                  </a:lnTo>
                  <a:lnTo>
                    <a:pt x="2291067" y="6959219"/>
                  </a:lnTo>
                  <a:lnTo>
                    <a:pt x="2250070" y="6985232"/>
                  </a:lnTo>
                  <a:lnTo>
                    <a:pt x="2208649" y="7010604"/>
                  </a:lnTo>
                  <a:lnTo>
                    <a:pt x="2166810" y="7035326"/>
                  </a:lnTo>
                  <a:lnTo>
                    <a:pt x="2124557" y="7059389"/>
                  </a:lnTo>
                  <a:lnTo>
                    <a:pt x="2081894" y="7082783"/>
                  </a:lnTo>
                  <a:lnTo>
                    <a:pt x="2038826" y="7105501"/>
                  </a:lnTo>
                  <a:lnTo>
                    <a:pt x="1995356" y="7127533"/>
                  </a:lnTo>
                  <a:lnTo>
                    <a:pt x="1950070" y="7149578"/>
                  </a:lnTo>
                  <a:lnTo>
                    <a:pt x="1904473" y="7170923"/>
                  </a:lnTo>
                  <a:lnTo>
                    <a:pt x="1858583" y="7191605"/>
                  </a:lnTo>
                  <a:lnTo>
                    <a:pt x="1812417" y="7211664"/>
                  </a:lnTo>
                  <a:lnTo>
                    <a:pt x="1765994" y="7231138"/>
                  </a:lnTo>
                  <a:lnTo>
                    <a:pt x="1719329" y="7250067"/>
                  </a:lnTo>
                  <a:lnTo>
                    <a:pt x="1672442" y="7268488"/>
                  </a:lnTo>
                  <a:lnTo>
                    <a:pt x="1625350" y="7286441"/>
                  </a:lnTo>
                  <a:lnTo>
                    <a:pt x="1578069" y="7303965"/>
                  </a:lnTo>
                  <a:lnTo>
                    <a:pt x="1483016" y="7337879"/>
                  </a:lnTo>
                  <a:lnTo>
                    <a:pt x="1387422" y="7370541"/>
                  </a:lnTo>
                  <a:lnTo>
                    <a:pt x="762603" y="7573764"/>
                  </a:lnTo>
                  <a:lnTo>
                    <a:pt x="667439" y="7606931"/>
                  </a:lnTo>
                  <a:lnTo>
                    <a:pt x="572929" y="7641485"/>
                  </a:lnTo>
                  <a:lnTo>
                    <a:pt x="525963" y="7659379"/>
                  </a:lnTo>
                  <a:lnTo>
                    <a:pt x="479214" y="7677735"/>
                  </a:lnTo>
                  <a:lnTo>
                    <a:pt x="432699" y="7696594"/>
                  </a:lnTo>
                  <a:lnTo>
                    <a:pt x="386436" y="7715994"/>
                  </a:lnTo>
                  <a:lnTo>
                    <a:pt x="340441" y="7735973"/>
                  </a:lnTo>
                  <a:lnTo>
                    <a:pt x="294734" y="7756570"/>
                  </a:lnTo>
                  <a:lnTo>
                    <a:pt x="260918" y="7772400"/>
                  </a:lnTo>
                  <a:lnTo>
                    <a:pt x="6728709" y="7772400"/>
                  </a:lnTo>
                  <a:lnTo>
                    <a:pt x="6728709" y="0"/>
                  </a:lnTo>
                  <a:close/>
                </a:path>
              </a:pathLst>
            </a:custGeom>
            <a:solidFill>
              <a:srgbClr val="EEEDF3"/>
            </a:solidFill>
          </p:spPr>
          <p:txBody>
            <a:bodyPr wrap="square" lIns="0" tIns="0" rIns="0" bIns="0" rtlCol="0"/>
            <a:lstStyle/>
            <a:p>
              <a:endParaRPr/>
            </a:p>
          </p:txBody>
        </p:sp>
        <p:pic>
          <p:nvPicPr>
            <p:cNvPr id="4" name="object 4"/>
            <p:cNvPicPr/>
            <p:nvPr/>
          </p:nvPicPr>
          <p:blipFill>
            <a:blip r:embed="rId2" cstate="print"/>
            <a:stretch>
              <a:fillRect/>
            </a:stretch>
          </p:blipFill>
          <p:spPr>
            <a:xfrm>
              <a:off x="7019111" y="5866447"/>
              <a:ext cx="1503172" cy="1424305"/>
            </a:xfrm>
            <a:prstGeom prst="rect">
              <a:avLst/>
            </a:prstGeom>
          </p:spPr>
        </p:pic>
        <p:pic>
          <p:nvPicPr>
            <p:cNvPr id="5" name="object 5"/>
            <p:cNvPicPr/>
            <p:nvPr/>
          </p:nvPicPr>
          <p:blipFill>
            <a:blip r:embed="rId3" cstate="print"/>
            <a:stretch>
              <a:fillRect/>
            </a:stretch>
          </p:blipFill>
          <p:spPr>
            <a:xfrm>
              <a:off x="5785983" y="1130317"/>
              <a:ext cx="3983688" cy="5063960"/>
            </a:xfrm>
            <a:prstGeom prst="rect">
              <a:avLst/>
            </a:prstGeom>
          </p:spPr>
        </p:pic>
        <p:pic>
          <p:nvPicPr>
            <p:cNvPr id="6" name="object 6"/>
            <p:cNvPicPr/>
            <p:nvPr/>
          </p:nvPicPr>
          <p:blipFill>
            <a:blip r:embed="rId4" cstate="print"/>
            <a:stretch>
              <a:fillRect/>
            </a:stretch>
          </p:blipFill>
          <p:spPr>
            <a:xfrm>
              <a:off x="6434785" y="2388247"/>
              <a:ext cx="1273454" cy="1272705"/>
            </a:xfrm>
            <a:prstGeom prst="rect">
              <a:avLst/>
            </a:prstGeom>
          </p:spPr>
        </p:pic>
        <p:sp>
          <p:nvSpPr>
            <p:cNvPr id="7" name="object 7"/>
            <p:cNvSpPr/>
            <p:nvPr/>
          </p:nvSpPr>
          <p:spPr>
            <a:xfrm>
              <a:off x="6706679" y="1631124"/>
              <a:ext cx="2117725" cy="1759585"/>
            </a:xfrm>
            <a:custGeom>
              <a:avLst/>
              <a:gdLst/>
              <a:ahLst/>
              <a:cxnLst/>
              <a:rect l="l" t="t" r="r" b="b"/>
              <a:pathLst>
                <a:path w="2117725" h="1759585">
                  <a:moveTo>
                    <a:pt x="506260" y="1405661"/>
                  </a:moveTo>
                  <a:lnTo>
                    <a:pt x="506056" y="1378026"/>
                  </a:lnTo>
                  <a:lnTo>
                    <a:pt x="500430" y="1350975"/>
                  </a:lnTo>
                  <a:lnTo>
                    <a:pt x="489470" y="1325168"/>
                  </a:lnTo>
                  <a:lnTo>
                    <a:pt x="480377" y="1311783"/>
                  </a:lnTo>
                  <a:lnTo>
                    <a:pt x="480377" y="1403362"/>
                  </a:lnTo>
                  <a:lnTo>
                    <a:pt x="476072" y="1425854"/>
                  </a:lnTo>
                  <a:lnTo>
                    <a:pt x="455117" y="1465986"/>
                  </a:lnTo>
                  <a:lnTo>
                    <a:pt x="420331" y="1494929"/>
                  </a:lnTo>
                  <a:lnTo>
                    <a:pt x="377139" y="1508493"/>
                  </a:lnTo>
                  <a:lnTo>
                    <a:pt x="354571" y="1508658"/>
                  </a:lnTo>
                  <a:lnTo>
                    <a:pt x="332079" y="1504353"/>
                  </a:lnTo>
                  <a:lnTo>
                    <a:pt x="291960" y="1483398"/>
                  </a:lnTo>
                  <a:lnTo>
                    <a:pt x="263004" y="1448612"/>
                  </a:lnTo>
                  <a:lnTo>
                    <a:pt x="249504" y="1405661"/>
                  </a:lnTo>
                  <a:lnTo>
                    <a:pt x="249275" y="1382852"/>
                  </a:lnTo>
                  <a:lnTo>
                    <a:pt x="253593" y="1360360"/>
                  </a:lnTo>
                  <a:lnTo>
                    <a:pt x="274535" y="1320241"/>
                  </a:lnTo>
                  <a:lnTo>
                    <a:pt x="309333" y="1291297"/>
                  </a:lnTo>
                  <a:lnTo>
                    <a:pt x="350380" y="1277975"/>
                  </a:lnTo>
                  <a:lnTo>
                    <a:pt x="364680" y="1277086"/>
                  </a:lnTo>
                  <a:lnTo>
                    <a:pt x="372935" y="1277378"/>
                  </a:lnTo>
                  <a:lnTo>
                    <a:pt x="418820" y="1290434"/>
                  </a:lnTo>
                  <a:lnTo>
                    <a:pt x="453783" y="1318653"/>
                  </a:lnTo>
                  <a:lnTo>
                    <a:pt x="475602" y="1358696"/>
                  </a:lnTo>
                  <a:lnTo>
                    <a:pt x="480377" y="1403362"/>
                  </a:lnTo>
                  <a:lnTo>
                    <a:pt x="480377" y="1311783"/>
                  </a:lnTo>
                  <a:lnTo>
                    <a:pt x="454025" y="1282585"/>
                  </a:lnTo>
                  <a:lnTo>
                    <a:pt x="404926" y="1256931"/>
                  </a:lnTo>
                  <a:lnTo>
                    <a:pt x="377380" y="1251661"/>
                  </a:lnTo>
                  <a:lnTo>
                    <a:pt x="349745" y="1251877"/>
                  </a:lnTo>
                  <a:lnTo>
                    <a:pt x="296887" y="1268463"/>
                  </a:lnTo>
                  <a:lnTo>
                    <a:pt x="254304" y="1303896"/>
                  </a:lnTo>
                  <a:lnTo>
                    <a:pt x="228663" y="1353019"/>
                  </a:lnTo>
                  <a:lnTo>
                    <a:pt x="223380" y="1380566"/>
                  </a:lnTo>
                  <a:lnTo>
                    <a:pt x="223596" y="1408188"/>
                  </a:lnTo>
                  <a:lnTo>
                    <a:pt x="240195" y="1461046"/>
                  </a:lnTo>
                  <a:lnTo>
                    <a:pt x="275628" y="1503629"/>
                  </a:lnTo>
                  <a:lnTo>
                    <a:pt x="324739" y="1529283"/>
                  </a:lnTo>
                  <a:lnTo>
                    <a:pt x="365023" y="1535125"/>
                  </a:lnTo>
                  <a:lnTo>
                    <a:pt x="382511" y="1534033"/>
                  </a:lnTo>
                  <a:lnTo>
                    <a:pt x="399745" y="1530756"/>
                  </a:lnTo>
                  <a:lnTo>
                    <a:pt x="416547" y="1525320"/>
                  </a:lnTo>
                  <a:lnTo>
                    <a:pt x="432765" y="1517751"/>
                  </a:lnTo>
                  <a:lnTo>
                    <a:pt x="446151" y="1508658"/>
                  </a:lnTo>
                  <a:lnTo>
                    <a:pt x="455968" y="1502003"/>
                  </a:lnTo>
                  <a:lnTo>
                    <a:pt x="475348" y="1482318"/>
                  </a:lnTo>
                  <a:lnTo>
                    <a:pt x="490499" y="1459204"/>
                  </a:lnTo>
                  <a:lnTo>
                    <a:pt x="501002" y="1433207"/>
                  </a:lnTo>
                  <a:lnTo>
                    <a:pt x="506260" y="1405661"/>
                  </a:lnTo>
                  <a:close/>
                </a:path>
                <a:path w="2117725" h="1759585">
                  <a:moveTo>
                    <a:pt x="726960" y="1395780"/>
                  </a:moveTo>
                  <a:lnTo>
                    <a:pt x="724128" y="1350695"/>
                  </a:lnTo>
                  <a:lnTo>
                    <a:pt x="715467" y="1305344"/>
                  </a:lnTo>
                  <a:lnTo>
                    <a:pt x="700049" y="1258671"/>
                  </a:lnTo>
                  <a:lnTo>
                    <a:pt x="678611" y="1214729"/>
                  </a:lnTo>
                  <a:lnTo>
                    <a:pt x="651510" y="1174127"/>
                  </a:lnTo>
                  <a:lnTo>
                    <a:pt x="619074" y="1137424"/>
                  </a:lnTo>
                  <a:lnTo>
                    <a:pt x="600824" y="1155928"/>
                  </a:lnTo>
                  <a:lnTo>
                    <a:pt x="630923" y="1189990"/>
                  </a:lnTo>
                  <a:lnTo>
                    <a:pt x="656082" y="1227683"/>
                  </a:lnTo>
                  <a:lnTo>
                    <a:pt x="675970" y="1268488"/>
                  </a:lnTo>
                  <a:lnTo>
                    <a:pt x="690295" y="1311821"/>
                  </a:lnTo>
                  <a:lnTo>
                    <a:pt x="698347" y="1353934"/>
                  </a:lnTo>
                  <a:lnTo>
                    <a:pt x="700976" y="1395793"/>
                  </a:lnTo>
                  <a:lnTo>
                    <a:pt x="697293" y="1445310"/>
                  </a:lnTo>
                  <a:lnTo>
                    <a:pt x="686523" y="1493164"/>
                  </a:lnTo>
                  <a:lnTo>
                    <a:pt x="669086" y="1538655"/>
                  </a:lnTo>
                  <a:lnTo>
                    <a:pt x="645388" y="1581086"/>
                  </a:lnTo>
                  <a:lnTo>
                    <a:pt x="615835" y="1619758"/>
                  </a:lnTo>
                  <a:lnTo>
                    <a:pt x="580872" y="1653959"/>
                  </a:lnTo>
                  <a:lnTo>
                    <a:pt x="540893" y="1682978"/>
                  </a:lnTo>
                  <a:lnTo>
                    <a:pt x="496303" y="1706130"/>
                  </a:lnTo>
                  <a:lnTo>
                    <a:pt x="447548" y="1722691"/>
                  </a:lnTo>
                  <a:lnTo>
                    <a:pt x="402488" y="1731098"/>
                  </a:lnTo>
                  <a:lnTo>
                    <a:pt x="357759" y="1733321"/>
                  </a:lnTo>
                  <a:lnTo>
                    <a:pt x="313829" y="1729663"/>
                  </a:lnTo>
                  <a:lnTo>
                    <a:pt x="271221" y="1720405"/>
                  </a:lnTo>
                  <a:lnTo>
                    <a:pt x="230416" y="1705851"/>
                  </a:lnTo>
                  <a:lnTo>
                    <a:pt x="191909" y="1686280"/>
                  </a:lnTo>
                  <a:lnTo>
                    <a:pt x="156184" y="1661985"/>
                  </a:lnTo>
                  <a:lnTo>
                    <a:pt x="123748" y="1633270"/>
                  </a:lnTo>
                  <a:lnTo>
                    <a:pt x="95072" y="1600415"/>
                  </a:lnTo>
                  <a:lnTo>
                    <a:pt x="70675" y="1563712"/>
                  </a:lnTo>
                  <a:lnTo>
                    <a:pt x="51041" y="1523466"/>
                  </a:lnTo>
                  <a:lnTo>
                    <a:pt x="36664" y="1479943"/>
                  </a:lnTo>
                  <a:lnTo>
                    <a:pt x="28270" y="1434947"/>
                  </a:lnTo>
                  <a:lnTo>
                    <a:pt x="26035" y="1390281"/>
                  </a:lnTo>
                  <a:lnTo>
                    <a:pt x="29679" y="1346415"/>
                  </a:lnTo>
                  <a:lnTo>
                    <a:pt x="38900" y="1303845"/>
                  </a:lnTo>
                  <a:lnTo>
                    <a:pt x="53416" y="1263078"/>
                  </a:lnTo>
                  <a:lnTo>
                    <a:pt x="72923" y="1224597"/>
                  </a:lnTo>
                  <a:lnTo>
                    <a:pt x="97142" y="1188897"/>
                  </a:lnTo>
                  <a:lnTo>
                    <a:pt x="125793" y="1156462"/>
                  </a:lnTo>
                  <a:lnTo>
                    <a:pt x="158559" y="1127785"/>
                  </a:lnTo>
                  <a:lnTo>
                    <a:pt x="195173" y="1103363"/>
                  </a:lnTo>
                  <a:lnTo>
                    <a:pt x="235331" y="1083691"/>
                  </a:lnTo>
                  <a:lnTo>
                    <a:pt x="278752" y="1069238"/>
                  </a:lnTo>
                  <a:lnTo>
                    <a:pt x="332651" y="1059802"/>
                  </a:lnTo>
                  <a:lnTo>
                    <a:pt x="350520" y="1058608"/>
                  </a:lnTo>
                  <a:lnTo>
                    <a:pt x="349491" y="1032637"/>
                  </a:lnTo>
                  <a:lnTo>
                    <a:pt x="296849" y="1038593"/>
                  </a:lnTo>
                  <a:lnTo>
                    <a:pt x="225488" y="1059624"/>
                  </a:lnTo>
                  <a:lnTo>
                    <a:pt x="181635" y="1081163"/>
                  </a:lnTo>
                  <a:lnTo>
                    <a:pt x="141732" y="1107935"/>
                  </a:lnTo>
                  <a:lnTo>
                    <a:pt x="106083" y="1139418"/>
                  </a:lnTo>
                  <a:lnTo>
                    <a:pt x="75018" y="1175042"/>
                  </a:lnTo>
                  <a:lnTo>
                    <a:pt x="48882" y="1214259"/>
                  </a:lnTo>
                  <a:lnTo>
                    <a:pt x="27978" y="1256512"/>
                  </a:lnTo>
                  <a:lnTo>
                    <a:pt x="12649" y="1301254"/>
                  </a:lnTo>
                  <a:lnTo>
                    <a:pt x="3213" y="1347927"/>
                  </a:lnTo>
                  <a:lnTo>
                    <a:pt x="0" y="1395984"/>
                  </a:lnTo>
                  <a:lnTo>
                    <a:pt x="698" y="1418475"/>
                  </a:lnTo>
                  <a:lnTo>
                    <a:pt x="6426" y="1463751"/>
                  </a:lnTo>
                  <a:lnTo>
                    <a:pt x="27228" y="1533880"/>
                  </a:lnTo>
                  <a:lnTo>
                    <a:pt x="48755" y="1577733"/>
                  </a:lnTo>
                  <a:lnTo>
                    <a:pt x="75526" y="1617637"/>
                  </a:lnTo>
                  <a:lnTo>
                    <a:pt x="107010" y="1653286"/>
                  </a:lnTo>
                  <a:lnTo>
                    <a:pt x="142621" y="1684337"/>
                  </a:lnTo>
                  <a:lnTo>
                    <a:pt x="181825" y="1710486"/>
                  </a:lnTo>
                  <a:lnTo>
                    <a:pt x="224078" y="1731391"/>
                  </a:lnTo>
                  <a:lnTo>
                    <a:pt x="268808" y="1746719"/>
                  </a:lnTo>
                  <a:lnTo>
                    <a:pt x="315480" y="1756156"/>
                  </a:lnTo>
                  <a:lnTo>
                    <a:pt x="363537" y="1759369"/>
                  </a:lnTo>
                  <a:lnTo>
                    <a:pt x="386029" y="1758670"/>
                  </a:lnTo>
                  <a:lnTo>
                    <a:pt x="431317" y="1752955"/>
                  </a:lnTo>
                  <a:lnTo>
                    <a:pt x="501472" y="1732153"/>
                  </a:lnTo>
                  <a:lnTo>
                    <a:pt x="545325" y="1710613"/>
                  </a:lnTo>
                  <a:lnTo>
                    <a:pt x="585241" y="1683842"/>
                  </a:lnTo>
                  <a:lnTo>
                    <a:pt x="620890" y="1652358"/>
                  </a:lnTo>
                  <a:lnTo>
                    <a:pt x="651941" y="1616735"/>
                  </a:lnTo>
                  <a:lnTo>
                    <a:pt x="678091" y="1577517"/>
                  </a:lnTo>
                  <a:lnTo>
                    <a:pt x="698982" y="1535264"/>
                  </a:lnTo>
                  <a:lnTo>
                    <a:pt x="714311" y="1490522"/>
                  </a:lnTo>
                  <a:lnTo>
                    <a:pt x="723747" y="1443850"/>
                  </a:lnTo>
                  <a:lnTo>
                    <a:pt x="726960" y="1395780"/>
                  </a:lnTo>
                  <a:close/>
                </a:path>
                <a:path w="2117725" h="1759585">
                  <a:moveTo>
                    <a:pt x="914869" y="541883"/>
                  </a:moveTo>
                  <a:lnTo>
                    <a:pt x="911440" y="537603"/>
                  </a:lnTo>
                  <a:lnTo>
                    <a:pt x="901928" y="536562"/>
                  </a:lnTo>
                  <a:lnTo>
                    <a:pt x="897648" y="539978"/>
                  </a:lnTo>
                  <a:lnTo>
                    <a:pt x="894346" y="578192"/>
                  </a:lnTo>
                  <a:lnTo>
                    <a:pt x="893406" y="611784"/>
                  </a:lnTo>
                  <a:lnTo>
                    <a:pt x="893445" y="620077"/>
                  </a:lnTo>
                  <a:lnTo>
                    <a:pt x="897331" y="623912"/>
                  </a:lnTo>
                  <a:lnTo>
                    <a:pt x="902144" y="623912"/>
                  </a:lnTo>
                  <a:lnTo>
                    <a:pt x="906932" y="623874"/>
                  </a:lnTo>
                  <a:lnTo>
                    <a:pt x="910678" y="620077"/>
                  </a:lnTo>
                  <a:lnTo>
                    <a:pt x="910729" y="611784"/>
                  </a:lnTo>
                  <a:lnTo>
                    <a:pt x="910958" y="595490"/>
                  </a:lnTo>
                  <a:lnTo>
                    <a:pt x="911644" y="579158"/>
                  </a:lnTo>
                  <a:lnTo>
                    <a:pt x="912774" y="562864"/>
                  </a:lnTo>
                  <a:lnTo>
                    <a:pt x="914336" y="546646"/>
                  </a:lnTo>
                  <a:lnTo>
                    <a:pt x="914869" y="541883"/>
                  </a:lnTo>
                  <a:close/>
                </a:path>
                <a:path w="2117725" h="1759585">
                  <a:moveTo>
                    <a:pt x="940384" y="797102"/>
                  </a:moveTo>
                  <a:lnTo>
                    <a:pt x="927671" y="752348"/>
                  </a:lnTo>
                  <a:lnTo>
                    <a:pt x="920953" y="721347"/>
                  </a:lnTo>
                  <a:lnTo>
                    <a:pt x="916393" y="718261"/>
                  </a:lnTo>
                  <a:lnTo>
                    <a:pt x="907008" y="720140"/>
                  </a:lnTo>
                  <a:lnTo>
                    <a:pt x="903947" y="724700"/>
                  </a:lnTo>
                  <a:lnTo>
                    <a:pt x="904875" y="729399"/>
                  </a:lnTo>
                  <a:lnTo>
                    <a:pt x="914273" y="769912"/>
                  </a:lnTo>
                  <a:lnTo>
                    <a:pt x="927011" y="803833"/>
                  </a:lnTo>
                  <a:lnTo>
                    <a:pt x="931557" y="803833"/>
                  </a:lnTo>
                  <a:lnTo>
                    <a:pt x="932434" y="803706"/>
                  </a:lnTo>
                  <a:lnTo>
                    <a:pt x="937869" y="801979"/>
                  </a:lnTo>
                  <a:lnTo>
                    <a:pt x="940384" y="797102"/>
                  </a:lnTo>
                  <a:close/>
                </a:path>
                <a:path w="2117725" h="1759585">
                  <a:moveTo>
                    <a:pt x="962875" y="368846"/>
                  </a:moveTo>
                  <a:lnTo>
                    <a:pt x="960882" y="363740"/>
                  </a:lnTo>
                  <a:lnTo>
                    <a:pt x="956500" y="361810"/>
                  </a:lnTo>
                  <a:lnTo>
                    <a:pt x="952119" y="359930"/>
                  </a:lnTo>
                  <a:lnTo>
                    <a:pt x="947013" y="361886"/>
                  </a:lnTo>
                  <a:lnTo>
                    <a:pt x="931824" y="399008"/>
                  </a:lnTo>
                  <a:lnTo>
                    <a:pt x="919035" y="437019"/>
                  </a:lnTo>
                  <a:lnTo>
                    <a:pt x="921600" y="441871"/>
                  </a:lnTo>
                  <a:lnTo>
                    <a:pt x="927023" y="443547"/>
                  </a:lnTo>
                  <a:lnTo>
                    <a:pt x="927887" y="443661"/>
                  </a:lnTo>
                  <a:lnTo>
                    <a:pt x="932434" y="443661"/>
                  </a:lnTo>
                  <a:lnTo>
                    <a:pt x="935850" y="441274"/>
                  </a:lnTo>
                  <a:lnTo>
                    <a:pt x="937006" y="437540"/>
                  </a:lnTo>
                  <a:lnTo>
                    <a:pt x="942289" y="421233"/>
                  </a:lnTo>
                  <a:lnTo>
                    <a:pt x="948055" y="405041"/>
                  </a:lnTo>
                  <a:lnTo>
                    <a:pt x="954278" y="389026"/>
                  </a:lnTo>
                  <a:lnTo>
                    <a:pt x="960945" y="373227"/>
                  </a:lnTo>
                  <a:lnTo>
                    <a:pt x="962875" y="368846"/>
                  </a:lnTo>
                  <a:close/>
                </a:path>
                <a:path w="2117725" h="1759585">
                  <a:moveTo>
                    <a:pt x="1002068" y="928776"/>
                  </a:moveTo>
                  <a:lnTo>
                    <a:pt x="995108" y="917397"/>
                  </a:lnTo>
                  <a:lnTo>
                    <a:pt x="990777" y="910005"/>
                  </a:lnTo>
                  <a:lnTo>
                    <a:pt x="986548" y="902589"/>
                  </a:lnTo>
                  <a:lnTo>
                    <a:pt x="980198" y="890943"/>
                  </a:lnTo>
                  <a:lnTo>
                    <a:pt x="974953" y="889342"/>
                  </a:lnTo>
                  <a:lnTo>
                    <a:pt x="966520" y="893914"/>
                  </a:lnTo>
                  <a:lnTo>
                    <a:pt x="964958" y="899160"/>
                  </a:lnTo>
                  <a:lnTo>
                    <a:pt x="971423" y="911034"/>
                  </a:lnTo>
                  <a:lnTo>
                    <a:pt x="975766" y="918679"/>
                  </a:lnTo>
                  <a:lnTo>
                    <a:pt x="980236" y="926274"/>
                  </a:lnTo>
                  <a:lnTo>
                    <a:pt x="986447" y="936447"/>
                  </a:lnTo>
                  <a:lnTo>
                    <a:pt x="989279" y="937907"/>
                  </a:lnTo>
                  <a:lnTo>
                    <a:pt x="992187" y="937907"/>
                  </a:lnTo>
                  <a:lnTo>
                    <a:pt x="993736" y="937907"/>
                  </a:lnTo>
                  <a:lnTo>
                    <a:pt x="995311" y="937488"/>
                  </a:lnTo>
                  <a:lnTo>
                    <a:pt x="1000798" y="934097"/>
                  </a:lnTo>
                  <a:lnTo>
                    <a:pt x="1002068" y="928776"/>
                  </a:lnTo>
                  <a:close/>
                </a:path>
                <a:path w="2117725" h="1759585">
                  <a:moveTo>
                    <a:pt x="1060145" y="217944"/>
                  </a:moveTo>
                  <a:lnTo>
                    <a:pt x="1059764" y="212471"/>
                  </a:lnTo>
                  <a:lnTo>
                    <a:pt x="1052537" y="206184"/>
                  </a:lnTo>
                  <a:lnTo>
                    <a:pt x="1047064" y="206565"/>
                  </a:lnTo>
                  <a:lnTo>
                    <a:pt x="1021549" y="237502"/>
                  </a:lnTo>
                  <a:lnTo>
                    <a:pt x="998054" y="269989"/>
                  </a:lnTo>
                  <a:lnTo>
                    <a:pt x="999070" y="275386"/>
                  </a:lnTo>
                  <a:lnTo>
                    <a:pt x="1004519" y="279107"/>
                  </a:lnTo>
                  <a:lnTo>
                    <a:pt x="1006221" y="279603"/>
                  </a:lnTo>
                  <a:lnTo>
                    <a:pt x="1010666" y="279603"/>
                  </a:lnTo>
                  <a:lnTo>
                    <a:pt x="1013383" y="278282"/>
                  </a:lnTo>
                  <a:lnTo>
                    <a:pt x="1015060" y="275831"/>
                  </a:lnTo>
                  <a:lnTo>
                    <a:pt x="1024940" y="261835"/>
                  </a:lnTo>
                  <a:lnTo>
                    <a:pt x="1035253" y="248094"/>
                  </a:lnTo>
                  <a:lnTo>
                    <a:pt x="1045959" y="234645"/>
                  </a:lnTo>
                  <a:lnTo>
                    <a:pt x="1057008" y="221551"/>
                  </a:lnTo>
                  <a:lnTo>
                    <a:pt x="1060145" y="217944"/>
                  </a:lnTo>
                  <a:close/>
                </a:path>
                <a:path w="2117725" h="1759585">
                  <a:moveTo>
                    <a:pt x="1199248" y="97637"/>
                  </a:moveTo>
                  <a:lnTo>
                    <a:pt x="1194231" y="89484"/>
                  </a:lnTo>
                  <a:lnTo>
                    <a:pt x="1188897" y="88201"/>
                  </a:lnTo>
                  <a:lnTo>
                    <a:pt x="1184833" y="90703"/>
                  </a:lnTo>
                  <a:lnTo>
                    <a:pt x="1140929" y="120396"/>
                  </a:lnTo>
                  <a:lnTo>
                    <a:pt x="1122502" y="139509"/>
                  </a:lnTo>
                  <a:lnTo>
                    <a:pt x="1127163" y="145440"/>
                  </a:lnTo>
                  <a:lnTo>
                    <a:pt x="1129703" y="146570"/>
                  </a:lnTo>
                  <a:lnTo>
                    <a:pt x="1134148" y="146570"/>
                  </a:lnTo>
                  <a:lnTo>
                    <a:pt x="1136040" y="145961"/>
                  </a:lnTo>
                  <a:lnTo>
                    <a:pt x="1137627" y="144716"/>
                  </a:lnTo>
                  <a:lnTo>
                    <a:pt x="1151242" y="134315"/>
                  </a:lnTo>
                  <a:lnTo>
                    <a:pt x="1165199" y="124282"/>
                  </a:lnTo>
                  <a:lnTo>
                    <a:pt x="1179436" y="114655"/>
                  </a:lnTo>
                  <a:lnTo>
                    <a:pt x="1193901" y="105473"/>
                  </a:lnTo>
                  <a:lnTo>
                    <a:pt x="1197978" y="102971"/>
                  </a:lnTo>
                  <a:lnTo>
                    <a:pt x="1199248" y="97637"/>
                  </a:lnTo>
                  <a:close/>
                </a:path>
                <a:path w="2117725" h="1759585">
                  <a:moveTo>
                    <a:pt x="1366774" y="29819"/>
                  </a:moveTo>
                  <a:lnTo>
                    <a:pt x="1364411" y="20535"/>
                  </a:lnTo>
                  <a:lnTo>
                    <a:pt x="1359687" y="17729"/>
                  </a:lnTo>
                  <a:lnTo>
                    <a:pt x="1348105" y="20675"/>
                  </a:lnTo>
                  <a:lnTo>
                    <a:pt x="1310830" y="31915"/>
                  </a:lnTo>
                  <a:lnTo>
                    <a:pt x="1281010" y="46850"/>
                  </a:lnTo>
                  <a:lnTo>
                    <a:pt x="1284020" y="54787"/>
                  </a:lnTo>
                  <a:lnTo>
                    <a:pt x="1287310" y="56921"/>
                  </a:lnTo>
                  <a:lnTo>
                    <a:pt x="1291831" y="56921"/>
                  </a:lnTo>
                  <a:lnTo>
                    <a:pt x="1292860" y="56743"/>
                  </a:lnTo>
                  <a:lnTo>
                    <a:pt x="1293876" y="56349"/>
                  </a:lnTo>
                  <a:lnTo>
                    <a:pt x="1305039" y="52247"/>
                  </a:lnTo>
                  <a:lnTo>
                    <a:pt x="1345806" y="39268"/>
                  </a:lnTo>
                  <a:lnTo>
                    <a:pt x="1363967" y="34531"/>
                  </a:lnTo>
                  <a:lnTo>
                    <a:pt x="1366774" y="29819"/>
                  </a:lnTo>
                  <a:close/>
                </a:path>
                <a:path w="2117725" h="1759585">
                  <a:moveTo>
                    <a:pt x="1397012" y="1200772"/>
                  </a:moveTo>
                  <a:lnTo>
                    <a:pt x="1393977" y="1196213"/>
                  </a:lnTo>
                  <a:lnTo>
                    <a:pt x="1380921" y="1193546"/>
                  </a:lnTo>
                  <a:lnTo>
                    <a:pt x="1372565" y="1191691"/>
                  </a:lnTo>
                  <a:lnTo>
                    <a:pt x="1364259" y="1189710"/>
                  </a:lnTo>
                  <a:lnTo>
                    <a:pt x="1351407" y="1186434"/>
                  </a:lnTo>
                  <a:lnTo>
                    <a:pt x="1346669" y="1189189"/>
                  </a:lnTo>
                  <a:lnTo>
                    <a:pt x="1386459" y="1212380"/>
                  </a:lnTo>
                  <a:lnTo>
                    <a:pt x="1387589" y="1212430"/>
                  </a:lnTo>
                  <a:lnTo>
                    <a:pt x="1391627" y="1212430"/>
                  </a:lnTo>
                  <a:lnTo>
                    <a:pt x="1395260" y="1209586"/>
                  </a:lnTo>
                  <a:lnTo>
                    <a:pt x="1397012" y="1200772"/>
                  </a:lnTo>
                  <a:close/>
                </a:path>
                <a:path w="2117725" h="1759585">
                  <a:moveTo>
                    <a:pt x="1547418" y="5245"/>
                  </a:moveTo>
                  <a:lnTo>
                    <a:pt x="1543761" y="1155"/>
                  </a:lnTo>
                  <a:lnTo>
                    <a:pt x="1538973" y="901"/>
                  </a:lnTo>
                  <a:lnTo>
                    <a:pt x="1521180" y="190"/>
                  </a:lnTo>
                  <a:lnTo>
                    <a:pt x="1503426" y="0"/>
                  </a:lnTo>
                  <a:lnTo>
                    <a:pt x="1485785" y="317"/>
                  </a:lnTo>
                  <a:lnTo>
                    <a:pt x="1468348" y="1143"/>
                  </a:lnTo>
                  <a:lnTo>
                    <a:pt x="1463573" y="1435"/>
                  </a:lnTo>
                  <a:lnTo>
                    <a:pt x="1459941" y="5549"/>
                  </a:lnTo>
                  <a:lnTo>
                    <a:pt x="1460512" y="14922"/>
                  </a:lnTo>
                  <a:lnTo>
                    <a:pt x="1464335" y="18453"/>
                  </a:lnTo>
                  <a:lnTo>
                    <a:pt x="1469047" y="18453"/>
                  </a:lnTo>
                  <a:lnTo>
                    <a:pt x="1486369" y="17640"/>
                  </a:lnTo>
                  <a:lnTo>
                    <a:pt x="1503489" y="17322"/>
                  </a:lnTo>
                  <a:lnTo>
                    <a:pt x="1520748" y="17500"/>
                  </a:lnTo>
                  <a:lnTo>
                    <a:pt x="1538046" y="18186"/>
                  </a:lnTo>
                  <a:lnTo>
                    <a:pt x="1542783" y="18567"/>
                  </a:lnTo>
                  <a:lnTo>
                    <a:pt x="1544142" y="17322"/>
                  </a:lnTo>
                  <a:lnTo>
                    <a:pt x="1546898" y="14795"/>
                  </a:lnTo>
                  <a:lnTo>
                    <a:pt x="1547418" y="5245"/>
                  </a:lnTo>
                  <a:close/>
                </a:path>
                <a:path w="2117725" h="1759585">
                  <a:moveTo>
                    <a:pt x="1582077" y="1215377"/>
                  </a:moveTo>
                  <a:lnTo>
                    <a:pt x="1580997" y="1205865"/>
                  </a:lnTo>
                  <a:lnTo>
                    <a:pt x="1576679" y="1202385"/>
                  </a:lnTo>
                  <a:lnTo>
                    <a:pt x="1571942" y="1202994"/>
                  </a:lnTo>
                  <a:lnTo>
                    <a:pt x="1555369" y="1204633"/>
                  </a:lnTo>
                  <a:lnTo>
                    <a:pt x="1538732" y="1205814"/>
                  </a:lnTo>
                  <a:lnTo>
                    <a:pt x="1522056" y="1206525"/>
                  </a:lnTo>
                  <a:lnTo>
                    <a:pt x="1505432" y="1206766"/>
                  </a:lnTo>
                  <a:lnTo>
                    <a:pt x="1497495" y="1206766"/>
                  </a:lnTo>
                  <a:lnTo>
                    <a:pt x="1493634" y="1210589"/>
                  </a:lnTo>
                  <a:lnTo>
                    <a:pt x="1493608" y="1220203"/>
                  </a:lnTo>
                  <a:lnTo>
                    <a:pt x="1497393" y="1224051"/>
                  </a:lnTo>
                  <a:lnTo>
                    <a:pt x="1505445" y="1224102"/>
                  </a:lnTo>
                  <a:lnTo>
                    <a:pt x="1522552" y="1223848"/>
                  </a:lnTo>
                  <a:lnTo>
                    <a:pt x="1539709" y="1223111"/>
                  </a:lnTo>
                  <a:lnTo>
                    <a:pt x="1556842" y="1221892"/>
                  </a:lnTo>
                  <a:lnTo>
                    <a:pt x="1573911" y="1220203"/>
                  </a:lnTo>
                  <a:lnTo>
                    <a:pt x="1578660" y="1219657"/>
                  </a:lnTo>
                  <a:lnTo>
                    <a:pt x="1582077" y="1215377"/>
                  </a:lnTo>
                  <a:close/>
                </a:path>
                <a:path w="2117725" h="1759585">
                  <a:moveTo>
                    <a:pt x="1693672" y="33756"/>
                  </a:moveTo>
                  <a:lnTo>
                    <a:pt x="1648066" y="16891"/>
                  </a:lnTo>
                  <a:lnTo>
                    <a:pt x="1643367" y="19710"/>
                  </a:lnTo>
                  <a:lnTo>
                    <a:pt x="1641068" y="28994"/>
                  </a:lnTo>
                  <a:lnTo>
                    <a:pt x="1643900" y="33693"/>
                  </a:lnTo>
                  <a:lnTo>
                    <a:pt x="1656753" y="36957"/>
                  </a:lnTo>
                  <a:lnTo>
                    <a:pt x="1664995" y="39192"/>
                  </a:lnTo>
                  <a:lnTo>
                    <a:pt x="1673212" y="41554"/>
                  </a:lnTo>
                  <a:lnTo>
                    <a:pt x="1682267" y="44297"/>
                  </a:lnTo>
                  <a:lnTo>
                    <a:pt x="1683131" y="44424"/>
                  </a:lnTo>
                  <a:lnTo>
                    <a:pt x="1683981" y="44424"/>
                  </a:lnTo>
                  <a:lnTo>
                    <a:pt x="1687677" y="44424"/>
                  </a:lnTo>
                  <a:lnTo>
                    <a:pt x="1691093" y="42049"/>
                  </a:lnTo>
                  <a:lnTo>
                    <a:pt x="1693672" y="33756"/>
                  </a:lnTo>
                  <a:close/>
                </a:path>
                <a:path w="2117725" h="1759585">
                  <a:moveTo>
                    <a:pt x="1761439" y="1163726"/>
                  </a:moveTo>
                  <a:lnTo>
                    <a:pt x="1757540" y="1154988"/>
                  </a:lnTo>
                  <a:lnTo>
                    <a:pt x="1752434" y="1152994"/>
                  </a:lnTo>
                  <a:lnTo>
                    <a:pt x="1748015" y="1154988"/>
                  </a:lnTo>
                  <a:lnTo>
                    <a:pt x="1732076" y="1161796"/>
                  </a:lnTo>
                  <a:lnTo>
                    <a:pt x="1715833" y="1168184"/>
                  </a:lnTo>
                  <a:lnTo>
                    <a:pt x="1699387" y="1174127"/>
                  </a:lnTo>
                  <a:lnTo>
                    <a:pt x="1682775" y="1179576"/>
                  </a:lnTo>
                  <a:lnTo>
                    <a:pt x="1678216" y="1180998"/>
                  </a:lnTo>
                  <a:lnTo>
                    <a:pt x="1675663" y="1185862"/>
                  </a:lnTo>
                  <a:lnTo>
                    <a:pt x="1678254" y="1194130"/>
                  </a:lnTo>
                  <a:lnTo>
                    <a:pt x="1681670" y="1196505"/>
                  </a:lnTo>
                  <a:lnTo>
                    <a:pt x="1686217" y="1196505"/>
                  </a:lnTo>
                  <a:lnTo>
                    <a:pt x="1738668" y="1177823"/>
                  </a:lnTo>
                  <a:lnTo>
                    <a:pt x="1759470" y="1168857"/>
                  </a:lnTo>
                  <a:lnTo>
                    <a:pt x="1761439" y="1163726"/>
                  </a:lnTo>
                  <a:close/>
                </a:path>
                <a:path w="2117725" h="1759585">
                  <a:moveTo>
                    <a:pt x="1916658" y="1060221"/>
                  </a:moveTo>
                  <a:lnTo>
                    <a:pt x="1913483" y="1056640"/>
                  </a:lnTo>
                  <a:lnTo>
                    <a:pt x="1910283" y="1053071"/>
                  </a:lnTo>
                  <a:lnTo>
                    <a:pt x="1904809" y="1052766"/>
                  </a:lnTo>
                  <a:lnTo>
                    <a:pt x="1901240" y="1055954"/>
                  </a:lnTo>
                  <a:lnTo>
                    <a:pt x="1888083" y="1067358"/>
                  </a:lnTo>
                  <a:lnTo>
                    <a:pt x="1874558" y="1078395"/>
                  </a:lnTo>
                  <a:lnTo>
                    <a:pt x="1860727" y="1089025"/>
                  </a:lnTo>
                  <a:lnTo>
                    <a:pt x="1846618" y="1099223"/>
                  </a:lnTo>
                  <a:lnTo>
                    <a:pt x="1842693" y="1101966"/>
                  </a:lnTo>
                  <a:lnTo>
                    <a:pt x="1841741" y="1107363"/>
                  </a:lnTo>
                  <a:lnTo>
                    <a:pt x="1846173" y="1113701"/>
                  </a:lnTo>
                  <a:lnTo>
                    <a:pt x="1848853" y="1114983"/>
                  </a:lnTo>
                  <a:lnTo>
                    <a:pt x="1853298" y="1114983"/>
                  </a:lnTo>
                  <a:lnTo>
                    <a:pt x="1885315" y="1091971"/>
                  </a:lnTo>
                  <a:lnTo>
                    <a:pt x="1916353" y="1065682"/>
                  </a:lnTo>
                  <a:lnTo>
                    <a:pt x="1916658" y="1060221"/>
                  </a:lnTo>
                  <a:close/>
                </a:path>
                <a:path w="2117725" h="1759585">
                  <a:moveTo>
                    <a:pt x="2019808" y="280263"/>
                  </a:moveTo>
                  <a:lnTo>
                    <a:pt x="1994230" y="243611"/>
                  </a:lnTo>
                  <a:lnTo>
                    <a:pt x="1988807" y="242811"/>
                  </a:lnTo>
                  <a:lnTo>
                    <a:pt x="1981111" y="248513"/>
                  </a:lnTo>
                  <a:lnTo>
                    <a:pt x="1980311" y="253936"/>
                  </a:lnTo>
                  <a:lnTo>
                    <a:pt x="1988159" y="264617"/>
                  </a:lnTo>
                  <a:lnTo>
                    <a:pt x="1993099" y="271576"/>
                  </a:lnTo>
                  <a:lnTo>
                    <a:pt x="1997951" y="278638"/>
                  </a:lnTo>
                  <a:lnTo>
                    <a:pt x="2004364" y="288302"/>
                  </a:lnTo>
                  <a:lnTo>
                    <a:pt x="2007133" y="289674"/>
                  </a:lnTo>
                  <a:lnTo>
                    <a:pt x="2009952" y="289674"/>
                  </a:lnTo>
                  <a:lnTo>
                    <a:pt x="2011578" y="289674"/>
                  </a:lnTo>
                  <a:lnTo>
                    <a:pt x="2013229" y="289217"/>
                  </a:lnTo>
                  <a:lnTo>
                    <a:pt x="2018690" y="285635"/>
                  </a:lnTo>
                  <a:lnTo>
                    <a:pt x="2019808" y="280263"/>
                  </a:lnTo>
                  <a:close/>
                </a:path>
                <a:path w="2117725" h="1759585">
                  <a:moveTo>
                    <a:pt x="2034425" y="919695"/>
                  </a:moveTo>
                  <a:lnTo>
                    <a:pt x="2033066" y="914374"/>
                  </a:lnTo>
                  <a:lnTo>
                    <a:pt x="2024837" y="909510"/>
                  </a:lnTo>
                  <a:lnTo>
                    <a:pt x="2019515" y="910869"/>
                  </a:lnTo>
                  <a:lnTo>
                    <a:pt x="2017077" y="914984"/>
                  </a:lnTo>
                  <a:lnTo>
                    <a:pt x="2007984" y="929855"/>
                  </a:lnTo>
                  <a:lnTo>
                    <a:pt x="1998433" y="944486"/>
                  </a:lnTo>
                  <a:lnTo>
                    <a:pt x="1988464" y="958824"/>
                  </a:lnTo>
                  <a:lnTo>
                    <a:pt x="1978113" y="972832"/>
                  </a:lnTo>
                  <a:lnTo>
                    <a:pt x="1975218" y="976630"/>
                  </a:lnTo>
                  <a:lnTo>
                    <a:pt x="1975954" y="982078"/>
                  </a:lnTo>
                  <a:lnTo>
                    <a:pt x="1981327" y="986167"/>
                  </a:lnTo>
                  <a:lnTo>
                    <a:pt x="1983168" y="986739"/>
                  </a:lnTo>
                  <a:lnTo>
                    <a:pt x="1987613" y="986739"/>
                  </a:lnTo>
                  <a:lnTo>
                    <a:pt x="2012797" y="954163"/>
                  </a:lnTo>
                  <a:lnTo>
                    <a:pt x="2032000" y="923798"/>
                  </a:lnTo>
                  <a:lnTo>
                    <a:pt x="2034425" y="919695"/>
                  </a:lnTo>
                  <a:close/>
                </a:path>
                <a:path w="2117725" h="1759585">
                  <a:moveTo>
                    <a:pt x="2096071" y="451942"/>
                  </a:moveTo>
                  <a:lnTo>
                    <a:pt x="2082965" y="409778"/>
                  </a:lnTo>
                  <a:lnTo>
                    <a:pt x="2064626" y="372897"/>
                  </a:lnTo>
                  <a:lnTo>
                    <a:pt x="2055749" y="376529"/>
                  </a:lnTo>
                  <a:lnTo>
                    <a:pt x="2053628" y="381584"/>
                  </a:lnTo>
                  <a:lnTo>
                    <a:pt x="2055444" y="386016"/>
                  </a:lnTo>
                  <a:lnTo>
                    <a:pt x="2061210" y="400634"/>
                  </a:lnTo>
                  <a:lnTo>
                    <a:pt x="2076272" y="445643"/>
                  </a:lnTo>
                  <a:lnTo>
                    <a:pt x="2079167" y="455841"/>
                  </a:lnTo>
                  <a:lnTo>
                    <a:pt x="2082647" y="458343"/>
                  </a:lnTo>
                  <a:lnTo>
                    <a:pt x="2087206" y="458343"/>
                  </a:lnTo>
                  <a:lnTo>
                    <a:pt x="2087994" y="458241"/>
                  </a:lnTo>
                  <a:lnTo>
                    <a:pt x="2093391" y="456717"/>
                  </a:lnTo>
                  <a:lnTo>
                    <a:pt x="2096071" y="451942"/>
                  </a:lnTo>
                  <a:close/>
                </a:path>
                <a:path w="2117725" h="1759585">
                  <a:moveTo>
                    <a:pt x="2102916" y="744804"/>
                  </a:moveTo>
                  <a:lnTo>
                    <a:pt x="2100021" y="740156"/>
                  </a:lnTo>
                  <a:lnTo>
                    <a:pt x="2090661" y="737971"/>
                  </a:lnTo>
                  <a:lnTo>
                    <a:pt x="2086038" y="740892"/>
                  </a:lnTo>
                  <a:lnTo>
                    <a:pt x="2084959" y="745553"/>
                  </a:lnTo>
                  <a:lnTo>
                    <a:pt x="2080780" y="762457"/>
                  </a:lnTo>
                  <a:lnTo>
                    <a:pt x="2076094" y="779284"/>
                  </a:lnTo>
                  <a:lnTo>
                    <a:pt x="2070925" y="795985"/>
                  </a:lnTo>
                  <a:lnTo>
                    <a:pt x="2065274" y="812495"/>
                  </a:lnTo>
                  <a:lnTo>
                    <a:pt x="2063661" y="817003"/>
                  </a:lnTo>
                  <a:lnTo>
                    <a:pt x="2065997" y="821969"/>
                  </a:lnTo>
                  <a:lnTo>
                    <a:pt x="2071471" y="823925"/>
                  </a:lnTo>
                  <a:lnTo>
                    <a:pt x="2072462" y="824090"/>
                  </a:lnTo>
                  <a:lnTo>
                    <a:pt x="2076983" y="824090"/>
                  </a:lnTo>
                  <a:lnTo>
                    <a:pt x="2092718" y="784174"/>
                  </a:lnTo>
                  <a:lnTo>
                    <a:pt x="2101837" y="749465"/>
                  </a:lnTo>
                  <a:lnTo>
                    <a:pt x="2102916" y="744804"/>
                  </a:lnTo>
                  <a:close/>
                </a:path>
                <a:path w="2117725" h="1759585">
                  <a:moveTo>
                    <a:pt x="2117521" y="612330"/>
                  </a:moveTo>
                  <a:lnTo>
                    <a:pt x="2115439" y="562063"/>
                  </a:lnTo>
                  <a:lnTo>
                    <a:pt x="2110879" y="553554"/>
                  </a:lnTo>
                  <a:lnTo>
                    <a:pt x="2106079" y="554151"/>
                  </a:lnTo>
                  <a:lnTo>
                    <a:pt x="2101316" y="554532"/>
                  </a:lnTo>
                  <a:lnTo>
                    <a:pt x="2097773" y="558723"/>
                  </a:lnTo>
                  <a:lnTo>
                    <a:pt x="2098167" y="563499"/>
                  </a:lnTo>
                  <a:lnTo>
                    <a:pt x="2099043" y="575652"/>
                  </a:lnTo>
                  <a:lnTo>
                    <a:pt x="2099678" y="587883"/>
                  </a:lnTo>
                  <a:lnTo>
                    <a:pt x="2100059" y="600113"/>
                  </a:lnTo>
                  <a:lnTo>
                    <a:pt x="2100173" y="619531"/>
                  </a:lnTo>
                  <a:lnTo>
                    <a:pt x="2100046" y="626732"/>
                  </a:lnTo>
                  <a:lnTo>
                    <a:pt x="2099652" y="638060"/>
                  </a:lnTo>
                  <a:lnTo>
                    <a:pt x="2103386" y="642073"/>
                  </a:lnTo>
                  <a:lnTo>
                    <a:pt x="2108479" y="642251"/>
                  </a:lnTo>
                  <a:lnTo>
                    <a:pt x="2113115" y="642251"/>
                  </a:lnTo>
                  <a:lnTo>
                    <a:pt x="2116963" y="638581"/>
                  </a:lnTo>
                  <a:lnTo>
                    <a:pt x="2117394" y="626732"/>
                  </a:lnTo>
                  <a:lnTo>
                    <a:pt x="2117521" y="612330"/>
                  </a:lnTo>
                  <a:close/>
                </a:path>
              </a:pathLst>
            </a:custGeom>
            <a:solidFill>
              <a:srgbClr val="FFFFFF"/>
            </a:solidFill>
          </p:spPr>
          <p:txBody>
            <a:bodyPr wrap="square" lIns="0" tIns="0" rIns="0" bIns="0" rtlCol="0"/>
            <a:lstStyle/>
            <a:p>
              <a:endParaRPr/>
            </a:p>
          </p:txBody>
        </p:sp>
        <p:pic>
          <p:nvPicPr>
            <p:cNvPr id="8" name="object 8"/>
            <p:cNvPicPr/>
            <p:nvPr/>
          </p:nvPicPr>
          <p:blipFill>
            <a:blip r:embed="rId5" cstate="print"/>
            <a:stretch>
              <a:fillRect/>
            </a:stretch>
          </p:blipFill>
          <p:spPr>
            <a:xfrm>
              <a:off x="7750010" y="1784908"/>
              <a:ext cx="926795" cy="926261"/>
            </a:xfrm>
            <a:prstGeom prst="rect">
              <a:avLst/>
            </a:prstGeom>
          </p:spPr>
        </p:pic>
        <p:pic>
          <p:nvPicPr>
            <p:cNvPr id="9" name="object 9"/>
            <p:cNvPicPr/>
            <p:nvPr/>
          </p:nvPicPr>
          <p:blipFill>
            <a:blip r:embed="rId6" cstate="print"/>
            <a:stretch>
              <a:fillRect/>
            </a:stretch>
          </p:blipFill>
          <p:spPr>
            <a:xfrm>
              <a:off x="8107095" y="2141455"/>
              <a:ext cx="212634" cy="213140"/>
            </a:xfrm>
            <a:prstGeom prst="rect">
              <a:avLst/>
            </a:prstGeom>
          </p:spPr>
        </p:pic>
        <p:sp>
          <p:nvSpPr>
            <p:cNvPr id="10" name="object 10"/>
            <p:cNvSpPr/>
            <p:nvPr/>
          </p:nvSpPr>
          <p:spPr>
            <a:xfrm>
              <a:off x="7944277" y="1981894"/>
              <a:ext cx="536575" cy="536575"/>
            </a:xfrm>
            <a:custGeom>
              <a:avLst/>
              <a:gdLst/>
              <a:ahLst/>
              <a:cxnLst/>
              <a:rect l="l" t="t" r="r" b="b"/>
              <a:pathLst>
                <a:path w="536575" h="536575">
                  <a:moveTo>
                    <a:pt x="257835" y="0"/>
                  </a:moveTo>
                  <a:lnTo>
                    <a:pt x="214338" y="5305"/>
                  </a:lnTo>
                  <a:lnTo>
                    <a:pt x="151626" y="26412"/>
                  </a:lnTo>
                  <a:lnTo>
                    <a:pt x="107035" y="53498"/>
                  </a:lnTo>
                  <a:lnTo>
                    <a:pt x="68617" y="88796"/>
                  </a:lnTo>
                  <a:lnTo>
                    <a:pt x="37376" y="131546"/>
                  </a:lnTo>
                  <a:lnTo>
                    <a:pt x="9420" y="197416"/>
                  </a:lnTo>
                  <a:lnTo>
                    <a:pt x="0" y="267411"/>
                  </a:lnTo>
                  <a:lnTo>
                    <a:pt x="532" y="284244"/>
                  </a:lnTo>
                  <a:lnTo>
                    <a:pt x="8559" y="334670"/>
                  </a:lnTo>
                  <a:lnTo>
                    <a:pt x="26676" y="384428"/>
                  </a:lnTo>
                  <a:lnTo>
                    <a:pt x="53760" y="429017"/>
                  </a:lnTo>
                  <a:lnTo>
                    <a:pt x="89057" y="467431"/>
                  </a:lnTo>
                  <a:lnTo>
                    <a:pt x="131813" y="498665"/>
                  </a:lnTo>
                  <a:lnTo>
                    <a:pt x="197680" y="526637"/>
                  </a:lnTo>
                  <a:lnTo>
                    <a:pt x="267690" y="536054"/>
                  </a:lnTo>
                  <a:lnTo>
                    <a:pt x="284514" y="535522"/>
                  </a:lnTo>
                  <a:lnTo>
                    <a:pt x="334924" y="527494"/>
                  </a:lnTo>
                  <a:lnTo>
                    <a:pt x="384682" y="509377"/>
                  </a:lnTo>
                  <a:lnTo>
                    <a:pt x="429272" y="482293"/>
                  </a:lnTo>
                  <a:lnTo>
                    <a:pt x="467690" y="446996"/>
                  </a:lnTo>
                  <a:lnTo>
                    <a:pt x="498932" y="404241"/>
                  </a:lnTo>
                  <a:lnTo>
                    <a:pt x="526888" y="338380"/>
                  </a:lnTo>
                  <a:lnTo>
                    <a:pt x="536308" y="268376"/>
                  </a:lnTo>
                  <a:lnTo>
                    <a:pt x="535776" y="251544"/>
                  </a:lnTo>
                  <a:lnTo>
                    <a:pt x="527748" y="201117"/>
                  </a:lnTo>
                  <a:lnTo>
                    <a:pt x="500559" y="134283"/>
                  </a:lnTo>
                  <a:lnTo>
                    <a:pt x="456653" y="77279"/>
                  </a:lnTo>
                  <a:lnTo>
                    <a:pt x="459993" y="120204"/>
                  </a:lnTo>
                  <a:lnTo>
                    <a:pt x="478034" y="147240"/>
                  </a:lnTo>
                  <a:lnTo>
                    <a:pt x="502577" y="207594"/>
                  </a:lnTo>
                  <a:lnTo>
                    <a:pt x="509829" y="253130"/>
                  </a:lnTo>
                  <a:lnTo>
                    <a:pt x="510311" y="268325"/>
                  </a:lnTo>
                  <a:lnTo>
                    <a:pt x="508176" y="300228"/>
                  </a:lnTo>
                  <a:lnTo>
                    <a:pt x="491248" y="361924"/>
                  </a:lnTo>
                  <a:lnTo>
                    <a:pt x="448342" y="429628"/>
                  </a:lnTo>
                  <a:lnTo>
                    <a:pt x="413650" y="461502"/>
                  </a:lnTo>
                  <a:lnTo>
                    <a:pt x="373382" y="485960"/>
                  </a:lnTo>
                  <a:lnTo>
                    <a:pt x="328447" y="502323"/>
                  </a:lnTo>
                  <a:lnTo>
                    <a:pt x="281192" y="509679"/>
                  </a:lnTo>
                  <a:lnTo>
                    <a:pt x="234126" y="507685"/>
                  </a:lnTo>
                  <a:lnTo>
                    <a:pt x="188367" y="496504"/>
                  </a:lnTo>
                  <a:lnTo>
                    <a:pt x="145033" y="476300"/>
                  </a:lnTo>
                  <a:lnTo>
                    <a:pt x="106424" y="448086"/>
                  </a:lnTo>
                  <a:lnTo>
                    <a:pt x="74547" y="413391"/>
                  </a:lnTo>
                  <a:lnTo>
                    <a:pt x="50088" y="373123"/>
                  </a:lnTo>
                  <a:lnTo>
                    <a:pt x="33731" y="328193"/>
                  </a:lnTo>
                  <a:lnTo>
                    <a:pt x="26365" y="279805"/>
                  </a:lnTo>
                  <a:lnTo>
                    <a:pt x="28724" y="232333"/>
                  </a:lnTo>
                  <a:lnTo>
                    <a:pt x="40105" y="186969"/>
                  </a:lnTo>
                  <a:lnTo>
                    <a:pt x="59802" y="144907"/>
                  </a:lnTo>
                  <a:lnTo>
                    <a:pt x="87112" y="107337"/>
                  </a:lnTo>
                  <a:lnTo>
                    <a:pt x="121329" y="75454"/>
                  </a:lnTo>
                  <a:lnTo>
                    <a:pt x="161750" y="50449"/>
                  </a:lnTo>
                  <a:lnTo>
                    <a:pt x="207670" y="33515"/>
                  </a:lnTo>
                  <a:lnTo>
                    <a:pt x="246026" y="26822"/>
                  </a:lnTo>
                  <a:lnTo>
                    <a:pt x="258851" y="25971"/>
                  </a:lnTo>
                  <a:lnTo>
                    <a:pt x="257835" y="0"/>
                  </a:lnTo>
                  <a:close/>
                </a:path>
              </a:pathLst>
            </a:custGeom>
            <a:solidFill>
              <a:srgbClr val="FFFFFF"/>
            </a:solidFill>
          </p:spPr>
          <p:txBody>
            <a:bodyPr wrap="square" lIns="0" tIns="0" rIns="0" bIns="0" rtlCol="0"/>
            <a:lstStyle/>
            <a:p>
              <a:endParaRPr/>
            </a:p>
          </p:txBody>
        </p:sp>
        <p:pic>
          <p:nvPicPr>
            <p:cNvPr id="11" name="object 11"/>
            <p:cNvPicPr/>
            <p:nvPr/>
          </p:nvPicPr>
          <p:blipFill>
            <a:blip r:embed="rId7" cstate="print"/>
            <a:stretch>
              <a:fillRect/>
            </a:stretch>
          </p:blipFill>
          <p:spPr>
            <a:xfrm>
              <a:off x="9217787" y="2696718"/>
              <a:ext cx="485660" cy="715777"/>
            </a:xfrm>
            <a:prstGeom prst="rect">
              <a:avLst/>
            </a:prstGeom>
          </p:spPr>
        </p:pic>
        <p:pic>
          <p:nvPicPr>
            <p:cNvPr id="12" name="object 12"/>
            <p:cNvPicPr/>
            <p:nvPr/>
          </p:nvPicPr>
          <p:blipFill>
            <a:blip r:embed="rId8" cstate="print"/>
            <a:stretch>
              <a:fillRect/>
            </a:stretch>
          </p:blipFill>
          <p:spPr>
            <a:xfrm>
              <a:off x="8735466" y="2453169"/>
              <a:ext cx="715187" cy="1284505"/>
            </a:xfrm>
            <a:prstGeom prst="rect">
              <a:avLst/>
            </a:prstGeom>
          </p:spPr>
        </p:pic>
        <p:pic>
          <p:nvPicPr>
            <p:cNvPr id="13" name="object 13"/>
            <p:cNvPicPr/>
            <p:nvPr/>
          </p:nvPicPr>
          <p:blipFill>
            <a:blip r:embed="rId9" cstate="print"/>
            <a:stretch>
              <a:fillRect/>
            </a:stretch>
          </p:blipFill>
          <p:spPr>
            <a:xfrm>
              <a:off x="9097954" y="3679469"/>
              <a:ext cx="554769" cy="852190"/>
            </a:xfrm>
            <a:prstGeom prst="rect">
              <a:avLst/>
            </a:prstGeom>
          </p:spPr>
        </p:pic>
        <p:pic>
          <p:nvPicPr>
            <p:cNvPr id="14" name="object 14"/>
            <p:cNvPicPr/>
            <p:nvPr/>
          </p:nvPicPr>
          <p:blipFill>
            <a:blip r:embed="rId10" cstate="print"/>
            <a:stretch>
              <a:fillRect/>
            </a:stretch>
          </p:blipFill>
          <p:spPr>
            <a:xfrm>
              <a:off x="9143859" y="4445330"/>
              <a:ext cx="255554" cy="3327070"/>
            </a:xfrm>
            <a:prstGeom prst="rect">
              <a:avLst/>
            </a:prstGeom>
          </p:spPr>
        </p:pic>
        <p:pic>
          <p:nvPicPr>
            <p:cNvPr id="15" name="object 15"/>
            <p:cNvPicPr/>
            <p:nvPr/>
          </p:nvPicPr>
          <p:blipFill>
            <a:blip r:embed="rId11" cstate="print"/>
            <a:stretch>
              <a:fillRect/>
            </a:stretch>
          </p:blipFill>
          <p:spPr>
            <a:xfrm>
              <a:off x="9511638" y="4449927"/>
              <a:ext cx="546761" cy="3322472"/>
            </a:xfrm>
            <a:prstGeom prst="rect">
              <a:avLst/>
            </a:prstGeom>
          </p:spPr>
        </p:pic>
        <p:pic>
          <p:nvPicPr>
            <p:cNvPr id="16" name="object 16"/>
            <p:cNvPicPr/>
            <p:nvPr/>
          </p:nvPicPr>
          <p:blipFill>
            <a:blip r:embed="rId12" cstate="print"/>
            <a:stretch>
              <a:fillRect/>
            </a:stretch>
          </p:blipFill>
          <p:spPr>
            <a:xfrm>
              <a:off x="9080406" y="2584221"/>
              <a:ext cx="311496" cy="349907"/>
            </a:xfrm>
            <a:prstGeom prst="rect">
              <a:avLst/>
            </a:prstGeom>
          </p:spPr>
        </p:pic>
        <p:pic>
          <p:nvPicPr>
            <p:cNvPr id="17" name="object 17"/>
            <p:cNvPicPr/>
            <p:nvPr/>
          </p:nvPicPr>
          <p:blipFill>
            <a:blip r:embed="rId13" cstate="print"/>
            <a:stretch>
              <a:fillRect/>
            </a:stretch>
          </p:blipFill>
          <p:spPr>
            <a:xfrm>
              <a:off x="9266542" y="2793949"/>
              <a:ext cx="66374" cy="82956"/>
            </a:xfrm>
            <a:prstGeom prst="rect">
              <a:avLst/>
            </a:prstGeom>
          </p:spPr>
        </p:pic>
        <p:pic>
          <p:nvPicPr>
            <p:cNvPr id="18" name="object 18"/>
            <p:cNvPicPr/>
            <p:nvPr/>
          </p:nvPicPr>
          <p:blipFill>
            <a:blip r:embed="rId14" cstate="print"/>
            <a:stretch>
              <a:fillRect/>
            </a:stretch>
          </p:blipFill>
          <p:spPr>
            <a:xfrm>
              <a:off x="8665486" y="2344267"/>
              <a:ext cx="137632" cy="201950"/>
            </a:xfrm>
            <a:prstGeom prst="rect">
              <a:avLst/>
            </a:prstGeom>
          </p:spPr>
        </p:pic>
        <p:pic>
          <p:nvPicPr>
            <p:cNvPr id="19" name="object 19"/>
            <p:cNvPicPr/>
            <p:nvPr/>
          </p:nvPicPr>
          <p:blipFill>
            <a:blip r:embed="rId15" cstate="print"/>
            <a:stretch>
              <a:fillRect/>
            </a:stretch>
          </p:blipFill>
          <p:spPr>
            <a:xfrm>
              <a:off x="8600008" y="3088830"/>
              <a:ext cx="884084" cy="443672"/>
            </a:xfrm>
            <a:prstGeom prst="rect">
              <a:avLst/>
            </a:prstGeom>
          </p:spPr>
        </p:pic>
        <p:pic>
          <p:nvPicPr>
            <p:cNvPr id="20" name="object 20"/>
            <p:cNvPicPr/>
            <p:nvPr/>
          </p:nvPicPr>
          <p:blipFill>
            <a:blip r:embed="rId16" cstate="print"/>
            <a:stretch>
              <a:fillRect/>
            </a:stretch>
          </p:blipFill>
          <p:spPr>
            <a:xfrm>
              <a:off x="9104324" y="5355412"/>
              <a:ext cx="954075" cy="1670634"/>
            </a:xfrm>
            <a:prstGeom prst="rect">
              <a:avLst/>
            </a:prstGeom>
          </p:spPr>
        </p:pic>
        <p:pic>
          <p:nvPicPr>
            <p:cNvPr id="21" name="object 21"/>
            <p:cNvPicPr/>
            <p:nvPr/>
          </p:nvPicPr>
          <p:blipFill>
            <a:blip r:embed="rId17" cstate="print"/>
            <a:stretch>
              <a:fillRect/>
            </a:stretch>
          </p:blipFill>
          <p:spPr>
            <a:xfrm>
              <a:off x="6375234" y="4890617"/>
              <a:ext cx="47231" cy="2881782"/>
            </a:xfrm>
            <a:prstGeom prst="rect">
              <a:avLst/>
            </a:prstGeom>
          </p:spPr>
        </p:pic>
        <p:pic>
          <p:nvPicPr>
            <p:cNvPr id="22" name="object 22"/>
            <p:cNvPicPr/>
            <p:nvPr/>
          </p:nvPicPr>
          <p:blipFill>
            <a:blip r:embed="rId18" cstate="print"/>
            <a:stretch>
              <a:fillRect/>
            </a:stretch>
          </p:blipFill>
          <p:spPr>
            <a:xfrm>
              <a:off x="4399051" y="4890617"/>
              <a:ext cx="1542389" cy="2881782"/>
            </a:xfrm>
            <a:prstGeom prst="rect">
              <a:avLst/>
            </a:prstGeom>
          </p:spPr>
        </p:pic>
        <p:pic>
          <p:nvPicPr>
            <p:cNvPr id="23" name="object 23"/>
            <p:cNvPicPr/>
            <p:nvPr/>
          </p:nvPicPr>
          <p:blipFill>
            <a:blip r:embed="rId19" cstate="print"/>
            <a:stretch>
              <a:fillRect/>
            </a:stretch>
          </p:blipFill>
          <p:spPr>
            <a:xfrm>
              <a:off x="4862804" y="4879416"/>
              <a:ext cx="1556698" cy="2892983"/>
            </a:xfrm>
            <a:prstGeom prst="rect">
              <a:avLst/>
            </a:prstGeom>
          </p:spPr>
        </p:pic>
        <p:pic>
          <p:nvPicPr>
            <p:cNvPr id="24" name="object 24"/>
            <p:cNvPicPr/>
            <p:nvPr/>
          </p:nvPicPr>
          <p:blipFill>
            <a:blip r:embed="rId20" cstate="print"/>
            <a:stretch>
              <a:fillRect/>
            </a:stretch>
          </p:blipFill>
          <p:spPr>
            <a:xfrm>
              <a:off x="5445953" y="5881598"/>
              <a:ext cx="254286" cy="277825"/>
            </a:xfrm>
            <a:prstGeom prst="rect">
              <a:avLst/>
            </a:prstGeom>
          </p:spPr>
        </p:pic>
        <p:pic>
          <p:nvPicPr>
            <p:cNvPr id="25" name="object 25"/>
            <p:cNvPicPr/>
            <p:nvPr/>
          </p:nvPicPr>
          <p:blipFill>
            <a:blip r:embed="rId21" cstate="print"/>
            <a:stretch>
              <a:fillRect/>
            </a:stretch>
          </p:blipFill>
          <p:spPr>
            <a:xfrm>
              <a:off x="5091429" y="4501489"/>
              <a:ext cx="1118108" cy="1874736"/>
            </a:xfrm>
            <a:prstGeom prst="rect">
              <a:avLst/>
            </a:prstGeom>
          </p:spPr>
        </p:pic>
        <p:pic>
          <p:nvPicPr>
            <p:cNvPr id="26" name="object 26"/>
            <p:cNvPicPr/>
            <p:nvPr/>
          </p:nvPicPr>
          <p:blipFill>
            <a:blip r:embed="rId22" cstate="print"/>
            <a:stretch>
              <a:fillRect/>
            </a:stretch>
          </p:blipFill>
          <p:spPr>
            <a:xfrm>
              <a:off x="6543344" y="3966959"/>
              <a:ext cx="376313" cy="131711"/>
            </a:xfrm>
            <a:prstGeom prst="rect">
              <a:avLst/>
            </a:prstGeom>
          </p:spPr>
        </p:pic>
        <p:pic>
          <p:nvPicPr>
            <p:cNvPr id="27" name="object 27"/>
            <p:cNvPicPr/>
            <p:nvPr/>
          </p:nvPicPr>
          <p:blipFill>
            <a:blip r:embed="rId23" cstate="print"/>
            <a:stretch>
              <a:fillRect/>
            </a:stretch>
          </p:blipFill>
          <p:spPr>
            <a:xfrm>
              <a:off x="5580626" y="3757714"/>
              <a:ext cx="365098" cy="542036"/>
            </a:xfrm>
            <a:prstGeom prst="rect">
              <a:avLst/>
            </a:prstGeom>
          </p:spPr>
        </p:pic>
        <p:pic>
          <p:nvPicPr>
            <p:cNvPr id="28" name="object 28"/>
            <p:cNvPicPr/>
            <p:nvPr/>
          </p:nvPicPr>
          <p:blipFill>
            <a:blip r:embed="rId24" cstate="print"/>
            <a:stretch>
              <a:fillRect/>
            </a:stretch>
          </p:blipFill>
          <p:spPr>
            <a:xfrm>
              <a:off x="5238293" y="4033202"/>
              <a:ext cx="1388389" cy="1183796"/>
            </a:xfrm>
            <a:prstGeom prst="rect">
              <a:avLst/>
            </a:prstGeom>
          </p:spPr>
        </p:pic>
      </p:grpSp>
      <p:sp>
        <p:nvSpPr>
          <p:cNvPr id="29" name="object 29"/>
          <p:cNvSpPr txBox="1">
            <a:spLocks noGrp="1"/>
          </p:cNvSpPr>
          <p:nvPr>
            <p:ph type="title"/>
          </p:nvPr>
        </p:nvSpPr>
        <p:spPr>
          <a:xfrm>
            <a:off x="1232383" y="1746200"/>
            <a:ext cx="3314700" cy="1122680"/>
          </a:xfrm>
          <a:prstGeom prst="rect">
            <a:avLst/>
          </a:prstGeom>
        </p:spPr>
        <p:txBody>
          <a:bodyPr vert="horz" wrap="square" lIns="0" tIns="12700" rIns="0" bIns="0" rtlCol="0">
            <a:spAutoFit/>
          </a:bodyPr>
          <a:lstStyle/>
          <a:p>
            <a:pPr marL="12700" marR="5080">
              <a:lnSpc>
                <a:spcPct val="100000"/>
              </a:lnSpc>
              <a:spcBef>
                <a:spcPts val="100"/>
              </a:spcBef>
            </a:pPr>
            <a:r>
              <a:rPr sz="2400" b="0" spc="100" dirty="0">
                <a:solidFill>
                  <a:srgbClr val="1D1D1B"/>
                </a:solidFill>
                <a:latin typeface="Trebuchet MS"/>
                <a:cs typeface="Trebuchet MS"/>
              </a:rPr>
              <a:t>Outil d'</a:t>
            </a:r>
            <a:r>
              <a:rPr sz="2400" b="0" spc="204" dirty="0">
                <a:solidFill>
                  <a:srgbClr val="1D1D1B"/>
                </a:solidFill>
                <a:latin typeface="Trebuchet MS"/>
                <a:cs typeface="Trebuchet MS"/>
              </a:rPr>
              <a:t>auto-évaluation </a:t>
            </a:r>
            <a:r>
              <a:rPr sz="2400" b="0" spc="-60" dirty="0">
                <a:solidFill>
                  <a:srgbClr val="020304"/>
                </a:solidFill>
                <a:latin typeface="Trebuchet MS"/>
                <a:cs typeface="Trebuchet MS"/>
              </a:rPr>
              <a:t>pour les </a:t>
            </a:r>
            <a:r>
              <a:rPr sz="2400" b="0" spc="-50" dirty="0">
                <a:solidFill>
                  <a:srgbClr val="020304"/>
                </a:solidFill>
                <a:latin typeface="Trebuchet MS"/>
                <a:cs typeface="Trebuchet MS"/>
              </a:rPr>
              <a:t>entrepreneurs </a:t>
            </a:r>
            <a:r>
              <a:rPr sz="2400" b="0" spc="5" dirty="0">
                <a:solidFill>
                  <a:srgbClr val="020304"/>
                </a:solidFill>
                <a:latin typeface="Trebuchet MS"/>
                <a:cs typeface="Trebuchet MS"/>
              </a:rPr>
              <a:t>en herbe</a:t>
            </a:r>
            <a:endParaRPr sz="2400">
              <a:latin typeface="Trebuchet MS"/>
              <a:cs typeface="Trebuchet MS"/>
            </a:endParaRPr>
          </a:p>
        </p:txBody>
      </p:sp>
      <p:sp>
        <p:nvSpPr>
          <p:cNvPr id="30" name="object 30"/>
          <p:cNvSpPr txBox="1"/>
          <p:nvPr/>
        </p:nvSpPr>
        <p:spPr>
          <a:xfrm>
            <a:off x="1232383" y="3102557"/>
            <a:ext cx="3621404" cy="3744615"/>
          </a:xfrm>
          <a:prstGeom prst="rect">
            <a:avLst/>
          </a:prstGeom>
        </p:spPr>
        <p:txBody>
          <a:bodyPr vert="horz" wrap="square" lIns="0" tIns="12700" rIns="0" bIns="0" rtlCol="0">
            <a:spAutoFit/>
          </a:bodyPr>
          <a:lstStyle/>
          <a:p>
            <a:pPr marL="12700" marR="30480">
              <a:lnSpc>
                <a:spcPct val="100000"/>
              </a:lnSpc>
              <a:spcBef>
                <a:spcPts val="100"/>
              </a:spcBef>
            </a:pPr>
            <a:r>
              <a:rPr sz="1800" spc="-80" dirty="0">
                <a:solidFill>
                  <a:srgbClr val="1D1D1B"/>
                </a:solidFill>
                <a:latin typeface="Trebuchet MS"/>
                <a:cs typeface="Trebuchet MS"/>
              </a:rPr>
              <a:t>Vous </a:t>
            </a:r>
            <a:r>
              <a:rPr sz="1800" spc="-45" dirty="0">
                <a:solidFill>
                  <a:srgbClr val="1D1D1B"/>
                </a:solidFill>
                <a:latin typeface="Trebuchet MS"/>
                <a:cs typeface="Trebuchet MS"/>
              </a:rPr>
              <a:t>trouverez </a:t>
            </a:r>
            <a:r>
              <a:rPr sz="1800" spc="-70" dirty="0" err="1">
                <a:solidFill>
                  <a:srgbClr val="1D1D1B"/>
                </a:solidFill>
                <a:latin typeface="Trebuchet MS"/>
                <a:cs typeface="Trebuchet MS"/>
              </a:rPr>
              <a:t>ici</a:t>
            </a:r>
            <a:r>
              <a:rPr sz="1800" spc="-70" dirty="0">
                <a:solidFill>
                  <a:srgbClr val="1D1D1B"/>
                </a:solidFill>
                <a:latin typeface="Trebuchet MS"/>
                <a:cs typeface="Trebuchet MS"/>
              </a:rPr>
              <a:t> </a:t>
            </a:r>
            <a:r>
              <a:rPr sz="1800" spc="-15" dirty="0" err="1">
                <a:solidFill>
                  <a:srgbClr val="1D1D1B"/>
                </a:solidFill>
                <a:latin typeface="Trebuchet MS"/>
                <a:cs typeface="Trebuchet MS"/>
              </a:rPr>
              <a:t>une</a:t>
            </a:r>
            <a:r>
              <a:rPr lang="fr-FR" sz="1800" spc="-15" dirty="0">
                <a:solidFill>
                  <a:srgbClr val="1D1D1B"/>
                </a:solidFill>
                <a:latin typeface="Trebuchet MS"/>
                <a:cs typeface="Trebuchet MS"/>
              </a:rPr>
              <a:t> auto</a:t>
            </a:r>
            <a:r>
              <a:rPr lang="fr-FR" spc="-15" dirty="0">
                <a:solidFill>
                  <a:srgbClr val="1D1D1B"/>
                </a:solidFill>
                <a:latin typeface="Trebuchet MS"/>
                <a:cs typeface="Trebuchet MS"/>
              </a:rPr>
              <a:t>-</a:t>
            </a:r>
            <a:r>
              <a:rPr sz="1800" spc="-20" dirty="0" err="1">
                <a:solidFill>
                  <a:srgbClr val="1D1D1B"/>
                </a:solidFill>
                <a:latin typeface="Trebuchet MS"/>
                <a:cs typeface="Trebuchet MS"/>
              </a:rPr>
              <a:t>évaluation</a:t>
            </a:r>
            <a:r>
              <a:rPr sz="1800" spc="-20" dirty="0">
                <a:solidFill>
                  <a:srgbClr val="1D1D1B"/>
                </a:solidFill>
                <a:latin typeface="Trebuchet MS"/>
                <a:cs typeface="Trebuchet MS"/>
              </a:rPr>
              <a:t> </a:t>
            </a:r>
            <a:r>
              <a:rPr lang="fr-FR" sz="1800" spc="-20" dirty="0">
                <a:solidFill>
                  <a:srgbClr val="1D1D1B"/>
                </a:solidFill>
                <a:latin typeface="Trebuchet MS"/>
                <a:cs typeface="Trebuchet MS"/>
              </a:rPr>
              <a:t>permettant d’évaluer votre esprit </a:t>
            </a:r>
            <a:r>
              <a:rPr sz="1800" spc="-35" dirty="0" err="1">
                <a:solidFill>
                  <a:srgbClr val="1D1D1B"/>
                </a:solidFill>
                <a:latin typeface="Trebuchet MS"/>
                <a:cs typeface="Trebuchet MS"/>
              </a:rPr>
              <a:t>d</a:t>
            </a:r>
            <a:r>
              <a:rPr sz="1800" spc="-60" dirty="0" err="1">
                <a:solidFill>
                  <a:srgbClr val="1D1D1B"/>
                </a:solidFill>
                <a:latin typeface="Trebuchet MS"/>
                <a:cs typeface="Trebuchet MS"/>
              </a:rPr>
              <a:t>'entreprise</a:t>
            </a:r>
            <a:r>
              <a:rPr lang="fr-FR" sz="1800" spc="-60" dirty="0">
                <a:solidFill>
                  <a:srgbClr val="1D1D1B"/>
                </a:solidFill>
                <a:latin typeface="Trebuchet MS"/>
                <a:cs typeface="Trebuchet MS"/>
              </a:rPr>
              <a:t>. Elle a été</a:t>
            </a:r>
            <a:r>
              <a:rPr sz="1800" spc="-60" dirty="0">
                <a:solidFill>
                  <a:srgbClr val="1D1D1B"/>
                </a:solidFill>
                <a:latin typeface="Trebuchet MS"/>
                <a:cs typeface="Trebuchet MS"/>
              </a:rPr>
              <a:t> </a:t>
            </a:r>
            <a:r>
              <a:rPr sz="1800" spc="-25" dirty="0">
                <a:solidFill>
                  <a:srgbClr val="1D1D1B"/>
                </a:solidFill>
                <a:latin typeface="Trebuchet MS"/>
                <a:cs typeface="Trebuchet MS"/>
              </a:rPr>
              <a:t>utilisée </a:t>
            </a:r>
            <a:r>
              <a:rPr sz="1800" spc="-50" dirty="0">
                <a:solidFill>
                  <a:srgbClr val="1D1D1B"/>
                </a:solidFill>
                <a:latin typeface="Trebuchet MS"/>
                <a:cs typeface="Trebuchet MS"/>
              </a:rPr>
              <a:t>dans le cadre d'un </a:t>
            </a:r>
            <a:r>
              <a:rPr sz="1800" spc="-35" dirty="0">
                <a:solidFill>
                  <a:srgbClr val="1D1D1B"/>
                </a:solidFill>
                <a:latin typeface="Trebuchet MS"/>
                <a:cs typeface="Trebuchet MS"/>
              </a:rPr>
              <a:t>autre </a:t>
            </a:r>
            <a:r>
              <a:rPr sz="1800" spc="-85" dirty="0">
                <a:solidFill>
                  <a:srgbClr val="1D1D1B"/>
                </a:solidFill>
                <a:latin typeface="Trebuchet MS"/>
                <a:cs typeface="Trebuchet MS"/>
              </a:rPr>
              <a:t>projet </a:t>
            </a:r>
            <a:r>
              <a:rPr sz="1800" spc="70" dirty="0">
                <a:solidFill>
                  <a:srgbClr val="1D1D1B"/>
                </a:solidFill>
                <a:latin typeface="Trebuchet MS"/>
                <a:cs typeface="Trebuchet MS"/>
              </a:rPr>
              <a:t>ERASMUS+</a:t>
            </a:r>
            <a:r>
              <a:rPr sz="1800" spc="-25" dirty="0">
                <a:solidFill>
                  <a:srgbClr val="1D1D1B"/>
                </a:solidFill>
                <a:latin typeface="Trebuchet MS"/>
                <a:cs typeface="Trebuchet MS"/>
              </a:rPr>
              <a:t>, </a:t>
            </a:r>
            <a:r>
              <a:rPr lang="fr-FR" sz="1800" spc="-25" dirty="0">
                <a:solidFill>
                  <a:srgbClr val="1D1D1B"/>
                </a:solidFill>
                <a:latin typeface="Trebuchet MS"/>
                <a:cs typeface="Trebuchet MS"/>
              </a:rPr>
              <a:t>et a </a:t>
            </a:r>
            <a:r>
              <a:rPr sz="1800" spc="-15" dirty="0" err="1">
                <a:solidFill>
                  <a:srgbClr val="1D1D1B"/>
                </a:solidFill>
                <a:latin typeface="Trebuchet MS"/>
                <a:cs typeface="Trebuchet MS"/>
              </a:rPr>
              <a:t>été</a:t>
            </a:r>
            <a:r>
              <a:rPr sz="1800" spc="-15" dirty="0">
                <a:solidFill>
                  <a:srgbClr val="1D1D1B"/>
                </a:solidFill>
                <a:latin typeface="Trebuchet MS"/>
                <a:cs typeface="Trebuchet MS"/>
              </a:rPr>
              <a:t> </a:t>
            </a:r>
            <a:r>
              <a:rPr sz="1800" spc="-90" dirty="0">
                <a:solidFill>
                  <a:srgbClr val="1D1D1B"/>
                </a:solidFill>
                <a:latin typeface="Trebuchet MS"/>
                <a:cs typeface="Trebuchet MS"/>
              </a:rPr>
              <a:t>très </a:t>
            </a:r>
            <a:r>
              <a:rPr sz="1800" spc="40" dirty="0">
                <a:solidFill>
                  <a:srgbClr val="1D1D1B"/>
                </a:solidFill>
                <a:latin typeface="Trebuchet MS"/>
                <a:cs typeface="Trebuchet MS"/>
              </a:rPr>
              <a:t>bien </a:t>
            </a:r>
            <a:r>
              <a:rPr sz="1800" spc="-50" dirty="0">
                <a:solidFill>
                  <a:srgbClr val="1D1D1B"/>
                </a:solidFill>
                <a:latin typeface="Trebuchet MS"/>
                <a:cs typeface="Trebuchet MS"/>
              </a:rPr>
              <a:t>accueillie par </a:t>
            </a:r>
            <a:r>
              <a:rPr sz="1800" spc="-45" dirty="0">
                <a:solidFill>
                  <a:srgbClr val="1D1D1B"/>
                </a:solidFill>
                <a:latin typeface="Trebuchet MS"/>
                <a:cs typeface="Trebuchet MS"/>
              </a:rPr>
              <a:t>les </a:t>
            </a:r>
            <a:r>
              <a:rPr sz="1800" spc="-25" dirty="0" err="1">
                <a:solidFill>
                  <a:srgbClr val="1D1D1B"/>
                </a:solidFill>
                <a:latin typeface="Trebuchet MS"/>
                <a:cs typeface="Trebuchet MS"/>
              </a:rPr>
              <a:t>personnes</a:t>
            </a:r>
            <a:r>
              <a:rPr sz="1800" spc="-25" dirty="0">
                <a:solidFill>
                  <a:srgbClr val="1D1D1B"/>
                </a:solidFill>
                <a:latin typeface="Trebuchet MS"/>
                <a:cs typeface="Trebuchet MS"/>
              </a:rPr>
              <a:t> </a:t>
            </a:r>
            <a:r>
              <a:rPr sz="1800" spc="-15" dirty="0">
                <a:solidFill>
                  <a:srgbClr val="1D1D1B"/>
                </a:solidFill>
                <a:latin typeface="Trebuchet MS"/>
                <a:cs typeface="Trebuchet MS"/>
              </a:rPr>
              <a:t>se </a:t>
            </a:r>
            <a:r>
              <a:rPr sz="1800" spc="-15" dirty="0" err="1">
                <a:solidFill>
                  <a:srgbClr val="1D1D1B"/>
                </a:solidFill>
                <a:latin typeface="Trebuchet MS"/>
                <a:cs typeface="Trebuchet MS"/>
              </a:rPr>
              <a:t>lan</a:t>
            </a:r>
            <a:r>
              <a:rPr lang="fr-FR" sz="1800" spc="-15" dirty="0" err="1">
                <a:solidFill>
                  <a:srgbClr val="1D1D1B"/>
                </a:solidFill>
                <a:latin typeface="Trebuchet MS"/>
                <a:cs typeface="Trebuchet MS"/>
              </a:rPr>
              <a:t>çant</a:t>
            </a:r>
            <a:r>
              <a:rPr sz="1800" spc="-15" dirty="0">
                <a:solidFill>
                  <a:srgbClr val="1D1D1B"/>
                </a:solidFill>
                <a:latin typeface="Trebuchet MS"/>
                <a:cs typeface="Trebuchet MS"/>
              </a:rPr>
              <a:t> </a:t>
            </a:r>
            <a:r>
              <a:rPr sz="1800" spc="-70" dirty="0">
                <a:solidFill>
                  <a:srgbClr val="1D1D1B"/>
                </a:solidFill>
                <a:latin typeface="Trebuchet MS"/>
                <a:cs typeface="Trebuchet MS"/>
              </a:rPr>
              <a:t>dans le </a:t>
            </a:r>
            <a:r>
              <a:rPr sz="1800" spc="-55" dirty="0">
                <a:solidFill>
                  <a:srgbClr val="1D1D1B"/>
                </a:solidFill>
                <a:latin typeface="Trebuchet MS"/>
                <a:cs typeface="Trebuchet MS"/>
              </a:rPr>
              <a:t>travail</a:t>
            </a:r>
            <a:r>
              <a:rPr lang="fr-FR" sz="1800" spc="-55" dirty="0">
                <a:solidFill>
                  <a:srgbClr val="1D1D1B"/>
                </a:solidFill>
                <a:latin typeface="Trebuchet MS"/>
                <a:cs typeface="Trebuchet MS"/>
              </a:rPr>
              <a:t> en tant qu’</a:t>
            </a:r>
            <a:r>
              <a:rPr sz="1800" spc="-55" dirty="0" err="1">
                <a:solidFill>
                  <a:srgbClr val="1D1D1B"/>
                </a:solidFill>
                <a:latin typeface="Trebuchet MS"/>
                <a:cs typeface="Trebuchet MS"/>
              </a:rPr>
              <a:t>indépendant</a:t>
            </a:r>
            <a:r>
              <a:rPr sz="1800" spc="-55" dirty="0">
                <a:solidFill>
                  <a:srgbClr val="1D1D1B"/>
                </a:solidFill>
                <a:latin typeface="Trebuchet MS"/>
                <a:cs typeface="Trebuchet MS"/>
              </a:rPr>
              <a:t>.</a:t>
            </a:r>
            <a:endParaRPr sz="1800" dirty="0">
              <a:latin typeface="Trebuchet MS"/>
              <a:cs typeface="Trebuchet MS"/>
            </a:endParaRPr>
          </a:p>
          <a:p>
            <a:pPr>
              <a:lnSpc>
                <a:spcPct val="100000"/>
              </a:lnSpc>
              <a:spcBef>
                <a:spcPts val="10"/>
              </a:spcBef>
            </a:pPr>
            <a:endParaRPr sz="1850" dirty="0">
              <a:latin typeface="Trebuchet MS"/>
              <a:cs typeface="Trebuchet MS"/>
            </a:endParaRPr>
          </a:p>
          <a:p>
            <a:pPr>
              <a:lnSpc>
                <a:spcPct val="100000"/>
              </a:lnSpc>
              <a:spcBef>
                <a:spcPts val="10"/>
              </a:spcBef>
            </a:pPr>
            <a:endParaRPr sz="1600" dirty="0">
              <a:latin typeface="Trebuchet MS"/>
              <a:cs typeface="Trebuchet MS"/>
            </a:endParaRPr>
          </a:p>
          <a:p>
            <a:pPr marL="12700" marR="187325">
              <a:lnSpc>
                <a:spcPct val="100000"/>
              </a:lnSpc>
            </a:pPr>
            <a:r>
              <a:rPr sz="1600" b="1" dirty="0">
                <a:solidFill>
                  <a:srgbClr val="1D1D1B"/>
                </a:solidFill>
                <a:latin typeface="Trebuchet MS"/>
                <a:cs typeface="Trebuchet MS"/>
              </a:rPr>
              <a:t>https://thevisionworks.brillian- </a:t>
            </a:r>
            <a:r>
              <a:rPr sz="1600" b="1" spc="5" dirty="0">
                <a:solidFill>
                  <a:srgbClr val="1D1D1B"/>
                </a:solidFill>
                <a:latin typeface="Trebuchet MS"/>
                <a:cs typeface="Trebuchet MS"/>
              </a:rPr>
              <a:t>tassessments.com/Home/Index-</a:t>
            </a:r>
            <a:endParaRPr sz="1600" dirty="0">
              <a:latin typeface="Trebuchet MS"/>
              <a:cs typeface="Trebuchet MS"/>
            </a:endParaRPr>
          </a:p>
          <a:p>
            <a:pPr marL="12700" marR="5080">
              <a:lnSpc>
                <a:spcPct val="100000"/>
              </a:lnSpc>
            </a:pPr>
            <a:r>
              <a:rPr sz="1600" b="1" spc="10" dirty="0">
                <a:solidFill>
                  <a:srgbClr val="1D1D1B"/>
                </a:solidFill>
                <a:latin typeface="Trebuchet MS"/>
                <a:cs typeface="Trebuchet MS"/>
              </a:rPr>
              <a:t>/ ? </a:t>
            </a:r>
            <a:r>
              <a:rPr sz="1600" b="1" spc="55" dirty="0">
                <a:solidFill>
                  <a:srgbClr val="1D1D1B"/>
                </a:solidFill>
                <a:latin typeface="Trebuchet MS"/>
                <a:cs typeface="Trebuchet MS"/>
              </a:rPr>
              <a:t>responseCode=MjKtw%2bQiY9 </a:t>
            </a:r>
            <a:r>
              <a:rPr sz="1600" b="1" spc="130" dirty="0">
                <a:solidFill>
                  <a:srgbClr val="1D1D1B"/>
                </a:solidFill>
                <a:latin typeface="Trebuchet MS"/>
                <a:cs typeface="Trebuchet MS"/>
              </a:rPr>
              <a:t>x7X%2byq%2fAeOKA%3d%3d</a:t>
            </a:r>
            <a:endParaRPr sz="1600" dirty="0">
              <a:latin typeface="Trebuchet MS"/>
              <a:cs typeface="Trebuchet MS"/>
            </a:endParaRPr>
          </a:p>
        </p:txBody>
      </p:sp>
      <p:sp>
        <p:nvSpPr>
          <p:cNvPr id="31" name="object 31"/>
          <p:cNvSpPr/>
          <p:nvPr/>
        </p:nvSpPr>
        <p:spPr>
          <a:xfrm>
            <a:off x="1245088" y="1125456"/>
            <a:ext cx="2133600"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a:p>
        </p:txBody>
      </p:sp>
      <p:sp>
        <p:nvSpPr>
          <p:cNvPr id="32" name="object 32"/>
          <p:cNvSpPr txBox="1"/>
          <p:nvPr/>
        </p:nvSpPr>
        <p:spPr>
          <a:xfrm>
            <a:off x="1486382" y="1167686"/>
            <a:ext cx="1978049" cy="299720"/>
          </a:xfrm>
          <a:prstGeom prst="rect">
            <a:avLst/>
          </a:prstGeom>
        </p:spPr>
        <p:txBody>
          <a:bodyPr vert="horz" wrap="square" lIns="0" tIns="12700" rIns="0" bIns="0" rtlCol="0">
            <a:spAutoFit/>
          </a:bodyPr>
          <a:lstStyle/>
          <a:p>
            <a:pPr marL="12700">
              <a:lnSpc>
                <a:spcPct val="100000"/>
              </a:lnSpc>
              <a:spcBef>
                <a:spcPts val="100"/>
              </a:spcBef>
            </a:pPr>
            <a:r>
              <a:rPr sz="1800" b="1" spc="20" dirty="0">
                <a:solidFill>
                  <a:srgbClr val="FFFFFF"/>
                </a:solidFill>
                <a:latin typeface="Trebuchet MS"/>
                <a:cs typeface="Trebuchet MS"/>
              </a:rPr>
              <a:t>Auto-évaluation</a:t>
            </a:r>
            <a:endParaRPr sz="1800" dirty="0">
              <a:latin typeface="Trebuchet MS"/>
              <a:cs typeface="Trebuchet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393700"/>
            <a:ext cx="10058400" cy="7378700"/>
          </a:xfrm>
          <a:prstGeom prst="rect">
            <a:avLst/>
          </a:prstGeom>
        </p:spPr>
      </p:pic>
      <p:sp>
        <p:nvSpPr>
          <p:cNvPr id="3" name="object 3"/>
          <p:cNvSpPr txBox="1"/>
          <p:nvPr/>
        </p:nvSpPr>
        <p:spPr>
          <a:xfrm>
            <a:off x="1041396" y="3048000"/>
            <a:ext cx="4850765" cy="3067506"/>
          </a:xfrm>
          <a:prstGeom prst="rect">
            <a:avLst/>
          </a:prstGeom>
        </p:spPr>
        <p:txBody>
          <a:bodyPr vert="horz" wrap="square" lIns="0" tIns="12700" rIns="0" bIns="0" rtlCol="0">
            <a:spAutoFit/>
          </a:bodyPr>
          <a:lstStyle/>
          <a:p>
            <a:pPr marL="12700" marR="62865">
              <a:spcBef>
                <a:spcPts val="100"/>
              </a:spcBef>
            </a:pPr>
            <a:r>
              <a:rPr sz="1800" spc="-15" dirty="0">
                <a:solidFill>
                  <a:srgbClr val="1D1D1B"/>
                </a:solidFill>
                <a:latin typeface="Trebuchet MS" panose="020B0703020202090204"/>
                <a:cs typeface="Trebuchet MS" panose="020B0703020202090204"/>
              </a:rPr>
              <a:t>Selon </a:t>
            </a:r>
            <a:r>
              <a:rPr sz="1800" spc="-85" dirty="0">
                <a:solidFill>
                  <a:srgbClr val="1D1D1B"/>
                </a:solidFill>
                <a:latin typeface="Trebuchet MS" panose="020B0703020202090204"/>
                <a:cs typeface="Trebuchet MS" panose="020B0703020202090204"/>
              </a:rPr>
              <a:t>Ilan, la </a:t>
            </a:r>
            <a:r>
              <a:rPr lang="fr-FR" sz="1800" spc="-85" dirty="0" err="1">
                <a:solidFill>
                  <a:srgbClr val="1D1D1B"/>
                </a:solidFill>
                <a:latin typeface="Trebuchet MS" panose="020B0703020202090204"/>
                <a:cs typeface="Trebuchet MS" panose="020B0703020202090204"/>
              </a:rPr>
              <a:t>street</a:t>
            </a:r>
            <a:r>
              <a:rPr lang="fr-FR" sz="1800" spc="-85" dirty="0">
                <a:solidFill>
                  <a:srgbClr val="1D1D1B"/>
                </a:solidFill>
                <a:latin typeface="Trebuchet MS" panose="020B0703020202090204"/>
                <a:cs typeface="Trebuchet MS" panose="020B0703020202090204"/>
              </a:rPr>
              <a:t> culture </a:t>
            </a:r>
            <a:r>
              <a:rPr sz="1800" spc="-60" dirty="0">
                <a:solidFill>
                  <a:srgbClr val="1D1D1B"/>
                </a:solidFill>
                <a:latin typeface="Trebuchet MS" panose="020B0703020202090204"/>
                <a:cs typeface="Trebuchet MS" panose="020B0703020202090204"/>
              </a:rPr>
              <a:t>a </a:t>
            </a:r>
            <a:r>
              <a:rPr sz="1800" spc="-15" dirty="0">
                <a:solidFill>
                  <a:srgbClr val="1D1D1B"/>
                </a:solidFill>
                <a:latin typeface="Trebuchet MS" panose="020B0703020202090204"/>
                <a:cs typeface="Trebuchet MS" panose="020B0703020202090204"/>
              </a:rPr>
              <a:t>beaucoup de </a:t>
            </a:r>
            <a:r>
              <a:rPr sz="1800" spc="-45" dirty="0">
                <a:solidFill>
                  <a:srgbClr val="1D1D1B"/>
                </a:solidFill>
                <a:latin typeface="Trebuchet MS" panose="020B0703020202090204"/>
                <a:cs typeface="Trebuchet MS" panose="020B0703020202090204"/>
              </a:rPr>
              <a:t>points </a:t>
            </a:r>
            <a:r>
              <a:rPr sz="1800" dirty="0">
                <a:solidFill>
                  <a:srgbClr val="1D1D1B"/>
                </a:solidFill>
                <a:latin typeface="Trebuchet MS" panose="020B0703020202090204"/>
                <a:cs typeface="Trebuchet MS" panose="020B0703020202090204"/>
              </a:rPr>
              <a:t>communs </a:t>
            </a:r>
            <a:r>
              <a:rPr sz="1800" spc="-25" dirty="0">
                <a:solidFill>
                  <a:srgbClr val="1D1D1B"/>
                </a:solidFill>
                <a:latin typeface="Trebuchet MS" panose="020B0703020202090204"/>
                <a:cs typeface="Trebuchet MS" panose="020B0703020202090204"/>
              </a:rPr>
              <a:t>avec la </a:t>
            </a:r>
            <a:r>
              <a:rPr sz="1800" spc="-80" dirty="0">
                <a:solidFill>
                  <a:srgbClr val="1D1D1B"/>
                </a:solidFill>
                <a:latin typeface="Trebuchet MS" panose="020B0703020202090204"/>
                <a:cs typeface="Trebuchet MS" panose="020B0703020202090204"/>
              </a:rPr>
              <a:t>culture </a:t>
            </a:r>
            <a:r>
              <a:rPr sz="1800" spc="-50" dirty="0">
                <a:solidFill>
                  <a:srgbClr val="1D1D1B"/>
                </a:solidFill>
                <a:latin typeface="Trebuchet MS" panose="020B0703020202090204"/>
                <a:cs typeface="Trebuchet MS" panose="020B0703020202090204"/>
              </a:rPr>
              <a:t>dominante</a:t>
            </a:r>
            <a:r>
              <a:rPr sz="1800" spc="-80" dirty="0">
                <a:solidFill>
                  <a:srgbClr val="1D1D1B"/>
                </a:solidFill>
                <a:latin typeface="Trebuchet MS" panose="020B0703020202090204"/>
                <a:cs typeface="Trebuchet MS" panose="020B0703020202090204"/>
              </a:rPr>
              <a:t>, </a:t>
            </a:r>
            <a:r>
              <a:rPr sz="1800" spc="-75" dirty="0">
                <a:solidFill>
                  <a:srgbClr val="1D1D1B"/>
                </a:solidFill>
                <a:latin typeface="Trebuchet MS" panose="020B0703020202090204"/>
                <a:cs typeface="Trebuchet MS" panose="020B0703020202090204"/>
              </a:rPr>
              <a:t>sauf que </a:t>
            </a:r>
            <a:r>
              <a:rPr sz="1800" spc="-45" dirty="0">
                <a:solidFill>
                  <a:srgbClr val="1D1D1B"/>
                </a:solidFill>
                <a:latin typeface="Trebuchet MS" panose="020B0703020202090204"/>
                <a:cs typeface="Trebuchet MS" panose="020B0703020202090204"/>
              </a:rPr>
              <a:t>la </a:t>
            </a:r>
            <a:r>
              <a:rPr sz="1800" spc="-55" dirty="0">
                <a:solidFill>
                  <a:srgbClr val="1D1D1B"/>
                </a:solidFill>
                <a:latin typeface="Trebuchet MS" panose="020B0703020202090204"/>
                <a:cs typeface="Trebuchet MS" panose="020B0703020202090204"/>
              </a:rPr>
              <a:t>première </a:t>
            </a:r>
            <a:r>
              <a:rPr sz="1800" spc="-50" dirty="0">
                <a:solidFill>
                  <a:srgbClr val="1D1D1B"/>
                </a:solidFill>
                <a:latin typeface="Trebuchet MS" panose="020B0703020202090204"/>
                <a:cs typeface="Trebuchet MS" panose="020B0703020202090204"/>
              </a:rPr>
              <a:t>"implique de </a:t>
            </a:r>
            <a:r>
              <a:rPr sz="1800" spc="-35" dirty="0">
                <a:solidFill>
                  <a:srgbClr val="1D1D1B"/>
                </a:solidFill>
                <a:latin typeface="Trebuchet MS" panose="020B0703020202090204"/>
                <a:cs typeface="Trebuchet MS" panose="020B0703020202090204"/>
              </a:rPr>
              <a:t>tenter </a:t>
            </a:r>
            <a:r>
              <a:rPr sz="1800" spc="-15" dirty="0">
                <a:solidFill>
                  <a:srgbClr val="1D1D1B"/>
                </a:solidFill>
                <a:latin typeface="Trebuchet MS" panose="020B0703020202090204"/>
                <a:cs typeface="Trebuchet MS" panose="020B0703020202090204"/>
              </a:rPr>
              <a:t>de </a:t>
            </a:r>
            <a:r>
              <a:rPr sz="1800" spc="-50" dirty="0">
                <a:solidFill>
                  <a:srgbClr val="1D1D1B"/>
                </a:solidFill>
                <a:latin typeface="Trebuchet MS" panose="020B0703020202090204"/>
                <a:cs typeface="Trebuchet MS" panose="020B0703020202090204"/>
              </a:rPr>
              <a:t>s'épanouir </a:t>
            </a:r>
            <a:r>
              <a:rPr sz="1800" spc="-35" dirty="0">
                <a:solidFill>
                  <a:srgbClr val="1D1D1B"/>
                </a:solidFill>
                <a:latin typeface="Trebuchet MS" panose="020B0703020202090204"/>
                <a:cs typeface="Trebuchet MS" panose="020B0703020202090204"/>
              </a:rPr>
              <a:t>dans </a:t>
            </a:r>
            <a:r>
              <a:rPr sz="1800" spc="-50" dirty="0">
                <a:solidFill>
                  <a:srgbClr val="1D1D1B"/>
                </a:solidFill>
                <a:latin typeface="Trebuchet MS" panose="020B0703020202090204"/>
                <a:cs typeface="Trebuchet MS" panose="020B0703020202090204"/>
              </a:rPr>
              <a:t>un </a:t>
            </a:r>
            <a:r>
              <a:rPr lang="fr-FR" spc="-60" dirty="0">
                <a:solidFill>
                  <a:srgbClr val="1D1D1B"/>
                </a:solidFill>
                <a:latin typeface="Trebuchet MS" panose="020B0703020202090204"/>
                <a:cs typeface="Trebuchet MS" panose="020B0703020202090204"/>
              </a:rPr>
              <a:t>environnement</a:t>
            </a:r>
            <a:r>
              <a:rPr sz="1800" spc="-60" dirty="0">
                <a:solidFill>
                  <a:srgbClr val="1D1D1B"/>
                </a:solidFill>
                <a:latin typeface="Trebuchet MS" panose="020B0703020202090204"/>
                <a:cs typeface="Trebuchet MS" panose="020B0703020202090204"/>
              </a:rPr>
              <a:t> </a:t>
            </a:r>
            <a:r>
              <a:rPr sz="1800" spc="-40" dirty="0">
                <a:solidFill>
                  <a:srgbClr val="1D1D1B"/>
                </a:solidFill>
                <a:latin typeface="Trebuchet MS" panose="020B0703020202090204"/>
                <a:cs typeface="Trebuchet MS" panose="020B0703020202090204"/>
              </a:rPr>
              <a:t>qui </a:t>
            </a:r>
            <a:r>
              <a:rPr sz="1800" spc="-75" dirty="0">
                <a:solidFill>
                  <a:srgbClr val="1D1D1B"/>
                </a:solidFill>
                <a:latin typeface="Trebuchet MS" panose="020B0703020202090204"/>
                <a:cs typeface="Trebuchet MS" panose="020B0703020202090204"/>
              </a:rPr>
              <a:t>est </a:t>
            </a:r>
            <a:r>
              <a:rPr sz="1800" spc="-70" dirty="0">
                <a:solidFill>
                  <a:srgbClr val="1D1D1B"/>
                </a:solidFill>
                <a:latin typeface="Trebuchet MS" panose="020B0703020202090204"/>
                <a:cs typeface="Trebuchet MS" panose="020B0703020202090204"/>
              </a:rPr>
              <a:t>nettement </a:t>
            </a:r>
            <a:r>
              <a:rPr sz="1800" spc="-40" dirty="0" err="1">
                <a:solidFill>
                  <a:srgbClr val="1D1D1B"/>
                </a:solidFill>
                <a:latin typeface="Trebuchet MS" panose="020B0703020202090204"/>
                <a:cs typeface="Trebuchet MS" panose="020B0703020202090204"/>
              </a:rPr>
              <a:t>subordonné</a:t>
            </a:r>
            <a:r>
              <a:rPr sz="1800" spc="-40" dirty="0">
                <a:solidFill>
                  <a:srgbClr val="1D1D1B"/>
                </a:solidFill>
                <a:latin typeface="Trebuchet MS" panose="020B0703020202090204"/>
                <a:cs typeface="Trebuchet MS" panose="020B0703020202090204"/>
              </a:rPr>
              <a:t> </a:t>
            </a:r>
            <a:r>
              <a:rPr lang="fr-FR" sz="1800" spc="-45" dirty="0">
                <a:solidFill>
                  <a:srgbClr val="1D1D1B"/>
                </a:solidFill>
                <a:latin typeface="Trebuchet MS" panose="020B0703020202090204"/>
                <a:cs typeface="Trebuchet MS" panose="020B0703020202090204"/>
              </a:rPr>
              <a:t>par les pratiques de la culture dominante »</a:t>
            </a:r>
            <a:r>
              <a:rPr lang="fr-FR" sz="1800" spc="-15" dirty="0">
                <a:solidFill>
                  <a:srgbClr val="1D1D1B"/>
                </a:solidFill>
                <a:latin typeface="Trebuchet MS" panose="020B0703020202090204"/>
                <a:cs typeface="Trebuchet MS" panose="020B0703020202090204"/>
              </a:rPr>
              <a:t>et </a:t>
            </a:r>
            <a:r>
              <a:rPr lang="fr-FR" sz="1800" spc="-75" dirty="0">
                <a:solidFill>
                  <a:srgbClr val="1D1D1B"/>
                </a:solidFill>
                <a:latin typeface="Trebuchet MS" panose="020B0703020202090204"/>
                <a:cs typeface="Trebuchet MS" panose="020B0703020202090204"/>
              </a:rPr>
              <a:t>diffère </a:t>
            </a:r>
            <a:r>
              <a:rPr lang="fr-FR" sz="1800" spc="-50" dirty="0">
                <a:solidFill>
                  <a:srgbClr val="1D1D1B"/>
                </a:solidFill>
                <a:latin typeface="Trebuchet MS" panose="020B0703020202090204"/>
                <a:cs typeface="Trebuchet MS" panose="020B0703020202090204"/>
              </a:rPr>
              <a:t>par</a:t>
            </a:r>
            <a:r>
              <a:rPr sz="1800" spc="-50" dirty="0">
                <a:solidFill>
                  <a:srgbClr val="1D1D1B"/>
                </a:solidFill>
                <a:latin typeface="Trebuchet MS" panose="020B0703020202090204"/>
                <a:cs typeface="Trebuchet MS" panose="020B0703020202090204"/>
              </a:rPr>
              <a:t> </a:t>
            </a:r>
            <a:r>
              <a:rPr sz="1800" spc="-25" dirty="0">
                <a:solidFill>
                  <a:srgbClr val="1D1D1B"/>
                </a:solidFill>
                <a:latin typeface="Trebuchet MS" panose="020B0703020202090204"/>
                <a:cs typeface="Trebuchet MS" panose="020B0703020202090204"/>
              </a:rPr>
              <a:t>"</a:t>
            </a:r>
            <a:r>
              <a:rPr sz="1800" spc="-45" dirty="0">
                <a:solidFill>
                  <a:srgbClr val="1D1D1B"/>
                </a:solidFill>
                <a:latin typeface="Trebuchet MS" panose="020B0703020202090204"/>
                <a:cs typeface="Trebuchet MS" panose="020B0703020202090204"/>
              </a:rPr>
              <a:t>le </a:t>
            </a:r>
            <a:r>
              <a:rPr sz="1800" spc="-25" dirty="0" err="1">
                <a:solidFill>
                  <a:srgbClr val="1D1D1B"/>
                </a:solidFill>
                <a:latin typeface="Trebuchet MS" panose="020B0703020202090204"/>
                <a:cs typeface="Trebuchet MS" panose="020B0703020202090204"/>
              </a:rPr>
              <a:t>statut</a:t>
            </a:r>
            <a:r>
              <a:rPr sz="1800" spc="-25" dirty="0">
                <a:solidFill>
                  <a:srgbClr val="1D1D1B"/>
                </a:solidFill>
                <a:latin typeface="Trebuchet MS" panose="020B0703020202090204"/>
                <a:cs typeface="Trebuchet MS" panose="020B0703020202090204"/>
              </a:rPr>
              <a:t> </a:t>
            </a:r>
            <a:r>
              <a:rPr lang="fr-FR" spc="-55" dirty="0">
                <a:solidFill>
                  <a:srgbClr val="1D1D1B"/>
                </a:solidFill>
                <a:latin typeface="Trebuchet MS" panose="020B0703020202090204"/>
                <a:cs typeface="Trebuchet MS" panose="020B0703020202090204"/>
              </a:rPr>
              <a:t>des individus</a:t>
            </a:r>
            <a:r>
              <a:rPr sz="1800" spc="-55" dirty="0">
                <a:solidFill>
                  <a:srgbClr val="1D1D1B"/>
                </a:solidFill>
                <a:latin typeface="Trebuchet MS" panose="020B0703020202090204"/>
                <a:cs typeface="Trebuchet MS" panose="020B0703020202090204"/>
              </a:rPr>
              <a:t> </a:t>
            </a:r>
            <a:r>
              <a:rPr sz="1800" spc="-15" dirty="0">
                <a:solidFill>
                  <a:srgbClr val="1D1D1B"/>
                </a:solidFill>
                <a:latin typeface="Trebuchet MS" panose="020B0703020202090204"/>
                <a:cs typeface="Trebuchet MS" panose="020B0703020202090204"/>
              </a:rPr>
              <a:t>et </a:t>
            </a:r>
            <a:r>
              <a:rPr sz="1800" spc="-45" dirty="0">
                <a:solidFill>
                  <a:srgbClr val="1D1D1B"/>
                </a:solidFill>
                <a:latin typeface="Trebuchet MS" panose="020B0703020202090204"/>
                <a:cs typeface="Trebuchet MS" panose="020B0703020202090204"/>
              </a:rPr>
              <a:t>les </a:t>
            </a:r>
            <a:r>
              <a:rPr sz="1800" spc="-40" dirty="0">
                <a:solidFill>
                  <a:srgbClr val="1D1D1B"/>
                </a:solidFill>
                <a:latin typeface="Trebuchet MS" panose="020B0703020202090204"/>
                <a:cs typeface="Trebuchet MS" panose="020B0703020202090204"/>
              </a:rPr>
              <a:t>opportunités </a:t>
            </a:r>
            <a:r>
              <a:rPr sz="1800" spc="-15" dirty="0">
                <a:solidFill>
                  <a:srgbClr val="1D1D1B"/>
                </a:solidFill>
                <a:latin typeface="Trebuchet MS" panose="020B0703020202090204"/>
                <a:cs typeface="Trebuchet MS" panose="020B0703020202090204"/>
              </a:rPr>
              <a:t>et </a:t>
            </a:r>
            <a:r>
              <a:rPr sz="1800" spc="-35" dirty="0">
                <a:solidFill>
                  <a:srgbClr val="1D1D1B"/>
                </a:solidFill>
                <a:latin typeface="Trebuchet MS" panose="020B0703020202090204"/>
                <a:cs typeface="Trebuchet MS" panose="020B0703020202090204"/>
              </a:rPr>
              <a:t>stratégies qui </a:t>
            </a:r>
            <a:r>
              <a:rPr sz="1800" spc="-15" dirty="0">
                <a:solidFill>
                  <a:srgbClr val="1D1D1B"/>
                </a:solidFill>
                <a:latin typeface="Trebuchet MS" panose="020B0703020202090204"/>
                <a:cs typeface="Trebuchet MS" panose="020B0703020202090204"/>
              </a:rPr>
              <a:t>leur sont </a:t>
            </a:r>
            <a:r>
              <a:rPr sz="1800" spc="-80" dirty="0">
                <a:solidFill>
                  <a:srgbClr val="1D1D1B"/>
                </a:solidFill>
                <a:latin typeface="Trebuchet MS" panose="020B0703020202090204"/>
                <a:cs typeface="Trebuchet MS" panose="020B0703020202090204"/>
              </a:rPr>
              <a:t>offertes</a:t>
            </a:r>
            <a:r>
              <a:rPr sz="1800" spc="-40" dirty="0">
                <a:solidFill>
                  <a:srgbClr val="1D1D1B"/>
                </a:solidFill>
                <a:latin typeface="Trebuchet MS" panose="020B0703020202090204"/>
                <a:cs typeface="Trebuchet MS" panose="020B0703020202090204"/>
              </a:rPr>
              <a:t>".</a:t>
            </a:r>
            <a:endParaRPr sz="1800" dirty="0">
              <a:latin typeface="Trebuchet MS" panose="020B0703020202090204"/>
              <a:cs typeface="Trebuchet MS" panose="020B0703020202090204"/>
            </a:endParaRPr>
          </a:p>
          <a:p>
            <a:pPr>
              <a:lnSpc>
                <a:spcPct val="100000"/>
              </a:lnSpc>
              <a:spcBef>
                <a:spcPts val="10"/>
              </a:spcBef>
            </a:pPr>
            <a:endParaRPr sz="1850" dirty="0">
              <a:latin typeface="Trebuchet MS" panose="020B0703020202090204"/>
              <a:cs typeface="Trebuchet MS" panose="020B0703020202090204"/>
            </a:endParaRPr>
          </a:p>
          <a:p>
            <a:pPr marL="12700">
              <a:lnSpc>
                <a:spcPct val="100000"/>
              </a:lnSpc>
            </a:pPr>
            <a:r>
              <a:rPr sz="1800" b="1" spc="5" dirty="0">
                <a:solidFill>
                  <a:srgbClr val="1D1D1B"/>
                </a:solidFill>
                <a:latin typeface="Trebuchet MS" panose="020B0703020202090204"/>
                <a:cs typeface="Trebuchet MS" panose="020B0703020202090204"/>
              </a:rPr>
              <a:t>Jonathan </a:t>
            </a:r>
            <a:r>
              <a:rPr sz="1800" b="1" spc="-25" dirty="0">
                <a:solidFill>
                  <a:srgbClr val="1D1D1B"/>
                </a:solidFill>
                <a:latin typeface="Trebuchet MS" panose="020B0703020202090204"/>
                <a:cs typeface="Trebuchet MS" panose="020B0703020202090204"/>
              </a:rPr>
              <a:t>Ilan, </a:t>
            </a:r>
            <a:r>
              <a:rPr sz="1800" b="1" spc="30" dirty="0">
                <a:solidFill>
                  <a:srgbClr val="1D1D1B"/>
                </a:solidFill>
                <a:latin typeface="Trebuchet MS" panose="020B0703020202090204"/>
                <a:cs typeface="Trebuchet MS" panose="020B0703020202090204"/>
              </a:rPr>
              <a:t>Understanding </a:t>
            </a:r>
            <a:r>
              <a:rPr sz="1800" b="1" spc="-5" dirty="0">
                <a:solidFill>
                  <a:srgbClr val="1D1D1B"/>
                </a:solidFill>
                <a:latin typeface="Trebuchet MS" panose="020B0703020202090204"/>
                <a:cs typeface="Trebuchet MS" panose="020B0703020202090204"/>
              </a:rPr>
              <a:t>Street </a:t>
            </a:r>
            <a:r>
              <a:rPr sz="1800" b="1" spc="-30" dirty="0">
                <a:solidFill>
                  <a:srgbClr val="1D1D1B"/>
                </a:solidFill>
                <a:latin typeface="Trebuchet MS" panose="020B0703020202090204"/>
                <a:cs typeface="Trebuchet MS" panose="020B0703020202090204"/>
              </a:rPr>
              <a:t>Culture,</a:t>
            </a:r>
            <a:endParaRPr sz="1800" dirty="0">
              <a:latin typeface="Trebuchet MS" panose="020B0703020202090204"/>
              <a:cs typeface="Trebuchet MS" panose="020B0703020202090204"/>
            </a:endParaRPr>
          </a:p>
          <a:p>
            <a:pPr marL="12700">
              <a:lnSpc>
                <a:spcPct val="100000"/>
              </a:lnSpc>
            </a:pPr>
            <a:r>
              <a:rPr sz="1800" spc="-85" dirty="0">
                <a:solidFill>
                  <a:srgbClr val="1D1D1B"/>
                </a:solidFill>
                <a:latin typeface="Trebuchet MS" panose="020B0703020202090204"/>
                <a:cs typeface="Trebuchet MS" panose="020B0703020202090204"/>
              </a:rPr>
              <a:t>p. </a:t>
            </a:r>
            <a:r>
              <a:rPr sz="1800" spc="55" dirty="0">
                <a:solidFill>
                  <a:srgbClr val="1D1D1B"/>
                </a:solidFill>
                <a:latin typeface="Trebuchet MS" panose="020B0703020202090204"/>
                <a:cs typeface="Trebuchet MS" panose="020B0703020202090204"/>
              </a:rPr>
              <a:t>35</a:t>
            </a:r>
            <a:endParaRPr sz="1800" dirty="0">
              <a:latin typeface="Trebuchet MS" panose="020B0703020202090204"/>
              <a:cs typeface="Trebuchet MS" panose="020B0703020202090204"/>
            </a:endParaRPr>
          </a:p>
        </p:txBody>
      </p:sp>
      <p:sp>
        <p:nvSpPr>
          <p:cNvPr id="4" name="object 4"/>
          <p:cNvSpPr txBox="1">
            <a:spLocks noGrp="1"/>
          </p:cNvSpPr>
          <p:nvPr>
            <p:ph type="title"/>
          </p:nvPr>
        </p:nvSpPr>
        <p:spPr>
          <a:xfrm>
            <a:off x="1028700" y="1346200"/>
            <a:ext cx="6896100" cy="1674817"/>
          </a:xfrm>
          <a:prstGeom prst="rect">
            <a:avLst/>
          </a:prstGeom>
        </p:spPr>
        <p:txBody>
          <a:bodyPr vert="horz" wrap="square" lIns="0" tIns="12700" rIns="0" bIns="0" rtlCol="0">
            <a:spAutoFit/>
          </a:bodyPr>
          <a:lstStyle/>
          <a:p>
            <a:pPr marL="12700">
              <a:lnSpc>
                <a:spcPct val="100000"/>
              </a:lnSpc>
              <a:spcBef>
                <a:spcPts val="100"/>
              </a:spcBef>
            </a:pPr>
            <a:r>
              <a:rPr lang="fr-FR" sz="3600" spc="-15" dirty="0">
                <a:solidFill>
                  <a:srgbClr val="1D1D1B"/>
                </a:solidFill>
                <a:latin typeface="Trebuchet MS" panose="020B0703020202090204"/>
                <a:cs typeface="Trebuchet MS" panose="020B0703020202090204"/>
              </a:rPr>
              <a:t>La Street Culture, ou cultures urbaines, </a:t>
            </a:r>
            <a:r>
              <a:rPr lang="fr-FR" sz="2400" b="0" spc="-95" dirty="0">
                <a:solidFill>
                  <a:srgbClr val="1D1D1B"/>
                </a:solidFill>
                <a:latin typeface="Trebuchet MS" panose="020B0703020202090204"/>
                <a:cs typeface="Trebuchet MS" panose="020B0703020202090204"/>
              </a:rPr>
              <a:t>sont</a:t>
            </a:r>
            <a:r>
              <a:rPr sz="2400" b="0" spc="-95" dirty="0">
                <a:solidFill>
                  <a:srgbClr val="1D1D1B"/>
                </a:solidFill>
                <a:latin typeface="Trebuchet MS" panose="020B0703020202090204"/>
                <a:cs typeface="Trebuchet MS" panose="020B0703020202090204"/>
              </a:rPr>
              <a:t> </a:t>
            </a:r>
            <a:r>
              <a:rPr sz="2400" b="0" spc="-85" dirty="0" err="1">
                <a:solidFill>
                  <a:srgbClr val="1D1D1B"/>
                </a:solidFill>
                <a:latin typeface="Trebuchet MS" panose="020B0703020202090204"/>
                <a:cs typeface="Trebuchet MS" panose="020B0703020202090204"/>
              </a:rPr>
              <a:t>intrinsèquement</a:t>
            </a:r>
            <a:r>
              <a:rPr sz="2400" b="0" spc="-85" dirty="0">
                <a:solidFill>
                  <a:srgbClr val="1D1D1B"/>
                </a:solidFill>
                <a:latin typeface="Trebuchet MS" panose="020B0703020202090204"/>
                <a:cs typeface="Trebuchet MS" panose="020B0703020202090204"/>
              </a:rPr>
              <a:t> </a:t>
            </a:r>
            <a:r>
              <a:rPr lang="fr-FR" sz="2400" b="0" spc="-100" dirty="0">
                <a:solidFill>
                  <a:srgbClr val="1D1D1B"/>
                </a:solidFill>
                <a:latin typeface="Trebuchet MS" panose="020B0703020202090204"/>
                <a:cs typeface="Trebuchet MS" panose="020B0703020202090204"/>
              </a:rPr>
              <a:t>lié </a:t>
            </a:r>
            <a:r>
              <a:rPr lang="fr-FR" sz="2400" b="0" spc="-35" dirty="0">
                <a:solidFill>
                  <a:srgbClr val="1D1D1B"/>
                </a:solidFill>
                <a:latin typeface="Trebuchet MS" panose="020B0703020202090204"/>
                <a:cs typeface="Trebuchet MS" panose="020B0703020202090204"/>
              </a:rPr>
              <a:t>à </a:t>
            </a:r>
            <a:r>
              <a:rPr sz="2400" b="0" spc="-35" dirty="0">
                <a:solidFill>
                  <a:srgbClr val="1D1D1B"/>
                </a:solidFill>
                <a:latin typeface="Trebuchet MS" panose="020B0703020202090204"/>
                <a:cs typeface="Trebuchet MS" panose="020B0703020202090204"/>
              </a:rPr>
              <a:t> l'</a:t>
            </a:r>
            <a:r>
              <a:rPr sz="3600" spc="5" dirty="0">
                <a:solidFill>
                  <a:srgbClr val="1D1D1B"/>
                </a:solidFill>
                <a:latin typeface="Trebuchet MS" panose="020B0703020202090204"/>
                <a:cs typeface="Trebuchet MS" panose="020B0703020202090204"/>
              </a:rPr>
              <a:t>Inclusion</a:t>
            </a:r>
            <a:endParaRPr sz="3600" dirty="0">
              <a:latin typeface="Trebuchet MS" panose="020B0703020202090204"/>
              <a:cs typeface="Trebuchet MS" panose="020B0703020202090204"/>
            </a:endParaRPr>
          </a:p>
        </p:txBody>
      </p:sp>
      <p:sp>
        <p:nvSpPr>
          <p:cNvPr id="5" name="object 5"/>
          <p:cNvSpPr/>
          <p:nvPr/>
        </p:nvSpPr>
        <p:spPr>
          <a:xfrm>
            <a:off x="1041396" y="795968"/>
            <a:ext cx="1473200" cy="438150"/>
          </a:xfrm>
          <a:custGeom>
            <a:avLst/>
            <a:gdLst/>
            <a:ahLst/>
            <a:cxnLst/>
            <a:rect l="l" t="t" r="r" b="b"/>
            <a:pathLst>
              <a:path w="1473200" h="438150">
                <a:moveTo>
                  <a:pt x="1281607" y="0"/>
                </a:moveTo>
                <a:lnTo>
                  <a:pt x="191604" y="0"/>
                </a:lnTo>
                <a:lnTo>
                  <a:pt x="147808" y="5083"/>
                </a:lnTo>
                <a:lnTo>
                  <a:pt x="107532" y="19550"/>
                </a:lnTo>
                <a:lnTo>
                  <a:pt x="71948" y="42229"/>
                </a:lnTo>
                <a:lnTo>
                  <a:pt x="42230" y="71946"/>
                </a:lnTo>
                <a:lnTo>
                  <a:pt x="19551" y="107527"/>
                </a:lnTo>
                <a:lnTo>
                  <a:pt x="5083" y="147800"/>
                </a:lnTo>
                <a:lnTo>
                  <a:pt x="0" y="191592"/>
                </a:lnTo>
                <a:lnTo>
                  <a:pt x="0" y="246532"/>
                </a:lnTo>
                <a:lnTo>
                  <a:pt x="5083" y="290323"/>
                </a:lnTo>
                <a:lnTo>
                  <a:pt x="19551" y="330596"/>
                </a:lnTo>
                <a:lnTo>
                  <a:pt x="42230" y="366178"/>
                </a:lnTo>
                <a:lnTo>
                  <a:pt x="71948" y="395894"/>
                </a:lnTo>
                <a:lnTo>
                  <a:pt x="107532" y="418573"/>
                </a:lnTo>
                <a:lnTo>
                  <a:pt x="147808" y="433041"/>
                </a:lnTo>
                <a:lnTo>
                  <a:pt x="191604" y="438124"/>
                </a:lnTo>
                <a:lnTo>
                  <a:pt x="1281607" y="438124"/>
                </a:lnTo>
                <a:lnTo>
                  <a:pt x="1325399" y="433041"/>
                </a:lnTo>
                <a:lnTo>
                  <a:pt x="1365672" y="418573"/>
                </a:lnTo>
                <a:lnTo>
                  <a:pt x="1401253" y="395894"/>
                </a:lnTo>
                <a:lnTo>
                  <a:pt x="1430970" y="366178"/>
                </a:lnTo>
                <a:lnTo>
                  <a:pt x="1453649" y="330596"/>
                </a:lnTo>
                <a:lnTo>
                  <a:pt x="1468116" y="290323"/>
                </a:lnTo>
                <a:lnTo>
                  <a:pt x="1473200" y="246532"/>
                </a:lnTo>
                <a:lnTo>
                  <a:pt x="1473200" y="191592"/>
                </a:lnTo>
                <a:lnTo>
                  <a:pt x="1468116" y="147800"/>
                </a:lnTo>
                <a:lnTo>
                  <a:pt x="1453649" y="107527"/>
                </a:lnTo>
                <a:lnTo>
                  <a:pt x="1430970" y="71946"/>
                </a:lnTo>
                <a:lnTo>
                  <a:pt x="1401253" y="42229"/>
                </a:lnTo>
                <a:lnTo>
                  <a:pt x="1365672" y="19550"/>
                </a:lnTo>
                <a:lnTo>
                  <a:pt x="1325399" y="5083"/>
                </a:lnTo>
                <a:lnTo>
                  <a:pt x="1281607" y="0"/>
                </a:lnTo>
                <a:close/>
              </a:path>
            </a:pathLst>
          </a:custGeom>
          <a:solidFill>
            <a:srgbClr val="D21924"/>
          </a:solidFill>
        </p:spPr>
        <p:txBody>
          <a:bodyPr wrap="square" lIns="0" tIns="0" rIns="0" bIns="0" rtlCol="0"/>
          <a:lstStyle/>
          <a:p>
            <a:endParaRPr/>
          </a:p>
        </p:txBody>
      </p:sp>
      <p:sp>
        <p:nvSpPr>
          <p:cNvPr id="6" name="object 6"/>
          <p:cNvSpPr txBox="1"/>
          <p:nvPr/>
        </p:nvSpPr>
        <p:spPr>
          <a:xfrm>
            <a:off x="1231900" y="838200"/>
            <a:ext cx="1110615" cy="299720"/>
          </a:xfrm>
          <a:prstGeom prst="rect">
            <a:avLst/>
          </a:prstGeom>
        </p:spPr>
        <p:txBody>
          <a:bodyPr vert="horz" wrap="square" lIns="0" tIns="12700" rIns="0" bIns="0" rtlCol="0">
            <a:spAutoFit/>
          </a:bodyPr>
          <a:lstStyle/>
          <a:p>
            <a:pPr marL="12700">
              <a:lnSpc>
                <a:spcPct val="100000"/>
              </a:lnSpc>
              <a:spcBef>
                <a:spcPts val="100"/>
              </a:spcBef>
            </a:pPr>
            <a:r>
              <a:rPr sz="1800" b="1" spc="20" dirty="0">
                <a:solidFill>
                  <a:srgbClr val="FFFFFF"/>
                </a:solidFill>
                <a:latin typeface="Trebuchet MS" panose="020B0703020202090204"/>
                <a:cs typeface="Trebuchet MS" panose="020B0703020202090204"/>
              </a:rPr>
              <a:t>Définition</a:t>
            </a:r>
            <a:endParaRPr sz="1800">
              <a:latin typeface="Trebuchet MS" panose="020B0703020202090204"/>
              <a:cs typeface="Trebuchet MS" panose="020B0703020202090204"/>
            </a:endParaRPr>
          </a:p>
        </p:txBody>
      </p:sp>
      <p:sp>
        <p:nvSpPr>
          <p:cNvPr id="7" name="object 7"/>
          <p:cNvSpPr/>
          <p:nvPr/>
        </p:nvSpPr>
        <p:spPr>
          <a:xfrm>
            <a:off x="1041398" y="6096000"/>
            <a:ext cx="4610100" cy="1363345"/>
          </a:xfrm>
          <a:custGeom>
            <a:avLst/>
            <a:gdLst/>
            <a:ahLst/>
            <a:cxnLst/>
            <a:rect l="l" t="t" r="r" b="b"/>
            <a:pathLst>
              <a:path w="4610100" h="1363345">
                <a:moveTo>
                  <a:pt x="4324007" y="0"/>
                </a:moveTo>
                <a:lnTo>
                  <a:pt x="286092" y="0"/>
                </a:lnTo>
                <a:lnTo>
                  <a:pt x="239845" y="3762"/>
                </a:lnTo>
                <a:lnTo>
                  <a:pt x="195915" y="14647"/>
                </a:lnTo>
                <a:lnTo>
                  <a:pt x="154904" y="32056"/>
                </a:lnTo>
                <a:lnTo>
                  <a:pt x="117411" y="55387"/>
                </a:lnTo>
                <a:lnTo>
                  <a:pt x="84039" y="84039"/>
                </a:lnTo>
                <a:lnTo>
                  <a:pt x="55387" y="117411"/>
                </a:lnTo>
                <a:lnTo>
                  <a:pt x="32056" y="154904"/>
                </a:lnTo>
                <a:lnTo>
                  <a:pt x="14647" y="195915"/>
                </a:lnTo>
                <a:lnTo>
                  <a:pt x="3762" y="239845"/>
                </a:lnTo>
                <a:lnTo>
                  <a:pt x="0" y="286092"/>
                </a:lnTo>
                <a:lnTo>
                  <a:pt x="0" y="1077188"/>
                </a:lnTo>
                <a:lnTo>
                  <a:pt x="3762" y="1123435"/>
                </a:lnTo>
                <a:lnTo>
                  <a:pt x="14647" y="1167365"/>
                </a:lnTo>
                <a:lnTo>
                  <a:pt x="32056" y="1208377"/>
                </a:lnTo>
                <a:lnTo>
                  <a:pt x="55387" y="1245869"/>
                </a:lnTo>
                <a:lnTo>
                  <a:pt x="84039" y="1279242"/>
                </a:lnTo>
                <a:lnTo>
                  <a:pt x="117411" y="1307894"/>
                </a:lnTo>
                <a:lnTo>
                  <a:pt x="154904" y="1331225"/>
                </a:lnTo>
                <a:lnTo>
                  <a:pt x="195915" y="1348633"/>
                </a:lnTo>
                <a:lnTo>
                  <a:pt x="239845" y="1359519"/>
                </a:lnTo>
                <a:lnTo>
                  <a:pt x="286092" y="1363281"/>
                </a:lnTo>
                <a:lnTo>
                  <a:pt x="4324007" y="1363281"/>
                </a:lnTo>
                <a:lnTo>
                  <a:pt x="4370254" y="1359519"/>
                </a:lnTo>
                <a:lnTo>
                  <a:pt x="4414184" y="1348633"/>
                </a:lnTo>
                <a:lnTo>
                  <a:pt x="4455195" y="1331225"/>
                </a:lnTo>
                <a:lnTo>
                  <a:pt x="4492688" y="1307894"/>
                </a:lnTo>
                <a:lnTo>
                  <a:pt x="4526060" y="1279242"/>
                </a:lnTo>
                <a:lnTo>
                  <a:pt x="4554712" y="1245869"/>
                </a:lnTo>
                <a:lnTo>
                  <a:pt x="4578043" y="1208377"/>
                </a:lnTo>
                <a:lnTo>
                  <a:pt x="4595452" y="1167365"/>
                </a:lnTo>
                <a:lnTo>
                  <a:pt x="4606337" y="1123435"/>
                </a:lnTo>
                <a:lnTo>
                  <a:pt x="4610100" y="1077188"/>
                </a:lnTo>
                <a:lnTo>
                  <a:pt x="4610100" y="286092"/>
                </a:lnTo>
                <a:lnTo>
                  <a:pt x="4606337" y="239845"/>
                </a:lnTo>
                <a:lnTo>
                  <a:pt x="4595452" y="195915"/>
                </a:lnTo>
                <a:lnTo>
                  <a:pt x="4578043" y="154904"/>
                </a:lnTo>
                <a:lnTo>
                  <a:pt x="4554712" y="117411"/>
                </a:lnTo>
                <a:lnTo>
                  <a:pt x="4526060" y="84039"/>
                </a:lnTo>
                <a:lnTo>
                  <a:pt x="4492688" y="55387"/>
                </a:lnTo>
                <a:lnTo>
                  <a:pt x="4455195" y="32056"/>
                </a:lnTo>
                <a:lnTo>
                  <a:pt x="4414184" y="14647"/>
                </a:lnTo>
                <a:lnTo>
                  <a:pt x="4370254" y="3762"/>
                </a:lnTo>
                <a:lnTo>
                  <a:pt x="4324007" y="0"/>
                </a:lnTo>
                <a:close/>
              </a:path>
            </a:pathLst>
          </a:custGeom>
          <a:solidFill>
            <a:srgbClr val="D21924"/>
          </a:solidFill>
        </p:spPr>
        <p:txBody>
          <a:bodyPr wrap="square" lIns="0" tIns="0" rIns="0" bIns="0" rtlCol="0"/>
          <a:lstStyle/>
          <a:p>
            <a:endParaRPr/>
          </a:p>
        </p:txBody>
      </p:sp>
      <p:sp>
        <p:nvSpPr>
          <p:cNvPr id="8" name="object 8"/>
          <p:cNvSpPr txBox="1"/>
          <p:nvPr/>
        </p:nvSpPr>
        <p:spPr>
          <a:xfrm>
            <a:off x="1316564" y="6194380"/>
            <a:ext cx="4012565" cy="1120820"/>
          </a:xfrm>
          <a:prstGeom prst="rect">
            <a:avLst/>
          </a:prstGeom>
        </p:spPr>
        <p:txBody>
          <a:bodyPr vert="horz" wrap="square" lIns="0" tIns="12700" rIns="0" bIns="0" rtlCol="0">
            <a:spAutoFit/>
          </a:bodyPr>
          <a:lstStyle/>
          <a:p>
            <a:pPr marL="12700" marR="5080">
              <a:lnSpc>
                <a:spcPct val="100000"/>
              </a:lnSpc>
              <a:spcBef>
                <a:spcPts val="100"/>
              </a:spcBef>
            </a:pPr>
            <a:r>
              <a:rPr lang="fr-FR" sz="1800" b="1" dirty="0">
                <a:solidFill>
                  <a:srgbClr val="FFFFFF"/>
                </a:solidFill>
                <a:latin typeface="Trebuchet MS" panose="020B0703020202090204"/>
                <a:cs typeface="Trebuchet MS" panose="020B0703020202090204"/>
              </a:rPr>
              <a:t>Le </a:t>
            </a:r>
            <a:r>
              <a:rPr lang="fr-FR" sz="1800" b="1" dirty="0" err="1">
                <a:solidFill>
                  <a:srgbClr val="FFFFFF"/>
                </a:solidFill>
                <a:latin typeface="Trebuchet MS" panose="020B0703020202090204"/>
                <a:cs typeface="Trebuchet MS" panose="020B0703020202090204"/>
              </a:rPr>
              <a:t>street</a:t>
            </a:r>
            <a:r>
              <a:rPr lang="fr-FR" sz="1800" b="1" dirty="0">
                <a:solidFill>
                  <a:srgbClr val="FFFFFF"/>
                </a:solidFill>
                <a:latin typeface="Trebuchet MS" panose="020B0703020202090204"/>
                <a:cs typeface="Trebuchet MS" panose="020B0703020202090204"/>
              </a:rPr>
              <a:t> art </a:t>
            </a:r>
            <a:r>
              <a:rPr lang="fr-FR" sz="1800" b="1" spc="15" dirty="0">
                <a:solidFill>
                  <a:srgbClr val="FFFFFF"/>
                </a:solidFill>
                <a:latin typeface="Trebuchet MS" panose="020B0703020202090204"/>
                <a:cs typeface="Trebuchet MS" panose="020B0703020202090204"/>
              </a:rPr>
              <a:t>incarne </a:t>
            </a:r>
            <a:r>
              <a:rPr sz="1800" b="1" spc="40" dirty="0">
                <a:solidFill>
                  <a:srgbClr val="FFFFFF"/>
                </a:solidFill>
                <a:latin typeface="Trebuchet MS" panose="020B0703020202090204"/>
                <a:cs typeface="Trebuchet MS" panose="020B0703020202090204"/>
              </a:rPr>
              <a:t>un </a:t>
            </a:r>
            <a:r>
              <a:rPr sz="1800" b="1" spc="-30" dirty="0">
                <a:solidFill>
                  <a:srgbClr val="FFFFFF"/>
                </a:solidFill>
                <a:latin typeface="Trebuchet MS" panose="020B0703020202090204"/>
                <a:cs typeface="Trebuchet MS" panose="020B0703020202090204"/>
              </a:rPr>
              <a:t>esprit </a:t>
            </a:r>
            <a:r>
              <a:rPr sz="1800" b="1" spc="-10" dirty="0">
                <a:solidFill>
                  <a:srgbClr val="FFFFFF"/>
                </a:solidFill>
                <a:latin typeface="Trebuchet MS" panose="020B0703020202090204"/>
                <a:cs typeface="Trebuchet MS" panose="020B0703020202090204"/>
              </a:rPr>
              <a:t>rebelle</a:t>
            </a:r>
            <a:r>
              <a:rPr sz="1800" b="1" spc="-30" dirty="0">
                <a:solidFill>
                  <a:srgbClr val="FFFFFF"/>
                </a:solidFill>
                <a:latin typeface="Trebuchet MS" panose="020B0703020202090204"/>
                <a:cs typeface="Trebuchet MS" panose="020B0703020202090204"/>
              </a:rPr>
              <a:t>, qui </a:t>
            </a:r>
            <a:r>
              <a:rPr sz="1800" b="1" spc="30" dirty="0">
                <a:solidFill>
                  <a:srgbClr val="FFFFFF"/>
                </a:solidFill>
                <a:latin typeface="Trebuchet MS" panose="020B0703020202090204"/>
                <a:cs typeface="Trebuchet MS" panose="020B0703020202090204"/>
              </a:rPr>
              <a:t>se nourrit </a:t>
            </a:r>
            <a:r>
              <a:rPr sz="1800" b="1" spc="55" dirty="0">
                <a:solidFill>
                  <a:srgbClr val="FFFFFF"/>
                </a:solidFill>
                <a:latin typeface="Trebuchet MS" panose="020B0703020202090204"/>
                <a:cs typeface="Trebuchet MS" panose="020B0703020202090204"/>
              </a:rPr>
              <a:t>de </a:t>
            </a:r>
            <a:r>
              <a:rPr sz="1800" b="1" spc="-15" dirty="0">
                <a:solidFill>
                  <a:srgbClr val="FFFFFF"/>
                </a:solidFill>
                <a:latin typeface="Trebuchet MS" panose="020B0703020202090204"/>
                <a:cs typeface="Trebuchet MS" panose="020B0703020202090204"/>
              </a:rPr>
              <a:t>conflits </a:t>
            </a:r>
            <a:r>
              <a:rPr sz="1800" b="1" spc="55" dirty="0">
                <a:solidFill>
                  <a:srgbClr val="FFFFFF"/>
                </a:solidFill>
                <a:latin typeface="Trebuchet MS" panose="020B0703020202090204"/>
                <a:cs typeface="Trebuchet MS" panose="020B0703020202090204"/>
              </a:rPr>
              <a:t>de </a:t>
            </a:r>
            <a:r>
              <a:rPr sz="1800" b="1" spc="-25" dirty="0">
                <a:solidFill>
                  <a:srgbClr val="FFFFFF"/>
                </a:solidFill>
                <a:latin typeface="Trebuchet MS" panose="020B0703020202090204"/>
                <a:cs typeface="Trebuchet MS" panose="020B0703020202090204"/>
              </a:rPr>
              <a:t>nature politique, </a:t>
            </a:r>
            <a:r>
              <a:rPr sz="1800" b="1" spc="-35" dirty="0">
                <a:solidFill>
                  <a:srgbClr val="FFFFFF"/>
                </a:solidFill>
                <a:latin typeface="Trebuchet MS" panose="020B0703020202090204"/>
                <a:cs typeface="Trebuchet MS" panose="020B0703020202090204"/>
              </a:rPr>
              <a:t>écologique </a:t>
            </a:r>
            <a:r>
              <a:rPr sz="1800" b="1" spc="40" dirty="0">
                <a:solidFill>
                  <a:srgbClr val="FFFFFF"/>
                </a:solidFill>
                <a:latin typeface="Trebuchet MS" panose="020B0703020202090204"/>
                <a:cs typeface="Trebuchet MS" panose="020B0703020202090204"/>
              </a:rPr>
              <a:t>et </a:t>
            </a:r>
            <a:r>
              <a:rPr sz="1800" b="1" spc="-10" dirty="0">
                <a:solidFill>
                  <a:srgbClr val="FFFFFF"/>
                </a:solidFill>
                <a:latin typeface="Trebuchet MS" panose="020B0703020202090204"/>
                <a:cs typeface="Trebuchet MS" panose="020B0703020202090204"/>
              </a:rPr>
              <a:t>sociale</a:t>
            </a:r>
            <a:r>
              <a:rPr sz="1800" b="1" spc="-25" dirty="0">
                <a:solidFill>
                  <a:srgbClr val="FFFFFF"/>
                </a:solidFill>
                <a:latin typeface="Trebuchet MS" panose="020B0703020202090204"/>
                <a:cs typeface="Trebuchet MS" panose="020B0703020202090204"/>
              </a:rPr>
              <a:t>.</a:t>
            </a:r>
            <a:endParaRPr sz="1800" dirty="0">
              <a:latin typeface="Trebuchet MS" panose="020B0703020202090204"/>
              <a:cs typeface="Trebuchet MS" panose="020B0703020202090204"/>
            </a:endParaRPr>
          </a:p>
        </p:txBody>
      </p:sp>
      <p:sp>
        <p:nvSpPr>
          <p:cNvPr id="9" name="object 9"/>
          <p:cNvSpPr txBox="1"/>
          <p:nvPr/>
        </p:nvSpPr>
        <p:spPr>
          <a:xfrm>
            <a:off x="9534007" y="662674"/>
            <a:ext cx="173355" cy="2103755"/>
          </a:xfrm>
          <a:prstGeom prst="rect">
            <a:avLst/>
          </a:prstGeom>
        </p:spPr>
        <p:txBody>
          <a:bodyPr vert="vert270" wrap="square" lIns="0" tIns="1270" rIns="0" bIns="0" rtlCol="0">
            <a:spAutoFit/>
          </a:bodyPr>
          <a:lstStyle/>
          <a:p>
            <a:pPr marL="12700">
              <a:lnSpc>
                <a:spcPct val="100000"/>
              </a:lnSpc>
              <a:spcBef>
                <a:spcPts val="10"/>
              </a:spcBef>
            </a:pPr>
            <a:r>
              <a:rPr sz="1000" spc="-10" dirty="0">
                <a:solidFill>
                  <a:srgbClr val="1D1D1B"/>
                </a:solidFill>
                <a:latin typeface="Trebuchet MS" panose="020B0703020202090204"/>
                <a:cs typeface="Trebuchet MS" panose="020B0703020202090204"/>
              </a:rPr>
              <a:t>Photo </a:t>
            </a:r>
            <a:r>
              <a:rPr sz="1000" spc="-30" dirty="0">
                <a:solidFill>
                  <a:srgbClr val="1D1D1B"/>
                </a:solidFill>
                <a:latin typeface="Trebuchet MS" panose="020B0703020202090204"/>
                <a:cs typeface="Trebuchet MS" panose="020B0703020202090204"/>
              </a:rPr>
              <a:t>par </a:t>
            </a:r>
            <a:r>
              <a:rPr sz="1000" spc="-25" dirty="0">
                <a:solidFill>
                  <a:srgbClr val="1D1D1B"/>
                </a:solidFill>
                <a:latin typeface="Trebuchet MS" panose="020B0703020202090204"/>
                <a:cs typeface="Trebuchet MS" panose="020B0703020202090204"/>
              </a:rPr>
              <a:t>Guillaume </a:t>
            </a:r>
            <a:r>
              <a:rPr sz="1000" spc="-40" dirty="0">
                <a:solidFill>
                  <a:srgbClr val="1D1D1B"/>
                </a:solidFill>
                <a:latin typeface="Trebuchet MS" panose="020B0703020202090204"/>
                <a:cs typeface="Trebuchet MS" panose="020B0703020202090204"/>
              </a:rPr>
              <a:t>Issaly </a:t>
            </a:r>
            <a:r>
              <a:rPr sz="1000" spc="10" dirty="0">
                <a:solidFill>
                  <a:srgbClr val="1D1D1B"/>
                </a:solidFill>
                <a:latin typeface="Trebuchet MS" panose="020B0703020202090204"/>
                <a:cs typeface="Trebuchet MS" panose="020B0703020202090204"/>
              </a:rPr>
              <a:t>sur </a:t>
            </a:r>
            <a:r>
              <a:rPr sz="1000" spc="-15" dirty="0">
                <a:solidFill>
                  <a:srgbClr val="1D1D1B"/>
                </a:solidFill>
                <a:latin typeface="Trebuchet MS" panose="020B0703020202090204"/>
                <a:cs typeface="Trebuchet MS" panose="020B0703020202090204"/>
              </a:rPr>
              <a:t>Unsplash</a:t>
            </a:r>
            <a:endParaRPr sz="1000">
              <a:latin typeface="Trebuchet MS" panose="020B0703020202090204"/>
              <a:cs typeface="Trebuchet MS" panose="020B0703020202090204"/>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76600" y="3048000"/>
            <a:ext cx="3692184" cy="2044149"/>
          </a:xfrm>
          <a:prstGeom prst="rect">
            <a:avLst/>
          </a:prstGeom>
        </p:spPr>
        <p:txBody>
          <a:bodyPr vert="horz" wrap="square" lIns="0" tIns="12700" rIns="0" bIns="0" rtlCol="0">
            <a:spAutoFit/>
          </a:bodyPr>
          <a:lstStyle/>
          <a:p>
            <a:pPr marL="49530" marR="5080" algn="ctr">
              <a:lnSpc>
                <a:spcPct val="100000"/>
              </a:lnSpc>
              <a:spcBef>
                <a:spcPts val="100"/>
              </a:spcBef>
            </a:pPr>
            <a:r>
              <a:rPr spc="370" dirty="0"/>
              <a:t>Merci </a:t>
            </a:r>
            <a:r>
              <a:rPr spc="390" dirty="0"/>
              <a:t>!</a:t>
            </a:r>
          </a:p>
          <a:p>
            <a:pPr marL="36830" algn="ctr">
              <a:lnSpc>
                <a:spcPct val="100000"/>
              </a:lnSpc>
            </a:pPr>
            <a:r>
              <a:rPr spc="130" dirty="0"/>
              <a: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265801" y="879090"/>
            <a:ext cx="4281170" cy="1214120"/>
          </a:xfrm>
          <a:prstGeom prst="rect">
            <a:avLst/>
          </a:prstGeom>
        </p:spPr>
        <p:txBody>
          <a:bodyPr vert="horz" wrap="square" lIns="0" tIns="12700" rIns="0" bIns="0" rtlCol="0">
            <a:spAutoFit/>
          </a:bodyPr>
          <a:lstStyle/>
          <a:p>
            <a:pPr marR="5080" algn="r">
              <a:lnSpc>
                <a:spcPct val="100000"/>
              </a:lnSpc>
              <a:spcBef>
                <a:spcPts val="100"/>
              </a:spcBef>
            </a:pPr>
            <a:r>
              <a:rPr sz="1800" spc="-85" dirty="0">
                <a:solidFill>
                  <a:srgbClr val="1D1D1B"/>
                </a:solidFill>
                <a:latin typeface="Trebuchet MS"/>
                <a:cs typeface="Trebuchet MS"/>
                <a:hlinkClick r:id="rId2"/>
              </a:rPr>
              <a:t>https://www.street-culture.eu</a:t>
            </a:r>
            <a:endParaRPr sz="1800">
              <a:latin typeface="Trebuchet MS"/>
              <a:cs typeface="Trebuchet MS"/>
            </a:endParaRPr>
          </a:p>
          <a:p>
            <a:pPr marR="5080" algn="r">
              <a:lnSpc>
                <a:spcPct val="100000"/>
              </a:lnSpc>
              <a:spcBef>
                <a:spcPts val="1440"/>
              </a:spcBef>
            </a:pPr>
            <a:r>
              <a:rPr sz="1800" spc="-55" dirty="0">
                <a:solidFill>
                  <a:srgbClr val="1D1D1B"/>
                </a:solidFill>
                <a:latin typeface="Trebuchet MS"/>
                <a:cs typeface="Trebuchet MS"/>
                <a:hlinkClick r:id="rId3"/>
              </a:rPr>
              <a:t>www.facebook.com/streetcultureforregions</a:t>
            </a:r>
            <a:endParaRPr sz="1800">
              <a:latin typeface="Trebuchet MS"/>
              <a:cs typeface="Trebuchet MS"/>
            </a:endParaRPr>
          </a:p>
          <a:p>
            <a:pPr marR="5080" algn="r">
              <a:lnSpc>
                <a:spcPct val="100000"/>
              </a:lnSpc>
              <a:spcBef>
                <a:spcPts val="1440"/>
              </a:spcBef>
            </a:pPr>
            <a:r>
              <a:rPr sz="1800" spc="-55" dirty="0">
                <a:solidFill>
                  <a:srgbClr val="1D1D1B"/>
                </a:solidFill>
                <a:latin typeface="Trebuchet MS"/>
                <a:cs typeface="Trebuchet MS"/>
              </a:rPr>
              <a:t>@streetcultureforregions</a:t>
            </a:r>
            <a:endParaRPr sz="1800">
              <a:latin typeface="Trebuchet MS"/>
              <a:cs typeface="Trebuchet MS"/>
            </a:endParaRPr>
          </a:p>
        </p:txBody>
      </p:sp>
      <p:sp>
        <p:nvSpPr>
          <p:cNvPr id="10" name="object 10"/>
          <p:cNvSpPr/>
          <p:nvPr/>
        </p:nvSpPr>
        <p:spPr>
          <a:xfrm>
            <a:off x="629158" y="3132416"/>
            <a:ext cx="504825" cy="325755"/>
          </a:xfrm>
          <a:custGeom>
            <a:avLst/>
            <a:gdLst/>
            <a:ahLst/>
            <a:cxnLst/>
            <a:rect l="l" t="t" r="r" b="b"/>
            <a:pathLst>
              <a:path w="504825" h="325754">
                <a:moveTo>
                  <a:pt x="221653" y="239280"/>
                </a:moveTo>
                <a:lnTo>
                  <a:pt x="214185" y="199707"/>
                </a:lnTo>
                <a:lnTo>
                  <a:pt x="186042" y="168262"/>
                </a:lnTo>
                <a:lnTo>
                  <a:pt x="151193" y="152425"/>
                </a:lnTo>
                <a:lnTo>
                  <a:pt x="109918" y="140589"/>
                </a:lnTo>
                <a:lnTo>
                  <a:pt x="100418" y="137579"/>
                </a:lnTo>
                <a:lnTo>
                  <a:pt x="61493" y="118148"/>
                </a:lnTo>
                <a:lnTo>
                  <a:pt x="46139" y="84582"/>
                </a:lnTo>
                <a:lnTo>
                  <a:pt x="46685" y="77165"/>
                </a:lnTo>
                <a:lnTo>
                  <a:pt x="72136" y="44297"/>
                </a:lnTo>
                <a:lnTo>
                  <a:pt x="116243" y="34810"/>
                </a:lnTo>
                <a:lnTo>
                  <a:pt x="123253" y="35064"/>
                </a:lnTo>
                <a:lnTo>
                  <a:pt x="164058" y="46532"/>
                </a:lnTo>
                <a:lnTo>
                  <a:pt x="189534" y="65138"/>
                </a:lnTo>
                <a:lnTo>
                  <a:pt x="192252" y="67564"/>
                </a:lnTo>
                <a:lnTo>
                  <a:pt x="217131" y="55181"/>
                </a:lnTo>
                <a:lnTo>
                  <a:pt x="217131" y="45237"/>
                </a:lnTo>
                <a:lnTo>
                  <a:pt x="180225" y="13982"/>
                </a:lnTo>
                <a:lnTo>
                  <a:pt x="143103" y="2260"/>
                </a:lnTo>
                <a:lnTo>
                  <a:pt x="116243" y="0"/>
                </a:lnTo>
                <a:lnTo>
                  <a:pt x="101092" y="660"/>
                </a:lnTo>
                <a:lnTo>
                  <a:pt x="61074" y="10629"/>
                </a:lnTo>
                <a:lnTo>
                  <a:pt x="23507" y="40703"/>
                </a:lnTo>
                <a:lnTo>
                  <a:pt x="9944" y="85940"/>
                </a:lnTo>
                <a:lnTo>
                  <a:pt x="10375" y="95796"/>
                </a:lnTo>
                <a:lnTo>
                  <a:pt x="25387" y="135470"/>
                </a:lnTo>
                <a:lnTo>
                  <a:pt x="58318" y="161277"/>
                </a:lnTo>
                <a:lnTo>
                  <a:pt x="94754" y="174688"/>
                </a:lnTo>
                <a:lnTo>
                  <a:pt x="116344" y="180187"/>
                </a:lnTo>
                <a:lnTo>
                  <a:pt x="127038" y="183362"/>
                </a:lnTo>
                <a:lnTo>
                  <a:pt x="162267" y="199529"/>
                </a:lnTo>
                <a:lnTo>
                  <a:pt x="184162" y="231546"/>
                </a:lnTo>
                <a:lnTo>
                  <a:pt x="185000" y="240195"/>
                </a:lnTo>
                <a:lnTo>
                  <a:pt x="184404" y="247434"/>
                </a:lnTo>
                <a:lnTo>
                  <a:pt x="157568" y="280581"/>
                </a:lnTo>
                <a:lnTo>
                  <a:pt x="113982" y="290398"/>
                </a:lnTo>
                <a:lnTo>
                  <a:pt x="101422" y="289839"/>
                </a:lnTo>
                <a:lnTo>
                  <a:pt x="57505" y="276326"/>
                </a:lnTo>
                <a:lnTo>
                  <a:pt x="26085" y="251802"/>
                </a:lnTo>
                <a:lnTo>
                  <a:pt x="22313" y="250139"/>
                </a:lnTo>
                <a:lnTo>
                  <a:pt x="12954" y="250139"/>
                </a:lnTo>
                <a:lnTo>
                  <a:pt x="8674" y="252031"/>
                </a:lnTo>
                <a:lnTo>
                  <a:pt x="1727" y="259575"/>
                </a:lnTo>
                <a:lnTo>
                  <a:pt x="0" y="263880"/>
                </a:lnTo>
                <a:lnTo>
                  <a:pt x="0" y="271703"/>
                </a:lnTo>
                <a:lnTo>
                  <a:pt x="31203" y="302844"/>
                </a:lnTo>
                <a:lnTo>
                  <a:pt x="69265" y="320090"/>
                </a:lnTo>
                <a:lnTo>
                  <a:pt x="114884" y="325678"/>
                </a:lnTo>
                <a:lnTo>
                  <a:pt x="129654" y="324789"/>
                </a:lnTo>
                <a:lnTo>
                  <a:pt x="169405" y="314147"/>
                </a:lnTo>
                <a:lnTo>
                  <a:pt x="207619" y="283616"/>
                </a:lnTo>
                <a:lnTo>
                  <a:pt x="220776" y="251383"/>
                </a:lnTo>
                <a:lnTo>
                  <a:pt x="221653" y="239280"/>
                </a:lnTo>
                <a:close/>
              </a:path>
              <a:path w="504825" h="325754">
                <a:moveTo>
                  <a:pt x="504342" y="16586"/>
                </a:moveTo>
                <a:lnTo>
                  <a:pt x="502564" y="12420"/>
                </a:lnTo>
                <a:lnTo>
                  <a:pt x="495312" y="6096"/>
                </a:lnTo>
                <a:lnTo>
                  <a:pt x="490943" y="4521"/>
                </a:lnTo>
                <a:lnTo>
                  <a:pt x="270332" y="4521"/>
                </a:lnTo>
                <a:lnTo>
                  <a:pt x="266052" y="6096"/>
                </a:lnTo>
                <a:lnTo>
                  <a:pt x="259105" y="12420"/>
                </a:lnTo>
                <a:lnTo>
                  <a:pt x="257378" y="16586"/>
                </a:lnTo>
                <a:lnTo>
                  <a:pt x="257378" y="26835"/>
                </a:lnTo>
                <a:lnTo>
                  <a:pt x="259105" y="30975"/>
                </a:lnTo>
                <a:lnTo>
                  <a:pt x="266052" y="37312"/>
                </a:lnTo>
                <a:lnTo>
                  <a:pt x="270332" y="38887"/>
                </a:lnTo>
                <a:lnTo>
                  <a:pt x="361416" y="38887"/>
                </a:lnTo>
                <a:lnTo>
                  <a:pt x="361416" y="307746"/>
                </a:lnTo>
                <a:lnTo>
                  <a:pt x="363232" y="312115"/>
                </a:lnTo>
                <a:lnTo>
                  <a:pt x="366852" y="315747"/>
                </a:lnTo>
                <a:lnTo>
                  <a:pt x="370484" y="319341"/>
                </a:lnTo>
                <a:lnTo>
                  <a:pt x="374980" y="321157"/>
                </a:lnTo>
                <a:lnTo>
                  <a:pt x="386143" y="321157"/>
                </a:lnTo>
                <a:lnTo>
                  <a:pt x="390829" y="319341"/>
                </a:lnTo>
                <a:lnTo>
                  <a:pt x="394449" y="315747"/>
                </a:lnTo>
                <a:lnTo>
                  <a:pt x="398056" y="312115"/>
                </a:lnTo>
                <a:lnTo>
                  <a:pt x="399859" y="307746"/>
                </a:lnTo>
                <a:lnTo>
                  <a:pt x="399859" y="38887"/>
                </a:lnTo>
                <a:lnTo>
                  <a:pt x="490931" y="38887"/>
                </a:lnTo>
                <a:lnTo>
                  <a:pt x="495312" y="37401"/>
                </a:lnTo>
                <a:lnTo>
                  <a:pt x="502564" y="31356"/>
                </a:lnTo>
                <a:lnTo>
                  <a:pt x="504342" y="27139"/>
                </a:lnTo>
                <a:lnTo>
                  <a:pt x="504342" y="23063"/>
                </a:lnTo>
                <a:lnTo>
                  <a:pt x="504342" y="16586"/>
                </a:lnTo>
                <a:close/>
              </a:path>
            </a:pathLst>
          </a:custGeom>
          <a:solidFill>
            <a:srgbClr val="2A5D66"/>
          </a:solidFill>
        </p:spPr>
        <p:txBody>
          <a:bodyPr wrap="square" lIns="0" tIns="0" rIns="0" bIns="0" rtlCol="0"/>
          <a:lstStyle/>
          <a:p>
            <a:endParaRPr/>
          </a:p>
        </p:txBody>
      </p:sp>
      <p:sp>
        <p:nvSpPr>
          <p:cNvPr id="11" name="object 11"/>
          <p:cNvSpPr/>
          <p:nvPr/>
        </p:nvSpPr>
        <p:spPr>
          <a:xfrm>
            <a:off x="1187799" y="3136935"/>
            <a:ext cx="246379" cy="316865"/>
          </a:xfrm>
          <a:custGeom>
            <a:avLst/>
            <a:gdLst/>
            <a:ahLst/>
            <a:cxnLst/>
            <a:rect l="l" t="t" r="r" b="b"/>
            <a:pathLst>
              <a:path w="246380" h="316864">
                <a:moveTo>
                  <a:pt x="142951" y="0"/>
                </a:moveTo>
                <a:lnTo>
                  <a:pt x="12979" y="0"/>
                </a:lnTo>
                <a:lnTo>
                  <a:pt x="8674" y="1727"/>
                </a:lnTo>
                <a:lnTo>
                  <a:pt x="1739" y="8674"/>
                </a:lnTo>
                <a:lnTo>
                  <a:pt x="0" y="12966"/>
                </a:lnTo>
                <a:lnTo>
                  <a:pt x="0" y="303225"/>
                </a:lnTo>
                <a:lnTo>
                  <a:pt x="2044" y="307594"/>
                </a:lnTo>
                <a:lnTo>
                  <a:pt x="10198" y="314820"/>
                </a:lnTo>
                <a:lnTo>
                  <a:pt x="15074" y="316636"/>
                </a:lnTo>
                <a:lnTo>
                  <a:pt x="25933" y="316636"/>
                </a:lnTo>
                <a:lnTo>
                  <a:pt x="37528" y="188175"/>
                </a:lnTo>
                <a:lnTo>
                  <a:pt x="32131" y="188175"/>
                </a:lnTo>
                <a:lnTo>
                  <a:pt x="37528" y="180022"/>
                </a:lnTo>
                <a:lnTo>
                  <a:pt x="197446" y="180022"/>
                </a:lnTo>
                <a:lnTo>
                  <a:pt x="194525" y="177533"/>
                </a:lnTo>
                <a:lnTo>
                  <a:pt x="188211" y="173261"/>
                </a:lnTo>
                <a:lnTo>
                  <a:pt x="185621" y="171881"/>
                </a:lnTo>
                <a:lnTo>
                  <a:pt x="176872" y="171881"/>
                </a:lnTo>
                <a:lnTo>
                  <a:pt x="166928" y="164642"/>
                </a:lnTo>
                <a:lnTo>
                  <a:pt x="191365" y="164642"/>
                </a:lnTo>
                <a:lnTo>
                  <a:pt x="192255" y="164139"/>
                </a:lnTo>
                <a:lnTo>
                  <a:pt x="192840" y="163728"/>
                </a:lnTo>
                <a:lnTo>
                  <a:pt x="37528" y="163728"/>
                </a:lnTo>
                <a:lnTo>
                  <a:pt x="32131" y="155600"/>
                </a:lnTo>
                <a:lnTo>
                  <a:pt x="37528" y="155600"/>
                </a:lnTo>
                <a:lnTo>
                  <a:pt x="37528" y="34823"/>
                </a:lnTo>
                <a:lnTo>
                  <a:pt x="33947" y="34823"/>
                </a:lnTo>
                <a:lnTo>
                  <a:pt x="37528" y="26238"/>
                </a:lnTo>
                <a:lnTo>
                  <a:pt x="207808" y="26238"/>
                </a:lnTo>
                <a:lnTo>
                  <a:pt x="206890" y="25212"/>
                </a:lnTo>
                <a:lnTo>
                  <a:pt x="167030" y="2882"/>
                </a:lnTo>
                <a:lnTo>
                  <a:pt x="155300" y="721"/>
                </a:lnTo>
                <a:lnTo>
                  <a:pt x="142951" y="0"/>
                </a:lnTo>
                <a:close/>
              </a:path>
              <a:path w="246380" h="316864">
                <a:moveTo>
                  <a:pt x="197446" y="180022"/>
                </a:moveTo>
                <a:lnTo>
                  <a:pt x="37528" y="180022"/>
                </a:lnTo>
                <a:lnTo>
                  <a:pt x="37528" y="188175"/>
                </a:lnTo>
                <a:lnTo>
                  <a:pt x="139623" y="188175"/>
                </a:lnTo>
                <a:lnTo>
                  <a:pt x="146113" y="188925"/>
                </a:lnTo>
                <a:lnTo>
                  <a:pt x="184861" y="220294"/>
                </a:lnTo>
                <a:lnTo>
                  <a:pt x="186471" y="242250"/>
                </a:lnTo>
                <a:lnTo>
                  <a:pt x="186653" y="250143"/>
                </a:lnTo>
                <a:lnTo>
                  <a:pt x="195983" y="291814"/>
                </a:lnTo>
                <a:lnTo>
                  <a:pt x="216217" y="313461"/>
                </a:lnTo>
                <a:lnTo>
                  <a:pt x="218643" y="314972"/>
                </a:lnTo>
                <a:lnTo>
                  <a:pt x="221488" y="315874"/>
                </a:lnTo>
                <a:lnTo>
                  <a:pt x="228117" y="316496"/>
                </a:lnTo>
                <a:lnTo>
                  <a:pt x="231457" y="316115"/>
                </a:lnTo>
                <a:lnTo>
                  <a:pt x="238086" y="314007"/>
                </a:lnTo>
                <a:lnTo>
                  <a:pt x="240639" y="312127"/>
                </a:lnTo>
                <a:lnTo>
                  <a:pt x="242455" y="309410"/>
                </a:lnTo>
                <a:lnTo>
                  <a:pt x="245465" y="305181"/>
                </a:lnTo>
                <a:lnTo>
                  <a:pt x="246303" y="300799"/>
                </a:lnTo>
                <a:lnTo>
                  <a:pt x="243586" y="291757"/>
                </a:lnTo>
                <a:lnTo>
                  <a:pt x="240804" y="288137"/>
                </a:lnTo>
                <a:lnTo>
                  <a:pt x="233260" y="283324"/>
                </a:lnTo>
                <a:lnTo>
                  <a:pt x="230695" y="280377"/>
                </a:lnTo>
                <a:lnTo>
                  <a:pt x="223043" y="242250"/>
                </a:lnTo>
                <a:lnTo>
                  <a:pt x="222554" y="234302"/>
                </a:lnTo>
                <a:lnTo>
                  <a:pt x="221880" y="225107"/>
                </a:lnTo>
                <a:lnTo>
                  <a:pt x="205592" y="188063"/>
                </a:lnTo>
                <a:lnTo>
                  <a:pt x="200340" y="182489"/>
                </a:lnTo>
                <a:lnTo>
                  <a:pt x="197446" y="180022"/>
                </a:lnTo>
                <a:close/>
              </a:path>
              <a:path w="246380" h="316864">
                <a:moveTo>
                  <a:pt x="37528" y="180022"/>
                </a:moveTo>
                <a:lnTo>
                  <a:pt x="32131" y="188175"/>
                </a:lnTo>
                <a:lnTo>
                  <a:pt x="37528" y="188175"/>
                </a:lnTo>
                <a:lnTo>
                  <a:pt x="37528" y="180022"/>
                </a:lnTo>
                <a:close/>
              </a:path>
              <a:path w="246380" h="316864">
                <a:moveTo>
                  <a:pt x="166928" y="164642"/>
                </a:moveTo>
                <a:lnTo>
                  <a:pt x="176872" y="171881"/>
                </a:lnTo>
                <a:lnTo>
                  <a:pt x="181641" y="169761"/>
                </a:lnTo>
                <a:lnTo>
                  <a:pt x="181503" y="169687"/>
                </a:lnTo>
                <a:lnTo>
                  <a:pt x="174407" y="166814"/>
                </a:lnTo>
                <a:lnTo>
                  <a:pt x="166928" y="164642"/>
                </a:lnTo>
                <a:close/>
              </a:path>
              <a:path w="246380" h="316864">
                <a:moveTo>
                  <a:pt x="181641" y="169761"/>
                </a:moveTo>
                <a:lnTo>
                  <a:pt x="176872" y="171881"/>
                </a:lnTo>
                <a:lnTo>
                  <a:pt x="185621" y="171881"/>
                </a:lnTo>
                <a:lnTo>
                  <a:pt x="181641" y="169761"/>
                </a:lnTo>
                <a:close/>
              </a:path>
              <a:path w="246380" h="316864">
                <a:moveTo>
                  <a:pt x="191365" y="164642"/>
                </a:moveTo>
                <a:lnTo>
                  <a:pt x="166928" y="164642"/>
                </a:lnTo>
                <a:lnTo>
                  <a:pt x="174407" y="166814"/>
                </a:lnTo>
                <a:lnTo>
                  <a:pt x="181503" y="169687"/>
                </a:lnTo>
                <a:lnTo>
                  <a:pt x="181641" y="169761"/>
                </a:lnTo>
                <a:lnTo>
                  <a:pt x="184790" y="168361"/>
                </a:lnTo>
                <a:lnTo>
                  <a:pt x="191365" y="164642"/>
                </a:lnTo>
                <a:close/>
              </a:path>
              <a:path w="246380" h="316864">
                <a:moveTo>
                  <a:pt x="37528" y="155600"/>
                </a:moveTo>
                <a:lnTo>
                  <a:pt x="32131" y="155600"/>
                </a:lnTo>
                <a:lnTo>
                  <a:pt x="37528" y="163728"/>
                </a:lnTo>
                <a:lnTo>
                  <a:pt x="37528" y="155600"/>
                </a:lnTo>
                <a:close/>
              </a:path>
              <a:path w="246380" h="316864">
                <a:moveTo>
                  <a:pt x="207808" y="26238"/>
                </a:moveTo>
                <a:lnTo>
                  <a:pt x="37528" y="26238"/>
                </a:lnTo>
                <a:lnTo>
                  <a:pt x="37528" y="34823"/>
                </a:lnTo>
                <a:lnTo>
                  <a:pt x="140690" y="34823"/>
                </a:lnTo>
                <a:lnTo>
                  <a:pt x="151724" y="35813"/>
                </a:lnTo>
                <a:lnTo>
                  <a:pt x="185533" y="59090"/>
                </a:lnTo>
                <a:lnTo>
                  <a:pt x="194068" y="90474"/>
                </a:lnTo>
                <a:lnTo>
                  <a:pt x="193598" y="99502"/>
                </a:lnTo>
                <a:lnTo>
                  <a:pt x="178115" y="136771"/>
                </a:lnTo>
                <a:lnTo>
                  <a:pt x="142951" y="155600"/>
                </a:lnTo>
                <a:lnTo>
                  <a:pt x="37528" y="155600"/>
                </a:lnTo>
                <a:lnTo>
                  <a:pt x="37528" y="163728"/>
                </a:lnTo>
                <a:lnTo>
                  <a:pt x="192840" y="163728"/>
                </a:lnTo>
                <a:lnTo>
                  <a:pt x="199268" y="159210"/>
                </a:lnTo>
                <a:lnTo>
                  <a:pt x="225729" y="125069"/>
                </a:lnTo>
                <a:lnTo>
                  <a:pt x="232968" y="89573"/>
                </a:lnTo>
                <a:lnTo>
                  <a:pt x="232218" y="76829"/>
                </a:lnTo>
                <a:lnTo>
                  <a:pt x="229968" y="64849"/>
                </a:lnTo>
                <a:lnTo>
                  <a:pt x="226217" y="53636"/>
                </a:lnTo>
                <a:lnTo>
                  <a:pt x="220967" y="43192"/>
                </a:lnTo>
                <a:lnTo>
                  <a:pt x="214452" y="33664"/>
                </a:lnTo>
                <a:lnTo>
                  <a:pt x="207808" y="26238"/>
                </a:lnTo>
                <a:close/>
              </a:path>
              <a:path w="246380" h="316864">
                <a:moveTo>
                  <a:pt x="37528" y="26238"/>
                </a:moveTo>
                <a:lnTo>
                  <a:pt x="33947" y="34823"/>
                </a:lnTo>
                <a:lnTo>
                  <a:pt x="37528" y="34823"/>
                </a:lnTo>
                <a:lnTo>
                  <a:pt x="37528" y="26238"/>
                </a:lnTo>
                <a:close/>
              </a:path>
            </a:pathLst>
          </a:custGeom>
          <a:solidFill>
            <a:srgbClr val="2A5D66"/>
          </a:solidFill>
        </p:spPr>
        <p:txBody>
          <a:bodyPr wrap="square" lIns="0" tIns="0" rIns="0" bIns="0" rtlCol="0"/>
          <a:lstStyle/>
          <a:p>
            <a:endParaRPr/>
          </a:p>
        </p:txBody>
      </p:sp>
      <p:sp>
        <p:nvSpPr>
          <p:cNvPr id="12" name="object 12"/>
          <p:cNvSpPr/>
          <p:nvPr/>
        </p:nvSpPr>
        <p:spPr>
          <a:xfrm>
            <a:off x="1493580" y="3136939"/>
            <a:ext cx="198120" cy="316865"/>
          </a:xfrm>
          <a:custGeom>
            <a:avLst/>
            <a:gdLst/>
            <a:ahLst/>
            <a:cxnLst/>
            <a:rect l="l" t="t" r="r" b="b"/>
            <a:pathLst>
              <a:path w="198119" h="316864">
                <a:moveTo>
                  <a:pt x="184238" y="0"/>
                </a:moveTo>
                <a:lnTo>
                  <a:pt x="12979" y="0"/>
                </a:lnTo>
                <a:lnTo>
                  <a:pt x="8674" y="1727"/>
                </a:lnTo>
                <a:lnTo>
                  <a:pt x="1739" y="8674"/>
                </a:lnTo>
                <a:lnTo>
                  <a:pt x="0" y="12966"/>
                </a:lnTo>
                <a:lnTo>
                  <a:pt x="0" y="303225"/>
                </a:lnTo>
                <a:lnTo>
                  <a:pt x="1739" y="307594"/>
                </a:lnTo>
                <a:lnTo>
                  <a:pt x="8674" y="314820"/>
                </a:lnTo>
                <a:lnTo>
                  <a:pt x="12979" y="316636"/>
                </a:lnTo>
                <a:lnTo>
                  <a:pt x="184238" y="316636"/>
                </a:lnTo>
                <a:lnTo>
                  <a:pt x="188633" y="314972"/>
                </a:lnTo>
                <a:lnTo>
                  <a:pt x="192252" y="311670"/>
                </a:lnTo>
                <a:lnTo>
                  <a:pt x="195859" y="308330"/>
                </a:lnTo>
                <a:lnTo>
                  <a:pt x="197675" y="304114"/>
                </a:lnTo>
                <a:lnTo>
                  <a:pt x="197675" y="294474"/>
                </a:lnTo>
                <a:lnTo>
                  <a:pt x="195859" y="290398"/>
                </a:lnTo>
                <a:lnTo>
                  <a:pt x="189989" y="284518"/>
                </a:lnTo>
                <a:lnTo>
                  <a:pt x="37528" y="284518"/>
                </a:lnTo>
                <a:lnTo>
                  <a:pt x="34848" y="281355"/>
                </a:lnTo>
                <a:lnTo>
                  <a:pt x="37528" y="281355"/>
                </a:lnTo>
                <a:lnTo>
                  <a:pt x="37528" y="171424"/>
                </a:lnTo>
                <a:lnTo>
                  <a:pt x="34391" y="171424"/>
                </a:lnTo>
                <a:lnTo>
                  <a:pt x="37528" y="167347"/>
                </a:lnTo>
                <a:lnTo>
                  <a:pt x="171120" y="167347"/>
                </a:lnTo>
                <a:lnTo>
                  <a:pt x="175501" y="163512"/>
                </a:lnTo>
                <a:lnTo>
                  <a:pt x="177317" y="159372"/>
                </a:lnTo>
                <a:lnTo>
                  <a:pt x="177317" y="149098"/>
                </a:lnTo>
                <a:lnTo>
                  <a:pt x="175501" y="144894"/>
                </a:lnTo>
                <a:lnTo>
                  <a:pt x="171881" y="141579"/>
                </a:lnTo>
                <a:lnTo>
                  <a:pt x="37528" y="141579"/>
                </a:lnTo>
                <a:lnTo>
                  <a:pt x="33032" y="136588"/>
                </a:lnTo>
                <a:lnTo>
                  <a:pt x="37528" y="136588"/>
                </a:lnTo>
                <a:lnTo>
                  <a:pt x="37528" y="34823"/>
                </a:lnTo>
                <a:lnTo>
                  <a:pt x="33489" y="34823"/>
                </a:lnTo>
                <a:lnTo>
                  <a:pt x="37528" y="27139"/>
                </a:lnTo>
                <a:lnTo>
                  <a:pt x="195584" y="27139"/>
                </a:lnTo>
                <a:lnTo>
                  <a:pt x="195859" y="26898"/>
                </a:lnTo>
                <a:lnTo>
                  <a:pt x="197675" y="22758"/>
                </a:lnTo>
                <a:lnTo>
                  <a:pt x="197675" y="12509"/>
                </a:lnTo>
                <a:lnTo>
                  <a:pt x="195859" y="8280"/>
                </a:lnTo>
                <a:lnTo>
                  <a:pt x="188633" y="1651"/>
                </a:lnTo>
                <a:lnTo>
                  <a:pt x="184238" y="0"/>
                </a:lnTo>
                <a:close/>
              </a:path>
              <a:path w="198119" h="316864">
                <a:moveTo>
                  <a:pt x="37528" y="281355"/>
                </a:moveTo>
                <a:lnTo>
                  <a:pt x="34848" y="281355"/>
                </a:lnTo>
                <a:lnTo>
                  <a:pt x="37528" y="284518"/>
                </a:lnTo>
                <a:lnTo>
                  <a:pt x="37528" y="281355"/>
                </a:lnTo>
                <a:close/>
              </a:path>
              <a:path w="198119" h="316864">
                <a:moveTo>
                  <a:pt x="184238" y="281355"/>
                </a:moveTo>
                <a:lnTo>
                  <a:pt x="37528" y="281355"/>
                </a:lnTo>
                <a:lnTo>
                  <a:pt x="37528" y="284518"/>
                </a:lnTo>
                <a:lnTo>
                  <a:pt x="189989" y="284518"/>
                </a:lnTo>
                <a:lnTo>
                  <a:pt x="188633" y="283159"/>
                </a:lnTo>
                <a:lnTo>
                  <a:pt x="184238" y="281355"/>
                </a:lnTo>
                <a:close/>
              </a:path>
              <a:path w="198119" h="316864">
                <a:moveTo>
                  <a:pt x="37528" y="167347"/>
                </a:moveTo>
                <a:lnTo>
                  <a:pt x="34391" y="171424"/>
                </a:lnTo>
                <a:lnTo>
                  <a:pt x="37528" y="171424"/>
                </a:lnTo>
                <a:lnTo>
                  <a:pt x="37528" y="167347"/>
                </a:lnTo>
                <a:close/>
              </a:path>
              <a:path w="198119" h="316864">
                <a:moveTo>
                  <a:pt x="171120" y="167347"/>
                </a:moveTo>
                <a:lnTo>
                  <a:pt x="37528" y="167347"/>
                </a:lnTo>
                <a:lnTo>
                  <a:pt x="37528" y="171424"/>
                </a:lnTo>
                <a:lnTo>
                  <a:pt x="163893" y="171424"/>
                </a:lnTo>
                <a:lnTo>
                  <a:pt x="168262" y="169849"/>
                </a:lnTo>
                <a:lnTo>
                  <a:pt x="171120" y="167347"/>
                </a:lnTo>
                <a:close/>
              </a:path>
              <a:path w="198119" h="316864">
                <a:moveTo>
                  <a:pt x="37528" y="136588"/>
                </a:moveTo>
                <a:lnTo>
                  <a:pt x="33032" y="136588"/>
                </a:lnTo>
                <a:lnTo>
                  <a:pt x="37528" y="141579"/>
                </a:lnTo>
                <a:lnTo>
                  <a:pt x="37528" y="136588"/>
                </a:lnTo>
                <a:close/>
              </a:path>
              <a:path w="198119" h="316864">
                <a:moveTo>
                  <a:pt x="163893" y="136588"/>
                </a:moveTo>
                <a:lnTo>
                  <a:pt x="37528" y="136588"/>
                </a:lnTo>
                <a:lnTo>
                  <a:pt x="37528" y="141579"/>
                </a:lnTo>
                <a:lnTo>
                  <a:pt x="171881" y="141579"/>
                </a:lnTo>
                <a:lnTo>
                  <a:pt x="168262" y="138264"/>
                </a:lnTo>
                <a:lnTo>
                  <a:pt x="163893" y="136588"/>
                </a:lnTo>
                <a:close/>
              </a:path>
              <a:path w="198119" h="316864">
                <a:moveTo>
                  <a:pt x="37528" y="27139"/>
                </a:moveTo>
                <a:lnTo>
                  <a:pt x="33489" y="34823"/>
                </a:lnTo>
                <a:lnTo>
                  <a:pt x="37528" y="34823"/>
                </a:lnTo>
                <a:lnTo>
                  <a:pt x="37528" y="27139"/>
                </a:lnTo>
                <a:close/>
              </a:path>
              <a:path w="198119" h="316864">
                <a:moveTo>
                  <a:pt x="195584" y="27139"/>
                </a:moveTo>
                <a:lnTo>
                  <a:pt x="37528" y="27139"/>
                </a:lnTo>
                <a:lnTo>
                  <a:pt x="37528" y="34823"/>
                </a:lnTo>
                <a:lnTo>
                  <a:pt x="184238" y="34823"/>
                </a:lnTo>
                <a:lnTo>
                  <a:pt x="188633" y="33235"/>
                </a:lnTo>
                <a:lnTo>
                  <a:pt x="195584" y="27139"/>
                </a:lnTo>
                <a:close/>
              </a:path>
            </a:pathLst>
          </a:custGeom>
          <a:solidFill>
            <a:srgbClr val="2A5D66"/>
          </a:solidFill>
        </p:spPr>
        <p:txBody>
          <a:bodyPr wrap="square" lIns="0" tIns="0" rIns="0" bIns="0" rtlCol="0"/>
          <a:lstStyle/>
          <a:p>
            <a:endParaRPr/>
          </a:p>
        </p:txBody>
      </p:sp>
      <p:sp>
        <p:nvSpPr>
          <p:cNvPr id="13" name="object 13"/>
          <p:cNvSpPr/>
          <p:nvPr/>
        </p:nvSpPr>
        <p:spPr>
          <a:xfrm>
            <a:off x="1751393" y="3136937"/>
            <a:ext cx="480059" cy="316865"/>
          </a:xfrm>
          <a:custGeom>
            <a:avLst/>
            <a:gdLst/>
            <a:ahLst/>
            <a:cxnLst/>
            <a:rect l="l" t="t" r="r" b="b"/>
            <a:pathLst>
              <a:path w="480060" h="316864">
                <a:moveTo>
                  <a:pt x="197700" y="12522"/>
                </a:moveTo>
                <a:lnTo>
                  <a:pt x="195884" y="8293"/>
                </a:lnTo>
                <a:lnTo>
                  <a:pt x="188645" y="1663"/>
                </a:lnTo>
                <a:lnTo>
                  <a:pt x="184277" y="12"/>
                </a:lnTo>
                <a:lnTo>
                  <a:pt x="12979" y="12"/>
                </a:lnTo>
                <a:lnTo>
                  <a:pt x="8674" y="1739"/>
                </a:lnTo>
                <a:lnTo>
                  <a:pt x="1752" y="8686"/>
                </a:lnTo>
                <a:lnTo>
                  <a:pt x="0" y="12979"/>
                </a:lnTo>
                <a:lnTo>
                  <a:pt x="0" y="303237"/>
                </a:lnTo>
                <a:lnTo>
                  <a:pt x="1752" y="307606"/>
                </a:lnTo>
                <a:lnTo>
                  <a:pt x="8674" y="314833"/>
                </a:lnTo>
                <a:lnTo>
                  <a:pt x="12979" y="316649"/>
                </a:lnTo>
                <a:lnTo>
                  <a:pt x="184277" y="316649"/>
                </a:lnTo>
                <a:lnTo>
                  <a:pt x="188645" y="314985"/>
                </a:lnTo>
                <a:lnTo>
                  <a:pt x="192265" y="311683"/>
                </a:lnTo>
                <a:lnTo>
                  <a:pt x="195884" y="308343"/>
                </a:lnTo>
                <a:lnTo>
                  <a:pt x="197700" y="304126"/>
                </a:lnTo>
                <a:lnTo>
                  <a:pt x="197700" y="294487"/>
                </a:lnTo>
                <a:lnTo>
                  <a:pt x="195884" y="290410"/>
                </a:lnTo>
                <a:lnTo>
                  <a:pt x="190004" y="284530"/>
                </a:lnTo>
                <a:lnTo>
                  <a:pt x="188645" y="283171"/>
                </a:lnTo>
                <a:lnTo>
                  <a:pt x="184277" y="281368"/>
                </a:lnTo>
                <a:lnTo>
                  <a:pt x="37566" y="281368"/>
                </a:lnTo>
                <a:lnTo>
                  <a:pt x="37566" y="171437"/>
                </a:lnTo>
                <a:lnTo>
                  <a:pt x="163918" y="171437"/>
                </a:lnTo>
                <a:lnTo>
                  <a:pt x="168287" y="169862"/>
                </a:lnTo>
                <a:lnTo>
                  <a:pt x="171157" y="167360"/>
                </a:lnTo>
                <a:lnTo>
                  <a:pt x="175539" y="163525"/>
                </a:lnTo>
                <a:lnTo>
                  <a:pt x="177317" y="159385"/>
                </a:lnTo>
                <a:lnTo>
                  <a:pt x="177317" y="149110"/>
                </a:lnTo>
                <a:lnTo>
                  <a:pt x="175539" y="144907"/>
                </a:lnTo>
                <a:lnTo>
                  <a:pt x="171919" y="141592"/>
                </a:lnTo>
                <a:lnTo>
                  <a:pt x="168287" y="138277"/>
                </a:lnTo>
                <a:lnTo>
                  <a:pt x="163918" y="136601"/>
                </a:lnTo>
                <a:lnTo>
                  <a:pt x="37566" y="136601"/>
                </a:lnTo>
                <a:lnTo>
                  <a:pt x="37566" y="34836"/>
                </a:lnTo>
                <a:lnTo>
                  <a:pt x="184277" y="34836"/>
                </a:lnTo>
                <a:lnTo>
                  <a:pt x="188645" y="33248"/>
                </a:lnTo>
                <a:lnTo>
                  <a:pt x="195618" y="27152"/>
                </a:lnTo>
                <a:lnTo>
                  <a:pt x="195884" y="26911"/>
                </a:lnTo>
                <a:lnTo>
                  <a:pt x="197700" y="22771"/>
                </a:lnTo>
                <a:lnTo>
                  <a:pt x="197700" y="12522"/>
                </a:lnTo>
                <a:close/>
              </a:path>
              <a:path w="480060" h="316864">
                <a:moveTo>
                  <a:pt x="479933" y="12065"/>
                </a:moveTo>
                <a:lnTo>
                  <a:pt x="478155" y="7899"/>
                </a:lnTo>
                <a:lnTo>
                  <a:pt x="470903" y="1574"/>
                </a:lnTo>
                <a:lnTo>
                  <a:pt x="466534" y="0"/>
                </a:lnTo>
                <a:lnTo>
                  <a:pt x="245922" y="0"/>
                </a:lnTo>
                <a:lnTo>
                  <a:pt x="241642" y="1574"/>
                </a:lnTo>
                <a:lnTo>
                  <a:pt x="234696" y="7899"/>
                </a:lnTo>
                <a:lnTo>
                  <a:pt x="232968" y="12065"/>
                </a:lnTo>
                <a:lnTo>
                  <a:pt x="232968" y="22313"/>
                </a:lnTo>
                <a:lnTo>
                  <a:pt x="234696" y="26454"/>
                </a:lnTo>
                <a:lnTo>
                  <a:pt x="241642" y="32791"/>
                </a:lnTo>
                <a:lnTo>
                  <a:pt x="245922" y="34366"/>
                </a:lnTo>
                <a:lnTo>
                  <a:pt x="337007" y="34366"/>
                </a:lnTo>
                <a:lnTo>
                  <a:pt x="337007" y="303225"/>
                </a:lnTo>
                <a:lnTo>
                  <a:pt x="338823" y="307594"/>
                </a:lnTo>
                <a:lnTo>
                  <a:pt x="342442" y="311226"/>
                </a:lnTo>
                <a:lnTo>
                  <a:pt x="346075" y="314820"/>
                </a:lnTo>
                <a:lnTo>
                  <a:pt x="350570" y="316636"/>
                </a:lnTo>
                <a:lnTo>
                  <a:pt x="361734" y="316636"/>
                </a:lnTo>
                <a:lnTo>
                  <a:pt x="366420" y="314820"/>
                </a:lnTo>
                <a:lnTo>
                  <a:pt x="370039" y="311226"/>
                </a:lnTo>
                <a:lnTo>
                  <a:pt x="373646" y="307594"/>
                </a:lnTo>
                <a:lnTo>
                  <a:pt x="375450" y="303225"/>
                </a:lnTo>
                <a:lnTo>
                  <a:pt x="375450" y="34366"/>
                </a:lnTo>
                <a:lnTo>
                  <a:pt x="466534" y="34366"/>
                </a:lnTo>
                <a:lnTo>
                  <a:pt x="470903" y="32880"/>
                </a:lnTo>
                <a:lnTo>
                  <a:pt x="478155" y="26835"/>
                </a:lnTo>
                <a:lnTo>
                  <a:pt x="479933" y="22618"/>
                </a:lnTo>
                <a:lnTo>
                  <a:pt x="479933" y="18542"/>
                </a:lnTo>
                <a:lnTo>
                  <a:pt x="479933" y="12065"/>
                </a:lnTo>
                <a:close/>
              </a:path>
            </a:pathLst>
          </a:custGeom>
          <a:solidFill>
            <a:srgbClr val="2A5D66"/>
          </a:solidFill>
        </p:spPr>
        <p:txBody>
          <a:bodyPr wrap="square" lIns="0" tIns="0" rIns="0" bIns="0" rtlCol="0"/>
          <a:lstStyle/>
          <a:p>
            <a:endParaRPr/>
          </a:p>
        </p:txBody>
      </p:sp>
      <p:sp>
        <p:nvSpPr>
          <p:cNvPr id="14" name="object 14"/>
          <p:cNvSpPr/>
          <p:nvPr/>
        </p:nvSpPr>
        <p:spPr>
          <a:xfrm>
            <a:off x="2390569" y="3133311"/>
            <a:ext cx="257810" cy="325120"/>
          </a:xfrm>
          <a:custGeom>
            <a:avLst/>
            <a:gdLst/>
            <a:ahLst/>
            <a:cxnLst/>
            <a:rect l="l" t="t" r="r" b="b"/>
            <a:pathLst>
              <a:path w="257810" h="325120">
                <a:moveTo>
                  <a:pt x="160591" y="0"/>
                </a:moveTo>
                <a:lnTo>
                  <a:pt x="112367" y="6874"/>
                </a:lnTo>
                <a:lnTo>
                  <a:pt x="70105" y="26806"/>
                </a:lnTo>
                <a:lnTo>
                  <a:pt x="36002" y="57472"/>
                </a:lnTo>
                <a:lnTo>
                  <a:pt x="12192" y="97243"/>
                </a:lnTo>
                <a:lnTo>
                  <a:pt x="763" y="144669"/>
                </a:lnTo>
                <a:lnTo>
                  <a:pt x="0" y="161937"/>
                </a:lnTo>
                <a:lnTo>
                  <a:pt x="806" y="180246"/>
                </a:lnTo>
                <a:lnTo>
                  <a:pt x="12890" y="229565"/>
                </a:lnTo>
                <a:lnTo>
                  <a:pt x="37441" y="269725"/>
                </a:lnTo>
                <a:lnTo>
                  <a:pt x="71805" y="299683"/>
                </a:lnTo>
                <a:lnTo>
                  <a:pt x="113758" y="318428"/>
                </a:lnTo>
                <a:lnTo>
                  <a:pt x="160591" y="324777"/>
                </a:lnTo>
                <a:lnTo>
                  <a:pt x="168486" y="324581"/>
                </a:lnTo>
                <a:lnTo>
                  <a:pt x="207344" y="317830"/>
                </a:lnTo>
                <a:lnTo>
                  <a:pt x="247891" y="300342"/>
                </a:lnTo>
                <a:lnTo>
                  <a:pt x="252704" y="297954"/>
                </a:lnTo>
                <a:lnTo>
                  <a:pt x="255574" y="294106"/>
                </a:lnTo>
                <a:lnTo>
                  <a:pt x="257390" y="283552"/>
                </a:lnTo>
                <a:lnTo>
                  <a:pt x="256032" y="278498"/>
                </a:lnTo>
                <a:lnTo>
                  <a:pt x="252412" y="273659"/>
                </a:lnTo>
                <a:lnTo>
                  <a:pt x="249377" y="270065"/>
                </a:lnTo>
                <a:lnTo>
                  <a:pt x="245757" y="267944"/>
                </a:lnTo>
                <a:lnTo>
                  <a:pt x="237324" y="266738"/>
                </a:lnTo>
                <a:lnTo>
                  <a:pt x="233095" y="267500"/>
                </a:lnTo>
                <a:lnTo>
                  <a:pt x="228892" y="269608"/>
                </a:lnTo>
                <a:lnTo>
                  <a:pt x="221081" y="274070"/>
                </a:lnTo>
                <a:lnTo>
                  <a:pt x="213045" y="277969"/>
                </a:lnTo>
                <a:lnTo>
                  <a:pt x="169773" y="288742"/>
                </a:lnTo>
                <a:lnTo>
                  <a:pt x="160591" y="289052"/>
                </a:lnTo>
                <a:lnTo>
                  <a:pt x="147924" y="288512"/>
                </a:lnTo>
                <a:lnTo>
                  <a:pt x="102232" y="275664"/>
                </a:lnTo>
                <a:lnTo>
                  <a:pt x="66593" y="246657"/>
                </a:lnTo>
                <a:lnTo>
                  <a:pt x="44239" y="203169"/>
                </a:lnTo>
                <a:lnTo>
                  <a:pt x="38887" y="161937"/>
                </a:lnTo>
                <a:lnTo>
                  <a:pt x="39452" y="148232"/>
                </a:lnTo>
                <a:lnTo>
                  <a:pt x="47955" y="110832"/>
                </a:lnTo>
                <a:lnTo>
                  <a:pt x="73279" y="71018"/>
                </a:lnTo>
                <a:lnTo>
                  <a:pt x="111721" y="45008"/>
                </a:lnTo>
                <a:lnTo>
                  <a:pt x="160591" y="35725"/>
                </a:lnTo>
                <a:lnTo>
                  <a:pt x="169968" y="36052"/>
                </a:lnTo>
                <a:lnTo>
                  <a:pt x="213383" y="47094"/>
                </a:lnTo>
                <a:lnTo>
                  <a:pt x="228892" y="55181"/>
                </a:lnTo>
                <a:lnTo>
                  <a:pt x="233095" y="57302"/>
                </a:lnTo>
                <a:lnTo>
                  <a:pt x="237324" y="58204"/>
                </a:lnTo>
                <a:lnTo>
                  <a:pt x="245757" y="57594"/>
                </a:lnTo>
                <a:lnTo>
                  <a:pt x="249250" y="55486"/>
                </a:lnTo>
                <a:lnTo>
                  <a:pt x="251955" y="51562"/>
                </a:lnTo>
                <a:lnTo>
                  <a:pt x="255574" y="47053"/>
                </a:lnTo>
                <a:lnTo>
                  <a:pt x="256997" y="42062"/>
                </a:lnTo>
                <a:lnTo>
                  <a:pt x="255485" y="31216"/>
                </a:lnTo>
                <a:lnTo>
                  <a:pt x="252552" y="27139"/>
                </a:lnTo>
                <a:lnTo>
                  <a:pt x="247434" y="24422"/>
                </a:lnTo>
                <a:lnTo>
                  <a:pt x="237918" y="18889"/>
                </a:lnTo>
                <a:lnTo>
                  <a:pt x="195235" y="3568"/>
                </a:lnTo>
                <a:lnTo>
                  <a:pt x="172272" y="395"/>
                </a:lnTo>
                <a:lnTo>
                  <a:pt x="160591" y="0"/>
                </a:lnTo>
                <a:close/>
              </a:path>
            </a:pathLst>
          </a:custGeom>
          <a:solidFill>
            <a:srgbClr val="2A5D66"/>
          </a:solidFill>
        </p:spPr>
        <p:txBody>
          <a:bodyPr wrap="square" lIns="0" tIns="0" rIns="0" bIns="0" rtlCol="0"/>
          <a:lstStyle/>
          <a:p>
            <a:endParaRPr/>
          </a:p>
        </p:txBody>
      </p:sp>
      <p:sp>
        <p:nvSpPr>
          <p:cNvPr id="15" name="object 15"/>
          <p:cNvSpPr/>
          <p:nvPr/>
        </p:nvSpPr>
        <p:spPr>
          <a:xfrm>
            <a:off x="2701777" y="3136486"/>
            <a:ext cx="242570" cy="320675"/>
          </a:xfrm>
          <a:custGeom>
            <a:avLst/>
            <a:gdLst/>
            <a:ahLst/>
            <a:cxnLst/>
            <a:rect l="l" t="t" r="r" b="b"/>
            <a:pathLst>
              <a:path w="242569" h="320675">
                <a:moveTo>
                  <a:pt x="229489" y="0"/>
                </a:moveTo>
                <a:lnTo>
                  <a:pt x="224370" y="0"/>
                </a:lnTo>
                <a:lnTo>
                  <a:pt x="218935" y="0"/>
                </a:lnTo>
                <a:lnTo>
                  <a:pt x="214693" y="1816"/>
                </a:lnTo>
                <a:lnTo>
                  <a:pt x="208673" y="9042"/>
                </a:lnTo>
                <a:lnTo>
                  <a:pt x="207187" y="13423"/>
                </a:lnTo>
                <a:lnTo>
                  <a:pt x="207187" y="198120"/>
                </a:lnTo>
                <a:lnTo>
                  <a:pt x="206435" y="210219"/>
                </a:lnTo>
                <a:lnTo>
                  <a:pt x="188726" y="251646"/>
                </a:lnTo>
                <a:lnTo>
                  <a:pt x="153808" y="277831"/>
                </a:lnTo>
                <a:lnTo>
                  <a:pt x="121246" y="284073"/>
                </a:lnTo>
                <a:lnTo>
                  <a:pt x="110130" y="283380"/>
                </a:lnTo>
                <a:lnTo>
                  <a:pt x="70261" y="266913"/>
                </a:lnTo>
                <a:lnTo>
                  <a:pt x="43911" y="232379"/>
                </a:lnTo>
                <a:lnTo>
                  <a:pt x="37541" y="198120"/>
                </a:lnTo>
                <a:lnTo>
                  <a:pt x="37541" y="13423"/>
                </a:lnTo>
                <a:lnTo>
                  <a:pt x="35661" y="9042"/>
                </a:lnTo>
                <a:lnTo>
                  <a:pt x="28117" y="1816"/>
                </a:lnTo>
                <a:lnTo>
                  <a:pt x="23812" y="0"/>
                </a:lnTo>
                <a:lnTo>
                  <a:pt x="13271" y="0"/>
                </a:lnTo>
                <a:lnTo>
                  <a:pt x="8674" y="1816"/>
                </a:lnTo>
                <a:lnTo>
                  <a:pt x="1714" y="9042"/>
                </a:lnTo>
                <a:lnTo>
                  <a:pt x="0" y="13423"/>
                </a:lnTo>
                <a:lnTo>
                  <a:pt x="0" y="198120"/>
                </a:lnTo>
                <a:lnTo>
                  <a:pt x="8904" y="246301"/>
                </a:lnTo>
                <a:lnTo>
                  <a:pt x="34539" y="285251"/>
                </a:lnTo>
                <a:lnTo>
                  <a:pt x="73173" y="311222"/>
                </a:lnTo>
                <a:lnTo>
                  <a:pt x="121246" y="320255"/>
                </a:lnTo>
                <a:lnTo>
                  <a:pt x="137979" y="319252"/>
                </a:lnTo>
                <a:lnTo>
                  <a:pt x="182753" y="304190"/>
                </a:lnTo>
                <a:lnTo>
                  <a:pt x="217230" y="273618"/>
                </a:lnTo>
                <a:lnTo>
                  <a:pt x="237990" y="231149"/>
                </a:lnTo>
                <a:lnTo>
                  <a:pt x="242011" y="198120"/>
                </a:lnTo>
                <a:lnTo>
                  <a:pt x="242011" y="13423"/>
                </a:lnTo>
                <a:lnTo>
                  <a:pt x="240360" y="9042"/>
                </a:lnTo>
                <a:lnTo>
                  <a:pt x="233718" y="1816"/>
                </a:lnTo>
                <a:lnTo>
                  <a:pt x="229489" y="0"/>
                </a:lnTo>
                <a:close/>
              </a:path>
            </a:pathLst>
          </a:custGeom>
          <a:solidFill>
            <a:srgbClr val="2A5D66"/>
          </a:solidFill>
        </p:spPr>
        <p:txBody>
          <a:bodyPr wrap="square" lIns="0" tIns="0" rIns="0" bIns="0" rtlCol="0"/>
          <a:lstStyle/>
          <a:p>
            <a:endParaRPr/>
          </a:p>
        </p:txBody>
      </p:sp>
      <p:sp>
        <p:nvSpPr>
          <p:cNvPr id="16" name="object 16"/>
          <p:cNvSpPr/>
          <p:nvPr/>
        </p:nvSpPr>
        <p:spPr>
          <a:xfrm>
            <a:off x="3022930" y="3136937"/>
            <a:ext cx="434975" cy="316865"/>
          </a:xfrm>
          <a:custGeom>
            <a:avLst/>
            <a:gdLst/>
            <a:ahLst/>
            <a:cxnLst/>
            <a:rect l="l" t="t" r="r" b="b"/>
            <a:pathLst>
              <a:path w="434975" h="316864">
                <a:moveTo>
                  <a:pt x="193167" y="293878"/>
                </a:moveTo>
                <a:lnTo>
                  <a:pt x="191363" y="289572"/>
                </a:lnTo>
                <a:lnTo>
                  <a:pt x="184111" y="282638"/>
                </a:lnTo>
                <a:lnTo>
                  <a:pt x="179743" y="280898"/>
                </a:lnTo>
                <a:lnTo>
                  <a:pt x="174599" y="280898"/>
                </a:lnTo>
                <a:lnTo>
                  <a:pt x="37528" y="280898"/>
                </a:lnTo>
                <a:lnTo>
                  <a:pt x="37528" y="12966"/>
                </a:lnTo>
                <a:lnTo>
                  <a:pt x="35725" y="8674"/>
                </a:lnTo>
                <a:lnTo>
                  <a:pt x="28511" y="1727"/>
                </a:lnTo>
                <a:lnTo>
                  <a:pt x="24142" y="0"/>
                </a:lnTo>
                <a:lnTo>
                  <a:pt x="13589" y="0"/>
                </a:lnTo>
                <a:lnTo>
                  <a:pt x="9055" y="1727"/>
                </a:lnTo>
                <a:lnTo>
                  <a:pt x="1816" y="8674"/>
                </a:lnTo>
                <a:lnTo>
                  <a:pt x="0" y="12966"/>
                </a:lnTo>
                <a:lnTo>
                  <a:pt x="0" y="303225"/>
                </a:lnTo>
                <a:lnTo>
                  <a:pt x="1739" y="307594"/>
                </a:lnTo>
                <a:lnTo>
                  <a:pt x="8674" y="314820"/>
                </a:lnTo>
                <a:lnTo>
                  <a:pt x="12966" y="316636"/>
                </a:lnTo>
                <a:lnTo>
                  <a:pt x="179743" y="316636"/>
                </a:lnTo>
                <a:lnTo>
                  <a:pt x="184111" y="314972"/>
                </a:lnTo>
                <a:lnTo>
                  <a:pt x="191363" y="308343"/>
                </a:lnTo>
                <a:lnTo>
                  <a:pt x="193167" y="304126"/>
                </a:lnTo>
                <a:lnTo>
                  <a:pt x="193167" y="293878"/>
                </a:lnTo>
                <a:close/>
              </a:path>
              <a:path w="434975" h="316864">
                <a:moveTo>
                  <a:pt x="434733" y="12065"/>
                </a:moveTo>
                <a:lnTo>
                  <a:pt x="432917" y="7899"/>
                </a:lnTo>
                <a:lnTo>
                  <a:pt x="425665" y="1574"/>
                </a:lnTo>
                <a:lnTo>
                  <a:pt x="421271" y="0"/>
                </a:lnTo>
                <a:lnTo>
                  <a:pt x="200710" y="0"/>
                </a:lnTo>
                <a:lnTo>
                  <a:pt x="196405" y="1574"/>
                </a:lnTo>
                <a:lnTo>
                  <a:pt x="192938" y="4749"/>
                </a:lnTo>
                <a:lnTo>
                  <a:pt x="189445" y="7899"/>
                </a:lnTo>
                <a:lnTo>
                  <a:pt x="187731" y="12065"/>
                </a:lnTo>
                <a:lnTo>
                  <a:pt x="187858" y="22618"/>
                </a:lnTo>
                <a:lnTo>
                  <a:pt x="189445" y="26454"/>
                </a:lnTo>
                <a:lnTo>
                  <a:pt x="196405" y="32791"/>
                </a:lnTo>
                <a:lnTo>
                  <a:pt x="200710" y="34366"/>
                </a:lnTo>
                <a:lnTo>
                  <a:pt x="291757" y="34366"/>
                </a:lnTo>
                <a:lnTo>
                  <a:pt x="291757" y="303225"/>
                </a:lnTo>
                <a:lnTo>
                  <a:pt x="293573" y="307594"/>
                </a:lnTo>
                <a:lnTo>
                  <a:pt x="297192" y="311226"/>
                </a:lnTo>
                <a:lnTo>
                  <a:pt x="300824" y="314820"/>
                </a:lnTo>
                <a:lnTo>
                  <a:pt x="305320" y="316636"/>
                </a:lnTo>
                <a:lnTo>
                  <a:pt x="316484" y="316636"/>
                </a:lnTo>
                <a:lnTo>
                  <a:pt x="321170" y="314820"/>
                </a:lnTo>
                <a:lnTo>
                  <a:pt x="324802" y="311226"/>
                </a:lnTo>
                <a:lnTo>
                  <a:pt x="328396" y="307594"/>
                </a:lnTo>
                <a:lnTo>
                  <a:pt x="330200" y="303225"/>
                </a:lnTo>
                <a:lnTo>
                  <a:pt x="330200" y="34366"/>
                </a:lnTo>
                <a:lnTo>
                  <a:pt x="421271" y="34366"/>
                </a:lnTo>
                <a:lnTo>
                  <a:pt x="425665" y="32880"/>
                </a:lnTo>
                <a:lnTo>
                  <a:pt x="432917" y="26835"/>
                </a:lnTo>
                <a:lnTo>
                  <a:pt x="434733" y="22618"/>
                </a:lnTo>
                <a:lnTo>
                  <a:pt x="434733" y="18542"/>
                </a:lnTo>
                <a:lnTo>
                  <a:pt x="434733" y="12065"/>
                </a:lnTo>
                <a:close/>
              </a:path>
            </a:pathLst>
          </a:custGeom>
          <a:solidFill>
            <a:srgbClr val="2A5D66"/>
          </a:solidFill>
        </p:spPr>
        <p:txBody>
          <a:bodyPr wrap="square" lIns="0" tIns="0" rIns="0" bIns="0" rtlCol="0"/>
          <a:lstStyle/>
          <a:p>
            <a:endParaRPr/>
          </a:p>
        </p:txBody>
      </p:sp>
      <p:sp>
        <p:nvSpPr>
          <p:cNvPr id="17" name="object 17"/>
          <p:cNvSpPr/>
          <p:nvPr/>
        </p:nvSpPr>
        <p:spPr>
          <a:xfrm>
            <a:off x="3511927" y="3136486"/>
            <a:ext cx="242570" cy="320675"/>
          </a:xfrm>
          <a:custGeom>
            <a:avLst/>
            <a:gdLst/>
            <a:ahLst/>
            <a:cxnLst/>
            <a:rect l="l" t="t" r="r" b="b"/>
            <a:pathLst>
              <a:path w="242570" h="320675">
                <a:moveTo>
                  <a:pt x="229488" y="0"/>
                </a:moveTo>
                <a:lnTo>
                  <a:pt x="224370" y="0"/>
                </a:lnTo>
                <a:lnTo>
                  <a:pt x="218960" y="0"/>
                </a:lnTo>
                <a:lnTo>
                  <a:pt x="214693" y="1816"/>
                </a:lnTo>
                <a:lnTo>
                  <a:pt x="208673" y="9042"/>
                </a:lnTo>
                <a:lnTo>
                  <a:pt x="207187" y="13423"/>
                </a:lnTo>
                <a:lnTo>
                  <a:pt x="207187" y="198120"/>
                </a:lnTo>
                <a:lnTo>
                  <a:pt x="206435" y="210219"/>
                </a:lnTo>
                <a:lnTo>
                  <a:pt x="188726" y="251646"/>
                </a:lnTo>
                <a:lnTo>
                  <a:pt x="153808" y="277831"/>
                </a:lnTo>
                <a:lnTo>
                  <a:pt x="121246" y="284073"/>
                </a:lnTo>
                <a:lnTo>
                  <a:pt x="110136" y="283380"/>
                </a:lnTo>
                <a:lnTo>
                  <a:pt x="70277" y="266913"/>
                </a:lnTo>
                <a:lnTo>
                  <a:pt x="43911" y="232379"/>
                </a:lnTo>
                <a:lnTo>
                  <a:pt x="37541" y="198120"/>
                </a:lnTo>
                <a:lnTo>
                  <a:pt x="37541" y="13423"/>
                </a:lnTo>
                <a:lnTo>
                  <a:pt x="35661" y="9042"/>
                </a:lnTo>
                <a:lnTo>
                  <a:pt x="28117" y="1816"/>
                </a:lnTo>
                <a:lnTo>
                  <a:pt x="23812" y="0"/>
                </a:lnTo>
                <a:lnTo>
                  <a:pt x="13271" y="0"/>
                </a:lnTo>
                <a:lnTo>
                  <a:pt x="8674" y="1816"/>
                </a:lnTo>
                <a:lnTo>
                  <a:pt x="1752" y="9042"/>
                </a:lnTo>
                <a:lnTo>
                  <a:pt x="0" y="13423"/>
                </a:lnTo>
                <a:lnTo>
                  <a:pt x="0" y="198120"/>
                </a:lnTo>
                <a:lnTo>
                  <a:pt x="8920" y="246301"/>
                </a:lnTo>
                <a:lnTo>
                  <a:pt x="34540" y="285251"/>
                </a:lnTo>
                <a:lnTo>
                  <a:pt x="73178" y="311222"/>
                </a:lnTo>
                <a:lnTo>
                  <a:pt x="121246" y="320255"/>
                </a:lnTo>
                <a:lnTo>
                  <a:pt x="137979" y="319252"/>
                </a:lnTo>
                <a:lnTo>
                  <a:pt x="182752" y="304190"/>
                </a:lnTo>
                <a:lnTo>
                  <a:pt x="217230" y="273618"/>
                </a:lnTo>
                <a:lnTo>
                  <a:pt x="237999" y="231149"/>
                </a:lnTo>
                <a:lnTo>
                  <a:pt x="242011" y="198120"/>
                </a:lnTo>
                <a:lnTo>
                  <a:pt x="242011" y="13423"/>
                </a:lnTo>
                <a:lnTo>
                  <a:pt x="240360" y="9042"/>
                </a:lnTo>
                <a:lnTo>
                  <a:pt x="233718" y="1816"/>
                </a:lnTo>
                <a:lnTo>
                  <a:pt x="229488" y="0"/>
                </a:lnTo>
                <a:close/>
              </a:path>
            </a:pathLst>
          </a:custGeom>
          <a:solidFill>
            <a:srgbClr val="2A5D66"/>
          </a:solidFill>
        </p:spPr>
        <p:txBody>
          <a:bodyPr wrap="square" lIns="0" tIns="0" rIns="0" bIns="0" rtlCol="0"/>
          <a:lstStyle/>
          <a:p>
            <a:endParaRPr/>
          </a:p>
        </p:txBody>
      </p:sp>
      <p:sp>
        <p:nvSpPr>
          <p:cNvPr id="18" name="object 18"/>
          <p:cNvSpPr/>
          <p:nvPr/>
        </p:nvSpPr>
        <p:spPr>
          <a:xfrm>
            <a:off x="3833079" y="3136935"/>
            <a:ext cx="246379" cy="316865"/>
          </a:xfrm>
          <a:custGeom>
            <a:avLst/>
            <a:gdLst/>
            <a:ahLst/>
            <a:cxnLst/>
            <a:rect l="l" t="t" r="r" b="b"/>
            <a:pathLst>
              <a:path w="246379" h="316864">
                <a:moveTo>
                  <a:pt x="142951" y="0"/>
                </a:moveTo>
                <a:lnTo>
                  <a:pt x="12979" y="0"/>
                </a:lnTo>
                <a:lnTo>
                  <a:pt x="8674" y="1727"/>
                </a:lnTo>
                <a:lnTo>
                  <a:pt x="1752" y="8674"/>
                </a:lnTo>
                <a:lnTo>
                  <a:pt x="0" y="12966"/>
                </a:lnTo>
                <a:lnTo>
                  <a:pt x="0" y="303225"/>
                </a:lnTo>
                <a:lnTo>
                  <a:pt x="2031" y="307594"/>
                </a:lnTo>
                <a:lnTo>
                  <a:pt x="10198" y="314820"/>
                </a:lnTo>
                <a:lnTo>
                  <a:pt x="15074" y="316636"/>
                </a:lnTo>
                <a:lnTo>
                  <a:pt x="25946" y="316636"/>
                </a:lnTo>
                <a:lnTo>
                  <a:pt x="37566" y="188175"/>
                </a:lnTo>
                <a:lnTo>
                  <a:pt x="32130" y="188175"/>
                </a:lnTo>
                <a:lnTo>
                  <a:pt x="37566" y="180022"/>
                </a:lnTo>
                <a:lnTo>
                  <a:pt x="197455" y="180022"/>
                </a:lnTo>
                <a:lnTo>
                  <a:pt x="194538" y="177533"/>
                </a:lnTo>
                <a:lnTo>
                  <a:pt x="188222" y="173261"/>
                </a:lnTo>
                <a:lnTo>
                  <a:pt x="185630" y="171881"/>
                </a:lnTo>
                <a:lnTo>
                  <a:pt x="176872" y="171881"/>
                </a:lnTo>
                <a:lnTo>
                  <a:pt x="166928" y="164642"/>
                </a:lnTo>
                <a:lnTo>
                  <a:pt x="191370" y="164642"/>
                </a:lnTo>
                <a:lnTo>
                  <a:pt x="192260" y="164139"/>
                </a:lnTo>
                <a:lnTo>
                  <a:pt x="192845" y="163728"/>
                </a:lnTo>
                <a:lnTo>
                  <a:pt x="37566" y="163728"/>
                </a:lnTo>
                <a:lnTo>
                  <a:pt x="32130" y="155600"/>
                </a:lnTo>
                <a:lnTo>
                  <a:pt x="37566" y="155600"/>
                </a:lnTo>
                <a:lnTo>
                  <a:pt x="37566" y="34823"/>
                </a:lnTo>
                <a:lnTo>
                  <a:pt x="33947" y="34823"/>
                </a:lnTo>
                <a:lnTo>
                  <a:pt x="37566" y="26238"/>
                </a:lnTo>
                <a:lnTo>
                  <a:pt x="207829" y="26238"/>
                </a:lnTo>
                <a:lnTo>
                  <a:pt x="206911" y="25212"/>
                </a:lnTo>
                <a:lnTo>
                  <a:pt x="167036" y="2882"/>
                </a:lnTo>
                <a:lnTo>
                  <a:pt x="155305" y="721"/>
                </a:lnTo>
                <a:lnTo>
                  <a:pt x="142951" y="0"/>
                </a:lnTo>
                <a:close/>
              </a:path>
              <a:path w="246379" h="316864">
                <a:moveTo>
                  <a:pt x="197455" y="180022"/>
                </a:moveTo>
                <a:lnTo>
                  <a:pt x="37566" y="180022"/>
                </a:lnTo>
                <a:lnTo>
                  <a:pt x="37566" y="188175"/>
                </a:lnTo>
                <a:lnTo>
                  <a:pt x="139623" y="188175"/>
                </a:lnTo>
                <a:lnTo>
                  <a:pt x="146126" y="188925"/>
                </a:lnTo>
                <a:lnTo>
                  <a:pt x="181851" y="213956"/>
                </a:lnTo>
                <a:lnTo>
                  <a:pt x="184886" y="220294"/>
                </a:lnTo>
                <a:lnTo>
                  <a:pt x="186385" y="228282"/>
                </a:lnTo>
                <a:lnTo>
                  <a:pt x="186484" y="242250"/>
                </a:lnTo>
                <a:lnTo>
                  <a:pt x="186664" y="250143"/>
                </a:lnTo>
                <a:lnTo>
                  <a:pt x="195999" y="291814"/>
                </a:lnTo>
                <a:lnTo>
                  <a:pt x="216217" y="313461"/>
                </a:lnTo>
                <a:lnTo>
                  <a:pt x="218643" y="314972"/>
                </a:lnTo>
                <a:lnTo>
                  <a:pt x="221526" y="315874"/>
                </a:lnTo>
                <a:lnTo>
                  <a:pt x="228117" y="316496"/>
                </a:lnTo>
                <a:lnTo>
                  <a:pt x="231457" y="316115"/>
                </a:lnTo>
                <a:lnTo>
                  <a:pt x="238086" y="314007"/>
                </a:lnTo>
                <a:lnTo>
                  <a:pt x="240677" y="312127"/>
                </a:lnTo>
                <a:lnTo>
                  <a:pt x="242493" y="309410"/>
                </a:lnTo>
                <a:lnTo>
                  <a:pt x="245465" y="305181"/>
                </a:lnTo>
                <a:lnTo>
                  <a:pt x="233260" y="283324"/>
                </a:lnTo>
                <a:lnTo>
                  <a:pt x="230708" y="280377"/>
                </a:lnTo>
                <a:lnTo>
                  <a:pt x="223043" y="242250"/>
                </a:lnTo>
                <a:lnTo>
                  <a:pt x="222554" y="234302"/>
                </a:lnTo>
                <a:lnTo>
                  <a:pt x="221880" y="225107"/>
                </a:lnTo>
                <a:lnTo>
                  <a:pt x="205593" y="188063"/>
                </a:lnTo>
                <a:lnTo>
                  <a:pt x="200346" y="182489"/>
                </a:lnTo>
                <a:lnTo>
                  <a:pt x="197455" y="180022"/>
                </a:lnTo>
                <a:close/>
              </a:path>
              <a:path w="246379" h="316864">
                <a:moveTo>
                  <a:pt x="37566" y="180022"/>
                </a:moveTo>
                <a:lnTo>
                  <a:pt x="32130" y="188175"/>
                </a:lnTo>
                <a:lnTo>
                  <a:pt x="37566" y="188175"/>
                </a:lnTo>
                <a:lnTo>
                  <a:pt x="37566" y="180022"/>
                </a:lnTo>
                <a:close/>
              </a:path>
              <a:path w="246379" h="316864">
                <a:moveTo>
                  <a:pt x="166928" y="164642"/>
                </a:moveTo>
                <a:lnTo>
                  <a:pt x="176872" y="171881"/>
                </a:lnTo>
                <a:lnTo>
                  <a:pt x="181646" y="169760"/>
                </a:lnTo>
                <a:lnTo>
                  <a:pt x="181509" y="169687"/>
                </a:lnTo>
                <a:lnTo>
                  <a:pt x="174409" y="166814"/>
                </a:lnTo>
                <a:lnTo>
                  <a:pt x="166928" y="164642"/>
                </a:lnTo>
                <a:close/>
              </a:path>
              <a:path w="246379" h="316864">
                <a:moveTo>
                  <a:pt x="181646" y="169760"/>
                </a:moveTo>
                <a:lnTo>
                  <a:pt x="176872" y="171881"/>
                </a:lnTo>
                <a:lnTo>
                  <a:pt x="185630" y="171881"/>
                </a:lnTo>
                <a:lnTo>
                  <a:pt x="181646" y="169760"/>
                </a:lnTo>
                <a:close/>
              </a:path>
              <a:path w="246379" h="316864">
                <a:moveTo>
                  <a:pt x="191370" y="164642"/>
                </a:moveTo>
                <a:lnTo>
                  <a:pt x="166928" y="164642"/>
                </a:lnTo>
                <a:lnTo>
                  <a:pt x="174409" y="166814"/>
                </a:lnTo>
                <a:lnTo>
                  <a:pt x="181509" y="169687"/>
                </a:lnTo>
                <a:lnTo>
                  <a:pt x="181646" y="169760"/>
                </a:lnTo>
                <a:lnTo>
                  <a:pt x="184795" y="168361"/>
                </a:lnTo>
                <a:lnTo>
                  <a:pt x="191370" y="164642"/>
                </a:lnTo>
                <a:close/>
              </a:path>
              <a:path w="246379" h="316864">
                <a:moveTo>
                  <a:pt x="37566" y="155600"/>
                </a:moveTo>
                <a:lnTo>
                  <a:pt x="32130" y="155600"/>
                </a:lnTo>
                <a:lnTo>
                  <a:pt x="37566" y="163728"/>
                </a:lnTo>
                <a:lnTo>
                  <a:pt x="37566" y="155600"/>
                </a:lnTo>
                <a:close/>
              </a:path>
              <a:path w="246379" h="316864">
                <a:moveTo>
                  <a:pt x="207829" y="26238"/>
                </a:moveTo>
                <a:lnTo>
                  <a:pt x="37566" y="26238"/>
                </a:lnTo>
                <a:lnTo>
                  <a:pt x="37566" y="34823"/>
                </a:lnTo>
                <a:lnTo>
                  <a:pt x="140690" y="34823"/>
                </a:lnTo>
                <a:lnTo>
                  <a:pt x="151725" y="35813"/>
                </a:lnTo>
                <a:lnTo>
                  <a:pt x="185567" y="59090"/>
                </a:lnTo>
                <a:lnTo>
                  <a:pt x="194081" y="90474"/>
                </a:lnTo>
                <a:lnTo>
                  <a:pt x="193614" y="99502"/>
                </a:lnTo>
                <a:lnTo>
                  <a:pt x="178127" y="136771"/>
                </a:lnTo>
                <a:lnTo>
                  <a:pt x="142951" y="155600"/>
                </a:lnTo>
                <a:lnTo>
                  <a:pt x="37566" y="155600"/>
                </a:lnTo>
                <a:lnTo>
                  <a:pt x="37566" y="163728"/>
                </a:lnTo>
                <a:lnTo>
                  <a:pt x="192845" y="163728"/>
                </a:lnTo>
                <a:lnTo>
                  <a:pt x="199270" y="159210"/>
                </a:lnTo>
                <a:lnTo>
                  <a:pt x="225729" y="125069"/>
                </a:lnTo>
                <a:lnTo>
                  <a:pt x="232981" y="89573"/>
                </a:lnTo>
                <a:lnTo>
                  <a:pt x="232230" y="76829"/>
                </a:lnTo>
                <a:lnTo>
                  <a:pt x="229979" y="64849"/>
                </a:lnTo>
                <a:lnTo>
                  <a:pt x="226236" y="53636"/>
                </a:lnTo>
                <a:lnTo>
                  <a:pt x="221005" y="43192"/>
                </a:lnTo>
                <a:lnTo>
                  <a:pt x="214474" y="33664"/>
                </a:lnTo>
                <a:lnTo>
                  <a:pt x="207829" y="26238"/>
                </a:lnTo>
                <a:close/>
              </a:path>
              <a:path w="246379" h="316864">
                <a:moveTo>
                  <a:pt x="37566" y="26238"/>
                </a:moveTo>
                <a:lnTo>
                  <a:pt x="33947" y="34823"/>
                </a:lnTo>
                <a:lnTo>
                  <a:pt x="37566" y="34823"/>
                </a:lnTo>
                <a:lnTo>
                  <a:pt x="37566" y="26238"/>
                </a:lnTo>
                <a:close/>
              </a:path>
            </a:pathLst>
          </a:custGeom>
          <a:solidFill>
            <a:srgbClr val="2A5D66"/>
          </a:solidFill>
        </p:spPr>
        <p:txBody>
          <a:bodyPr wrap="square" lIns="0" tIns="0" rIns="0" bIns="0" rtlCol="0"/>
          <a:lstStyle/>
          <a:p>
            <a:endParaRPr/>
          </a:p>
        </p:txBody>
      </p:sp>
      <p:sp>
        <p:nvSpPr>
          <p:cNvPr id="19" name="object 19"/>
          <p:cNvSpPr/>
          <p:nvPr/>
        </p:nvSpPr>
        <p:spPr>
          <a:xfrm>
            <a:off x="4138856" y="3136939"/>
            <a:ext cx="198120" cy="316865"/>
          </a:xfrm>
          <a:custGeom>
            <a:avLst/>
            <a:gdLst/>
            <a:ahLst/>
            <a:cxnLst/>
            <a:rect l="l" t="t" r="r" b="b"/>
            <a:pathLst>
              <a:path w="198120" h="316864">
                <a:moveTo>
                  <a:pt x="184277" y="0"/>
                </a:moveTo>
                <a:lnTo>
                  <a:pt x="12979" y="0"/>
                </a:lnTo>
                <a:lnTo>
                  <a:pt x="8674" y="1727"/>
                </a:lnTo>
                <a:lnTo>
                  <a:pt x="1752" y="8674"/>
                </a:lnTo>
                <a:lnTo>
                  <a:pt x="0" y="12966"/>
                </a:lnTo>
                <a:lnTo>
                  <a:pt x="0" y="303225"/>
                </a:lnTo>
                <a:lnTo>
                  <a:pt x="1752" y="307594"/>
                </a:lnTo>
                <a:lnTo>
                  <a:pt x="8674" y="314820"/>
                </a:lnTo>
                <a:lnTo>
                  <a:pt x="12979" y="316636"/>
                </a:lnTo>
                <a:lnTo>
                  <a:pt x="184277" y="316636"/>
                </a:lnTo>
                <a:lnTo>
                  <a:pt x="188645" y="314972"/>
                </a:lnTo>
                <a:lnTo>
                  <a:pt x="192278" y="311670"/>
                </a:lnTo>
                <a:lnTo>
                  <a:pt x="195859" y="308330"/>
                </a:lnTo>
                <a:lnTo>
                  <a:pt x="197675" y="304114"/>
                </a:lnTo>
                <a:lnTo>
                  <a:pt x="197675" y="294474"/>
                </a:lnTo>
                <a:lnTo>
                  <a:pt x="195859" y="290398"/>
                </a:lnTo>
                <a:lnTo>
                  <a:pt x="192278" y="286778"/>
                </a:lnTo>
                <a:lnTo>
                  <a:pt x="190009" y="284518"/>
                </a:lnTo>
                <a:lnTo>
                  <a:pt x="37541" y="284518"/>
                </a:lnTo>
                <a:lnTo>
                  <a:pt x="34848" y="281355"/>
                </a:lnTo>
                <a:lnTo>
                  <a:pt x="37541" y="281355"/>
                </a:lnTo>
                <a:lnTo>
                  <a:pt x="37541" y="171424"/>
                </a:lnTo>
                <a:lnTo>
                  <a:pt x="34404" y="171424"/>
                </a:lnTo>
                <a:lnTo>
                  <a:pt x="37541" y="167347"/>
                </a:lnTo>
                <a:lnTo>
                  <a:pt x="171125" y="167347"/>
                </a:lnTo>
                <a:lnTo>
                  <a:pt x="175514" y="163512"/>
                </a:lnTo>
                <a:lnTo>
                  <a:pt x="177317" y="159372"/>
                </a:lnTo>
                <a:lnTo>
                  <a:pt x="177317" y="149098"/>
                </a:lnTo>
                <a:lnTo>
                  <a:pt x="175514" y="144894"/>
                </a:lnTo>
                <a:lnTo>
                  <a:pt x="171888" y="141579"/>
                </a:lnTo>
                <a:lnTo>
                  <a:pt x="37541" y="141579"/>
                </a:lnTo>
                <a:lnTo>
                  <a:pt x="33045" y="136588"/>
                </a:lnTo>
                <a:lnTo>
                  <a:pt x="37541" y="136588"/>
                </a:lnTo>
                <a:lnTo>
                  <a:pt x="37541" y="34823"/>
                </a:lnTo>
                <a:lnTo>
                  <a:pt x="33489" y="34823"/>
                </a:lnTo>
                <a:lnTo>
                  <a:pt x="37541" y="27139"/>
                </a:lnTo>
                <a:lnTo>
                  <a:pt x="195587" y="27139"/>
                </a:lnTo>
                <a:lnTo>
                  <a:pt x="195859" y="26898"/>
                </a:lnTo>
                <a:lnTo>
                  <a:pt x="197675" y="22758"/>
                </a:lnTo>
                <a:lnTo>
                  <a:pt x="197675" y="12509"/>
                </a:lnTo>
                <a:lnTo>
                  <a:pt x="195859" y="8280"/>
                </a:lnTo>
                <a:lnTo>
                  <a:pt x="192278" y="4965"/>
                </a:lnTo>
                <a:lnTo>
                  <a:pt x="188645" y="1651"/>
                </a:lnTo>
                <a:lnTo>
                  <a:pt x="184277" y="0"/>
                </a:lnTo>
                <a:close/>
              </a:path>
              <a:path w="198120" h="316864">
                <a:moveTo>
                  <a:pt x="37541" y="281355"/>
                </a:moveTo>
                <a:lnTo>
                  <a:pt x="34848" y="281355"/>
                </a:lnTo>
                <a:lnTo>
                  <a:pt x="37541" y="284518"/>
                </a:lnTo>
                <a:lnTo>
                  <a:pt x="37541" y="281355"/>
                </a:lnTo>
                <a:close/>
              </a:path>
              <a:path w="198120" h="316864">
                <a:moveTo>
                  <a:pt x="184277" y="281355"/>
                </a:moveTo>
                <a:lnTo>
                  <a:pt x="37541" y="281355"/>
                </a:lnTo>
                <a:lnTo>
                  <a:pt x="37541" y="284518"/>
                </a:lnTo>
                <a:lnTo>
                  <a:pt x="190009" y="284518"/>
                </a:lnTo>
                <a:lnTo>
                  <a:pt x="188645" y="283159"/>
                </a:lnTo>
                <a:lnTo>
                  <a:pt x="184277" y="281355"/>
                </a:lnTo>
                <a:close/>
              </a:path>
              <a:path w="198120" h="316864">
                <a:moveTo>
                  <a:pt x="37541" y="167347"/>
                </a:moveTo>
                <a:lnTo>
                  <a:pt x="34404" y="171424"/>
                </a:lnTo>
                <a:lnTo>
                  <a:pt x="37541" y="171424"/>
                </a:lnTo>
                <a:lnTo>
                  <a:pt x="37541" y="167347"/>
                </a:lnTo>
                <a:close/>
              </a:path>
              <a:path w="198120" h="316864">
                <a:moveTo>
                  <a:pt x="171125" y="167347"/>
                </a:moveTo>
                <a:lnTo>
                  <a:pt x="37541" y="167347"/>
                </a:lnTo>
                <a:lnTo>
                  <a:pt x="37541" y="171424"/>
                </a:lnTo>
                <a:lnTo>
                  <a:pt x="163893" y="171424"/>
                </a:lnTo>
                <a:lnTo>
                  <a:pt x="168262" y="169849"/>
                </a:lnTo>
                <a:lnTo>
                  <a:pt x="171125" y="167347"/>
                </a:lnTo>
                <a:close/>
              </a:path>
              <a:path w="198120" h="316864">
                <a:moveTo>
                  <a:pt x="37541" y="136588"/>
                </a:moveTo>
                <a:lnTo>
                  <a:pt x="33045" y="136588"/>
                </a:lnTo>
                <a:lnTo>
                  <a:pt x="37541" y="141579"/>
                </a:lnTo>
                <a:lnTo>
                  <a:pt x="37541" y="136588"/>
                </a:lnTo>
                <a:close/>
              </a:path>
              <a:path w="198120" h="316864">
                <a:moveTo>
                  <a:pt x="163893" y="136588"/>
                </a:moveTo>
                <a:lnTo>
                  <a:pt x="37541" y="136588"/>
                </a:lnTo>
                <a:lnTo>
                  <a:pt x="37541" y="141579"/>
                </a:lnTo>
                <a:lnTo>
                  <a:pt x="171888" y="141579"/>
                </a:lnTo>
                <a:lnTo>
                  <a:pt x="168262" y="138264"/>
                </a:lnTo>
                <a:lnTo>
                  <a:pt x="163893" y="136588"/>
                </a:lnTo>
                <a:close/>
              </a:path>
              <a:path w="198120" h="316864">
                <a:moveTo>
                  <a:pt x="37541" y="27139"/>
                </a:moveTo>
                <a:lnTo>
                  <a:pt x="33489" y="34823"/>
                </a:lnTo>
                <a:lnTo>
                  <a:pt x="37541" y="34823"/>
                </a:lnTo>
                <a:lnTo>
                  <a:pt x="37541" y="27139"/>
                </a:lnTo>
                <a:close/>
              </a:path>
              <a:path w="198120" h="316864">
                <a:moveTo>
                  <a:pt x="195587" y="27139"/>
                </a:moveTo>
                <a:lnTo>
                  <a:pt x="37541" y="27139"/>
                </a:lnTo>
                <a:lnTo>
                  <a:pt x="37541" y="34823"/>
                </a:lnTo>
                <a:lnTo>
                  <a:pt x="184277" y="34823"/>
                </a:lnTo>
                <a:lnTo>
                  <a:pt x="188645" y="33235"/>
                </a:lnTo>
                <a:lnTo>
                  <a:pt x="192278" y="30073"/>
                </a:lnTo>
                <a:lnTo>
                  <a:pt x="195587" y="27139"/>
                </a:lnTo>
                <a:close/>
              </a:path>
            </a:pathLst>
          </a:custGeom>
          <a:solidFill>
            <a:srgbClr val="2A5D66"/>
          </a:solidFill>
        </p:spPr>
        <p:txBody>
          <a:bodyPr wrap="square" lIns="0" tIns="0" rIns="0" bIns="0" rtlCol="0"/>
          <a:lstStyle/>
          <a:p>
            <a:endParaRPr/>
          </a:p>
        </p:txBody>
      </p:sp>
      <p:sp>
        <p:nvSpPr>
          <p:cNvPr id="20" name="object 20"/>
          <p:cNvSpPr/>
          <p:nvPr/>
        </p:nvSpPr>
        <p:spPr>
          <a:xfrm>
            <a:off x="654469" y="3629913"/>
            <a:ext cx="534670" cy="325755"/>
          </a:xfrm>
          <a:custGeom>
            <a:avLst/>
            <a:gdLst/>
            <a:ahLst/>
            <a:cxnLst/>
            <a:rect l="l" t="t" r="r" b="b"/>
            <a:pathLst>
              <a:path w="534669" h="325754">
                <a:moveTo>
                  <a:pt x="191820" y="14185"/>
                </a:moveTo>
                <a:lnTo>
                  <a:pt x="190525" y="10934"/>
                </a:lnTo>
                <a:lnTo>
                  <a:pt x="185407" y="5816"/>
                </a:lnTo>
                <a:lnTo>
                  <a:pt x="182168" y="4533"/>
                </a:lnTo>
                <a:lnTo>
                  <a:pt x="9969" y="4533"/>
                </a:lnTo>
                <a:lnTo>
                  <a:pt x="6794" y="5892"/>
                </a:lnTo>
                <a:lnTo>
                  <a:pt x="1358" y="11315"/>
                </a:lnTo>
                <a:lnTo>
                  <a:pt x="0" y="14490"/>
                </a:lnTo>
                <a:lnTo>
                  <a:pt x="0" y="311213"/>
                </a:lnTo>
                <a:lnTo>
                  <a:pt x="1295" y="314388"/>
                </a:lnTo>
                <a:lnTo>
                  <a:pt x="6413" y="319811"/>
                </a:lnTo>
                <a:lnTo>
                  <a:pt x="9804" y="321170"/>
                </a:lnTo>
                <a:lnTo>
                  <a:pt x="17957" y="321170"/>
                </a:lnTo>
                <a:lnTo>
                  <a:pt x="21196" y="319811"/>
                </a:lnTo>
                <a:lnTo>
                  <a:pt x="23749" y="317093"/>
                </a:lnTo>
                <a:lnTo>
                  <a:pt x="26327" y="314388"/>
                </a:lnTo>
                <a:lnTo>
                  <a:pt x="27609" y="311213"/>
                </a:lnTo>
                <a:lnTo>
                  <a:pt x="27609" y="170992"/>
                </a:lnTo>
                <a:lnTo>
                  <a:pt x="161785" y="170992"/>
                </a:lnTo>
                <a:lnTo>
                  <a:pt x="165061" y="169773"/>
                </a:lnTo>
                <a:lnTo>
                  <a:pt x="167627" y="167360"/>
                </a:lnTo>
                <a:lnTo>
                  <a:pt x="170167" y="164960"/>
                </a:lnTo>
                <a:lnTo>
                  <a:pt x="171462" y="161798"/>
                </a:lnTo>
                <a:lnTo>
                  <a:pt x="171462" y="154254"/>
                </a:lnTo>
                <a:lnTo>
                  <a:pt x="170167" y="151168"/>
                </a:lnTo>
                <a:lnTo>
                  <a:pt x="167843" y="148818"/>
                </a:lnTo>
                <a:lnTo>
                  <a:pt x="165061" y="146024"/>
                </a:lnTo>
                <a:lnTo>
                  <a:pt x="161785" y="144754"/>
                </a:lnTo>
                <a:lnTo>
                  <a:pt x="27609" y="144754"/>
                </a:lnTo>
                <a:lnTo>
                  <a:pt x="27609" y="31229"/>
                </a:lnTo>
                <a:lnTo>
                  <a:pt x="182168" y="31229"/>
                </a:lnTo>
                <a:lnTo>
                  <a:pt x="185407" y="29933"/>
                </a:lnTo>
                <a:lnTo>
                  <a:pt x="186829" y="28511"/>
                </a:lnTo>
                <a:lnTo>
                  <a:pt x="190525" y="24815"/>
                </a:lnTo>
                <a:lnTo>
                  <a:pt x="191820" y="21717"/>
                </a:lnTo>
                <a:lnTo>
                  <a:pt x="191820" y="14185"/>
                </a:lnTo>
                <a:close/>
              </a:path>
              <a:path w="534669" h="325754">
                <a:moveTo>
                  <a:pt x="534238" y="162852"/>
                </a:moveTo>
                <a:lnTo>
                  <a:pt x="528002" y="112687"/>
                </a:lnTo>
                <a:lnTo>
                  <a:pt x="509765" y="69773"/>
                </a:lnTo>
                <a:lnTo>
                  <a:pt x="505307" y="63233"/>
                </a:lnTo>
                <a:lnTo>
                  <a:pt x="505307" y="162852"/>
                </a:lnTo>
                <a:lnTo>
                  <a:pt x="504329" y="182372"/>
                </a:lnTo>
                <a:lnTo>
                  <a:pt x="489699" y="233629"/>
                </a:lnTo>
                <a:lnTo>
                  <a:pt x="459536" y="271932"/>
                </a:lnTo>
                <a:lnTo>
                  <a:pt x="416750" y="294271"/>
                </a:lnTo>
                <a:lnTo>
                  <a:pt x="382701" y="298564"/>
                </a:lnTo>
                <a:lnTo>
                  <a:pt x="365328" y="297497"/>
                </a:lnTo>
                <a:lnTo>
                  <a:pt x="319151" y="281368"/>
                </a:lnTo>
                <a:lnTo>
                  <a:pt x="284289" y="248069"/>
                </a:lnTo>
                <a:lnTo>
                  <a:pt x="264020" y="200672"/>
                </a:lnTo>
                <a:lnTo>
                  <a:pt x="260134" y="162852"/>
                </a:lnTo>
                <a:lnTo>
                  <a:pt x="261099" y="143319"/>
                </a:lnTo>
                <a:lnTo>
                  <a:pt x="275729" y="92049"/>
                </a:lnTo>
                <a:lnTo>
                  <a:pt x="306006" y="53759"/>
                </a:lnTo>
                <a:lnTo>
                  <a:pt x="348945" y="31445"/>
                </a:lnTo>
                <a:lnTo>
                  <a:pt x="382701" y="27139"/>
                </a:lnTo>
                <a:lnTo>
                  <a:pt x="400265" y="28219"/>
                </a:lnTo>
                <a:lnTo>
                  <a:pt x="446481" y="44323"/>
                </a:lnTo>
                <a:lnTo>
                  <a:pt x="481139" y="77622"/>
                </a:lnTo>
                <a:lnTo>
                  <a:pt x="501396" y="125018"/>
                </a:lnTo>
                <a:lnTo>
                  <a:pt x="505307" y="162852"/>
                </a:lnTo>
                <a:lnTo>
                  <a:pt x="505307" y="63233"/>
                </a:lnTo>
                <a:lnTo>
                  <a:pt x="470369" y="27139"/>
                </a:lnTo>
                <a:lnTo>
                  <a:pt x="429310" y="6743"/>
                </a:lnTo>
                <a:lnTo>
                  <a:pt x="382701" y="0"/>
                </a:lnTo>
                <a:lnTo>
                  <a:pt x="366522" y="749"/>
                </a:lnTo>
                <a:lnTo>
                  <a:pt x="321868" y="11976"/>
                </a:lnTo>
                <a:lnTo>
                  <a:pt x="284340" y="35560"/>
                </a:lnTo>
                <a:lnTo>
                  <a:pt x="255663" y="69773"/>
                </a:lnTo>
                <a:lnTo>
                  <a:pt x="237413" y="112687"/>
                </a:lnTo>
                <a:lnTo>
                  <a:pt x="231178" y="162852"/>
                </a:lnTo>
                <a:lnTo>
                  <a:pt x="231863" y="180340"/>
                </a:lnTo>
                <a:lnTo>
                  <a:pt x="242277" y="228219"/>
                </a:lnTo>
                <a:lnTo>
                  <a:pt x="264096" y="268325"/>
                </a:lnTo>
                <a:lnTo>
                  <a:pt x="295910" y="299237"/>
                </a:lnTo>
                <a:lnTo>
                  <a:pt x="336092" y="318947"/>
                </a:lnTo>
                <a:lnTo>
                  <a:pt x="382701" y="325678"/>
                </a:lnTo>
                <a:lnTo>
                  <a:pt x="398881" y="324929"/>
                </a:lnTo>
                <a:lnTo>
                  <a:pt x="443560" y="313702"/>
                </a:lnTo>
                <a:lnTo>
                  <a:pt x="470357" y="298564"/>
                </a:lnTo>
                <a:lnTo>
                  <a:pt x="481076" y="290131"/>
                </a:lnTo>
                <a:lnTo>
                  <a:pt x="509765" y="255917"/>
                </a:lnTo>
                <a:lnTo>
                  <a:pt x="528002" y="213017"/>
                </a:lnTo>
                <a:lnTo>
                  <a:pt x="533539" y="180340"/>
                </a:lnTo>
                <a:lnTo>
                  <a:pt x="534238" y="162852"/>
                </a:lnTo>
                <a:close/>
              </a:path>
            </a:pathLst>
          </a:custGeom>
          <a:solidFill>
            <a:srgbClr val="2A5D66"/>
          </a:solidFill>
        </p:spPr>
        <p:txBody>
          <a:bodyPr wrap="square" lIns="0" tIns="0" rIns="0" bIns="0" rtlCol="0"/>
          <a:lstStyle/>
          <a:p>
            <a:endParaRPr/>
          </a:p>
        </p:txBody>
      </p:sp>
      <p:sp>
        <p:nvSpPr>
          <p:cNvPr id="21" name="object 21"/>
          <p:cNvSpPr/>
          <p:nvPr/>
        </p:nvSpPr>
        <p:spPr>
          <a:xfrm>
            <a:off x="1252938" y="3634437"/>
            <a:ext cx="238760" cy="316865"/>
          </a:xfrm>
          <a:custGeom>
            <a:avLst/>
            <a:gdLst/>
            <a:ahLst/>
            <a:cxnLst/>
            <a:rect l="l" t="t" r="r" b="b"/>
            <a:pathLst>
              <a:path w="238759" h="316864">
                <a:moveTo>
                  <a:pt x="135699" y="0"/>
                </a:moveTo>
                <a:lnTo>
                  <a:pt x="9956" y="0"/>
                </a:lnTo>
                <a:lnTo>
                  <a:pt x="6794" y="1358"/>
                </a:lnTo>
                <a:lnTo>
                  <a:pt x="1358" y="6781"/>
                </a:lnTo>
                <a:lnTo>
                  <a:pt x="0" y="9956"/>
                </a:lnTo>
                <a:lnTo>
                  <a:pt x="0" y="306692"/>
                </a:lnTo>
                <a:lnTo>
                  <a:pt x="1422" y="309854"/>
                </a:lnTo>
                <a:lnTo>
                  <a:pt x="4305" y="312559"/>
                </a:lnTo>
                <a:lnTo>
                  <a:pt x="7150" y="315277"/>
                </a:lnTo>
                <a:lnTo>
                  <a:pt x="10871" y="316636"/>
                </a:lnTo>
                <a:lnTo>
                  <a:pt x="19304" y="316636"/>
                </a:lnTo>
                <a:lnTo>
                  <a:pt x="22479" y="315277"/>
                </a:lnTo>
                <a:lnTo>
                  <a:pt x="27305" y="309854"/>
                </a:lnTo>
                <a:lnTo>
                  <a:pt x="28498" y="306692"/>
                </a:lnTo>
                <a:lnTo>
                  <a:pt x="28498" y="181381"/>
                </a:lnTo>
                <a:lnTo>
                  <a:pt x="23520" y="181381"/>
                </a:lnTo>
                <a:lnTo>
                  <a:pt x="28498" y="175056"/>
                </a:lnTo>
                <a:lnTo>
                  <a:pt x="186430" y="175056"/>
                </a:lnTo>
                <a:lnTo>
                  <a:pt x="183654" y="173012"/>
                </a:lnTo>
                <a:lnTo>
                  <a:pt x="176264" y="168874"/>
                </a:lnTo>
                <a:lnTo>
                  <a:pt x="172587" y="167360"/>
                </a:lnTo>
                <a:lnTo>
                  <a:pt x="168275" y="167360"/>
                </a:lnTo>
                <a:lnTo>
                  <a:pt x="153892" y="162839"/>
                </a:lnTo>
                <a:lnTo>
                  <a:pt x="28498" y="162839"/>
                </a:lnTo>
                <a:lnTo>
                  <a:pt x="23520" y="156514"/>
                </a:lnTo>
                <a:lnTo>
                  <a:pt x="28498" y="156514"/>
                </a:lnTo>
                <a:lnTo>
                  <a:pt x="28498" y="26695"/>
                </a:lnTo>
                <a:lnTo>
                  <a:pt x="25336" y="26695"/>
                </a:lnTo>
                <a:lnTo>
                  <a:pt x="28498" y="20358"/>
                </a:lnTo>
                <a:lnTo>
                  <a:pt x="195313" y="20358"/>
                </a:lnTo>
                <a:lnTo>
                  <a:pt x="191468" y="17148"/>
                </a:lnTo>
                <a:lnTo>
                  <a:pt x="181851" y="11074"/>
                </a:lnTo>
                <a:lnTo>
                  <a:pt x="171328" y="6231"/>
                </a:lnTo>
                <a:lnTo>
                  <a:pt x="160127" y="2770"/>
                </a:lnTo>
                <a:lnTo>
                  <a:pt x="148250" y="692"/>
                </a:lnTo>
                <a:lnTo>
                  <a:pt x="135699" y="0"/>
                </a:lnTo>
                <a:close/>
              </a:path>
              <a:path w="238759" h="316864">
                <a:moveTo>
                  <a:pt x="186430" y="175056"/>
                </a:moveTo>
                <a:lnTo>
                  <a:pt x="28498" y="175056"/>
                </a:lnTo>
                <a:lnTo>
                  <a:pt x="28498" y="181381"/>
                </a:lnTo>
                <a:lnTo>
                  <a:pt x="135255" y="181381"/>
                </a:lnTo>
                <a:lnTo>
                  <a:pt x="141947" y="182232"/>
                </a:lnTo>
                <a:lnTo>
                  <a:pt x="179197" y="202349"/>
                </a:lnTo>
                <a:lnTo>
                  <a:pt x="188912" y="251444"/>
                </a:lnTo>
                <a:lnTo>
                  <a:pt x="189715" y="262582"/>
                </a:lnTo>
                <a:lnTo>
                  <a:pt x="208153" y="308203"/>
                </a:lnTo>
                <a:lnTo>
                  <a:pt x="221488" y="316191"/>
                </a:lnTo>
                <a:lnTo>
                  <a:pt x="226326" y="316191"/>
                </a:lnTo>
                <a:lnTo>
                  <a:pt x="228663" y="315671"/>
                </a:lnTo>
                <a:lnTo>
                  <a:pt x="233184" y="313550"/>
                </a:lnTo>
                <a:lnTo>
                  <a:pt x="234911" y="311835"/>
                </a:lnTo>
                <a:lnTo>
                  <a:pt x="236105" y="309410"/>
                </a:lnTo>
                <a:lnTo>
                  <a:pt x="237921" y="306400"/>
                </a:lnTo>
                <a:lnTo>
                  <a:pt x="238315" y="303225"/>
                </a:lnTo>
                <a:lnTo>
                  <a:pt x="236207" y="296595"/>
                </a:lnTo>
                <a:lnTo>
                  <a:pt x="234162" y="294030"/>
                </a:lnTo>
                <a:lnTo>
                  <a:pt x="231165" y="292227"/>
                </a:lnTo>
                <a:lnTo>
                  <a:pt x="227825" y="290106"/>
                </a:lnTo>
                <a:lnTo>
                  <a:pt x="216527" y="246214"/>
                </a:lnTo>
                <a:lnTo>
                  <a:pt x="216230" y="237020"/>
                </a:lnTo>
                <a:lnTo>
                  <a:pt x="215474" y="226125"/>
                </a:lnTo>
                <a:lnTo>
                  <a:pt x="196711" y="183989"/>
                </a:lnTo>
                <a:lnTo>
                  <a:pt x="190533" y="178079"/>
                </a:lnTo>
                <a:lnTo>
                  <a:pt x="186430" y="175056"/>
                </a:lnTo>
                <a:close/>
              </a:path>
              <a:path w="238759" h="316864">
                <a:moveTo>
                  <a:pt x="28498" y="175056"/>
                </a:moveTo>
                <a:lnTo>
                  <a:pt x="23520" y="181381"/>
                </a:lnTo>
                <a:lnTo>
                  <a:pt x="28498" y="181381"/>
                </a:lnTo>
                <a:lnTo>
                  <a:pt x="28498" y="175056"/>
                </a:lnTo>
                <a:close/>
              </a:path>
              <a:path w="238759" h="316864">
                <a:moveTo>
                  <a:pt x="152438" y="162382"/>
                </a:moveTo>
                <a:lnTo>
                  <a:pt x="168275" y="167360"/>
                </a:lnTo>
                <a:lnTo>
                  <a:pt x="170490" y="166497"/>
                </a:lnTo>
                <a:lnTo>
                  <a:pt x="168603" y="165720"/>
                </a:lnTo>
                <a:lnTo>
                  <a:pt x="160664" y="163555"/>
                </a:lnTo>
                <a:lnTo>
                  <a:pt x="152438" y="162382"/>
                </a:lnTo>
                <a:close/>
              </a:path>
              <a:path w="238759" h="316864">
                <a:moveTo>
                  <a:pt x="170490" y="166497"/>
                </a:moveTo>
                <a:lnTo>
                  <a:pt x="168275" y="167360"/>
                </a:lnTo>
                <a:lnTo>
                  <a:pt x="172587" y="167360"/>
                </a:lnTo>
                <a:lnTo>
                  <a:pt x="170490" y="166497"/>
                </a:lnTo>
                <a:close/>
              </a:path>
              <a:path w="238759" h="316864">
                <a:moveTo>
                  <a:pt x="179903" y="162382"/>
                </a:moveTo>
                <a:lnTo>
                  <a:pt x="152438" y="162382"/>
                </a:lnTo>
                <a:lnTo>
                  <a:pt x="160664" y="163555"/>
                </a:lnTo>
                <a:lnTo>
                  <a:pt x="168603" y="165720"/>
                </a:lnTo>
                <a:lnTo>
                  <a:pt x="170490" y="166497"/>
                </a:lnTo>
                <a:lnTo>
                  <a:pt x="176220" y="164264"/>
                </a:lnTo>
                <a:lnTo>
                  <a:pt x="179903" y="162382"/>
                </a:lnTo>
                <a:close/>
              </a:path>
              <a:path w="238759" h="316864">
                <a:moveTo>
                  <a:pt x="28498" y="156514"/>
                </a:moveTo>
                <a:lnTo>
                  <a:pt x="23520" y="156514"/>
                </a:lnTo>
                <a:lnTo>
                  <a:pt x="28498" y="162839"/>
                </a:lnTo>
                <a:lnTo>
                  <a:pt x="28498" y="156514"/>
                </a:lnTo>
                <a:close/>
              </a:path>
              <a:path w="238759" h="316864">
                <a:moveTo>
                  <a:pt x="195313" y="20358"/>
                </a:moveTo>
                <a:lnTo>
                  <a:pt x="28498" y="20358"/>
                </a:lnTo>
                <a:lnTo>
                  <a:pt x="28498" y="26695"/>
                </a:lnTo>
                <a:lnTo>
                  <a:pt x="133438" y="26695"/>
                </a:lnTo>
                <a:lnTo>
                  <a:pt x="146800" y="27755"/>
                </a:lnTo>
                <a:lnTo>
                  <a:pt x="186520" y="52681"/>
                </a:lnTo>
                <a:lnTo>
                  <a:pt x="196303" y="86398"/>
                </a:lnTo>
                <a:lnTo>
                  <a:pt x="195782" y="96268"/>
                </a:lnTo>
                <a:lnTo>
                  <a:pt x="178276" y="135864"/>
                </a:lnTo>
                <a:lnTo>
                  <a:pt x="144638" y="155369"/>
                </a:lnTo>
                <a:lnTo>
                  <a:pt x="137058" y="156514"/>
                </a:lnTo>
                <a:lnTo>
                  <a:pt x="28498" y="156514"/>
                </a:lnTo>
                <a:lnTo>
                  <a:pt x="28498" y="162839"/>
                </a:lnTo>
                <a:lnTo>
                  <a:pt x="153892" y="162839"/>
                </a:lnTo>
                <a:lnTo>
                  <a:pt x="152438" y="162382"/>
                </a:lnTo>
                <a:lnTo>
                  <a:pt x="179903" y="162382"/>
                </a:lnTo>
                <a:lnTo>
                  <a:pt x="209311" y="137563"/>
                </a:lnTo>
                <a:lnTo>
                  <a:pt x="224818" y="95244"/>
                </a:lnTo>
                <a:lnTo>
                  <a:pt x="225272" y="85483"/>
                </a:lnTo>
                <a:lnTo>
                  <a:pt x="224551" y="73589"/>
                </a:lnTo>
                <a:lnTo>
                  <a:pt x="207422" y="32421"/>
                </a:lnTo>
                <a:lnTo>
                  <a:pt x="199993" y="24264"/>
                </a:lnTo>
                <a:lnTo>
                  <a:pt x="195313" y="20358"/>
                </a:lnTo>
                <a:close/>
              </a:path>
              <a:path w="238759" h="316864">
                <a:moveTo>
                  <a:pt x="28498" y="20358"/>
                </a:moveTo>
                <a:lnTo>
                  <a:pt x="25336" y="26695"/>
                </a:lnTo>
                <a:lnTo>
                  <a:pt x="28498" y="26695"/>
                </a:lnTo>
                <a:lnTo>
                  <a:pt x="28498" y="20358"/>
                </a:lnTo>
                <a:close/>
              </a:path>
            </a:pathLst>
          </a:custGeom>
          <a:solidFill>
            <a:srgbClr val="2A5D66"/>
          </a:solidFill>
        </p:spPr>
        <p:txBody>
          <a:bodyPr wrap="square" lIns="0" tIns="0" rIns="0" bIns="0" rtlCol="0"/>
          <a:lstStyle/>
          <a:p>
            <a:endParaRPr/>
          </a:p>
        </p:txBody>
      </p:sp>
      <p:sp>
        <p:nvSpPr>
          <p:cNvPr id="22" name="object 22"/>
          <p:cNvSpPr/>
          <p:nvPr/>
        </p:nvSpPr>
        <p:spPr>
          <a:xfrm>
            <a:off x="1679508" y="3634437"/>
            <a:ext cx="238760" cy="316865"/>
          </a:xfrm>
          <a:custGeom>
            <a:avLst/>
            <a:gdLst/>
            <a:ahLst/>
            <a:cxnLst/>
            <a:rect l="l" t="t" r="r" b="b"/>
            <a:pathLst>
              <a:path w="238760" h="316864">
                <a:moveTo>
                  <a:pt x="135699" y="0"/>
                </a:moveTo>
                <a:lnTo>
                  <a:pt x="9956" y="0"/>
                </a:lnTo>
                <a:lnTo>
                  <a:pt x="6781" y="1358"/>
                </a:lnTo>
                <a:lnTo>
                  <a:pt x="1358" y="6781"/>
                </a:lnTo>
                <a:lnTo>
                  <a:pt x="0" y="9956"/>
                </a:lnTo>
                <a:lnTo>
                  <a:pt x="0" y="306692"/>
                </a:lnTo>
                <a:lnTo>
                  <a:pt x="1422" y="309854"/>
                </a:lnTo>
                <a:lnTo>
                  <a:pt x="4305" y="312559"/>
                </a:lnTo>
                <a:lnTo>
                  <a:pt x="7150" y="315277"/>
                </a:lnTo>
                <a:lnTo>
                  <a:pt x="10858" y="316636"/>
                </a:lnTo>
                <a:lnTo>
                  <a:pt x="19278" y="316636"/>
                </a:lnTo>
                <a:lnTo>
                  <a:pt x="22453" y="315277"/>
                </a:lnTo>
                <a:lnTo>
                  <a:pt x="27292" y="309854"/>
                </a:lnTo>
                <a:lnTo>
                  <a:pt x="28498" y="306692"/>
                </a:lnTo>
                <a:lnTo>
                  <a:pt x="28498" y="181381"/>
                </a:lnTo>
                <a:lnTo>
                  <a:pt x="23520" y="181381"/>
                </a:lnTo>
                <a:lnTo>
                  <a:pt x="28498" y="175056"/>
                </a:lnTo>
                <a:lnTo>
                  <a:pt x="186422" y="175056"/>
                </a:lnTo>
                <a:lnTo>
                  <a:pt x="183642" y="173012"/>
                </a:lnTo>
                <a:lnTo>
                  <a:pt x="176264" y="168874"/>
                </a:lnTo>
                <a:lnTo>
                  <a:pt x="172589" y="167360"/>
                </a:lnTo>
                <a:lnTo>
                  <a:pt x="168262" y="167360"/>
                </a:lnTo>
                <a:lnTo>
                  <a:pt x="153891" y="162839"/>
                </a:lnTo>
                <a:lnTo>
                  <a:pt x="28498" y="162839"/>
                </a:lnTo>
                <a:lnTo>
                  <a:pt x="23520" y="156514"/>
                </a:lnTo>
                <a:lnTo>
                  <a:pt x="28498" y="156514"/>
                </a:lnTo>
                <a:lnTo>
                  <a:pt x="28498" y="26695"/>
                </a:lnTo>
                <a:lnTo>
                  <a:pt x="25336" y="26695"/>
                </a:lnTo>
                <a:lnTo>
                  <a:pt x="28498" y="20358"/>
                </a:lnTo>
                <a:lnTo>
                  <a:pt x="195312" y="20358"/>
                </a:lnTo>
                <a:lnTo>
                  <a:pt x="191468" y="17148"/>
                </a:lnTo>
                <a:lnTo>
                  <a:pt x="181851" y="11074"/>
                </a:lnTo>
                <a:lnTo>
                  <a:pt x="171323" y="6231"/>
                </a:lnTo>
                <a:lnTo>
                  <a:pt x="160123" y="2770"/>
                </a:lnTo>
                <a:lnTo>
                  <a:pt x="148248" y="692"/>
                </a:lnTo>
                <a:lnTo>
                  <a:pt x="135699" y="0"/>
                </a:lnTo>
                <a:close/>
              </a:path>
              <a:path w="238760" h="316864">
                <a:moveTo>
                  <a:pt x="186422" y="175056"/>
                </a:moveTo>
                <a:lnTo>
                  <a:pt x="28498" y="175056"/>
                </a:lnTo>
                <a:lnTo>
                  <a:pt x="28498" y="181381"/>
                </a:lnTo>
                <a:lnTo>
                  <a:pt x="135255" y="181381"/>
                </a:lnTo>
                <a:lnTo>
                  <a:pt x="141947" y="182232"/>
                </a:lnTo>
                <a:lnTo>
                  <a:pt x="179197" y="202349"/>
                </a:lnTo>
                <a:lnTo>
                  <a:pt x="188899" y="251444"/>
                </a:lnTo>
                <a:lnTo>
                  <a:pt x="189701" y="262582"/>
                </a:lnTo>
                <a:lnTo>
                  <a:pt x="208153" y="308203"/>
                </a:lnTo>
                <a:lnTo>
                  <a:pt x="221488" y="316191"/>
                </a:lnTo>
                <a:lnTo>
                  <a:pt x="226301" y="316191"/>
                </a:lnTo>
                <a:lnTo>
                  <a:pt x="236105" y="309410"/>
                </a:lnTo>
                <a:lnTo>
                  <a:pt x="237921" y="306400"/>
                </a:lnTo>
                <a:lnTo>
                  <a:pt x="238315" y="303225"/>
                </a:lnTo>
                <a:lnTo>
                  <a:pt x="236194" y="296595"/>
                </a:lnTo>
                <a:lnTo>
                  <a:pt x="234175" y="294030"/>
                </a:lnTo>
                <a:lnTo>
                  <a:pt x="231152" y="292227"/>
                </a:lnTo>
                <a:lnTo>
                  <a:pt x="227825" y="290106"/>
                </a:lnTo>
                <a:lnTo>
                  <a:pt x="216508" y="246214"/>
                </a:lnTo>
                <a:lnTo>
                  <a:pt x="216204" y="237020"/>
                </a:lnTo>
                <a:lnTo>
                  <a:pt x="215463" y="226125"/>
                </a:lnTo>
                <a:lnTo>
                  <a:pt x="196713" y="183989"/>
                </a:lnTo>
                <a:lnTo>
                  <a:pt x="190533" y="178079"/>
                </a:lnTo>
                <a:lnTo>
                  <a:pt x="186422" y="175056"/>
                </a:lnTo>
                <a:close/>
              </a:path>
              <a:path w="238760" h="316864">
                <a:moveTo>
                  <a:pt x="28498" y="175056"/>
                </a:moveTo>
                <a:lnTo>
                  <a:pt x="23520" y="181381"/>
                </a:lnTo>
                <a:lnTo>
                  <a:pt x="28498" y="181381"/>
                </a:lnTo>
                <a:lnTo>
                  <a:pt x="28498" y="175056"/>
                </a:lnTo>
                <a:close/>
              </a:path>
              <a:path w="238760" h="316864">
                <a:moveTo>
                  <a:pt x="152438" y="162382"/>
                </a:moveTo>
                <a:lnTo>
                  <a:pt x="168262" y="167360"/>
                </a:lnTo>
                <a:lnTo>
                  <a:pt x="170486" y="166494"/>
                </a:lnTo>
                <a:lnTo>
                  <a:pt x="168606" y="165720"/>
                </a:lnTo>
                <a:lnTo>
                  <a:pt x="160665" y="163555"/>
                </a:lnTo>
                <a:lnTo>
                  <a:pt x="152438" y="162382"/>
                </a:lnTo>
                <a:close/>
              </a:path>
              <a:path w="238760" h="316864">
                <a:moveTo>
                  <a:pt x="170486" y="166494"/>
                </a:moveTo>
                <a:lnTo>
                  <a:pt x="168262" y="167360"/>
                </a:lnTo>
                <a:lnTo>
                  <a:pt x="172589" y="167360"/>
                </a:lnTo>
                <a:lnTo>
                  <a:pt x="170486" y="166494"/>
                </a:lnTo>
                <a:close/>
              </a:path>
              <a:path w="238760" h="316864">
                <a:moveTo>
                  <a:pt x="179900" y="162382"/>
                </a:moveTo>
                <a:lnTo>
                  <a:pt x="152438" y="162382"/>
                </a:lnTo>
                <a:lnTo>
                  <a:pt x="160665" y="163555"/>
                </a:lnTo>
                <a:lnTo>
                  <a:pt x="168606" y="165720"/>
                </a:lnTo>
                <a:lnTo>
                  <a:pt x="170486" y="166494"/>
                </a:lnTo>
                <a:lnTo>
                  <a:pt x="176215" y="164264"/>
                </a:lnTo>
                <a:lnTo>
                  <a:pt x="179900" y="162382"/>
                </a:lnTo>
                <a:close/>
              </a:path>
              <a:path w="238760" h="316864">
                <a:moveTo>
                  <a:pt x="28498" y="156514"/>
                </a:moveTo>
                <a:lnTo>
                  <a:pt x="23520" y="156514"/>
                </a:lnTo>
                <a:lnTo>
                  <a:pt x="28498" y="162839"/>
                </a:lnTo>
                <a:lnTo>
                  <a:pt x="28498" y="156514"/>
                </a:lnTo>
                <a:close/>
              </a:path>
              <a:path w="238760" h="316864">
                <a:moveTo>
                  <a:pt x="195312" y="20358"/>
                </a:moveTo>
                <a:lnTo>
                  <a:pt x="28498" y="20358"/>
                </a:lnTo>
                <a:lnTo>
                  <a:pt x="28498" y="26695"/>
                </a:lnTo>
                <a:lnTo>
                  <a:pt x="133438" y="26695"/>
                </a:lnTo>
                <a:lnTo>
                  <a:pt x="146795" y="27755"/>
                </a:lnTo>
                <a:lnTo>
                  <a:pt x="186522" y="52681"/>
                </a:lnTo>
                <a:lnTo>
                  <a:pt x="196316" y="86398"/>
                </a:lnTo>
                <a:lnTo>
                  <a:pt x="195792" y="96268"/>
                </a:lnTo>
                <a:lnTo>
                  <a:pt x="178271" y="135864"/>
                </a:lnTo>
                <a:lnTo>
                  <a:pt x="144638" y="155369"/>
                </a:lnTo>
                <a:lnTo>
                  <a:pt x="137058" y="156514"/>
                </a:lnTo>
                <a:lnTo>
                  <a:pt x="28498" y="156514"/>
                </a:lnTo>
                <a:lnTo>
                  <a:pt x="28498" y="162839"/>
                </a:lnTo>
                <a:lnTo>
                  <a:pt x="153891" y="162839"/>
                </a:lnTo>
                <a:lnTo>
                  <a:pt x="152438" y="162382"/>
                </a:lnTo>
                <a:lnTo>
                  <a:pt x="179900" y="162382"/>
                </a:lnTo>
                <a:lnTo>
                  <a:pt x="209310" y="137563"/>
                </a:lnTo>
                <a:lnTo>
                  <a:pt x="224818" y="95244"/>
                </a:lnTo>
                <a:lnTo>
                  <a:pt x="225272" y="85483"/>
                </a:lnTo>
                <a:lnTo>
                  <a:pt x="224551" y="73589"/>
                </a:lnTo>
                <a:lnTo>
                  <a:pt x="207416" y="32421"/>
                </a:lnTo>
                <a:lnTo>
                  <a:pt x="199991" y="24264"/>
                </a:lnTo>
                <a:lnTo>
                  <a:pt x="195312" y="20358"/>
                </a:lnTo>
                <a:close/>
              </a:path>
              <a:path w="238760" h="316864">
                <a:moveTo>
                  <a:pt x="28498" y="20358"/>
                </a:moveTo>
                <a:lnTo>
                  <a:pt x="25336" y="26695"/>
                </a:lnTo>
                <a:lnTo>
                  <a:pt x="28498" y="26695"/>
                </a:lnTo>
                <a:lnTo>
                  <a:pt x="28498" y="20358"/>
                </a:lnTo>
                <a:close/>
              </a:path>
            </a:pathLst>
          </a:custGeom>
          <a:solidFill>
            <a:srgbClr val="2A5D66"/>
          </a:solidFill>
        </p:spPr>
        <p:txBody>
          <a:bodyPr wrap="square" lIns="0" tIns="0" rIns="0" bIns="0" rtlCol="0"/>
          <a:lstStyle/>
          <a:p>
            <a:endParaRPr/>
          </a:p>
        </p:txBody>
      </p:sp>
      <p:sp>
        <p:nvSpPr>
          <p:cNvPr id="23" name="object 23"/>
          <p:cNvSpPr/>
          <p:nvPr/>
        </p:nvSpPr>
        <p:spPr>
          <a:xfrm>
            <a:off x="1982559" y="3629913"/>
            <a:ext cx="502284" cy="325755"/>
          </a:xfrm>
          <a:custGeom>
            <a:avLst/>
            <a:gdLst/>
            <a:ahLst/>
            <a:cxnLst/>
            <a:rect l="l" t="t" r="r" b="b"/>
            <a:pathLst>
              <a:path w="502285" h="325754">
                <a:moveTo>
                  <a:pt x="193141" y="14185"/>
                </a:moveTo>
                <a:lnTo>
                  <a:pt x="191808" y="10947"/>
                </a:lnTo>
                <a:lnTo>
                  <a:pt x="186359" y="5816"/>
                </a:lnTo>
                <a:lnTo>
                  <a:pt x="183197" y="4533"/>
                </a:lnTo>
                <a:lnTo>
                  <a:pt x="9956" y="4533"/>
                </a:lnTo>
                <a:lnTo>
                  <a:pt x="6781" y="5892"/>
                </a:lnTo>
                <a:lnTo>
                  <a:pt x="1358" y="11315"/>
                </a:lnTo>
                <a:lnTo>
                  <a:pt x="0" y="14490"/>
                </a:lnTo>
                <a:lnTo>
                  <a:pt x="0" y="311226"/>
                </a:lnTo>
                <a:lnTo>
                  <a:pt x="1358" y="314388"/>
                </a:lnTo>
                <a:lnTo>
                  <a:pt x="6781" y="319811"/>
                </a:lnTo>
                <a:lnTo>
                  <a:pt x="9956" y="321170"/>
                </a:lnTo>
                <a:lnTo>
                  <a:pt x="183197" y="321170"/>
                </a:lnTo>
                <a:lnTo>
                  <a:pt x="186359" y="319963"/>
                </a:lnTo>
                <a:lnTo>
                  <a:pt x="191808" y="315137"/>
                </a:lnTo>
                <a:lnTo>
                  <a:pt x="193141" y="311988"/>
                </a:lnTo>
                <a:lnTo>
                  <a:pt x="193141" y="304431"/>
                </a:lnTo>
                <a:lnTo>
                  <a:pt x="28498" y="294487"/>
                </a:lnTo>
                <a:lnTo>
                  <a:pt x="28498" y="171450"/>
                </a:lnTo>
                <a:lnTo>
                  <a:pt x="162852" y="171450"/>
                </a:lnTo>
                <a:lnTo>
                  <a:pt x="165989" y="170243"/>
                </a:lnTo>
                <a:lnTo>
                  <a:pt x="169735" y="166916"/>
                </a:lnTo>
                <a:lnTo>
                  <a:pt x="171424" y="165417"/>
                </a:lnTo>
                <a:lnTo>
                  <a:pt x="172783" y="162242"/>
                </a:lnTo>
                <a:lnTo>
                  <a:pt x="172783" y="154711"/>
                </a:lnTo>
                <a:lnTo>
                  <a:pt x="171424" y="151536"/>
                </a:lnTo>
                <a:lnTo>
                  <a:pt x="170522" y="150634"/>
                </a:lnTo>
                <a:lnTo>
                  <a:pt x="165989" y="146113"/>
                </a:lnTo>
                <a:lnTo>
                  <a:pt x="162852" y="144767"/>
                </a:lnTo>
                <a:lnTo>
                  <a:pt x="28498" y="144767"/>
                </a:lnTo>
                <a:lnTo>
                  <a:pt x="28498" y="31229"/>
                </a:lnTo>
                <a:lnTo>
                  <a:pt x="183197" y="31229"/>
                </a:lnTo>
                <a:lnTo>
                  <a:pt x="186359" y="30022"/>
                </a:lnTo>
                <a:lnTo>
                  <a:pt x="191808" y="25184"/>
                </a:lnTo>
                <a:lnTo>
                  <a:pt x="192506" y="23533"/>
                </a:lnTo>
                <a:lnTo>
                  <a:pt x="193141" y="22021"/>
                </a:lnTo>
                <a:lnTo>
                  <a:pt x="193141" y="14185"/>
                </a:lnTo>
                <a:close/>
              </a:path>
              <a:path w="502285" h="325754">
                <a:moveTo>
                  <a:pt x="501662" y="182308"/>
                </a:moveTo>
                <a:lnTo>
                  <a:pt x="501548" y="170853"/>
                </a:lnTo>
                <a:lnTo>
                  <a:pt x="500367" y="167906"/>
                </a:lnTo>
                <a:lnTo>
                  <a:pt x="497789" y="165341"/>
                </a:lnTo>
                <a:lnTo>
                  <a:pt x="495236" y="162763"/>
                </a:lnTo>
                <a:lnTo>
                  <a:pt x="491998" y="161493"/>
                </a:lnTo>
                <a:lnTo>
                  <a:pt x="397776" y="161493"/>
                </a:lnTo>
                <a:lnTo>
                  <a:pt x="394436" y="162699"/>
                </a:lnTo>
                <a:lnTo>
                  <a:pt x="391718" y="165125"/>
                </a:lnTo>
                <a:lnTo>
                  <a:pt x="389001" y="167513"/>
                </a:lnTo>
                <a:lnTo>
                  <a:pt x="387642" y="170853"/>
                </a:lnTo>
                <a:lnTo>
                  <a:pt x="387642" y="178676"/>
                </a:lnTo>
                <a:lnTo>
                  <a:pt x="389001" y="181851"/>
                </a:lnTo>
                <a:lnTo>
                  <a:pt x="394436" y="187274"/>
                </a:lnTo>
                <a:lnTo>
                  <a:pt x="397776" y="188633"/>
                </a:lnTo>
                <a:lnTo>
                  <a:pt x="473163" y="188633"/>
                </a:lnTo>
                <a:lnTo>
                  <a:pt x="473163" y="278193"/>
                </a:lnTo>
                <a:lnTo>
                  <a:pt x="429628" y="295249"/>
                </a:lnTo>
                <a:lnTo>
                  <a:pt x="398970" y="298564"/>
                </a:lnTo>
                <a:lnTo>
                  <a:pt x="380060" y="297459"/>
                </a:lnTo>
                <a:lnTo>
                  <a:pt x="329755" y="280911"/>
                </a:lnTo>
                <a:lnTo>
                  <a:pt x="291680" y="247078"/>
                </a:lnTo>
                <a:lnTo>
                  <a:pt x="269367" y="199720"/>
                </a:lnTo>
                <a:lnTo>
                  <a:pt x="265150" y="161493"/>
                </a:lnTo>
                <a:lnTo>
                  <a:pt x="266153" y="143903"/>
                </a:lnTo>
                <a:lnTo>
                  <a:pt x="282257" y="93192"/>
                </a:lnTo>
                <a:lnTo>
                  <a:pt x="315429" y="54432"/>
                </a:lnTo>
                <a:lnTo>
                  <a:pt x="362216" y="31559"/>
                </a:lnTo>
                <a:lnTo>
                  <a:pt x="398970" y="27152"/>
                </a:lnTo>
                <a:lnTo>
                  <a:pt x="409016" y="27470"/>
                </a:lnTo>
                <a:lnTo>
                  <a:pt x="454837" y="37998"/>
                </a:lnTo>
                <a:lnTo>
                  <a:pt x="472097" y="46304"/>
                </a:lnTo>
                <a:lnTo>
                  <a:pt x="473379" y="46824"/>
                </a:lnTo>
                <a:lnTo>
                  <a:pt x="491705" y="38150"/>
                </a:lnTo>
                <a:lnTo>
                  <a:pt x="491642" y="31559"/>
                </a:lnTo>
                <a:lnTo>
                  <a:pt x="456234" y="8851"/>
                </a:lnTo>
                <a:lnTo>
                  <a:pt x="410857" y="355"/>
                </a:lnTo>
                <a:lnTo>
                  <a:pt x="398970" y="0"/>
                </a:lnTo>
                <a:lnTo>
                  <a:pt x="381863" y="762"/>
                </a:lnTo>
                <a:lnTo>
                  <a:pt x="334289" y="12217"/>
                </a:lnTo>
                <a:lnTo>
                  <a:pt x="293954" y="36004"/>
                </a:lnTo>
                <a:lnTo>
                  <a:pt x="262978" y="70281"/>
                </a:lnTo>
                <a:lnTo>
                  <a:pt x="243001" y="113398"/>
                </a:lnTo>
                <a:lnTo>
                  <a:pt x="236194" y="161493"/>
                </a:lnTo>
                <a:lnTo>
                  <a:pt x="236232" y="165125"/>
                </a:lnTo>
                <a:lnTo>
                  <a:pt x="243001" y="212293"/>
                </a:lnTo>
                <a:lnTo>
                  <a:pt x="262978" y="255409"/>
                </a:lnTo>
                <a:lnTo>
                  <a:pt x="293954" y="289699"/>
                </a:lnTo>
                <a:lnTo>
                  <a:pt x="334289" y="313474"/>
                </a:lnTo>
                <a:lnTo>
                  <a:pt x="381863" y="324916"/>
                </a:lnTo>
                <a:lnTo>
                  <a:pt x="398970" y="325678"/>
                </a:lnTo>
                <a:lnTo>
                  <a:pt x="412191" y="325183"/>
                </a:lnTo>
                <a:lnTo>
                  <a:pt x="450329" y="317779"/>
                </a:lnTo>
                <a:lnTo>
                  <a:pt x="491261" y="298564"/>
                </a:lnTo>
                <a:lnTo>
                  <a:pt x="494868" y="296303"/>
                </a:lnTo>
                <a:lnTo>
                  <a:pt x="496976" y="294779"/>
                </a:lnTo>
                <a:lnTo>
                  <a:pt x="498627" y="292976"/>
                </a:lnTo>
                <a:lnTo>
                  <a:pt x="501053" y="288759"/>
                </a:lnTo>
                <a:lnTo>
                  <a:pt x="501662" y="286499"/>
                </a:lnTo>
                <a:lnTo>
                  <a:pt x="501662" y="286334"/>
                </a:lnTo>
                <a:lnTo>
                  <a:pt x="501662" y="276834"/>
                </a:lnTo>
                <a:lnTo>
                  <a:pt x="501662" y="188633"/>
                </a:lnTo>
                <a:lnTo>
                  <a:pt x="501662" y="182308"/>
                </a:lnTo>
                <a:close/>
              </a:path>
            </a:pathLst>
          </a:custGeom>
          <a:solidFill>
            <a:srgbClr val="2A5D66"/>
          </a:solidFill>
        </p:spPr>
        <p:txBody>
          <a:bodyPr wrap="square" lIns="0" tIns="0" rIns="0" bIns="0" rtlCol="0"/>
          <a:lstStyle/>
          <a:p>
            <a:endParaRPr/>
          </a:p>
        </p:txBody>
      </p:sp>
      <p:sp>
        <p:nvSpPr>
          <p:cNvPr id="24" name="object 24"/>
          <p:cNvSpPr/>
          <p:nvPr/>
        </p:nvSpPr>
        <p:spPr>
          <a:xfrm>
            <a:off x="2553869" y="3634441"/>
            <a:ext cx="28575" cy="316865"/>
          </a:xfrm>
          <a:custGeom>
            <a:avLst/>
            <a:gdLst/>
            <a:ahLst/>
            <a:cxnLst/>
            <a:rect l="l" t="t" r="r" b="b"/>
            <a:pathLst>
              <a:path w="28575" h="316864">
                <a:moveTo>
                  <a:pt x="18097" y="0"/>
                </a:moveTo>
                <a:lnTo>
                  <a:pt x="10261" y="0"/>
                </a:lnTo>
                <a:lnTo>
                  <a:pt x="6794" y="1358"/>
                </a:lnTo>
                <a:lnTo>
                  <a:pt x="1358" y="6781"/>
                </a:lnTo>
                <a:lnTo>
                  <a:pt x="0" y="10096"/>
                </a:lnTo>
                <a:lnTo>
                  <a:pt x="0" y="306539"/>
                </a:lnTo>
                <a:lnTo>
                  <a:pt x="1282" y="309854"/>
                </a:lnTo>
                <a:lnTo>
                  <a:pt x="6413" y="315277"/>
                </a:lnTo>
                <a:lnTo>
                  <a:pt x="9804" y="316636"/>
                </a:lnTo>
                <a:lnTo>
                  <a:pt x="17640" y="316636"/>
                </a:lnTo>
                <a:lnTo>
                  <a:pt x="20878" y="315277"/>
                </a:lnTo>
                <a:lnTo>
                  <a:pt x="26606" y="309854"/>
                </a:lnTo>
                <a:lnTo>
                  <a:pt x="28194" y="306539"/>
                </a:lnTo>
                <a:lnTo>
                  <a:pt x="28511" y="302615"/>
                </a:lnTo>
                <a:lnTo>
                  <a:pt x="28511" y="10096"/>
                </a:lnTo>
                <a:lnTo>
                  <a:pt x="27051" y="6781"/>
                </a:lnTo>
                <a:lnTo>
                  <a:pt x="21323" y="1358"/>
                </a:lnTo>
                <a:lnTo>
                  <a:pt x="18097" y="0"/>
                </a:lnTo>
                <a:close/>
              </a:path>
            </a:pathLst>
          </a:custGeom>
          <a:solidFill>
            <a:srgbClr val="2A5D66"/>
          </a:solidFill>
        </p:spPr>
        <p:txBody>
          <a:bodyPr wrap="square" lIns="0" tIns="0" rIns="0" bIns="0" rtlCol="0"/>
          <a:lstStyle/>
          <a:p>
            <a:endParaRPr/>
          </a:p>
        </p:txBody>
      </p:sp>
      <p:sp>
        <p:nvSpPr>
          <p:cNvPr id="25" name="object 25"/>
          <p:cNvSpPr/>
          <p:nvPr/>
        </p:nvSpPr>
        <p:spPr>
          <a:xfrm>
            <a:off x="2646161" y="3629911"/>
            <a:ext cx="303530" cy="325755"/>
          </a:xfrm>
          <a:custGeom>
            <a:avLst/>
            <a:gdLst/>
            <a:ahLst/>
            <a:cxnLst/>
            <a:rect l="l" t="t" r="r" b="b"/>
            <a:pathLst>
              <a:path w="303530" h="325754">
                <a:moveTo>
                  <a:pt x="151523" y="0"/>
                </a:moveTo>
                <a:lnTo>
                  <a:pt x="104919" y="6740"/>
                </a:lnTo>
                <a:lnTo>
                  <a:pt x="64733" y="26457"/>
                </a:lnTo>
                <a:lnTo>
                  <a:pt x="32903" y="57362"/>
                </a:lnTo>
                <a:lnTo>
                  <a:pt x="11061" y="97485"/>
                </a:lnTo>
                <a:lnTo>
                  <a:pt x="690" y="145369"/>
                </a:lnTo>
                <a:lnTo>
                  <a:pt x="0" y="162852"/>
                </a:lnTo>
                <a:lnTo>
                  <a:pt x="690" y="180332"/>
                </a:lnTo>
                <a:lnTo>
                  <a:pt x="11061" y="228218"/>
                </a:lnTo>
                <a:lnTo>
                  <a:pt x="32903" y="268322"/>
                </a:lnTo>
                <a:lnTo>
                  <a:pt x="64733" y="299235"/>
                </a:lnTo>
                <a:lnTo>
                  <a:pt x="104919" y="318944"/>
                </a:lnTo>
                <a:lnTo>
                  <a:pt x="151523" y="325678"/>
                </a:lnTo>
                <a:lnTo>
                  <a:pt x="167706" y="324930"/>
                </a:lnTo>
                <a:lnTo>
                  <a:pt x="212356" y="313702"/>
                </a:lnTo>
                <a:lnTo>
                  <a:pt x="239169" y="298564"/>
                </a:lnTo>
                <a:lnTo>
                  <a:pt x="151523" y="298564"/>
                </a:lnTo>
                <a:lnTo>
                  <a:pt x="134155" y="297488"/>
                </a:lnTo>
                <a:lnTo>
                  <a:pt x="87972" y="281368"/>
                </a:lnTo>
                <a:lnTo>
                  <a:pt x="53111" y="248062"/>
                </a:lnTo>
                <a:lnTo>
                  <a:pt x="32829" y="200674"/>
                </a:lnTo>
                <a:lnTo>
                  <a:pt x="28917" y="162852"/>
                </a:lnTo>
                <a:lnTo>
                  <a:pt x="29896" y="143320"/>
                </a:lnTo>
                <a:lnTo>
                  <a:pt x="44551" y="92049"/>
                </a:lnTo>
                <a:lnTo>
                  <a:pt x="74826" y="53757"/>
                </a:lnTo>
                <a:lnTo>
                  <a:pt x="117771" y="31435"/>
                </a:lnTo>
                <a:lnTo>
                  <a:pt x="151523" y="27139"/>
                </a:lnTo>
                <a:lnTo>
                  <a:pt x="239183" y="27139"/>
                </a:lnTo>
                <a:lnTo>
                  <a:pt x="238315" y="26457"/>
                </a:lnTo>
                <a:lnTo>
                  <a:pt x="198124" y="6740"/>
                </a:lnTo>
                <a:lnTo>
                  <a:pt x="167706" y="749"/>
                </a:lnTo>
                <a:lnTo>
                  <a:pt x="151523" y="0"/>
                </a:lnTo>
                <a:close/>
              </a:path>
              <a:path w="303530" h="325754">
                <a:moveTo>
                  <a:pt x="239183" y="27139"/>
                </a:moveTo>
                <a:lnTo>
                  <a:pt x="151523" y="27139"/>
                </a:lnTo>
                <a:lnTo>
                  <a:pt x="169074" y="28213"/>
                </a:lnTo>
                <a:lnTo>
                  <a:pt x="185561" y="31435"/>
                </a:lnTo>
                <a:lnTo>
                  <a:pt x="228345" y="53757"/>
                </a:lnTo>
                <a:lnTo>
                  <a:pt x="258495" y="92049"/>
                </a:lnTo>
                <a:lnTo>
                  <a:pt x="273152" y="143320"/>
                </a:lnTo>
                <a:lnTo>
                  <a:pt x="274129" y="162852"/>
                </a:lnTo>
                <a:lnTo>
                  <a:pt x="273152" y="182371"/>
                </a:lnTo>
                <a:lnTo>
                  <a:pt x="258495" y="233629"/>
                </a:lnTo>
                <a:lnTo>
                  <a:pt x="228345" y="271928"/>
                </a:lnTo>
                <a:lnTo>
                  <a:pt x="185561" y="294262"/>
                </a:lnTo>
                <a:lnTo>
                  <a:pt x="151523" y="298564"/>
                </a:lnTo>
                <a:lnTo>
                  <a:pt x="239169" y="298564"/>
                </a:lnTo>
                <a:lnTo>
                  <a:pt x="270145" y="268322"/>
                </a:lnTo>
                <a:lnTo>
                  <a:pt x="291985" y="228218"/>
                </a:lnTo>
                <a:lnTo>
                  <a:pt x="302367" y="180332"/>
                </a:lnTo>
                <a:lnTo>
                  <a:pt x="303060" y="162852"/>
                </a:lnTo>
                <a:lnTo>
                  <a:pt x="302367" y="145369"/>
                </a:lnTo>
                <a:lnTo>
                  <a:pt x="291985" y="97485"/>
                </a:lnTo>
                <a:lnTo>
                  <a:pt x="270145" y="57362"/>
                </a:lnTo>
                <a:lnTo>
                  <a:pt x="249897" y="35561"/>
                </a:lnTo>
                <a:lnTo>
                  <a:pt x="239183" y="27139"/>
                </a:lnTo>
                <a:close/>
              </a:path>
            </a:pathLst>
          </a:custGeom>
          <a:solidFill>
            <a:srgbClr val="2A5D66"/>
          </a:solidFill>
        </p:spPr>
        <p:txBody>
          <a:bodyPr wrap="square" lIns="0" tIns="0" rIns="0" bIns="0" rtlCol="0"/>
          <a:lstStyle/>
          <a:p>
            <a:endParaRPr/>
          </a:p>
        </p:txBody>
      </p:sp>
      <p:sp>
        <p:nvSpPr>
          <p:cNvPr id="26" name="object 26"/>
          <p:cNvSpPr/>
          <p:nvPr/>
        </p:nvSpPr>
        <p:spPr>
          <a:xfrm>
            <a:off x="3013455" y="3634437"/>
            <a:ext cx="244475" cy="316865"/>
          </a:xfrm>
          <a:custGeom>
            <a:avLst/>
            <a:gdLst/>
            <a:ahLst/>
            <a:cxnLst/>
            <a:rect l="l" t="t" r="r" b="b"/>
            <a:pathLst>
              <a:path w="244475" h="316864">
                <a:moveTo>
                  <a:pt x="14947" y="0"/>
                </a:moveTo>
                <a:lnTo>
                  <a:pt x="9804" y="0"/>
                </a:lnTo>
                <a:lnTo>
                  <a:pt x="6794" y="1130"/>
                </a:lnTo>
                <a:lnTo>
                  <a:pt x="1358" y="5664"/>
                </a:lnTo>
                <a:lnTo>
                  <a:pt x="0" y="9055"/>
                </a:lnTo>
                <a:lnTo>
                  <a:pt x="0" y="307759"/>
                </a:lnTo>
                <a:lnTo>
                  <a:pt x="1130" y="310603"/>
                </a:lnTo>
                <a:lnTo>
                  <a:pt x="5651" y="315429"/>
                </a:lnTo>
                <a:lnTo>
                  <a:pt x="8762" y="316636"/>
                </a:lnTo>
                <a:lnTo>
                  <a:pt x="16268" y="316636"/>
                </a:lnTo>
                <a:lnTo>
                  <a:pt x="19316" y="315429"/>
                </a:lnTo>
                <a:lnTo>
                  <a:pt x="21704" y="313016"/>
                </a:lnTo>
                <a:lnTo>
                  <a:pt x="24129" y="310603"/>
                </a:lnTo>
                <a:lnTo>
                  <a:pt x="25336" y="307759"/>
                </a:lnTo>
                <a:lnTo>
                  <a:pt x="25336" y="50634"/>
                </a:lnTo>
                <a:lnTo>
                  <a:pt x="17627" y="40246"/>
                </a:lnTo>
                <a:lnTo>
                  <a:pt x="25336" y="36182"/>
                </a:lnTo>
                <a:lnTo>
                  <a:pt x="47132" y="36182"/>
                </a:lnTo>
                <a:lnTo>
                  <a:pt x="23964" y="4978"/>
                </a:lnTo>
                <a:lnTo>
                  <a:pt x="22771" y="3162"/>
                </a:lnTo>
                <a:lnTo>
                  <a:pt x="21120" y="1892"/>
                </a:lnTo>
                <a:lnTo>
                  <a:pt x="16878" y="381"/>
                </a:lnTo>
                <a:lnTo>
                  <a:pt x="14947" y="0"/>
                </a:lnTo>
                <a:close/>
              </a:path>
              <a:path w="244475" h="316864">
                <a:moveTo>
                  <a:pt x="47132" y="36182"/>
                </a:moveTo>
                <a:lnTo>
                  <a:pt x="25336" y="36182"/>
                </a:lnTo>
                <a:lnTo>
                  <a:pt x="25336" y="50634"/>
                </a:lnTo>
                <a:lnTo>
                  <a:pt x="219379" y="312115"/>
                </a:lnTo>
                <a:lnTo>
                  <a:pt x="220573" y="313626"/>
                </a:lnTo>
                <a:lnTo>
                  <a:pt x="222262" y="314769"/>
                </a:lnTo>
                <a:lnTo>
                  <a:pt x="226491" y="316268"/>
                </a:lnTo>
                <a:lnTo>
                  <a:pt x="228434" y="316636"/>
                </a:lnTo>
                <a:lnTo>
                  <a:pt x="233870" y="316636"/>
                </a:lnTo>
                <a:lnTo>
                  <a:pt x="237108" y="315353"/>
                </a:lnTo>
                <a:lnTo>
                  <a:pt x="242836" y="310235"/>
                </a:lnTo>
                <a:lnTo>
                  <a:pt x="244259" y="306692"/>
                </a:lnTo>
                <a:lnTo>
                  <a:pt x="244259" y="281800"/>
                </a:lnTo>
                <a:lnTo>
                  <a:pt x="218922" y="281800"/>
                </a:lnTo>
                <a:lnTo>
                  <a:pt x="218922" y="267565"/>
                </a:lnTo>
                <a:lnTo>
                  <a:pt x="47132" y="36182"/>
                </a:lnTo>
                <a:close/>
              </a:path>
              <a:path w="244475" h="316864">
                <a:moveTo>
                  <a:pt x="218922" y="267565"/>
                </a:moveTo>
                <a:lnTo>
                  <a:pt x="218922" y="281800"/>
                </a:lnTo>
                <a:lnTo>
                  <a:pt x="223456" y="273672"/>
                </a:lnTo>
                <a:lnTo>
                  <a:pt x="218922" y="267565"/>
                </a:lnTo>
                <a:close/>
              </a:path>
              <a:path w="244475" h="316864">
                <a:moveTo>
                  <a:pt x="235521" y="0"/>
                </a:moveTo>
                <a:lnTo>
                  <a:pt x="228282" y="0"/>
                </a:lnTo>
                <a:lnTo>
                  <a:pt x="225336" y="1193"/>
                </a:lnTo>
                <a:lnTo>
                  <a:pt x="220217" y="6032"/>
                </a:lnTo>
                <a:lnTo>
                  <a:pt x="218922" y="9055"/>
                </a:lnTo>
                <a:lnTo>
                  <a:pt x="218922" y="267565"/>
                </a:lnTo>
                <a:lnTo>
                  <a:pt x="223456" y="273672"/>
                </a:lnTo>
                <a:lnTo>
                  <a:pt x="218922" y="281800"/>
                </a:lnTo>
                <a:lnTo>
                  <a:pt x="244259" y="281800"/>
                </a:lnTo>
                <a:lnTo>
                  <a:pt x="244259" y="9055"/>
                </a:lnTo>
                <a:lnTo>
                  <a:pt x="243128" y="6032"/>
                </a:lnTo>
                <a:lnTo>
                  <a:pt x="238632" y="1193"/>
                </a:lnTo>
                <a:lnTo>
                  <a:pt x="235521" y="0"/>
                </a:lnTo>
                <a:close/>
              </a:path>
              <a:path w="244475" h="316864">
                <a:moveTo>
                  <a:pt x="25336" y="36182"/>
                </a:moveTo>
                <a:lnTo>
                  <a:pt x="17627" y="40246"/>
                </a:lnTo>
                <a:lnTo>
                  <a:pt x="25336" y="50634"/>
                </a:lnTo>
                <a:lnTo>
                  <a:pt x="25336" y="36182"/>
                </a:lnTo>
                <a:close/>
              </a:path>
            </a:pathLst>
          </a:custGeom>
          <a:solidFill>
            <a:srgbClr val="2A5D66"/>
          </a:solidFill>
        </p:spPr>
        <p:txBody>
          <a:bodyPr wrap="square" lIns="0" tIns="0" rIns="0" bIns="0" rtlCol="0"/>
          <a:lstStyle/>
          <a:p>
            <a:endParaRPr/>
          </a:p>
        </p:txBody>
      </p:sp>
      <p:sp>
        <p:nvSpPr>
          <p:cNvPr id="27" name="object 27"/>
          <p:cNvSpPr/>
          <p:nvPr/>
        </p:nvSpPr>
        <p:spPr>
          <a:xfrm>
            <a:off x="3316546" y="3629909"/>
            <a:ext cx="216535" cy="325755"/>
          </a:xfrm>
          <a:custGeom>
            <a:avLst/>
            <a:gdLst/>
            <a:ahLst/>
            <a:cxnLst/>
            <a:rect l="l" t="t" r="r" b="b"/>
            <a:pathLst>
              <a:path w="216535" h="325754">
                <a:moveTo>
                  <a:pt x="115366" y="0"/>
                </a:moveTo>
                <a:lnTo>
                  <a:pt x="73379" y="5984"/>
                </a:lnTo>
                <a:lnTo>
                  <a:pt x="32295" y="31032"/>
                </a:lnTo>
                <a:lnTo>
                  <a:pt x="13437" y="70682"/>
                </a:lnTo>
                <a:lnTo>
                  <a:pt x="12649" y="82334"/>
                </a:lnTo>
                <a:lnTo>
                  <a:pt x="13100" y="92561"/>
                </a:lnTo>
                <a:lnTo>
                  <a:pt x="28592" y="132264"/>
                </a:lnTo>
                <a:lnTo>
                  <a:pt x="61936" y="157115"/>
                </a:lnTo>
                <a:lnTo>
                  <a:pt x="116450" y="176744"/>
                </a:lnTo>
                <a:lnTo>
                  <a:pt x="126996" y="180435"/>
                </a:lnTo>
                <a:lnTo>
                  <a:pt x="163298" y="197902"/>
                </a:lnTo>
                <a:lnTo>
                  <a:pt x="187013" y="233449"/>
                </a:lnTo>
                <a:lnTo>
                  <a:pt x="187718" y="243357"/>
                </a:lnTo>
                <a:lnTo>
                  <a:pt x="187093" y="251474"/>
                </a:lnTo>
                <a:lnTo>
                  <a:pt x="166063" y="283964"/>
                </a:lnTo>
                <a:lnTo>
                  <a:pt x="122736" y="298595"/>
                </a:lnTo>
                <a:lnTo>
                  <a:pt x="112166" y="299021"/>
                </a:lnTo>
                <a:lnTo>
                  <a:pt x="99483" y="298396"/>
                </a:lnTo>
                <a:lnTo>
                  <a:pt x="53093" y="283511"/>
                </a:lnTo>
                <a:lnTo>
                  <a:pt x="20929" y="257086"/>
                </a:lnTo>
                <a:lnTo>
                  <a:pt x="17627" y="255574"/>
                </a:lnTo>
                <a:lnTo>
                  <a:pt x="10388" y="255574"/>
                </a:lnTo>
                <a:lnTo>
                  <a:pt x="7150" y="257086"/>
                </a:lnTo>
                <a:lnTo>
                  <a:pt x="1422" y="263118"/>
                </a:lnTo>
                <a:lnTo>
                  <a:pt x="0" y="266433"/>
                </a:lnTo>
                <a:lnTo>
                  <a:pt x="0" y="272478"/>
                </a:lnTo>
                <a:lnTo>
                  <a:pt x="29051" y="300707"/>
                </a:lnTo>
                <a:lnTo>
                  <a:pt x="67043" y="319758"/>
                </a:lnTo>
                <a:lnTo>
                  <a:pt x="113550" y="325678"/>
                </a:lnTo>
                <a:lnTo>
                  <a:pt x="128421" y="324809"/>
                </a:lnTo>
                <a:lnTo>
                  <a:pt x="167131" y="314388"/>
                </a:lnTo>
                <a:lnTo>
                  <a:pt x="203111" y="284975"/>
                </a:lnTo>
                <a:lnTo>
                  <a:pt x="216217" y="243357"/>
                </a:lnTo>
                <a:lnTo>
                  <a:pt x="215720" y="231882"/>
                </a:lnTo>
                <a:lnTo>
                  <a:pt x="198905" y="189093"/>
                </a:lnTo>
                <a:lnTo>
                  <a:pt x="163612" y="163624"/>
                </a:lnTo>
                <a:lnTo>
                  <a:pt x="117589" y="147472"/>
                </a:lnTo>
                <a:lnTo>
                  <a:pt x="98247" y="140400"/>
                </a:lnTo>
                <a:lnTo>
                  <a:pt x="57400" y="118478"/>
                </a:lnTo>
                <a:lnTo>
                  <a:pt x="40703" y="81419"/>
                </a:lnTo>
                <a:lnTo>
                  <a:pt x="41310" y="73139"/>
                </a:lnTo>
                <a:lnTo>
                  <a:pt x="69071" y="36885"/>
                </a:lnTo>
                <a:lnTo>
                  <a:pt x="115366" y="26695"/>
                </a:lnTo>
                <a:lnTo>
                  <a:pt x="122967" y="26950"/>
                </a:lnTo>
                <a:lnTo>
                  <a:pt x="164933" y="38778"/>
                </a:lnTo>
                <a:lnTo>
                  <a:pt x="192531" y="61379"/>
                </a:lnTo>
                <a:lnTo>
                  <a:pt x="195097" y="62420"/>
                </a:lnTo>
                <a:lnTo>
                  <a:pt x="201726" y="62420"/>
                </a:lnTo>
                <a:lnTo>
                  <a:pt x="205054" y="60934"/>
                </a:lnTo>
                <a:lnTo>
                  <a:pt x="211073" y="54889"/>
                </a:lnTo>
                <a:lnTo>
                  <a:pt x="212597" y="51866"/>
                </a:lnTo>
                <a:lnTo>
                  <a:pt x="212597" y="44945"/>
                </a:lnTo>
                <a:lnTo>
                  <a:pt x="178377" y="14115"/>
                </a:lnTo>
                <a:lnTo>
                  <a:pt x="141517" y="2260"/>
                </a:lnTo>
                <a:lnTo>
                  <a:pt x="128563" y="564"/>
                </a:lnTo>
                <a:lnTo>
                  <a:pt x="115366" y="0"/>
                </a:lnTo>
                <a:close/>
              </a:path>
            </a:pathLst>
          </a:custGeom>
          <a:solidFill>
            <a:srgbClr val="2A5D66"/>
          </a:solidFill>
        </p:spPr>
        <p:txBody>
          <a:bodyPr wrap="square" lIns="0" tIns="0" rIns="0" bIns="0" rtlCol="0"/>
          <a:lstStyle/>
          <a:p>
            <a:endParaRPr/>
          </a:p>
        </p:txBody>
      </p:sp>
      <p:grpSp>
        <p:nvGrpSpPr>
          <p:cNvPr id="28" name="object 28"/>
          <p:cNvGrpSpPr/>
          <p:nvPr/>
        </p:nvGrpSpPr>
        <p:grpSpPr>
          <a:xfrm>
            <a:off x="654790" y="962052"/>
            <a:ext cx="1298575" cy="1854835"/>
            <a:chOff x="654790" y="962052"/>
            <a:chExt cx="1298575" cy="1854835"/>
          </a:xfrm>
        </p:grpSpPr>
        <p:sp>
          <p:nvSpPr>
            <p:cNvPr id="29" name="object 29"/>
            <p:cNvSpPr/>
            <p:nvPr/>
          </p:nvSpPr>
          <p:spPr>
            <a:xfrm>
              <a:off x="654786" y="962100"/>
              <a:ext cx="649605" cy="927735"/>
            </a:xfrm>
            <a:custGeom>
              <a:avLst/>
              <a:gdLst/>
              <a:ahLst/>
              <a:cxnLst/>
              <a:rect l="l" t="t" r="r" b="b"/>
              <a:pathLst>
                <a:path w="649605" h="927735">
                  <a:moveTo>
                    <a:pt x="395033" y="927227"/>
                  </a:moveTo>
                  <a:lnTo>
                    <a:pt x="195770" y="642607"/>
                  </a:lnTo>
                  <a:lnTo>
                    <a:pt x="195491" y="642162"/>
                  </a:lnTo>
                  <a:lnTo>
                    <a:pt x="167500" y="595680"/>
                  </a:lnTo>
                  <a:lnTo>
                    <a:pt x="144437" y="547128"/>
                  </a:lnTo>
                  <a:lnTo>
                    <a:pt x="126339" y="496697"/>
                  </a:lnTo>
                  <a:lnTo>
                    <a:pt x="113296" y="444715"/>
                  </a:lnTo>
                  <a:lnTo>
                    <a:pt x="105397" y="391515"/>
                  </a:lnTo>
                  <a:lnTo>
                    <a:pt x="102743" y="337388"/>
                  </a:lnTo>
                  <a:lnTo>
                    <a:pt x="105371" y="283527"/>
                  </a:lnTo>
                  <a:lnTo>
                    <a:pt x="113118" y="231140"/>
                  </a:lnTo>
                  <a:lnTo>
                    <a:pt x="125717" y="180492"/>
                  </a:lnTo>
                  <a:lnTo>
                    <a:pt x="142913" y="131800"/>
                  </a:lnTo>
                  <a:lnTo>
                    <a:pt x="164452" y="85331"/>
                  </a:lnTo>
                  <a:lnTo>
                    <a:pt x="190106" y="41313"/>
                  </a:lnTo>
                  <a:lnTo>
                    <a:pt x="219595" y="0"/>
                  </a:lnTo>
                  <a:lnTo>
                    <a:pt x="0" y="0"/>
                  </a:lnTo>
                  <a:lnTo>
                    <a:pt x="0" y="927227"/>
                  </a:lnTo>
                  <a:lnTo>
                    <a:pt x="395033" y="927227"/>
                  </a:lnTo>
                  <a:close/>
                </a:path>
                <a:path w="649605" h="927735">
                  <a:moveTo>
                    <a:pt x="478815" y="927227"/>
                  </a:moveTo>
                  <a:lnTo>
                    <a:pt x="252323" y="603643"/>
                  </a:lnTo>
                  <a:lnTo>
                    <a:pt x="228193" y="563156"/>
                  </a:lnTo>
                  <a:lnTo>
                    <a:pt x="208368" y="520941"/>
                  </a:lnTo>
                  <a:lnTo>
                    <a:pt x="192798" y="477139"/>
                  </a:lnTo>
                  <a:lnTo>
                    <a:pt x="181584" y="432028"/>
                  </a:lnTo>
                  <a:lnTo>
                    <a:pt x="174790" y="385889"/>
                  </a:lnTo>
                  <a:lnTo>
                    <a:pt x="172516" y="339001"/>
                  </a:lnTo>
                  <a:lnTo>
                    <a:pt x="174993" y="290029"/>
                  </a:lnTo>
                  <a:lnTo>
                    <a:pt x="182283" y="242443"/>
                  </a:lnTo>
                  <a:lnTo>
                    <a:pt x="194132" y="196507"/>
                  </a:lnTo>
                  <a:lnTo>
                    <a:pt x="210299" y="152463"/>
                  </a:lnTo>
                  <a:lnTo>
                    <a:pt x="230530" y="110540"/>
                  </a:lnTo>
                  <a:lnTo>
                    <a:pt x="254609" y="70993"/>
                  </a:lnTo>
                  <a:lnTo>
                    <a:pt x="282270" y="34074"/>
                  </a:lnTo>
                  <a:lnTo>
                    <a:pt x="313270" y="0"/>
                  </a:lnTo>
                  <a:lnTo>
                    <a:pt x="236220" y="0"/>
                  </a:lnTo>
                  <a:lnTo>
                    <a:pt x="205867" y="40970"/>
                  </a:lnTo>
                  <a:lnTo>
                    <a:pt x="179463" y="84772"/>
                  </a:lnTo>
                  <a:lnTo>
                    <a:pt x="157264" y="131178"/>
                  </a:lnTo>
                  <a:lnTo>
                    <a:pt x="139534" y="179908"/>
                  </a:lnTo>
                  <a:lnTo>
                    <a:pt x="126530" y="230695"/>
                  </a:lnTo>
                  <a:lnTo>
                    <a:pt x="118541" y="283273"/>
                  </a:lnTo>
                  <a:lnTo>
                    <a:pt x="115824" y="337375"/>
                  </a:lnTo>
                  <a:lnTo>
                    <a:pt x="118414" y="390194"/>
                  </a:lnTo>
                  <a:lnTo>
                    <a:pt x="126111" y="442112"/>
                  </a:lnTo>
                  <a:lnTo>
                    <a:pt x="138836" y="492836"/>
                  </a:lnTo>
                  <a:lnTo>
                    <a:pt x="156489" y="542036"/>
                  </a:lnTo>
                  <a:lnTo>
                    <a:pt x="178968" y="589407"/>
                  </a:lnTo>
                  <a:lnTo>
                    <a:pt x="206197" y="634657"/>
                  </a:lnTo>
                  <a:lnTo>
                    <a:pt x="411022" y="927227"/>
                  </a:lnTo>
                  <a:lnTo>
                    <a:pt x="478815" y="927227"/>
                  </a:lnTo>
                  <a:close/>
                </a:path>
                <a:path w="649605" h="927735">
                  <a:moveTo>
                    <a:pt x="560819" y="927227"/>
                  </a:moveTo>
                  <a:lnTo>
                    <a:pt x="309346" y="567893"/>
                  </a:lnTo>
                  <a:lnTo>
                    <a:pt x="284657" y="525881"/>
                  </a:lnTo>
                  <a:lnTo>
                    <a:pt x="265239" y="481571"/>
                  </a:lnTo>
                  <a:lnTo>
                    <a:pt x="251218" y="435381"/>
                  </a:lnTo>
                  <a:lnTo>
                    <a:pt x="242709" y="387731"/>
                  </a:lnTo>
                  <a:lnTo>
                    <a:pt x="239839" y="339001"/>
                  </a:lnTo>
                  <a:lnTo>
                    <a:pt x="243090" y="287159"/>
                  </a:lnTo>
                  <a:lnTo>
                    <a:pt x="252564" y="237248"/>
                  </a:lnTo>
                  <a:lnTo>
                    <a:pt x="267893" y="189636"/>
                  </a:lnTo>
                  <a:lnTo>
                    <a:pt x="288645" y="144729"/>
                  </a:lnTo>
                  <a:lnTo>
                    <a:pt x="314452" y="102920"/>
                  </a:lnTo>
                  <a:lnTo>
                    <a:pt x="344893" y="64604"/>
                  </a:lnTo>
                  <a:lnTo>
                    <a:pt x="379603" y="30162"/>
                  </a:lnTo>
                  <a:lnTo>
                    <a:pt x="418160" y="0"/>
                  </a:lnTo>
                  <a:lnTo>
                    <a:pt x="332219" y="0"/>
                  </a:lnTo>
                  <a:lnTo>
                    <a:pt x="300024" y="33515"/>
                  </a:lnTo>
                  <a:lnTo>
                    <a:pt x="271259" y="70091"/>
                  </a:lnTo>
                  <a:lnTo>
                    <a:pt x="246189" y="109461"/>
                  </a:lnTo>
                  <a:lnTo>
                    <a:pt x="225069" y="151345"/>
                  </a:lnTo>
                  <a:lnTo>
                    <a:pt x="208178" y="195516"/>
                  </a:lnTo>
                  <a:lnTo>
                    <a:pt x="195783" y="241681"/>
                  </a:lnTo>
                  <a:lnTo>
                    <a:pt x="188150" y="289598"/>
                  </a:lnTo>
                  <a:lnTo>
                    <a:pt x="185547" y="339001"/>
                  </a:lnTo>
                  <a:lnTo>
                    <a:pt x="188747" y="393623"/>
                  </a:lnTo>
                  <a:lnTo>
                    <a:pt x="198221" y="447116"/>
                  </a:lnTo>
                  <a:lnTo>
                    <a:pt x="213868" y="499008"/>
                  </a:lnTo>
                  <a:lnTo>
                    <a:pt x="235521" y="548855"/>
                  </a:lnTo>
                  <a:lnTo>
                    <a:pt x="263042" y="596176"/>
                  </a:lnTo>
                  <a:lnTo>
                    <a:pt x="494792" y="927227"/>
                  </a:lnTo>
                  <a:lnTo>
                    <a:pt x="560819" y="927227"/>
                  </a:lnTo>
                  <a:close/>
                </a:path>
                <a:path w="649605" h="927735">
                  <a:moveTo>
                    <a:pt x="641070" y="927227"/>
                  </a:moveTo>
                  <a:lnTo>
                    <a:pt x="362991" y="529971"/>
                  </a:lnTo>
                  <a:lnTo>
                    <a:pt x="337705" y="485559"/>
                  </a:lnTo>
                  <a:lnTo>
                    <a:pt x="319417" y="438353"/>
                  </a:lnTo>
                  <a:lnTo>
                    <a:pt x="308305" y="388937"/>
                  </a:lnTo>
                  <a:lnTo>
                    <a:pt x="304546" y="337959"/>
                  </a:lnTo>
                  <a:lnTo>
                    <a:pt x="307657" y="290639"/>
                  </a:lnTo>
                  <a:lnTo>
                    <a:pt x="316725" y="245237"/>
                  </a:lnTo>
                  <a:lnTo>
                    <a:pt x="331343" y="202133"/>
                  </a:lnTo>
                  <a:lnTo>
                    <a:pt x="351091" y="161772"/>
                  </a:lnTo>
                  <a:lnTo>
                    <a:pt x="375577" y="124548"/>
                  </a:lnTo>
                  <a:lnTo>
                    <a:pt x="404380" y="90881"/>
                  </a:lnTo>
                  <a:lnTo>
                    <a:pt x="437121" y="61175"/>
                  </a:lnTo>
                  <a:lnTo>
                    <a:pt x="473367" y="35864"/>
                  </a:lnTo>
                  <a:lnTo>
                    <a:pt x="512724" y="15328"/>
                  </a:lnTo>
                  <a:lnTo>
                    <a:pt x="554774" y="0"/>
                  </a:lnTo>
                  <a:lnTo>
                    <a:pt x="441998" y="0"/>
                  </a:lnTo>
                  <a:lnTo>
                    <a:pt x="401332" y="28917"/>
                  </a:lnTo>
                  <a:lnTo>
                    <a:pt x="364629" y="62560"/>
                  </a:lnTo>
                  <a:lnTo>
                    <a:pt x="332359" y="100495"/>
                  </a:lnTo>
                  <a:lnTo>
                    <a:pt x="304965" y="142278"/>
                  </a:lnTo>
                  <a:lnTo>
                    <a:pt x="282879" y="187464"/>
                  </a:lnTo>
                  <a:lnTo>
                    <a:pt x="266547" y="235610"/>
                  </a:lnTo>
                  <a:lnTo>
                    <a:pt x="256425" y="286270"/>
                  </a:lnTo>
                  <a:lnTo>
                    <a:pt x="252945" y="339001"/>
                  </a:lnTo>
                  <a:lnTo>
                    <a:pt x="255727" y="386232"/>
                  </a:lnTo>
                  <a:lnTo>
                    <a:pt x="263982" y="432447"/>
                  </a:lnTo>
                  <a:lnTo>
                    <a:pt x="277596" y="477215"/>
                  </a:lnTo>
                  <a:lnTo>
                    <a:pt x="296443" y="520166"/>
                  </a:lnTo>
                  <a:lnTo>
                    <a:pt x="320382" y="560882"/>
                  </a:lnTo>
                  <a:lnTo>
                    <a:pt x="576783" y="927227"/>
                  </a:lnTo>
                  <a:lnTo>
                    <a:pt x="641070" y="927227"/>
                  </a:lnTo>
                  <a:close/>
                </a:path>
                <a:path w="649605" h="927735">
                  <a:moveTo>
                    <a:pt x="649084" y="0"/>
                  </a:moveTo>
                  <a:lnTo>
                    <a:pt x="634199" y="0"/>
                  </a:lnTo>
                  <a:lnTo>
                    <a:pt x="587806" y="5715"/>
                  </a:lnTo>
                  <a:lnTo>
                    <a:pt x="543407" y="18008"/>
                  </a:lnTo>
                  <a:lnTo>
                    <a:pt x="501497" y="36347"/>
                  </a:lnTo>
                  <a:lnTo>
                    <a:pt x="462597" y="60210"/>
                  </a:lnTo>
                  <a:lnTo>
                    <a:pt x="427215" y="89077"/>
                  </a:lnTo>
                  <a:lnTo>
                    <a:pt x="395871" y="122415"/>
                  </a:lnTo>
                  <a:lnTo>
                    <a:pt x="369074" y="159715"/>
                  </a:lnTo>
                  <a:lnTo>
                    <a:pt x="347332" y="200444"/>
                  </a:lnTo>
                  <a:lnTo>
                    <a:pt x="331177" y="244068"/>
                  </a:lnTo>
                  <a:lnTo>
                    <a:pt x="321106" y="290093"/>
                  </a:lnTo>
                  <a:lnTo>
                    <a:pt x="317639" y="337959"/>
                  </a:lnTo>
                  <a:lnTo>
                    <a:pt x="321233" y="386969"/>
                  </a:lnTo>
                  <a:lnTo>
                    <a:pt x="331927" y="434492"/>
                  </a:lnTo>
                  <a:lnTo>
                    <a:pt x="349491" y="479882"/>
                  </a:lnTo>
                  <a:lnTo>
                    <a:pt x="373748" y="522490"/>
                  </a:lnTo>
                  <a:lnTo>
                    <a:pt x="649084" y="915797"/>
                  </a:lnTo>
                  <a:lnTo>
                    <a:pt x="649084" y="0"/>
                  </a:lnTo>
                  <a:close/>
                </a:path>
              </a:pathLst>
            </a:custGeom>
            <a:solidFill>
              <a:srgbClr val="F9B40C"/>
            </a:solidFill>
          </p:spPr>
          <p:txBody>
            <a:bodyPr wrap="square" lIns="0" tIns="0" rIns="0" bIns="0" rtlCol="0"/>
            <a:lstStyle/>
            <a:p>
              <a:endParaRPr/>
            </a:p>
          </p:txBody>
        </p:sp>
        <p:sp>
          <p:nvSpPr>
            <p:cNvPr id="30" name="object 30"/>
            <p:cNvSpPr/>
            <p:nvPr/>
          </p:nvSpPr>
          <p:spPr>
            <a:xfrm>
              <a:off x="1303858" y="962100"/>
              <a:ext cx="649605" cy="927735"/>
            </a:xfrm>
            <a:custGeom>
              <a:avLst/>
              <a:gdLst/>
              <a:ahLst/>
              <a:cxnLst/>
              <a:rect l="l" t="t" r="r" b="b"/>
              <a:pathLst>
                <a:path w="649605" h="927735">
                  <a:moveTo>
                    <a:pt x="38" y="0"/>
                  </a:moveTo>
                  <a:lnTo>
                    <a:pt x="0" y="107581"/>
                  </a:lnTo>
                  <a:lnTo>
                    <a:pt x="0" y="915809"/>
                  </a:lnTo>
                  <a:lnTo>
                    <a:pt x="38" y="0"/>
                  </a:lnTo>
                  <a:close/>
                </a:path>
                <a:path w="649605" h="927735">
                  <a:moveTo>
                    <a:pt x="647903" y="0"/>
                  </a:moveTo>
                  <a:lnTo>
                    <a:pt x="1193" y="0"/>
                  </a:lnTo>
                  <a:lnTo>
                    <a:pt x="38925" y="3302"/>
                  </a:lnTo>
                  <a:lnTo>
                    <a:pt x="75374" y="12573"/>
                  </a:lnTo>
                  <a:lnTo>
                    <a:pt x="143446" y="47625"/>
                  </a:lnTo>
                  <a:lnTo>
                    <a:pt x="174586" y="72720"/>
                  </a:lnTo>
                  <a:lnTo>
                    <a:pt x="203479" y="102412"/>
                  </a:lnTo>
                  <a:lnTo>
                    <a:pt x="229882" y="136334"/>
                  </a:lnTo>
                  <a:lnTo>
                    <a:pt x="253542" y="174167"/>
                  </a:lnTo>
                  <a:lnTo>
                    <a:pt x="274231" y="215544"/>
                  </a:lnTo>
                  <a:lnTo>
                    <a:pt x="291706" y="260121"/>
                  </a:lnTo>
                  <a:lnTo>
                    <a:pt x="305714" y="307555"/>
                  </a:lnTo>
                  <a:lnTo>
                    <a:pt x="316014" y="357505"/>
                  </a:lnTo>
                  <a:lnTo>
                    <a:pt x="322376" y="409638"/>
                  </a:lnTo>
                  <a:lnTo>
                    <a:pt x="324548" y="463575"/>
                  </a:lnTo>
                  <a:lnTo>
                    <a:pt x="326720" y="409638"/>
                  </a:lnTo>
                  <a:lnTo>
                    <a:pt x="333082" y="357505"/>
                  </a:lnTo>
                  <a:lnTo>
                    <a:pt x="343382" y="307555"/>
                  </a:lnTo>
                  <a:lnTo>
                    <a:pt x="357390" y="260121"/>
                  </a:lnTo>
                  <a:lnTo>
                    <a:pt x="374853" y="215544"/>
                  </a:lnTo>
                  <a:lnTo>
                    <a:pt x="395541" y="174167"/>
                  </a:lnTo>
                  <a:lnTo>
                    <a:pt x="419201" y="136334"/>
                  </a:lnTo>
                  <a:lnTo>
                    <a:pt x="445604" y="102412"/>
                  </a:lnTo>
                  <a:lnTo>
                    <a:pt x="474497" y="72720"/>
                  </a:lnTo>
                  <a:lnTo>
                    <a:pt x="505637" y="47625"/>
                  </a:lnTo>
                  <a:lnTo>
                    <a:pt x="538797" y="27457"/>
                  </a:lnTo>
                  <a:lnTo>
                    <a:pt x="610171" y="3302"/>
                  </a:lnTo>
                  <a:lnTo>
                    <a:pt x="647903" y="0"/>
                  </a:lnTo>
                  <a:close/>
                </a:path>
                <a:path w="649605" h="927735">
                  <a:moveTo>
                    <a:pt x="649046" y="927227"/>
                  </a:moveTo>
                  <a:lnTo>
                    <a:pt x="574649" y="914946"/>
                  </a:lnTo>
                  <a:lnTo>
                    <a:pt x="506349" y="880059"/>
                  </a:lnTo>
                  <a:lnTo>
                    <a:pt x="475094" y="855002"/>
                  </a:lnTo>
                  <a:lnTo>
                    <a:pt x="446087" y="825322"/>
                  </a:lnTo>
                  <a:lnTo>
                    <a:pt x="419595" y="791387"/>
                  </a:lnTo>
                  <a:lnTo>
                    <a:pt x="395833" y="753529"/>
                  </a:lnTo>
                  <a:lnTo>
                    <a:pt x="375069" y="712101"/>
                  </a:lnTo>
                  <a:lnTo>
                    <a:pt x="357530" y="667448"/>
                  </a:lnTo>
                  <a:lnTo>
                    <a:pt x="343471" y="619925"/>
                  </a:lnTo>
                  <a:lnTo>
                    <a:pt x="333121" y="569874"/>
                  </a:lnTo>
                  <a:lnTo>
                    <a:pt x="326732" y="517639"/>
                  </a:lnTo>
                  <a:lnTo>
                    <a:pt x="324548" y="463575"/>
                  </a:lnTo>
                  <a:lnTo>
                    <a:pt x="322097" y="520903"/>
                  </a:lnTo>
                  <a:lnTo>
                    <a:pt x="314909" y="576135"/>
                  </a:lnTo>
                  <a:lnTo>
                    <a:pt x="303314" y="628865"/>
                  </a:lnTo>
                  <a:lnTo>
                    <a:pt x="287566" y="678675"/>
                  </a:lnTo>
                  <a:lnTo>
                    <a:pt x="267982" y="725144"/>
                  </a:lnTo>
                  <a:lnTo>
                    <a:pt x="244830" y="767854"/>
                  </a:lnTo>
                  <a:lnTo>
                    <a:pt x="218427" y="806399"/>
                  </a:lnTo>
                  <a:lnTo>
                    <a:pt x="189052" y="840371"/>
                  </a:lnTo>
                  <a:lnTo>
                    <a:pt x="156984" y="869327"/>
                  </a:lnTo>
                  <a:lnTo>
                    <a:pt x="122542" y="892886"/>
                  </a:lnTo>
                  <a:lnTo>
                    <a:pt x="85991" y="910615"/>
                  </a:lnTo>
                  <a:lnTo>
                    <a:pt x="47637" y="922096"/>
                  </a:lnTo>
                  <a:lnTo>
                    <a:pt x="7772" y="926909"/>
                  </a:lnTo>
                  <a:lnTo>
                    <a:pt x="7988" y="927227"/>
                  </a:lnTo>
                  <a:lnTo>
                    <a:pt x="649046" y="927227"/>
                  </a:lnTo>
                  <a:close/>
                </a:path>
              </a:pathLst>
            </a:custGeom>
            <a:solidFill>
              <a:srgbClr val="5BA7B5"/>
            </a:solidFill>
          </p:spPr>
          <p:txBody>
            <a:bodyPr wrap="square" lIns="0" tIns="0" rIns="0" bIns="0" rtlCol="0"/>
            <a:lstStyle/>
            <a:p>
              <a:endParaRPr/>
            </a:p>
          </p:txBody>
        </p:sp>
        <p:sp>
          <p:nvSpPr>
            <p:cNvPr id="31" name="object 31"/>
            <p:cNvSpPr/>
            <p:nvPr/>
          </p:nvSpPr>
          <p:spPr>
            <a:xfrm>
              <a:off x="1303858" y="1900732"/>
              <a:ext cx="649605" cy="916305"/>
            </a:xfrm>
            <a:custGeom>
              <a:avLst/>
              <a:gdLst/>
              <a:ahLst/>
              <a:cxnLst/>
              <a:rect l="l" t="t" r="r" b="b"/>
              <a:pathLst>
                <a:path w="649605" h="916305">
                  <a:moveTo>
                    <a:pt x="70497" y="452208"/>
                  </a:moveTo>
                  <a:lnTo>
                    <a:pt x="0" y="351485"/>
                  </a:lnTo>
                  <a:lnTo>
                    <a:pt x="0" y="552945"/>
                  </a:lnTo>
                  <a:lnTo>
                    <a:pt x="70497" y="452208"/>
                  </a:lnTo>
                  <a:close/>
                </a:path>
                <a:path w="649605" h="916305">
                  <a:moveTo>
                    <a:pt x="154279" y="452208"/>
                  </a:moveTo>
                  <a:lnTo>
                    <a:pt x="0" y="231825"/>
                  </a:lnTo>
                  <a:lnTo>
                    <a:pt x="0" y="328676"/>
                  </a:lnTo>
                  <a:lnTo>
                    <a:pt x="84188" y="449033"/>
                  </a:lnTo>
                  <a:lnTo>
                    <a:pt x="84975" y="451383"/>
                  </a:lnTo>
                  <a:lnTo>
                    <a:pt x="84810" y="453821"/>
                  </a:lnTo>
                  <a:lnTo>
                    <a:pt x="83832" y="455980"/>
                  </a:lnTo>
                  <a:lnTo>
                    <a:pt x="0" y="575767"/>
                  </a:lnTo>
                  <a:lnTo>
                    <a:pt x="0" y="672630"/>
                  </a:lnTo>
                  <a:lnTo>
                    <a:pt x="154279" y="452208"/>
                  </a:lnTo>
                  <a:close/>
                </a:path>
                <a:path w="649605" h="916305">
                  <a:moveTo>
                    <a:pt x="236207" y="452221"/>
                  </a:moveTo>
                  <a:lnTo>
                    <a:pt x="0" y="114693"/>
                  </a:lnTo>
                  <a:lnTo>
                    <a:pt x="0" y="208978"/>
                  </a:lnTo>
                  <a:lnTo>
                    <a:pt x="167970" y="449033"/>
                  </a:lnTo>
                  <a:lnTo>
                    <a:pt x="168744" y="451383"/>
                  </a:lnTo>
                  <a:lnTo>
                    <a:pt x="168605" y="453821"/>
                  </a:lnTo>
                  <a:lnTo>
                    <a:pt x="167640" y="455980"/>
                  </a:lnTo>
                  <a:lnTo>
                    <a:pt x="0" y="695452"/>
                  </a:lnTo>
                  <a:lnTo>
                    <a:pt x="0" y="789698"/>
                  </a:lnTo>
                  <a:lnTo>
                    <a:pt x="236207" y="452221"/>
                  </a:lnTo>
                  <a:close/>
                </a:path>
                <a:path w="649605" h="916305">
                  <a:moveTo>
                    <a:pt x="316522" y="452221"/>
                  </a:moveTo>
                  <a:lnTo>
                    <a:pt x="0" y="0"/>
                  </a:lnTo>
                  <a:lnTo>
                    <a:pt x="0" y="91846"/>
                  </a:lnTo>
                  <a:lnTo>
                    <a:pt x="249580" y="448462"/>
                  </a:lnTo>
                  <a:lnTo>
                    <a:pt x="250710" y="451383"/>
                  </a:lnTo>
                  <a:lnTo>
                    <a:pt x="250545" y="453821"/>
                  </a:lnTo>
                  <a:lnTo>
                    <a:pt x="249580" y="455980"/>
                  </a:lnTo>
                  <a:lnTo>
                    <a:pt x="0" y="812495"/>
                  </a:lnTo>
                  <a:lnTo>
                    <a:pt x="0" y="904443"/>
                  </a:lnTo>
                  <a:lnTo>
                    <a:pt x="316522" y="452221"/>
                  </a:lnTo>
                  <a:close/>
                </a:path>
                <a:path w="649605" h="916305">
                  <a:moveTo>
                    <a:pt x="649058" y="915847"/>
                  </a:moveTo>
                  <a:lnTo>
                    <a:pt x="328536" y="457911"/>
                  </a:lnTo>
                  <a:lnTo>
                    <a:pt x="7988" y="915847"/>
                  </a:lnTo>
                  <a:lnTo>
                    <a:pt x="649058" y="915847"/>
                  </a:lnTo>
                  <a:close/>
                </a:path>
              </a:pathLst>
            </a:custGeom>
            <a:solidFill>
              <a:srgbClr val="D21924"/>
            </a:solidFill>
          </p:spPr>
          <p:txBody>
            <a:bodyPr wrap="square" lIns="0" tIns="0" rIns="0" bIns="0" rtlCol="0"/>
            <a:lstStyle/>
            <a:p>
              <a:endParaRPr/>
            </a:p>
          </p:txBody>
        </p:sp>
        <p:sp>
          <p:nvSpPr>
            <p:cNvPr id="32" name="object 32"/>
            <p:cNvSpPr/>
            <p:nvPr/>
          </p:nvSpPr>
          <p:spPr>
            <a:xfrm>
              <a:off x="1311859" y="1889326"/>
              <a:ext cx="641350" cy="458470"/>
            </a:xfrm>
            <a:custGeom>
              <a:avLst/>
              <a:gdLst/>
              <a:ahLst/>
              <a:cxnLst/>
              <a:rect l="l" t="t" r="r" b="b"/>
              <a:pathLst>
                <a:path w="641350" h="458469">
                  <a:moveTo>
                    <a:pt x="641057" y="0"/>
                  </a:moveTo>
                  <a:lnTo>
                    <a:pt x="0" y="0"/>
                  </a:lnTo>
                  <a:lnTo>
                    <a:pt x="320522" y="457923"/>
                  </a:lnTo>
                  <a:lnTo>
                    <a:pt x="641057" y="0"/>
                  </a:lnTo>
                  <a:close/>
                </a:path>
              </a:pathLst>
            </a:custGeom>
            <a:solidFill>
              <a:srgbClr val="F9B40C"/>
            </a:solidFill>
          </p:spPr>
          <p:txBody>
            <a:bodyPr wrap="square" lIns="0" tIns="0" rIns="0" bIns="0" rtlCol="0"/>
            <a:lstStyle/>
            <a:p>
              <a:endParaRPr/>
            </a:p>
          </p:txBody>
        </p:sp>
        <p:pic>
          <p:nvPicPr>
            <p:cNvPr id="33" name="object 33"/>
            <p:cNvPicPr/>
            <p:nvPr/>
          </p:nvPicPr>
          <p:blipFill>
            <a:blip r:embed="rId4" cstate="print"/>
            <a:stretch>
              <a:fillRect/>
            </a:stretch>
          </p:blipFill>
          <p:spPr>
            <a:xfrm>
              <a:off x="1149586" y="1889321"/>
              <a:ext cx="154279" cy="220385"/>
            </a:xfrm>
            <a:prstGeom prst="rect">
              <a:avLst/>
            </a:prstGeom>
          </p:spPr>
        </p:pic>
        <p:sp>
          <p:nvSpPr>
            <p:cNvPr id="34" name="object 34"/>
            <p:cNvSpPr/>
            <p:nvPr/>
          </p:nvSpPr>
          <p:spPr>
            <a:xfrm>
              <a:off x="1065817" y="1889330"/>
              <a:ext cx="238125" cy="340360"/>
            </a:xfrm>
            <a:custGeom>
              <a:avLst/>
              <a:gdLst/>
              <a:ahLst/>
              <a:cxnLst/>
              <a:rect l="l" t="t" r="r" b="b"/>
              <a:pathLst>
                <a:path w="238125" h="340360">
                  <a:moveTo>
                    <a:pt x="67779" y="0"/>
                  </a:moveTo>
                  <a:lnTo>
                    <a:pt x="0" y="0"/>
                  </a:lnTo>
                  <a:lnTo>
                    <a:pt x="238048" y="340067"/>
                  </a:lnTo>
                  <a:lnTo>
                    <a:pt x="238048" y="337604"/>
                  </a:lnTo>
                  <a:lnTo>
                    <a:pt x="238048" y="243230"/>
                  </a:lnTo>
                  <a:lnTo>
                    <a:pt x="67779" y="0"/>
                  </a:lnTo>
                  <a:close/>
                </a:path>
              </a:pathLst>
            </a:custGeom>
            <a:solidFill>
              <a:srgbClr val="5BA7B5"/>
            </a:solidFill>
          </p:spPr>
          <p:txBody>
            <a:bodyPr wrap="square" lIns="0" tIns="0" rIns="0" bIns="0" rtlCol="0"/>
            <a:lstStyle/>
            <a:p>
              <a:endParaRPr/>
            </a:p>
          </p:txBody>
        </p:sp>
        <p:sp>
          <p:nvSpPr>
            <p:cNvPr id="35" name="object 35"/>
            <p:cNvSpPr/>
            <p:nvPr/>
          </p:nvSpPr>
          <p:spPr>
            <a:xfrm>
              <a:off x="1303896" y="962097"/>
              <a:ext cx="325120" cy="927100"/>
            </a:xfrm>
            <a:custGeom>
              <a:avLst/>
              <a:gdLst/>
              <a:ahLst/>
              <a:cxnLst/>
              <a:rect l="l" t="t" r="r" b="b"/>
              <a:pathLst>
                <a:path w="325119" h="927100">
                  <a:moveTo>
                    <a:pt x="0" y="0"/>
                  </a:moveTo>
                  <a:lnTo>
                    <a:pt x="0" y="915873"/>
                  </a:lnTo>
                  <a:lnTo>
                    <a:pt x="5308" y="923442"/>
                  </a:lnTo>
                  <a:lnTo>
                    <a:pt x="7734" y="926909"/>
                  </a:lnTo>
                  <a:lnTo>
                    <a:pt x="47605" y="922087"/>
                  </a:lnTo>
                  <a:lnTo>
                    <a:pt x="85961" y="910607"/>
                  </a:lnTo>
                  <a:lnTo>
                    <a:pt x="122510" y="892882"/>
                  </a:lnTo>
                  <a:lnTo>
                    <a:pt x="156960" y="869330"/>
                  </a:lnTo>
                  <a:lnTo>
                    <a:pt x="189021" y="840363"/>
                  </a:lnTo>
                  <a:lnTo>
                    <a:pt x="218400" y="806399"/>
                  </a:lnTo>
                  <a:lnTo>
                    <a:pt x="244807" y="767852"/>
                  </a:lnTo>
                  <a:lnTo>
                    <a:pt x="267951" y="725137"/>
                  </a:lnTo>
                  <a:lnTo>
                    <a:pt x="287540" y="678669"/>
                  </a:lnTo>
                  <a:lnTo>
                    <a:pt x="303283" y="628864"/>
                  </a:lnTo>
                  <a:lnTo>
                    <a:pt x="314889" y="576136"/>
                  </a:lnTo>
                  <a:lnTo>
                    <a:pt x="322066" y="520902"/>
                  </a:lnTo>
                  <a:lnTo>
                    <a:pt x="324523" y="463575"/>
                  </a:lnTo>
                  <a:lnTo>
                    <a:pt x="322348" y="409630"/>
                  </a:lnTo>
                  <a:lnTo>
                    <a:pt x="315987" y="357508"/>
                  </a:lnTo>
                  <a:lnTo>
                    <a:pt x="305681" y="307555"/>
                  </a:lnTo>
                  <a:lnTo>
                    <a:pt x="291673" y="260115"/>
                  </a:lnTo>
                  <a:lnTo>
                    <a:pt x="274203" y="215536"/>
                  </a:lnTo>
                  <a:lnTo>
                    <a:pt x="253514" y="174161"/>
                  </a:lnTo>
                  <a:lnTo>
                    <a:pt x="229849" y="136337"/>
                  </a:lnTo>
                  <a:lnTo>
                    <a:pt x="203449" y="102409"/>
                  </a:lnTo>
                  <a:lnTo>
                    <a:pt x="174555" y="72722"/>
                  </a:lnTo>
                  <a:lnTo>
                    <a:pt x="143412" y="47622"/>
                  </a:lnTo>
                  <a:lnTo>
                    <a:pt x="110259" y="27454"/>
                  </a:lnTo>
                  <a:lnTo>
                    <a:pt x="38895" y="3298"/>
                  </a:lnTo>
                  <a:lnTo>
                    <a:pt x="0" y="0"/>
                  </a:lnTo>
                  <a:close/>
                </a:path>
              </a:pathLst>
            </a:custGeom>
            <a:solidFill>
              <a:srgbClr val="D21924"/>
            </a:solidFill>
          </p:spPr>
          <p:txBody>
            <a:bodyPr wrap="square" lIns="0" tIns="0" rIns="0" bIns="0" rtlCol="0"/>
            <a:lstStyle/>
            <a:p>
              <a:endParaRPr/>
            </a:p>
          </p:txBody>
        </p:sp>
        <p:sp>
          <p:nvSpPr>
            <p:cNvPr id="36" name="object 36"/>
            <p:cNvSpPr/>
            <p:nvPr/>
          </p:nvSpPr>
          <p:spPr>
            <a:xfrm>
              <a:off x="1628406" y="962062"/>
              <a:ext cx="325120" cy="1854835"/>
            </a:xfrm>
            <a:custGeom>
              <a:avLst/>
              <a:gdLst/>
              <a:ahLst/>
              <a:cxnLst/>
              <a:rect l="l" t="t" r="r" b="b"/>
              <a:pathLst>
                <a:path w="325119" h="1854835">
                  <a:moveTo>
                    <a:pt x="324497" y="927328"/>
                  </a:moveTo>
                  <a:lnTo>
                    <a:pt x="3975" y="1385189"/>
                  </a:lnTo>
                  <a:lnTo>
                    <a:pt x="5334" y="1387132"/>
                  </a:lnTo>
                  <a:lnTo>
                    <a:pt x="6438" y="1390053"/>
                  </a:lnTo>
                  <a:lnTo>
                    <a:pt x="6299" y="1392491"/>
                  </a:lnTo>
                  <a:lnTo>
                    <a:pt x="5334" y="1394650"/>
                  </a:lnTo>
                  <a:lnTo>
                    <a:pt x="3975" y="1396580"/>
                  </a:lnTo>
                  <a:lnTo>
                    <a:pt x="324497" y="1854454"/>
                  </a:lnTo>
                  <a:lnTo>
                    <a:pt x="324497" y="927328"/>
                  </a:lnTo>
                  <a:close/>
                </a:path>
                <a:path w="325119" h="1854835">
                  <a:moveTo>
                    <a:pt x="324497" y="38"/>
                  </a:moveTo>
                  <a:lnTo>
                    <a:pt x="285623" y="3340"/>
                  </a:lnTo>
                  <a:lnTo>
                    <a:pt x="214249" y="27495"/>
                  </a:lnTo>
                  <a:lnTo>
                    <a:pt x="181089" y="47663"/>
                  </a:lnTo>
                  <a:lnTo>
                    <a:pt x="149948" y="72758"/>
                  </a:lnTo>
                  <a:lnTo>
                    <a:pt x="121056" y="102450"/>
                  </a:lnTo>
                  <a:lnTo>
                    <a:pt x="94665" y="136372"/>
                  </a:lnTo>
                  <a:lnTo>
                    <a:pt x="70993" y="174205"/>
                  </a:lnTo>
                  <a:lnTo>
                    <a:pt x="50304" y="215582"/>
                  </a:lnTo>
                  <a:lnTo>
                    <a:pt x="32842" y="260159"/>
                  </a:lnTo>
                  <a:lnTo>
                    <a:pt x="18834" y="307594"/>
                  </a:lnTo>
                  <a:lnTo>
                    <a:pt x="8534" y="357543"/>
                  </a:lnTo>
                  <a:lnTo>
                    <a:pt x="2171" y="409676"/>
                  </a:lnTo>
                  <a:lnTo>
                    <a:pt x="0" y="463613"/>
                  </a:lnTo>
                  <a:lnTo>
                    <a:pt x="2184" y="517677"/>
                  </a:lnTo>
                  <a:lnTo>
                    <a:pt x="8572" y="569912"/>
                  </a:lnTo>
                  <a:lnTo>
                    <a:pt x="18923" y="619963"/>
                  </a:lnTo>
                  <a:lnTo>
                    <a:pt x="32981" y="667486"/>
                  </a:lnTo>
                  <a:lnTo>
                    <a:pt x="50520" y="712139"/>
                  </a:lnTo>
                  <a:lnTo>
                    <a:pt x="71285" y="753567"/>
                  </a:lnTo>
                  <a:lnTo>
                    <a:pt x="95046" y="791425"/>
                  </a:lnTo>
                  <a:lnTo>
                    <a:pt x="121539" y="825360"/>
                  </a:lnTo>
                  <a:lnTo>
                    <a:pt x="150545" y="855040"/>
                  </a:lnTo>
                  <a:lnTo>
                    <a:pt x="181800" y="880097"/>
                  </a:lnTo>
                  <a:lnTo>
                    <a:pt x="215061" y="900188"/>
                  </a:lnTo>
                  <a:lnTo>
                    <a:pt x="286651" y="924102"/>
                  </a:lnTo>
                  <a:lnTo>
                    <a:pt x="324497" y="927227"/>
                  </a:lnTo>
                  <a:lnTo>
                    <a:pt x="324497" y="38"/>
                  </a:lnTo>
                  <a:close/>
                </a:path>
                <a:path w="325119" h="1854835">
                  <a:moveTo>
                    <a:pt x="324548" y="0"/>
                  </a:moveTo>
                  <a:lnTo>
                    <a:pt x="324167" y="0"/>
                  </a:lnTo>
                  <a:lnTo>
                    <a:pt x="323748" y="38"/>
                  </a:lnTo>
                  <a:lnTo>
                    <a:pt x="324497" y="38"/>
                  </a:lnTo>
                  <a:lnTo>
                    <a:pt x="324510" y="927239"/>
                  </a:lnTo>
                  <a:lnTo>
                    <a:pt x="324548" y="0"/>
                  </a:lnTo>
                  <a:close/>
                </a:path>
              </a:pathLst>
            </a:custGeom>
            <a:solidFill>
              <a:srgbClr val="2A5D66"/>
            </a:solidFill>
          </p:spPr>
          <p:txBody>
            <a:bodyPr wrap="square" lIns="0" tIns="0" rIns="0" bIns="0" rtlCol="0"/>
            <a:lstStyle/>
            <a:p>
              <a:endParaRPr/>
            </a:p>
          </p:txBody>
        </p:sp>
        <p:sp>
          <p:nvSpPr>
            <p:cNvPr id="37" name="object 37"/>
            <p:cNvSpPr/>
            <p:nvPr/>
          </p:nvSpPr>
          <p:spPr>
            <a:xfrm>
              <a:off x="654792" y="1889325"/>
              <a:ext cx="325120" cy="927735"/>
            </a:xfrm>
            <a:custGeom>
              <a:avLst/>
              <a:gdLst/>
              <a:ahLst/>
              <a:cxnLst/>
              <a:rect l="l" t="t" r="r" b="b"/>
              <a:pathLst>
                <a:path w="325119" h="927735">
                  <a:moveTo>
                    <a:pt x="0" y="0"/>
                  </a:moveTo>
                  <a:lnTo>
                    <a:pt x="0" y="927252"/>
                  </a:lnTo>
                  <a:lnTo>
                    <a:pt x="324497" y="463613"/>
                  </a:lnTo>
                  <a:lnTo>
                    <a:pt x="0" y="0"/>
                  </a:lnTo>
                  <a:close/>
                </a:path>
              </a:pathLst>
            </a:custGeom>
            <a:solidFill>
              <a:srgbClr val="D21924"/>
            </a:solidFill>
          </p:spPr>
          <p:txBody>
            <a:bodyPr wrap="square" lIns="0" tIns="0" rIns="0" bIns="0" rtlCol="0"/>
            <a:lstStyle/>
            <a:p>
              <a:endParaRPr/>
            </a:p>
          </p:txBody>
        </p:sp>
        <p:sp>
          <p:nvSpPr>
            <p:cNvPr id="38" name="object 38"/>
            <p:cNvSpPr/>
            <p:nvPr/>
          </p:nvSpPr>
          <p:spPr>
            <a:xfrm>
              <a:off x="757529" y="962100"/>
              <a:ext cx="877569" cy="1854835"/>
            </a:xfrm>
            <a:custGeom>
              <a:avLst/>
              <a:gdLst/>
              <a:ahLst/>
              <a:cxnLst/>
              <a:rect l="l" t="t" r="r" b="b"/>
              <a:pathLst>
                <a:path w="877569" h="1854835">
                  <a:moveTo>
                    <a:pt x="308267" y="927227"/>
                  </a:moveTo>
                  <a:lnTo>
                    <a:pt x="103441" y="634657"/>
                  </a:lnTo>
                  <a:lnTo>
                    <a:pt x="76225" y="589407"/>
                  </a:lnTo>
                  <a:lnTo>
                    <a:pt x="53746" y="542036"/>
                  </a:lnTo>
                  <a:lnTo>
                    <a:pt x="36093" y="492836"/>
                  </a:lnTo>
                  <a:lnTo>
                    <a:pt x="23368" y="442125"/>
                  </a:lnTo>
                  <a:lnTo>
                    <a:pt x="15659" y="390194"/>
                  </a:lnTo>
                  <a:lnTo>
                    <a:pt x="13068" y="337375"/>
                  </a:lnTo>
                  <a:lnTo>
                    <a:pt x="15798" y="283260"/>
                  </a:lnTo>
                  <a:lnTo>
                    <a:pt x="23787" y="230682"/>
                  </a:lnTo>
                  <a:lnTo>
                    <a:pt x="36791" y="179908"/>
                  </a:lnTo>
                  <a:lnTo>
                    <a:pt x="54521" y="131178"/>
                  </a:lnTo>
                  <a:lnTo>
                    <a:pt x="76720" y="84772"/>
                  </a:lnTo>
                  <a:lnTo>
                    <a:pt x="103136" y="40970"/>
                  </a:lnTo>
                  <a:lnTo>
                    <a:pt x="133477" y="0"/>
                  </a:lnTo>
                  <a:lnTo>
                    <a:pt x="116840" y="0"/>
                  </a:lnTo>
                  <a:lnTo>
                    <a:pt x="87363" y="41313"/>
                  </a:lnTo>
                  <a:lnTo>
                    <a:pt x="61722" y="85331"/>
                  </a:lnTo>
                  <a:lnTo>
                    <a:pt x="40170" y="131800"/>
                  </a:lnTo>
                  <a:lnTo>
                    <a:pt x="22974" y="180492"/>
                  </a:lnTo>
                  <a:lnTo>
                    <a:pt x="10388" y="231140"/>
                  </a:lnTo>
                  <a:lnTo>
                    <a:pt x="2641" y="283514"/>
                  </a:lnTo>
                  <a:lnTo>
                    <a:pt x="0" y="337375"/>
                  </a:lnTo>
                  <a:lnTo>
                    <a:pt x="2654" y="391502"/>
                  </a:lnTo>
                  <a:lnTo>
                    <a:pt x="10553" y="444715"/>
                  </a:lnTo>
                  <a:lnTo>
                    <a:pt x="23596" y="496697"/>
                  </a:lnTo>
                  <a:lnTo>
                    <a:pt x="41694" y="547128"/>
                  </a:lnTo>
                  <a:lnTo>
                    <a:pt x="64757" y="595680"/>
                  </a:lnTo>
                  <a:lnTo>
                    <a:pt x="92671" y="642061"/>
                  </a:lnTo>
                  <a:lnTo>
                    <a:pt x="292290" y="927227"/>
                  </a:lnTo>
                  <a:lnTo>
                    <a:pt x="308267" y="927227"/>
                  </a:lnTo>
                  <a:close/>
                </a:path>
                <a:path w="877569" h="1854835">
                  <a:moveTo>
                    <a:pt x="715073" y="1391704"/>
                  </a:moveTo>
                  <a:lnTo>
                    <a:pt x="714933" y="1389265"/>
                  </a:lnTo>
                  <a:lnTo>
                    <a:pt x="713968" y="1387094"/>
                  </a:lnTo>
                  <a:lnTo>
                    <a:pt x="546328" y="1147622"/>
                  </a:lnTo>
                  <a:lnTo>
                    <a:pt x="392049" y="927227"/>
                  </a:lnTo>
                  <a:lnTo>
                    <a:pt x="160312" y="596176"/>
                  </a:lnTo>
                  <a:lnTo>
                    <a:pt x="132778" y="548855"/>
                  </a:lnTo>
                  <a:lnTo>
                    <a:pt x="111125" y="499008"/>
                  </a:lnTo>
                  <a:lnTo>
                    <a:pt x="95478" y="447116"/>
                  </a:lnTo>
                  <a:lnTo>
                    <a:pt x="86004" y="393623"/>
                  </a:lnTo>
                  <a:lnTo>
                    <a:pt x="82816" y="339001"/>
                  </a:lnTo>
                  <a:lnTo>
                    <a:pt x="85407" y="289598"/>
                  </a:lnTo>
                  <a:lnTo>
                    <a:pt x="93040" y="241681"/>
                  </a:lnTo>
                  <a:lnTo>
                    <a:pt x="105435" y="195516"/>
                  </a:lnTo>
                  <a:lnTo>
                    <a:pt x="122326" y="151345"/>
                  </a:lnTo>
                  <a:lnTo>
                    <a:pt x="143446" y="109461"/>
                  </a:lnTo>
                  <a:lnTo>
                    <a:pt x="168516" y="70091"/>
                  </a:lnTo>
                  <a:lnTo>
                    <a:pt x="197281" y="33515"/>
                  </a:lnTo>
                  <a:lnTo>
                    <a:pt x="229489" y="0"/>
                  </a:lnTo>
                  <a:lnTo>
                    <a:pt x="210527" y="0"/>
                  </a:lnTo>
                  <a:lnTo>
                    <a:pt x="179527" y="34061"/>
                  </a:lnTo>
                  <a:lnTo>
                    <a:pt x="151866" y="70993"/>
                  </a:lnTo>
                  <a:lnTo>
                    <a:pt x="127800" y="110540"/>
                  </a:lnTo>
                  <a:lnTo>
                    <a:pt x="107556" y="152450"/>
                  </a:lnTo>
                  <a:lnTo>
                    <a:pt x="91389" y="196507"/>
                  </a:lnTo>
                  <a:lnTo>
                    <a:pt x="79540" y="242443"/>
                  </a:lnTo>
                  <a:lnTo>
                    <a:pt x="72250" y="290017"/>
                  </a:lnTo>
                  <a:lnTo>
                    <a:pt x="69761" y="339001"/>
                  </a:lnTo>
                  <a:lnTo>
                    <a:pt x="72047" y="385889"/>
                  </a:lnTo>
                  <a:lnTo>
                    <a:pt x="78841" y="432028"/>
                  </a:lnTo>
                  <a:lnTo>
                    <a:pt x="90055" y="477126"/>
                  </a:lnTo>
                  <a:lnTo>
                    <a:pt x="105613" y="520928"/>
                  </a:lnTo>
                  <a:lnTo>
                    <a:pt x="125450" y="563156"/>
                  </a:lnTo>
                  <a:lnTo>
                    <a:pt x="149466" y="603529"/>
                  </a:lnTo>
                  <a:lnTo>
                    <a:pt x="376059" y="927227"/>
                  </a:lnTo>
                  <a:lnTo>
                    <a:pt x="546328" y="1170457"/>
                  </a:lnTo>
                  <a:lnTo>
                    <a:pt x="700608" y="1390853"/>
                  </a:lnTo>
                  <a:lnTo>
                    <a:pt x="546328" y="1611274"/>
                  </a:lnTo>
                  <a:lnTo>
                    <a:pt x="546328" y="1634083"/>
                  </a:lnTo>
                  <a:lnTo>
                    <a:pt x="714032" y="1394472"/>
                  </a:lnTo>
                  <a:lnTo>
                    <a:pt x="715073" y="1391704"/>
                  </a:lnTo>
                  <a:close/>
                </a:path>
                <a:path w="877569" h="1854835">
                  <a:moveTo>
                    <a:pt x="797039" y="1391704"/>
                  </a:moveTo>
                  <a:lnTo>
                    <a:pt x="796874" y="1389265"/>
                  </a:lnTo>
                  <a:lnTo>
                    <a:pt x="795909" y="1387094"/>
                  </a:lnTo>
                  <a:lnTo>
                    <a:pt x="546328" y="1030490"/>
                  </a:lnTo>
                  <a:lnTo>
                    <a:pt x="474040" y="927227"/>
                  </a:lnTo>
                  <a:lnTo>
                    <a:pt x="217652" y="560882"/>
                  </a:lnTo>
                  <a:lnTo>
                    <a:pt x="193700" y="520166"/>
                  </a:lnTo>
                  <a:lnTo>
                    <a:pt x="174853" y="477215"/>
                  </a:lnTo>
                  <a:lnTo>
                    <a:pt x="161239" y="432447"/>
                  </a:lnTo>
                  <a:lnTo>
                    <a:pt x="152984" y="386232"/>
                  </a:lnTo>
                  <a:lnTo>
                    <a:pt x="150215" y="339001"/>
                  </a:lnTo>
                  <a:lnTo>
                    <a:pt x="153682" y="286270"/>
                  </a:lnTo>
                  <a:lnTo>
                    <a:pt x="163804" y="235610"/>
                  </a:lnTo>
                  <a:lnTo>
                    <a:pt x="180124" y="187464"/>
                  </a:lnTo>
                  <a:lnTo>
                    <a:pt x="202222" y="142278"/>
                  </a:lnTo>
                  <a:lnTo>
                    <a:pt x="229616" y="100495"/>
                  </a:lnTo>
                  <a:lnTo>
                    <a:pt x="261886" y="62560"/>
                  </a:lnTo>
                  <a:lnTo>
                    <a:pt x="298589" y="28917"/>
                  </a:lnTo>
                  <a:lnTo>
                    <a:pt x="339267" y="0"/>
                  </a:lnTo>
                  <a:lnTo>
                    <a:pt x="315429" y="0"/>
                  </a:lnTo>
                  <a:lnTo>
                    <a:pt x="276860" y="30162"/>
                  </a:lnTo>
                  <a:lnTo>
                    <a:pt x="242163" y="64604"/>
                  </a:lnTo>
                  <a:lnTo>
                    <a:pt x="211709" y="102920"/>
                  </a:lnTo>
                  <a:lnTo>
                    <a:pt x="185902" y="144729"/>
                  </a:lnTo>
                  <a:lnTo>
                    <a:pt x="165150" y="189636"/>
                  </a:lnTo>
                  <a:lnTo>
                    <a:pt x="149834" y="237248"/>
                  </a:lnTo>
                  <a:lnTo>
                    <a:pt x="140347" y="287159"/>
                  </a:lnTo>
                  <a:lnTo>
                    <a:pt x="137109" y="339001"/>
                  </a:lnTo>
                  <a:lnTo>
                    <a:pt x="139966" y="387731"/>
                  </a:lnTo>
                  <a:lnTo>
                    <a:pt x="148475" y="435381"/>
                  </a:lnTo>
                  <a:lnTo>
                    <a:pt x="162496" y="481571"/>
                  </a:lnTo>
                  <a:lnTo>
                    <a:pt x="181927" y="525881"/>
                  </a:lnTo>
                  <a:lnTo>
                    <a:pt x="207035" y="568528"/>
                  </a:lnTo>
                  <a:lnTo>
                    <a:pt x="458076" y="927227"/>
                  </a:lnTo>
                  <a:lnTo>
                    <a:pt x="546328" y="1053325"/>
                  </a:lnTo>
                  <a:lnTo>
                    <a:pt x="782548" y="1390853"/>
                  </a:lnTo>
                  <a:lnTo>
                    <a:pt x="546328" y="1728330"/>
                  </a:lnTo>
                  <a:lnTo>
                    <a:pt x="546328" y="1751126"/>
                  </a:lnTo>
                  <a:lnTo>
                    <a:pt x="795972" y="1394472"/>
                  </a:lnTo>
                  <a:lnTo>
                    <a:pt x="797039" y="1391704"/>
                  </a:lnTo>
                  <a:close/>
                </a:path>
                <a:path w="877569" h="1854835">
                  <a:moveTo>
                    <a:pt x="877252" y="1390434"/>
                  </a:moveTo>
                  <a:lnTo>
                    <a:pt x="877189" y="1389265"/>
                  </a:lnTo>
                  <a:lnTo>
                    <a:pt x="876998" y="1388948"/>
                  </a:lnTo>
                  <a:lnTo>
                    <a:pt x="876858" y="1388618"/>
                  </a:lnTo>
                  <a:lnTo>
                    <a:pt x="876541" y="1387665"/>
                  </a:lnTo>
                  <a:lnTo>
                    <a:pt x="876249" y="1387195"/>
                  </a:lnTo>
                  <a:lnTo>
                    <a:pt x="271005" y="522503"/>
                  </a:lnTo>
                  <a:lnTo>
                    <a:pt x="246748" y="479882"/>
                  </a:lnTo>
                  <a:lnTo>
                    <a:pt x="229184" y="434492"/>
                  </a:lnTo>
                  <a:lnTo>
                    <a:pt x="218503" y="386969"/>
                  </a:lnTo>
                  <a:lnTo>
                    <a:pt x="214896" y="337959"/>
                  </a:lnTo>
                  <a:lnTo>
                    <a:pt x="218363" y="290080"/>
                  </a:lnTo>
                  <a:lnTo>
                    <a:pt x="228434" y="244068"/>
                  </a:lnTo>
                  <a:lnTo>
                    <a:pt x="244602" y="200431"/>
                  </a:lnTo>
                  <a:lnTo>
                    <a:pt x="266331" y="159715"/>
                  </a:lnTo>
                  <a:lnTo>
                    <a:pt x="293128" y="122415"/>
                  </a:lnTo>
                  <a:lnTo>
                    <a:pt x="324472" y="89065"/>
                  </a:lnTo>
                  <a:lnTo>
                    <a:pt x="359854" y="60210"/>
                  </a:lnTo>
                  <a:lnTo>
                    <a:pt x="398754" y="36347"/>
                  </a:lnTo>
                  <a:lnTo>
                    <a:pt x="440664" y="18008"/>
                  </a:lnTo>
                  <a:lnTo>
                    <a:pt x="485063" y="5715"/>
                  </a:lnTo>
                  <a:lnTo>
                    <a:pt x="531444" y="0"/>
                  </a:lnTo>
                  <a:lnTo>
                    <a:pt x="452043" y="0"/>
                  </a:lnTo>
                  <a:lnTo>
                    <a:pt x="409981" y="15328"/>
                  </a:lnTo>
                  <a:lnTo>
                    <a:pt x="370624" y="35864"/>
                  </a:lnTo>
                  <a:lnTo>
                    <a:pt x="334378" y="61175"/>
                  </a:lnTo>
                  <a:lnTo>
                    <a:pt x="301637" y="90881"/>
                  </a:lnTo>
                  <a:lnTo>
                    <a:pt x="272821" y="124548"/>
                  </a:lnTo>
                  <a:lnTo>
                    <a:pt x="248335" y="161772"/>
                  </a:lnTo>
                  <a:lnTo>
                    <a:pt x="228587" y="202133"/>
                  </a:lnTo>
                  <a:lnTo>
                    <a:pt x="213982" y="245237"/>
                  </a:lnTo>
                  <a:lnTo>
                    <a:pt x="204914" y="290639"/>
                  </a:lnTo>
                  <a:lnTo>
                    <a:pt x="201803" y="337959"/>
                  </a:lnTo>
                  <a:lnTo>
                    <a:pt x="205549" y="388937"/>
                  </a:lnTo>
                  <a:lnTo>
                    <a:pt x="216674" y="438353"/>
                  </a:lnTo>
                  <a:lnTo>
                    <a:pt x="234950" y="485559"/>
                  </a:lnTo>
                  <a:lnTo>
                    <a:pt x="260261" y="529971"/>
                  </a:lnTo>
                  <a:lnTo>
                    <a:pt x="538340" y="927227"/>
                  </a:lnTo>
                  <a:lnTo>
                    <a:pt x="540931" y="930986"/>
                  </a:lnTo>
                  <a:lnTo>
                    <a:pt x="546328" y="938631"/>
                  </a:lnTo>
                  <a:lnTo>
                    <a:pt x="862850" y="1390853"/>
                  </a:lnTo>
                  <a:lnTo>
                    <a:pt x="546328" y="1843074"/>
                  </a:lnTo>
                  <a:lnTo>
                    <a:pt x="546328" y="1854479"/>
                  </a:lnTo>
                  <a:lnTo>
                    <a:pt x="554316" y="1854479"/>
                  </a:lnTo>
                  <a:lnTo>
                    <a:pt x="874852" y="1396542"/>
                  </a:lnTo>
                  <a:lnTo>
                    <a:pt x="876249" y="1394574"/>
                  </a:lnTo>
                  <a:lnTo>
                    <a:pt x="876541" y="1394053"/>
                  </a:lnTo>
                  <a:lnTo>
                    <a:pt x="876858" y="1393101"/>
                  </a:lnTo>
                  <a:lnTo>
                    <a:pt x="876998" y="1392758"/>
                  </a:lnTo>
                  <a:lnTo>
                    <a:pt x="877189" y="1392453"/>
                  </a:lnTo>
                  <a:lnTo>
                    <a:pt x="877252" y="1390434"/>
                  </a:lnTo>
                  <a:close/>
                </a:path>
              </a:pathLst>
            </a:custGeom>
            <a:solidFill>
              <a:srgbClr val="FFFFFF"/>
            </a:solidFill>
          </p:spPr>
          <p:txBody>
            <a:bodyPr wrap="square" lIns="0" tIns="0" rIns="0" bIns="0" rtlCol="0"/>
            <a:lstStyle/>
            <a:p>
              <a:endParaRPr/>
            </a:p>
          </p:txBody>
        </p:sp>
        <p:pic>
          <p:nvPicPr>
            <p:cNvPr id="39" name="object 39"/>
            <p:cNvPicPr/>
            <p:nvPr/>
          </p:nvPicPr>
          <p:blipFill>
            <a:blip r:embed="rId5" cstate="print"/>
            <a:stretch>
              <a:fillRect/>
            </a:stretch>
          </p:blipFill>
          <p:spPr>
            <a:xfrm>
              <a:off x="1303872" y="2229404"/>
              <a:ext cx="84962" cy="247091"/>
            </a:xfrm>
            <a:prstGeom prst="rect">
              <a:avLst/>
            </a:prstGeom>
          </p:spPr>
        </p:pic>
        <p:sp>
          <p:nvSpPr>
            <p:cNvPr id="40" name="object 40"/>
            <p:cNvSpPr/>
            <p:nvPr/>
          </p:nvSpPr>
          <p:spPr>
            <a:xfrm>
              <a:off x="1049821" y="1889325"/>
              <a:ext cx="254635" cy="363220"/>
            </a:xfrm>
            <a:custGeom>
              <a:avLst/>
              <a:gdLst/>
              <a:ahLst/>
              <a:cxnLst/>
              <a:rect l="l" t="t" r="r" b="b"/>
              <a:pathLst>
                <a:path w="254634" h="363219">
                  <a:moveTo>
                    <a:pt x="15989" y="0"/>
                  </a:moveTo>
                  <a:lnTo>
                    <a:pt x="0" y="0"/>
                  </a:lnTo>
                  <a:lnTo>
                    <a:pt x="254038" y="362889"/>
                  </a:lnTo>
                  <a:lnTo>
                    <a:pt x="254038" y="340080"/>
                  </a:lnTo>
                  <a:lnTo>
                    <a:pt x="15989" y="0"/>
                  </a:lnTo>
                  <a:close/>
                </a:path>
              </a:pathLst>
            </a:custGeom>
            <a:solidFill>
              <a:srgbClr val="FFFFFF"/>
            </a:solidFill>
          </p:spPr>
          <p:txBody>
            <a:bodyPr wrap="square" lIns="0" tIns="0" rIns="0" bIns="0" rtlCol="0"/>
            <a:lstStyle/>
            <a:p>
              <a:endParaRPr/>
            </a:p>
          </p:txBody>
        </p:sp>
        <p:sp>
          <p:nvSpPr>
            <p:cNvPr id="41" name="object 41"/>
            <p:cNvSpPr/>
            <p:nvPr/>
          </p:nvSpPr>
          <p:spPr>
            <a:xfrm>
              <a:off x="654792" y="1889325"/>
              <a:ext cx="649605" cy="927735"/>
            </a:xfrm>
            <a:custGeom>
              <a:avLst/>
              <a:gdLst/>
              <a:ahLst/>
              <a:cxnLst/>
              <a:rect l="l" t="t" r="r" b="b"/>
              <a:pathLst>
                <a:path w="649605" h="927735">
                  <a:moveTo>
                    <a:pt x="395033" y="0"/>
                  </a:moveTo>
                  <a:lnTo>
                    <a:pt x="0" y="0"/>
                  </a:lnTo>
                  <a:lnTo>
                    <a:pt x="649071" y="927252"/>
                  </a:lnTo>
                  <a:lnTo>
                    <a:pt x="649071" y="362889"/>
                  </a:lnTo>
                  <a:lnTo>
                    <a:pt x="395033" y="0"/>
                  </a:lnTo>
                  <a:close/>
                </a:path>
              </a:pathLst>
            </a:custGeom>
            <a:solidFill>
              <a:srgbClr val="5BA7B5"/>
            </a:solidFill>
          </p:spPr>
          <p:txBody>
            <a:bodyPr wrap="square" lIns="0" tIns="0" rIns="0" bIns="0" rtlCol="0"/>
            <a:lstStyle/>
            <a:p>
              <a:endParaRPr/>
            </a:p>
          </p:txBody>
        </p:sp>
        <p:sp>
          <p:nvSpPr>
            <p:cNvPr id="42" name="object 42"/>
            <p:cNvSpPr/>
            <p:nvPr/>
          </p:nvSpPr>
          <p:spPr>
            <a:xfrm>
              <a:off x="654795" y="2352946"/>
              <a:ext cx="649605" cy="464184"/>
            </a:xfrm>
            <a:custGeom>
              <a:avLst/>
              <a:gdLst/>
              <a:ahLst/>
              <a:cxnLst/>
              <a:rect l="l" t="t" r="r" b="b"/>
              <a:pathLst>
                <a:path w="649605" h="464185">
                  <a:moveTo>
                    <a:pt x="324485" y="0"/>
                  </a:moveTo>
                  <a:lnTo>
                    <a:pt x="0" y="463626"/>
                  </a:lnTo>
                  <a:lnTo>
                    <a:pt x="649071" y="463626"/>
                  </a:lnTo>
                  <a:lnTo>
                    <a:pt x="645058" y="457923"/>
                  </a:lnTo>
                  <a:lnTo>
                    <a:pt x="324485" y="0"/>
                  </a:lnTo>
                  <a:close/>
                </a:path>
              </a:pathLst>
            </a:custGeom>
            <a:solidFill>
              <a:srgbClr val="F9B40C"/>
            </a:solidFill>
          </p:spPr>
          <p:txBody>
            <a:bodyPr wrap="square" lIns="0" tIns="0" rIns="0" bIns="0" rtlCol="0"/>
            <a:lstStyle/>
            <a:p>
              <a:endParaRPr/>
            </a:p>
          </p:txBody>
        </p:sp>
      </p:grpSp>
      <p:sp>
        <p:nvSpPr>
          <p:cNvPr id="44" name="TextBox 43">
            <a:extLst>
              <a:ext uri="{FF2B5EF4-FFF2-40B4-BE49-F238E27FC236}">
                <a16:creationId xmlns:a16="http://schemas.microsoft.com/office/drawing/2014/main" id="{DC46A64D-9547-07FD-2422-2881F7A52A4F}"/>
              </a:ext>
            </a:extLst>
          </p:cNvPr>
          <p:cNvSpPr txBox="1"/>
          <p:nvPr/>
        </p:nvSpPr>
        <p:spPr>
          <a:xfrm>
            <a:off x="152400" y="7152323"/>
            <a:ext cx="9753600" cy="600164"/>
          </a:xfrm>
          <a:prstGeom prst="rect">
            <a:avLst/>
          </a:prstGeom>
          <a:noFill/>
        </p:spPr>
        <p:txBody>
          <a:bodyPr wrap="square" rtlCol="0">
            <a:spAutoFit/>
          </a:bodyPr>
          <a:lstStyle/>
          <a:p>
            <a:r>
              <a:rPr lang="en-GB" sz="1100" dirty="0"/>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en-PT" sz="1100" dirty="0"/>
          </a:p>
        </p:txBody>
      </p:sp>
      <p:pic>
        <p:nvPicPr>
          <p:cNvPr id="45" name="Picture 44" descr="Graphical user interface, text, application&#10;&#10;Description automatically generated">
            <a:extLst>
              <a:ext uri="{FF2B5EF4-FFF2-40B4-BE49-F238E27FC236}">
                <a16:creationId xmlns:a16="http://schemas.microsoft.com/office/drawing/2014/main" id="{7A2A7925-FE2D-146B-9F8B-E39D6A17FE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43362" y="6274131"/>
            <a:ext cx="3015038" cy="61897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10058400" cy="7772400"/>
            </a:xfrm>
            <a:prstGeom prst="rect">
              <a:avLst/>
            </a:prstGeom>
          </p:spPr>
        </p:pic>
        <p:sp>
          <p:nvSpPr>
            <p:cNvPr id="4" name="object 4"/>
            <p:cNvSpPr/>
            <p:nvPr/>
          </p:nvSpPr>
          <p:spPr>
            <a:xfrm>
              <a:off x="984219" y="3208966"/>
              <a:ext cx="7087234" cy="4003675"/>
            </a:xfrm>
            <a:custGeom>
              <a:avLst/>
              <a:gdLst/>
              <a:ahLst/>
              <a:cxnLst/>
              <a:rect l="l" t="t" r="r" b="b"/>
              <a:pathLst>
                <a:path w="7087234" h="4003675">
                  <a:moveTo>
                    <a:pt x="6750202" y="0"/>
                  </a:moveTo>
                  <a:lnTo>
                    <a:pt x="336448" y="0"/>
                  </a:lnTo>
                  <a:lnTo>
                    <a:pt x="286902" y="3665"/>
                  </a:lnTo>
                  <a:lnTo>
                    <a:pt x="239556" y="14306"/>
                  </a:lnTo>
                  <a:lnTo>
                    <a:pt x="194940" y="31394"/>
                  </a:lnTo>
                  <a:lnTo>
                    <a:pt x="153586" y="54396"/>
                  </a:lnTo>
                  <a:lnTo>
                    <a:pt x="116023" y="82782"/>
                  </a:lnTo>
                  <a:lnTo>
                    <a:pt x="82783" y="116021"/>
                  </a:lnTo>
                  <a:lnTo>
                    <a:pt x="54396" y="153582"/>
                  </a:lnTo>
                  <a:lnTo>
                    <a:pt x="31394" y="194935"/>
                  </a:lnTo>
                  <a:lnTo>
                    <a:pt x="14306" y="239549"/>
                  </a:lnTo>
                  <a:lnTo>
                    <a:pt x="3665" y="286893"/>
                  </a:lnTo>
                  <a:lnTo>
                    <a:pt x="0" y="336435"/>
                  </a:lnTo>
                  <a:lnTo>
                    <a:pt x="0" y="3666947"/>
                  </a:lnTo>
                  <a:lnTo>
                    <a:pt x="3665" y="3716489"/>
                  </a:lnTo>
                  <a:lnTo>
                    <a:pt x="14306" y="3763833"/>
                  </a:lnTo>
                  <a:lnTo>
                    <a:pt x="31394" y="3808447"/>
                  </a:lnTo>
                  <a:lnTo>
                    <a:pt x="54396" y="3849800"/>
                  </a:lnTo>
                  <a:lnTo>
                    <a:pt x="82783" y="3887361"/>
                  </a:lnTo>
                  <a:lnTo>
                    <a:pt x="116023" y="3920600"/>
                  </a:lnTo>
                  <a:lnTo>
                    <a:pt x="153586" y="3948986"/>
                  </a:lnTo>
                  <a:lnTo>
                    <a:pt x="194940" y="3971988"/>
                  </a:lnTo>
                  <a:lnTo>
                    <a:pt x="239556" y="3989076"/>
                  </a:lnTo>
                  <a:lnTo>
                    <a:pt x="286902" y="3999717"/>
                  </a:lnTo>
                  <a:lnTo>
                    <a:pt x="336448" y="4003382"/>
                  </a:lnTo>
                  <a:lnTo>
                    <a:pt x="6750202" y="4003382"/>
                  </a:lnTo>
                  <a:lnTo>
                    <a:pt x="6799745" y="3999717"/>
                  </a:lnTo>
                  <a:lnTo>
                    <a:pt x="6847088" y="3989076"/>
                  </a:lnTo>
                  <a:lnTo>
                    <a:pt x="6891702" y="3971988"/>
                  </a:lnTo>
                  <a:lnTo>
                    <a:pt x="6933055" y="3948986"/>
                  </a:lnTo>
                  <a:lnTo>
                    <a:pt x="6970616" y="3920600"/>
                  </a:lnTo>
                  <a:lnTo>
                    <a:pt x="7003855" y="3887361"/>
                  </a:lnTo>
                  <a:lnTo>
                    <a:pt x="7032242" y="3849800"/>
                  </a:lnTo>
                  <a:lnTo>
                    <a:pt x="7055244" y="3808447"/>
                  </a:lnTo>
                  <a:lnTo>
                    <a:pt x="7072331" y="3763833"/>
                  </a:lnTo>
                  <a:lnTo>
                    <a:pt x="7082972" y="3716489"/>
                  </a:lnTo>
                  <a:lnTo>
                    <a:pt x="7086638" y="3666947"/>
                  </a:lnTo>
                  <a:lnTo>
                    <a:pt x="7086638" y="336435"/>
                  </a:lnTo>
                  <a:lnTo>
                    <a:pt x="7082972" y="286893"/>
                  </a:lnTo>
                  <a:lnTo>
                    <a:pt x="7072331" y="239549"/>
                  </a:lnTo>
                  <a:lnTo>
                    <a:pt x="7055244" y="194935"/>
                  </a:lnTo>
                  <a:lnTo>
                    <a:pt x="7032242" y="153582"/>
                  </a:lnTo>
                  <a:lnTo>
                    <a:pt x="7003855" y="116021"/>
                  </a:lnTo>
                  <a:lnTo>
                    <a:pt x="6970616" y="82782"/>
                  </a:lnTo>
                  <a:lnTo>
                    <a:pt x="6933055" y="54396"/>
                  </a:lnTo>
                  <a:lnTo>
                    <a:pt x="6891702" y="31394"/>
                  </a:lnTo>
                  <a:lnTo>
                    <a:pt x="6847088" y="14306"/>
                  </a:lnTo>
                  <a:lnTo>
                    <a:pt x="6799745" y="3665"/>
                  </a:lnTo>
                  <a:lnTo>
                    <a:pt x="6750202" y="0"/>
                  </a:lnTo>
                  <a:close/>
                </a:path>
              </a:pathLst>
            </a:custGeom>
            <a:solidFill>
              <a:srgbClr val="FFFFFF">
                <a:alpha val="92999"/>
              </a:srgbClr>
            </a:solidFill>
          </p:spPr>
          <p:txBody>
            <a:bodyPr wrap="square" lIns="0" tIns="0" rIns="0" bIns="0" rtlCol="0"/>
            <a:lstStyle/>
            <a:p>
              <a:endParaRPr/>
            </a:p>
          </p:txBody>
        </p:sp>
      </p:grpSp>
      <p:sp>
        <p:nvSpPr>
          <p:cNvPr id="5" name="object 5"/>
          <p:cNvSpPr txBox="1">
            <a:spLocks noGrp="1"/>
          </p:cNvSpPr>
          <p:nvPr>
            <p:ph type="title"/>
          </p:nvPr>
        </p:nvSpPr>
        <p:spPr>
          <a:xfrm>
            <a:off x="1460486" y="3503879"/>
            <a:ext cx="3263914" cy="382156"/>
          </a:xfrm>
          <a:prstGeom prst="rect">
            <a:avLst/>
          </a:prstGeom>
        </p:spPr>
        <p:txBody>
          <a:bodyPr vert="horz" wrap="square" lIns="0" tIns="12700" rIns="0" bIns="0" rtlCol="0">
            <a:spAutoFit/>
          </a:bodyPr>
          <a:lstStyle/>
          <a:p>
            <a:pPr marL="12700">
              <a:lnSpc>
                <a:spcPct val="100000"/>
              </a:lnSpc>
              <a:spcBef>
                <a:spcPts val="100"/>
              </a:spcBef>
            </a:pPr>
            <a:r>
              <a:rPr lang="fr-FR" sz="2400" b="0" spc="145" dirty="0">
                <a:solidFill>
                  <a:srgbClr val="1D1D1B"/>
                </a:solidFill>
                <a:latin typeface="Trebuchet MS" panose="020B0703020202090204"/>
                <a:cs typeface="Trebuchet MS" panose="020B0703020202090204"/>
              </a:rPr>
              <a:t>Street Culture</a:t>
            </a:r>
            <a:endParaRPr lang="fr-FR" sz="2400" dirty="0">
              <a:latin typeface="Trebuchet MS" panose="020B0703020202090204"/>
              <a:cs typeface="Trebuchet MS" panose="020B0703020202090204"/>
            </a:endParaRPr>
          </a:p>
        </p:txBody>
      </p:sp>
      <p:sp>
        <p:nvSpPr>
          <p:cNvPr id="6" name="object 6"/>
          <p:cNvSpPr txBox="1"/>
          <p:nvPr/>
        </p:nvSpPr>
        <p:spPr>
          <a:xfrm>
            <a:off x="1460487" y="3862021"/>
            <a:ext cx="6226175" cy="3382977"/>
          </a:xfrm>
          <a:prstGeom prst="rect">
            <a:avLst/>
          </a:prstGeom>
        </p:spPr>
        <p:txBody>
          <a:bodyPr vert="horz" wrap="square" lIns="0" tIns="12700" rIns="0" bIns="0" rtlCol="0">
            <a:spAutoFit/>
          </a:bodyPr>
          <a:lstStyle/>
          <a:p>
            <a:pPr marL="12700">
              <a:lnSpc>
                <a:spcPct val="100000"/>
              </a:lnSpc>
              <a:spcBef>
                <a:spcPts val="100"/>
              </a:spcBef>
            </a:pPr>
            <a:r>
              <a:rPr lang="fr-FR" sz="2100" i="1" spc="-40" dirty="0">
                <a:solidFill>
                  <a:srgbClr val="1D1D1B"/>
                </a:solidFill>
                <a:latin typeface="Arial" panose="020B0604020202090204"/>
                <a:cs typeface="Arial" panose="020B0604020202090204"/>
              </a:rPr>
              <a:t>la </a:t>
            </a:r>
            <a:r>
              <a:rPr lang="fr-FR" sz="2100" i="1" spc="-70" dirty="0">
                <a:solidFill>
                  <a:srgbClr val="1D1D1B"/>
                </a:solidFill>
                <a:latin typeface="Arial" panose="020B0604020202090204"/>
                <a:cs typeface="Arial" panose="020B0604020202090204"/>
              </a:rPr>
              <a:t>force </a:t>
            </a:r>
            <a:r>
              <a:rPr sz="2100" i="1" spc="-95" dirty="0" err="1">
                <a:solidFill>
                  <a:srgbClr val="1D1D1B"/>
                </a:solidFill>
                <a:latin typeface="Arial" panose="020B0604020202090204"/>
                <a:cs typeface="Arial" panose="020B0604020202090204"/>
              </a:rPr>
              <a:t>créat</a:t>
            </a:r>
            <a:r>
              <a:rPr lang="fr-FR" sz="2100" i="1" spc="-95" dirty="0">
                <a:solidFill>
                  <a:srgbClr val="1D1D1B"/>
                </a:solidFill>
                <a:latin typeface="Arial" panose="020B0604020202090204"/>
                <a:cs typeface="Arial" panose="020B0604020202090204"/>
              </a:rPr>
              <a:t>ive</a:t>
            </a:r>
            <a:r>
              <a:rPr sz="2100" i="1" spc="-95" dirty="0">
                <a:solidFill>
                  <a:srgbClr val="1D1D1B"/>
                </a:solidFill>
                <a:latin typeface="Arial" panose="020B0604020202090204"/>
                <a:cs typeface="Arial" panose="020B0604020202090204"/>
              </a:rPr>
              <a:t> </a:t>
            </a:r>
            <a:r>
              <a:rPr sz="2100" i="1" spc="35" dirty="0">
                <a:solidFill>
                  <a:srgbClr val="1D1D1B"/>
                </a:solidFill>
                <a:latin typeface="Arial" panose="020B0604020202090204"/>
                <a:cs typeface="Arial" panose="020B0604020202090204"/>
              </a:rPr>
              <a:t>de </a:t>
            </a:r>
            <a:r>
              <a:rPr sz="2100" i="1" spc="-40" dirty="0">
                <a:solidFill>
                  <a:srgbClr val="1D1D1B"/>
                </a:solidFill>
                <a:latin typeface="Arial" panose="020B0604020202090204"/>
                <a:cs typeface="Arial" panose="020B0604020202090204"/>
              </a:rPr>
              <a:t>la </a:t>
            </a:r>
            <a:r>
              <a:rPr sz="2100" i="1" spc="-35" dirty="0">
                <a:solidFill>
                  <a:srgbClr val="1D1D1B"/>
                </a:solidFill>
                <a:latin typeface="Arial" panose="020B0604020202090204"/>
                <a:cs typeface="Arial" panose="020B0604020202090204"/>
              </a:rPr>
              <a:t>ville</a:t>
            </a:r>
            <a:endParaRPr sz="2100" dirty="0">
              <a:latin typeface="Arial" panose="020B0604020202090204"/>
              <a:cs typeface="Arial" panose="020B0604020202090204"/>
            </a:endParaRPr>
          </a:p>
          <a:p>
            <a:pPr marL="12700" marR="5080">
              <a:lnSpc>
                <a:spcPct val="100000"/>
              </a:lnSpc>
              <a:spcBef>
                <a:spcPts val="2100"/>
              </a:spcBef>
            </a:pPr>
            <a:r>
              <a:rPr sz="1800" spc="-75" dirty="0">
                <a:solidFill>
                  <a:srgbClr val="1D1D1B"/>
                </a:solidFill>
                <a:latin typeface="Trebuchet MS" panose="020B0703020202090204"/>
                <a:cs typeface="Trebuchet MS" panose="020B0703020202090204"/>
              </a:rPr>
              <a:t>Styles </a:t>
            </a:r>
            <a:r>
              <a:rPr sz="1800" spc="-50" dirty="0">
                <a:solidFill>
                  <a:srgbClr val="1D1D1B"/>
                </a:solidFill>
                <a:latin typeface="Trebuchet MS" panose="020B0703020202090204"/>
                <a:cs typeface="Trebuchet MS" panose="020B0703020202090204"/>
              </a:rPr>
              <a:t>populaires </a:t>
            </a:r>
            <a:r>
              <a:rPr sz="1800" spc="-20" dirty="0">
                <a:solidFill>
                  <a:srgbClr val="1D1D1B"/>
                </a:solidFill>
                <a:latin typeface="Trebuchet MS" panose="020B0703020202090204"/>
                <a:cs typeface="Trebuchet MS" panose="020B0703020202090204"/>
              </a:rPr>
              <a:t>de </a:t>
            </a:r>
            <a:r>
              <a:rPr sz="1800" spc="-80" dirty="0">
                <a:solidFill>
                  <a:srgbClr val="1D1D1B"/>
                </a:solidFill>
                <a:latin typeface="Trebuchet MS" panose="020B0703020202090204"/>
                <a:cs typeface="Trebuchet MS" panose="020B0703020202090204"/>
              </a:rPr>
              <a:t>centres </a:t>
            </a:r>
            <a:r>
              <a:rPr sz="1800" spc="-25" dirty="0">
                <a:solidFill>
                  <a:srgbClr val="1D1D1B"/>
                </a:solidFill>
                <a:latin typeface="Trebuchet MS" panose="020B0703020202090204"/>
                <a:cs typeface="Trebuchet MS" panose="020B0703020202090204"/>
              </a:rPr>
              <a:t>urbains</a:t>
            </a:r>
            <a:r>
              <a:rPr sz="1800" spc="-80" dirty="0">
                <a:solidFill>
                  <a:srgbClr val="1D1D1B"/>
                </a:solidFill>
                <a:latin typeface="Trebuchet MS" panose="020B0703020202090204"/>
                <a:cs typeface="Trebuchet MS" panose="020B0703020202090204"/>
              </a:rPr>
              <a:t>. </a:t>
            </a:r>
            <a:r>
              <a:rPr sz="1800" spc="-75" dirty="0">
                <a:solidFill>
                  <a:srgbClr val="1D1D1B"/>
                </a:solidFill>
                <a:latin typeface="Trebuchet MS" panose="020B0703020202090204"/>
                <a:cs typeface="Trebuchet MS" panose="020B0703020202090204"/>
              </a:rPr>
              <a:t>Il s</a:t>
            </a:r>
            <a:r>
              <a:rPr sz="1800" spc="-70" dirty="0">
                <a:solidFill>
                  <a:srgbClr val="1D1D1B"/>
                </a:solidFill>
                <a:latin typeface="Trebuchet MS" panose="020B0703020202090204"/>
                <a:cs typeface="Trebuchet MS" panose="020B0703020202090204"/>
              </a:rPr>
              <a:t>'agit d'</a:t>
            </a:r>
            <a:r>
              <a:rPr sz="1800" spc="-50" dirty="0">
                <a:solidFill>
                  <a:srgbClr val="1D1D1B"/>
                </a:solidFill>
                <a:latin typeface="Trebuchet MS" panose="020B0703020202090204"/>
                <a:cs typeface="Trebuchet MS" panose="020B0703020202090204"/>
              </a:rPr>
              <a:t>une </a:t>
            </a:r>
            <a:r>
              <a:rPr sz="1800" spc="-55" dirty="0">
                <a:solidFill>
                  <a:srgbClr val="1D1D1B"/>
                </a:solidFill>
                <a:latin typeface="Trebuchet MS" panose="020B0703020202090204"/>
                <a:cs typeface="Trebuchet MS" panose="020B0703020202090204"/>
              </a:rPr>
              <a:t>vision </a:t>
            </a:r>
            <a:r>
              <a:rPr sz="1800" spc="-20" dirty="0">
                <a:solidFill>
                  <a:srgbClr val="1D1D1B"/>
                </a:solidFill>
                <a:latin typeface="Trebuchet MS" panose="020B0703020202090204"/>
                <a:cs typeface="Trebuchet MS" panose="020B0703020202090204"/>
              </a:rPr>
              <a:t>des </a:t>
            </a:r>
            <a:r>
              <a:rPr sz="1800" spc="-70" dirty="0">
                <a:solidFill>
                  <a:srgbClr val="1D1D1B"/>
                </a:solidFill>
                <a:latin typeface="Trebuchet MS" panose="020B0703020202090204"/>
                <a:cs typeface="Trebuchet MS" panose="020B0703020202090204"/>
              </a:rPr>
              <a:t>rues </a:t>
            </a:r>
            <a:r>
              <a:rPr sz="1800" spc="-40" dirty="0">
                <a:solidFill>
                  <a:srgbClr val="1D1D1B"/>
                </a:solidFill>
                <a:latin typeface="Trebuchet MS" panose="020B0703020202090204"/>
                <a:cs typeface="Trebuchet MS" panose="020B0703020202090204"/>
              </a:rPr>
              <a:t>comme des </a:t>
            </a:r>
            <a:r>
              <a:rPr sz="1800" spc="-65" dirty="0">
                <a:solidFill>
                  <a:srgbClr val="1D1D1B"/>
                </a:solidFill>
                <a:latin typeface="Trebuchet MS" panose="020B0703020202090204"/>
                <a:cs typeface="Trebuchet MS" panose="020B0703020202090204"/>
              </a:rPr>
              <a:t>espaces </a:t>
            </a:r>
            <a:r>
              <a:rPr sz="1800" spc="-45" dirty="0">
                <a:solidFill>
                  <a:srgbClr val="1D1D1B"/>
                </a:solidFill>
                <a:latin typeface="Trebuchet MS" panose="020B0703020202090204"/>
                <a:cs typeface="Trebuchet MS" panose="020B0703020202090204"/>
              </a:rPr>
              <a:t>partagés</a:t>
            </a:r>
            <a:r>
              <a:rPr sz="1800" spc="-65" dirty="0">
                <a:solidFill>
                  <a:srgbClr val="1D1D1B"/>
                </a:solidFill>
                <a:latin typeface="Trebuchet MS" panose="020B0703020202090204"/>
                <a:cs typeface="Trebuchet MS" panose="020B0703020202090204"/>
              </a:rPr>
              <a:t>, </a:t>
            </a:r>
            <a:r>
              <a:rPr sz="1800" spc="-35" dirty="0">
                <a:solidFill>
                  <a:srgbClr val="1D1D1B"/>
                </a:solidFill>
                <a:latin typeface="Trebuchet MS" panose="020B0703020202090204"/>
                <a:cs typeface="Trebuchet MS" panose="020B0703020202090204"/>
              </a:rPr>
              <a:t>aménagés </a:t>
            </a:r>
            <a:r>
              <a:rPr sz="1800" spc="-45" dirty="0">
                <a:solidFill>
                  <a:srgbClr val="1D1D1B"/>
                </a:solidFill>
                <a:latin typeface="Trebuchet MS" panose="020B0703020202090204"/>
                <a:cs typeface="Trebuchet MS" panose="020B0703020202090204"/>
              </a:rPr>
              <a:t>au </a:t>
            </a:r>
            <a:r>
              <a:rPr sz="1800" spc="-60" dirty="0">
                <a:solidFill>
                  <a:srgbClr val="1D1D1B"/>
                </a:solidFill>
                <a:latin typeface="Trebuchet MS" panose="020B0703020202090204"/>
                <a:cs typeface="Trebuchet MS" panose="020B0703020202090204"/>
              </a:rPr>
              <a:t>profit </a:t>
            </a:r>
            <a:r>
              <a:rPr sz="1800" spc="-20" dirty="0">
                <a:solidFill>
                  <a:srgbClr val="1D1D1B"/>
                </a:solidFill>
                <a:latin typeface="Trebuchet MS" panose="020B0703020202090204"/>
                <a:cs typeface="Trebuchet MS" panose="020B0703020202090204"/>
              </a:rPr>
              <a:t>de </a:t>
            </a:r>
            <a:r>
              <a:rPr sz="1800" spc="-105" dirty="0">
                <a:solidFill>
                  <a:srgbClr val="1D1D1B"/>
                </a:solidFill>
                <a:latin typeface="Trebuchet MS" panose="020B0703020202090204"/>
                <a:cs typeface="Trebuchet MS" panose="020B0703020202090204"/>
              </a:rPr>
              <a:t>tous ceux </a:t>
            </a:r>
            <a:r>
              <a:rPr sz="1800" spc="-40" dirty="0">
                <a:solidFill>
                  <a:srgbClr val="1D1D1B"/>
                </a:solidFill>
                <a:latin typeface="Trebuchet MS" panose="020B0703020202090204"/>
                <a:cs typeface="Trebuchet MS" panose="020B0703020202090204"/>
              </a:rPr>
              <a:t>qui </a:t>
            </a:r>
            <a:r>
              <a:rPr sz="1800" spc="-60" dirty="0">
                <a:solidFill>
                  <a:srgbClr val="1D1D1B"/>
                </a:solidFill>
                <a:latin typeface="Trebuchet MS" panose="020B0703020202090204"/>
                <a:cs typeface="Trebuchet MS" panose="020B0703020202090204"/>
              </a:rPr>
              <a:t>les </a:t>
            </a:r>
            <a:r>
              <a:rPr sz="1800" spc="-35" dirty="0">
                <a:solidFill>
                  <a:srgbClr val="1D1D1B"/>
                </a:solidFill>
                <a:latin typeface="Trebuchet MS" panose="020B0703020202090204"/>
                <a:cs typeface="Trebuchet MS" panose="020B0703020202090204"/>
              </a:rPr>
              <a:t>utilisent</a:t>
            </a:r>
            <a:r>
              <a:rPr sz="1800" spc="-60" dirty="0">
                <a:solidFill>
                  <a:srgbClr val="1D1D1B"/>
                </a:solidFill>
                <a:latin typeface="Trebuchet MS" panose="020B0703020202090204"/>
                <a:cs typeface="Trebuchet MS" panose="020B0703020202090204"/>
              </a:rPr>
              <a:t>. </a:t>
            </a:r>
            <a:r>
              <a:rPr sz="1800" spc="-65" dirty="0">
                <a:solidFill>
                  <a:srgbClr val="1D1D1B"/>
                </a:solidFill>
                <a:latin typeface="Trebuchet MS" panose="020B0703020202090204"/>
                <a:cs typeface="Trebuchet MS" panose="020B0703020202090204"/>
              </a:rPr>
              <a:t>L</a:t>
            </a:r>
            <a:r>
              <a:rPr lang="fr-FR" sz="1800" spc="-65" dirty="0">
                <a:solidFill>
                  <a:srgbClr val="1D1D1B"/>
                </a:solidFill>
                <a:latin typeface="Trebuchet MS" panose="020B0703020202090204"/>
                <a:cs typeface="Trebuchet MS" panose="020B0703020202090204"/>
              </a:rPr>
              <a:t>a Street Culture se développe </a:t>
            </a:r>
            <a:r>
              <a:rPr sz="1800" spc="-50" dirty="0">
                <a:solidFill>
                  <a:srgbClr val="1D1D1B"/>
                </a:solidFill>
                <a:latin typeface="Trebuchet MS" panose="020B0703020202090204"/>
                <a:cs typeface="Trebuchet MS" panose="020B0703020202090204"/>
              </a:rPr>
              <a:t>dans les </a:t>
            </a:r>
            <a:r>
              <a:rPr sz="1800" spc="-60" dirty="0">
                <a:solidFill>
                  <a:srgbClr val="1D1D1B"/>
                </a:solidFill>
                <a:latin typeface="Trebuchet MS" panose="020B0703020202090204"/>
                <a:cs typeface="Trebuchet MS" panose="020B0703020202090204"/>
              </a:rPr>
              <a:t>centres </a:t>
            </a:r>
            <a:r>
              <a:rPr sz="1800" spc="-25" dirty="0">
                <a:solidFill>
                  <a:srgbClr val="1D1D1B"/>
                </a:solidFill>
                <a:latin typeface="Trebuchet MS" panose="020B0703020202090204"/>
                <a:cs typeface="Trebuchet MS" panose="020B0703020202090204"/>
              </a:rPr>
              <a:t>urbains </a:t>
            </a:r>
            <a:r>
              <a:rPr sz="1800" spc="-15" dirty="0">
                <a:solidFill>
                  <a:srgbClr val="1D1D1B"/>
                </a:solidFill>
                <a:latin typeface="Trebuchet MS" panose="020B0703020202090204"/>
                <a:cs typeface="Trebuchet MS" panose="020B0703020202090204"/>
              </a:rPr>
              <a:t>et les </a:t>
            </a:r>
            <a:r>
              <a:rPr sz="1800" spc="-10" dirty="0">
                <a:solidFill>
                  <a:srgbClr val="1D1D1B"/>
                </a:solidFill>
                <a:latin typeface="Trebuchet MS" panose="020B0703020202090204"/>
                <a:cs typeface="Trebuchet MS" panose="020B0703020202090204"/>
              </a:rPr>
              <a:t>grandes </a:t>
            </a:r>
            <a:r>
              <a:rPr sz="1800" spc="-95" dirty="0">
                <a:solidFill>
                  <a:srgbClr val="1D1D1B"/>
                </a:solidFill>
                <a:latin typeface="Trebuchet MS" panose="020B0703020202090204"/>
                <a:cs typeface="Trebuchet MS" panose="020B0703020202090204"/>
              </a:rPr>
              <a:t>villes. C</a:t>
            </a:r>
            <a:r>
              <a:rPr lang="fr-FR" spc="-85" dirty="0">
                <a:solidFill>
                  <a:srgbClr val="1D1D1B"/>
                </a:solidFill>
                <a:latin typeface="Trebuchet MS" panose="020B0703020202090204"/>
                <a:cs typeface="Trebuchet MS" panose="020B0703020202090204"/>
              </a:rPr>
              <a:t>e sont dans ces endroits que sont </a:t>
            </a:r>
            <a:r>
              <a:rPr sz="1800" spc="-10" dirty="0" err="1">
                <a:solidFill>
                  <a:srgbClr val="1D1D1B"/>
                </a:solidFill>
                <a:latin typeface="Trebuchet MS" panose="020B0703020202090204"/>
                <a:cs typeface="Trebuchet MS" panose="020B0703020202090204"/>
              </a:rPr>
              <a:t>na</a:t>
            </a:r>
            <a:r>
              <a:rPr lang="fr-FR" sz="1800" spc="-10" dirty="0" err="1">
                <a:solidFill>
                  <a:srgbClr val="1D1D1B"/>
                </a:solidFill>
                <a:latin typeface="Trebuchet MS" panose="020B0703020202090204"/>
                <a:cs typeface="Trebuchet MS" panose="020B0703020202090204"/>
              </a:rPr>
              <a:t>ît</a:t>
            </a:r>
            <a:r>
              <a:rPr sz="1800" spc="-10" dirty="0">
                <a:solidFill>
                  <a:srgbClr val="1D1D1B"/>
                </a:solidFill>
                <a:latin typeface="Trebuchet MS" panose="020B0703020202090204"/>
                <a:cs typeface="Trebuchet MS" panose="020B0703020202090204"/>
              </a:rPr>
              <a:t> </a:t>
            </a:r>
            <a:r>
              <a:rPr lang="fr-FR" sz="1800" spc="-75" dirty="0">
                <a:solidFill>
                  <a:srgbClr val="1D1D1B"/>
                </a:solidFill>
                <a:latin typeface="Trebuchet MS" panose="020B0703020202090204"/>
                <a:cs typeface="Trebuchet MS" panose="020B0703020202090204"/>
              </a:rPr>
              <a:t>la </a:t>
            </a:r>
            <a:r>
              <a:rPr lang="fr-FR" sz="1800" spc="-65" dirty="0" err="1">
                <a:solidFill>
                  <a:srgbClr val="1D1D1B"/>
                </a:solidFill>
                <a:latin typeface="Trebuchet MS" panose="020B0703020202090204"/>
                <a:cs typeface="Trebuchet MS" panose="020B0703020202090204"/>
              </a:rPr>
              <a:t>street</a:t>
            </a:r>
            <a:r>
              <a:rPr lang="fr-FR" sz="1800" spc="-65" dirty="0">
                <a:solidFill>
                  <a:srgbClr val="1D1D1B"/>
                </a:solidFill>
                <a:latin typeface="Trebuchet MS" panose="020B0703020202090204"/>
                <a:cs typeface="Trebuchet MS" panose="020B0703020202090204"/>
              </a:rPr>
              <a:t> culture</a:t>
            </a:r>
            <a:r>
              <a:rPr lang="fr-FR" sz="1800" spc="-75" dirty="0">
                <a:solidFill>
                  <a:srgbClr val="1D1D1B"/>
                </a:solidFill>
                <a:latin typeface="Trebuchet MS" panose="020B0703020202090204"/>
                <a:cs typeface="Trebuchet MS" panose="020B0703020202090204"/>
              </a:rPr>
              <a:t> </a:t>
            </a:r>
            <a:r>
              <a:rPr lang="fr-FR" sz="1800" spc="-15" dirty="0">
                <a:solidFill>
                  <a:srgbClr val="1D1D1B"/>
                </a:solidFill>
                <a:latin typeface="Trebuchet MS" panose="020B0703020202090204"/>
                <a:cs typeface="Trebuchet MS" panose="020B0703020202090204"/>
              </a:rPr>
              <a:t>et </a:t>
            </a:r>
            <a:r>
              <a:rPr lang="fr-FR" sz="1800" spc="-70" dirty="0">
                <a:solidFill>
                  <a:srgbClr val="1D1D1B"/>
                </a:solidFill>
                <a:latin typeface="Trebuchet MS" panose="020B0703020202090204"/>
                <a:cs typeface="Trebuchet MS" panose="020B0703020202090204"/>
              </a:rPr>
              <a:t>qu'</a:t>
            </a:r>
            <a:r>
              <a:rPr lang="fr-FR" sz="1800" spc="-90" dirty="0">
                <a:solidFill>
                  <a:srgbClr val="1D1D1B"/>
                </a:solidFill>
                <a:latin typeface="Trebuchet MS" panose="020B0703020202090204"/>
                <a:cs typeface="Trebuchet MS" panose="020B0703020202090204"/>
              </a:rPr>
              <a:t>elle </a:t>
            </a:r>
            <a:r>
              <a:rPr lang="fr-FR" sz="1800" spc="-60" dirty="0">
                <a:solidFill>
                  <a:srgbClr val="1D1D1B"/>
                </a:solidFill>
                <a:latin typeface="Trebuchet MS" panose="020B0703020202090204"/>
                <a:cs typeface="Trebuchet MS" panose="020B0703020202090204"/>
              </a:rPr>
              <a:t>se répand. </a:t>
            </a:r>
            <a:r>
              <a:rPr sz="1800" spc="-85" dirty="0">
                <a:solidFill>
                  <a:srgbClr val="1D1D1B"/>
                </a:solidFill>
                <a:latin typeface="Trebuchet MS" panose="020B0703020202090204"/>
                <a:cs typeface="Trebuchet MS" panose="020B0703020202090204"/>
              </a:rPr>
              <a:t>Elle </a:t>
            </a:r>
            <a:r>
              <a:rPr sz="1800" spc="-75" dirty="0">
                <a:solidFill>
                  <a:srgbClr val="1D1D1B"/>
                </a:solidFill>
                <a:latin typeface="Trebuchet MS" panose="020B0703020202090204"/>
                <a:cs typeface="Trebuchet MS" panose="020B0703020202090204"/>
              </a:rPr>
              <a:t>est </a:t>
            </a:r>
            <a:r>
              <a:rPr sz="1800" spc="-40" dirty="0">
                <a:solidFill>
                  <a:srgbClr val="1D1D1B"/>
                </a:solidFill>
                <a:latin typeface="Trebuchet MS" panose="020B0703020202090204"/>
                <a:cs typeface="Trebuchet MS" panose="020B0703020202090204"/>
              </a:rPr>
              <a:t>moderne, </a:t>
            </a:r>
            <a:r>
              <a:rPr sz="1800" dirty="0">
                <a:solidFill>
                  <a:srgbClr val="1D1D1B"/>
                </a:solidFill>
                <a:latin typeface="Trebuchet MS" panose="020B0703020202090204"/>
                <a:cs typeface="Trebuchet MS" panose="020B0703020202090204"/>
              </a:rPr>
              <a:t>repoussant </a:t>
            </a:r>
            <a:r>
              <a:rPr sz="1800" spc="-50" dirty="0">
                <a:solidFill>
                  <a:srgbClr val="1D1D1B"/>
                </a:solidFill>
                <a:latin typeface="Trebuchet MS" panose="020B0703020202090204"/>
                <a:cs typeface="Trebuchet MS" panose="020B0703020202090204"/>
              </a:rPr>
              <a:t>toujours </a:t>
            </a:r>
            <a:r>
              <a:rPr sz="1800" spc="-45" dirty="0">
                <a:solidFill>
                  <a:srgbClr val="1D1D1B"/>
                </a:solidFill>
                <a:latin typeface="Trebuchet MS" panose="020B0703020202090204"/>
                <a:cs typeface="Trebuchet MS" panose="020B0703020202090204"/>
              </a:rPr>
              <a:t>les </a:t>
            </a:r>
            <a:r>
              <a:rPr sz="1800" spc="-75" dirty="0">
                <a:solidFill>
                  <a:srgbClr val="1D1D1B"/>
                </a:solidFill>
                <a:latin typeface="Trebuchet MS" panose="020B0703020202090204"/>
                <a:cs typeface="Trebuchet MS" panose="020B0703020202090204"/>
              </a:rPr>
              <a:t>limites </a:t>
            </a:r>
            <a:r>
              <a:rPr sz="1800" spc="-20" dirty="0">
                <a:solidFill>
                  <a:srgbClr val="1D1D1B"/>
                </a:solidFill>
                <a:latin typeface="Trebuchet MS" panose="020B0703020202090204"/>
                <a:cs typeface="Trebuchet MS" panose="020B0703020202090204"/>
              </a:rPr>
              <a:t>de </a:t>
            </a:r>
            <a:r>
              <a:rPr sz="1800" spc="-40" dirty="0">
                <a:solidFill>
                  <a:srgbClr val="1D1D1B"/>
                </a:solidFill>
                <a:latin typeface="Trebuchet MS" panose="020B0703020202090204"/>
                <a:cs typeface="Trebuchet MS" panose="020B0703020202090204"/>
              </a:rPr>
              <a:t>toute </a:t>
            </a:r>
            <a:r>
              <a:rPr sz="1800" spc="-65" dirty="0">
                <a:solidFill>
                  <a:srgbClr val="1D1D1B"/>
                </a:solidFill>
                <a:latin typeface="Trebuchet MS" panose="020B0703020202090204"/>
                <a:cs typeface="Trebuchet MS" panose="020B0703020202090204"/>
              </a:rPr>
              <a:t>idée </a:t>
            </a:r>
            <a:r>
              <a:rPr sz="1800" spc="-60" dirty="0">
                <a:solidFill>
                  <a:srgbClr val="1D1D1B"/>
                </a:solidFill>
                <a:latin typeface="Trebuchet MS" panose="020B0703020202090204"/>
                <a:cs typeface="Trebuchet MS" panose="020B0703020202090204"/>
              </a:rPr>
              <a:t>fixe, </a:t>
            </a:r>
            <a:r>
              <a:rPr sz="1800" spc="-35" dirty="0">
                <a:solidFill>
                  <a:srgbClr val="1D1D1B"/>
                </a:solidFill>
                <a:latin typeface="Trebuchet MS" panose="020B0703020202090204"/>
                <a:cs typeface="Trebuchet MS" panose="020B0703020202090204"/>
              </a:rPr>
              <a:t>qu'</a:t>
            </a:r>
            <a:r>
              <a:rPr sz="1800" spc="-75" dirty="0">
                <a:solidFill>
                  <a:srgbClr val="1D1D1B"/>
                </a:solidFill>
                <a:latin typeface="Trebuchet MS" panose="020B0703020202090204"/>
                <a:cs typeface="Trebuchet MS" panose="020B0703020202090204"/>
              </a:rPr>
              <a:t>il s'agisse de </a:t>
            </a:r>
            <a:r>
              <a:rPr sz="1800" spc="-45" dirty="0">
                <a:solidFill>
                  <a:srgbClr val="1D1D1B"/>
                </a:solidFill>
                <a:latin typeface="Trebuchet MS" panose="020B0703020202090204"/>
                <a:cs typeface="Trebuchet MS" panose="020B0703020202090204"/>
              </a:rPr>
              <a:t>mode, d'</a:t>
            </a:r>
            <a:r>
              <a:rPr sz="1800" spc="-95" dirty="0">
                <a:solidFill>
                  <a:srgbClr val="1D1D1B"/>
                </a:solidFill>
                <a:latin typeface="Trebuchet MS" panose="020B0703020202090204"/>
                <a:cs typeface="Trebuchet MS" panose="020B0703020202090204"/>
              </a:rPr>
              <a:t>art, de </a:t>
            </a:r>
            <a:r>
              <a:rPr sz="1800" spc="-40" dirty="0">
                <a:solidFill>
                  <a:srgbClr val="1D1D1B"/>
                </a:solidFill>
                <a:latin typeface="Trebuchet MS" panose="020B0703020202090204"/>
                <a:cs typeface="Trebuchet MS" panose="020B0703020202090204"/>
              </a:rPr>
              <a:t>design, de </a:t>
            </a:r>
            <a:r>
              <a:rPr sz="1800" spc="-45" dirty="0">
                <a:solidFill>
                  <a:srgbClr val="1D1D1B"/>
                </a:solidFill>
                <a:latin typeface="Trebuchet MS" panose="020B0703020202090204"/>
                <a:cs typeface="Trebuchet MS" panose="020B0703020202090204"/>
              </a:rPr>
              <a:t>musique </a:t>
            </a:r>
            <a:r>
              <a:rPr sz="1800" spc="-35" dirty="0">
                <a:solidFill>
                  <a:srgbClr val="1D1D1B"/>
                </a:solidFill>
                <a:latin typeface="Trebuchet MS" panose="020B0703020202090204"/>
                <a:cs typeface="Trebuchet MS" panose="020B0703020202090204"/>
              </a:rPr>
              <a:t>ou de </a:t>
            </a:r>
            <a:r>
              <a:rPr sz="1800" spc="-55" dirty="0">
                <a:solidFill>
                  <a:srgbClr val="1D1D1B"/>
                </a:solidFill>
                <a:latin typeface="Trebuchet MS" panose="020B0703020202090204"/>
                <a:cs typeface="Trebuchet MS" panose="020B0703020202090204"/>
              </a:rPr>
              <a:t>sport. </a:t>
            </a:r>
            <a:r>
              <a:rPr lang="fr-FR" sz="1800" spc="-85" dirty="0">
                <a:solidFill>
                  <a:srgbClr val="1D1D1B"/>
                </a:solidFill>
                <a:latin typeface="Trebuchet MS" panose="020B0703020202090204"/>
                <a:cs typeface="Trebuchet MS" panose="020B0703020202090204"/>
              </a:rPr>
              <a:t>Les cultures urbaines sont </a:t>
            </a:r>
            <a:r>
              <a:rPr sz="1800" spc="-45" dirty="0">
                <a:solidFill>
                  <a:srgbClr val="1D1D1B"/>
                </a:solidFill>
                <a:latin typeface="Trebuchet MS" panose="020B0703020202090204"/>
                <a:cs typeface="Trebuchet MS" panose="020B0703020202090204"/>
              </a:rPr>
              <a:t>les </a:t>
            </a:r>
            <a:r>
              <a:rPr sz="1800" spc="-60" dirty="0">
                <a:solidFill>
                  <a:srgbClr val="1D1D1B"/>
                </a:solidFill>
                <a:latin typeface="Trebuchet MS" panose="020B0703020202090204"/>
                <a:cs typeface="Trebuchet MS" panose="020B0703020202090204"/>
              </a:rPr>
              <a:t>forces </a:t>
            </a:r>
            <a:r>
              <a:rPr sz="1800" spc="-90" dirty="0">
                <a:solidFill>
                  <a:srgbClr val="1D1D1B"/>
                </a:solidFill>
                <a:latin typeface="Trebuchet MS" panose="020B0703020202090204"/>
                <a:cs typeface="Trebuchet MS" panose="020B0703020202090204"/>
              </a:rPr>
              <a:t>créatives </a:t>
            </a:r>
            <a:r>
              <a:rPr sz="1800" spc="-50" dirty="0">
                <a:solidFill>
                  <a:srgbClr val="1D1D1B"/>
                </a:solidFill>
                <a:latin typeface="Trebuchet MS" panose="020B0703020202090204"/>
                <a:cs typeface="Trebuchet MS" panose="020B0703020202090204"/>
              </a:rPr>
              <a:t>de </a:t>
            </a:r>
            <a:r>
              <a:rPr sz="1800" spc="-45" dirty="0">
                <a:solidFill>
                  <a:srgbClr val="1D1D1B"/>
                </a:solidFill>
                <a:latin typeface="Trebuchet MS" panose="020B0703020202090204"/>
                <a:cs typeface="Trebuchet MS" panose="020B0703020202090204"/>
              </a:rPr>
              <a:t>la </a:t>
            </a:r>
            <a:r>
              <a:rPr sz="1800" spc="-135" dirty="0">
                <a:solidFill>
                  <a:srgbClr val="1D1D1B"/>
                </a:solidFill>
                <a:latin typeface="Trebuchet MS" panose="020B0703020202090204"/>
                <a:cs typeface="Trebuchet MS" panose="020B0703020202090204"/>
              </a:rPr>
              <a:t>ville.</a:t>
            </a:r>
            <a:endParaRPr sz="1800" dirty="0">
              <a:latin typeface="Trebuchet MS" panose="020B0703020202090204"/>
              <a:cs typeface="Trebuchet MS" panose="020B0703020202090204"/>
            </a:endParaRPr>
          </a:p>
          <a:p>
            <a:pPr>
              <a:lnSpc>
                <a:spcPct val="100000"/>
              </a:lnSpc>
              <a:spcBef>
                <a:spcPts val="10"/>
              </a:spcBef>
            </a:pPr>
            <a:endParaRPr sz="1850" dirty="0">
              <a:latin typeface="Trebuchet MS" panose="020B0703020202090204"/>
              <a:cs typeface="Trebuchet MS" panose="020B0703020202090204"/>
            </a:endParaRPr>
          </a:p>
          <a:p>
            <a:pPr marL="12700">
              <a:lnSpc>
                <a:spcPct val="100000"/>
              </a:lnSpc>
            </a:pPr>
            <a:r>
              <a:rPr sz="1800" b="1" dirty="0">
                <a:solidFill>
                  <a:srgbClr val="1D1D1B"/>
                </a:solidFill>
                <a:latin typeface="Trebuchet MS" panose="020B0703020202090204"/>
                <a:cs typeface="Trebuchet MS" panose="020B0703020202090204"/>
                <a:hlinkClick r:id="rId3"/>
              </a:rPr>
              <a:t>www.urbandictionary.com</a:t>
            </a:r>
            <a:endParaRPr sz="1800" dirty="0">
              <a:latin typeface="Trebuchet MS" panose="020B0703020202090204"/>
              <a:cs typeface="Trebuchet MS" panose="020B0703020202090204"/>
            </a:endParaRPr>
          </a:p>
        </p:txBody>
      </p:sp>
      <p:sp>
        <p:nvSpPr>
          <p:cNvPr id="7" name="object 7"/>
          <p:cNvSpPr txBox="1"/>
          <p:nvPr/>
        </p:nvSpPr>
        <p:spPr>
          <a:xfrm>
            <a:off x="406078" y="670548"/>
            <a:ext cx="175895" cy="2096135"/>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FFFFFF"/>
                </a:solidFill>
                <a:latin typeface="Trebuchet MS" panose="020B0703020202090204"/>
                <a:cs typeface="Trebuchet MS" panose="020B0703020202090204"/>
              </a:rPr>
              <a:t>Photo </a:t>
            </a:r>
            <a:r>
              <a:rPr sz="1000" b="1" spc="25" dirty="0">
                <a:solidFill>
                  <a:srgbClr val="FFFFFF"/>
                </a:solidFill>
                <a:latin typeface="Trebuchet MS" panose="020B0703020202090204"/>
                <a:cs typeface="Trebuchet MS" panose="020B0703020202090204"/>
              </a:rPr>
              <a:t>par </a:t>
            </a:r>
            <a:r>
              <a:rPr sz="1000" b="1" dirty="0">
                <a:solidFill>
                  <a:srgbClr val="FFFFFF"/>
                </a:solidFill>
                <a:latin typeface="Trebuchet MS" panose="020B0703020202090204"/>
                <a:cs typeface="Trebuchet MS" panose="020B0703020202090204"/>
              </a:rPr>
              <a:t>Cem </a:t>
            </a:r>
            <a:r>
              <a:rPr sz="1000" b="1" spc="-5" dirty="0">
                <a:solidFill>
                  <a:srgbClr val="FFFFFF"/>
                </a:solidFill>
                <a:latin typeface="Trebuchet MS" panose="020B0703020202090204"/>
                <a:cs typeface="Trebuchet MS" panose="020B0703020202090204"/>
              </a:rPr>
              <a:t>Ersozlu </a:t>
            </a:r>
            <a:r>
              <a:rPr sz="1000" b="1" spc="30" dirty="0">
                <a:solidFill>
                  <a:srgbClr val="FFFFFF"/>
                </a:solidFill>
                <a:latin typeface="Trebuchet MS" panose="020B0703020202090204"/>
                <a:cs typeface="Trebuchet MS" panose="020B0703020202090204"/>
              </a:rPr>
              <a:t>sur </a:t>
            </a:r>
            <a:r>
              <a:rPr sz="1000" b="1" spc="15" dirty="0">
                <a:solidFill>
                  <a:srgbClr val="FFFFFF"/>
                </a:solidFill>
                <a:latin typeface="Trebuchet MS" panose="020B0703020202090204"/>
                <a:cs typeface="Trebuchet MS" panose="020B0703020202090204"/>
              </a:rPr>
              <a:t>Unsplash</a:t>
            </a:r>
            <a:endParaRPr sz="1000">
              <a:latin typeface="Trebuchet MS" panose="020B0703020202090204"/>
              <a:cs typeface="Trebuchet MS" panose="020B0703020202090204"/>
            </a:endParaRPr>
          </a:p>
        </p:txBody>
      </p:sp>
      <p:sp>
        <p:nvSpPr>
          <p:cNvPr id="8" name="object 8"/>
          <p:cNvSpPr/>
          <p:nvPr/>
        </p:nvSpPr>
        <p:spPr>
          <a:xfrm>
            <a:off x="984222" y="2598168"/>
            <a:ext cx="1473200" cy="438150"/>
          </a:xfrm>
          <a:custGeom>
            <a:avLst/>
            <a:gdLst/>
            <a:ahLst/>
            <a:cxnLst/>
            <a:rect l="l" t="t" r="r" b="b"/>
            <a:pathLst>
              <a:path w="1473200" h="438150">
                <a:moveTo>
                  <a:pt x="1281607" y="0"/>
                </a:moveTo>
                <a:lnTo>
                  <a:pt x="191604" y="0"/>
                </a:lnTo>
                <a:lnTo>
                  <a:pt x="147808" y="5083"/>
                </a:lnTo>
                <a:lnTo>
                  <a:pt x="107532" y="19550"/>
                </a:lnTo>
                <a:lnTo>
                  <a:pt x="71948" y="42229"/>
                </a:lnTo>
                <a:lnTo>
                  <a:pt x="42230" y="71946"/>
                </a:lnTo>
                <a:lnTo>
                  <a:pt x="19551" y="107527"/>
                </a:lnTo>
                <a:lnTo>
                  <a:pt x="5083" y="147800"/>
                </a:lnTo>
                <a:lnTo>
                  <a:pt x="0" y="191592"/>
                </a:lnTo>
                <a:lnTo>
                  <a:pt x="0" y="246532"/>
                </a:lnTo>
                <a:lnTo>
                  <a:pt x="5083" y="290323"/>
                </a:lnTo>
                <a:lnTo>
                  <a:pt x="19551" y="330596"/>
                </a:lnTo>
                <a:lnTo>
                  <a:pt x="42230" y="366178"/>
                </a:lnTo>
                <a:lnTo>
                  <a:pt x="71948" y="395894"/>
                </a:lnTo>
                <a:lnTo>
                  <a:pt x="107532" y="418573"/>
                </a:lnTo>
                <a:lnTo>
                  <a:pt x="147808" y="433041"/>
                </a:lnTo>
                <a:lnTo>
                  <a:pt x="191604" y="438124"/>
                </a:lnTo>
                <a:lnTo>
                  <a:pt x="1281607" y="438124"/>
                </a:lnTo>
                <a:lnTo>
                  <a:pt x="1325399" y="433041"/>
                </a:lnTo>
                <a:lnTo>
                  <a:pt x="1365672" y="418573"/>
                </a:lnTo>
                <a:lnTo>
                  <a:pt x="1401253" y="395894"/>
                </a:lnTo>
                <a:lnTo>
                  <a:pt x="1430970" y="366178"/>
                </a:lnTo>
                <a:lnTo>
                  <a:pt x="1453649" y="330596"/>
                </a:lnTo>
                <a:lnTo>
                  <a:pt x="1468116" y="290323"/>
                </a:lnTo>
                <a:lnTo>
                  <a:pt x="1473200" y="246532"/>
                </a:lnTo>
                <a:lnTo>
                  <a:pt x="1473200" y="191592"/>
                </a:lnTo>
                <a:lnTo>
                  <a:pt x="1468116" y="147800"/>
                </a:lnTo>
                <a:lnTo>
                  <a:pt x="1453649" y="107527"/>
                </a:lnTo>
                <a:lnTo>
                  <a:pt x="1430970" y="71946"/>
                </a:lnTo>
                <a:lnTo>
                  <a:pt x="1401253" y="42229"/>
                </a:lnTo>
                <a:lnTo>
                  <a:pt x="1365672" y="19550"/>
                </a:lnTo>
                <a:lnTo>
                  <a:pt x="1325399" y="5083"/>
                </a:lnTo>
                <a:lnTo>
                  <a:pt x="1281607" y="0"/>
                </a:lnTo>
                <a:close/>
              </a:path>
            </a:pathLst>
          </a:custGeom>
          <a:solidFill>
            <a:srgbClr val="D21924"/>
          </a:solidFill>
        </p:spPr>
        <p:txBody>
          <a:bodyPr wrap="square" lIns="0" tIns="0" rIns="0" bIns="0" rtlCol="0"/>
          <a:lstStyle/>
          <a:p>
            <a:endParaRPr/>
          </a:p>
        </p:txBody>
      </p:sp>
      <p:sp>
        <p:nvSpPr>
          <p:cNvPr id="9" name="object 9"/>
          <p:cNvSpPr txBox="1"/>
          <p:nvPr/>
        </p:nvSpPr>
        <p:spPr>
          <a:xfrm>
            <a:off x="1174724" y="2640403"/>
            <a:ext cx="1110615" cy="299720"/>
          </a:xfrm>
          <a:prstGeom prst="rect">
            <a:avLst/>
          </a:prstGeom>
        </p:spPr>
        <p:txBody>
          <a:bodyPr vert="horz" wrap="square" lIns="0" tIns="12700" rIns="0" bIns="0" rtlCol="0">
            <a:spAutoFit/>
          </a:bodyPr>
          <a:lstStyle/>
          <a:p>
            <a:pPr marL="12700">
              <a:lnSpc>
                <a:spcPct val="100000"/>
              </a:lnSpc>
              <a:spcBef>
                <a:spcPts val="100"/>
              </a:spcBef>
            </a:pPr>
            <a:r>
              <a:rPr sz="1800" b="1" spc="20" dirty="0">
                <a:solidFill>
                  <a:srgbClr val="FFFFFF"/>
                </a:solidFill>
                <a:latin typeface="Trebuchet MS" panose="020B0703020202090204"/>
                <a:cs typeface="Trebuchet MS" panose="020B0703020202090204"/>
              </a:rPr>
              <a:t>Définition</a:t>
            </a:r>
            <a:endParaRPr sz="1800">
              <a:latin typeface="Trebuchet MS" panose="020B0703020202090204"/>
              <a:cs typeface="Trebuchet MS" panose="020B0703020202090204"/>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789607"/>
            <a:ext cx="6143625" cy="6983095"/>
            <a:chOff x="0" y="789607"/>
            <a:chExt cx="6143625" cy="6983095"/>
          </a:xfrm>
        </p:grpSpPr>
        <p:sp>
          <p:nvSpPr>
            <p:cNvPr id="3" name="object 3"/>
            <p:cNvSpPr/>
            <p:nvPr/>
          </p:nvSpPr>
          <p:spPr>
            <a:xfrm>
              <a:off x="0" y="7650416"/>
              <a:ext cx="372110" cy="122555"/>
            </a:xfrm>
            <a:custGeom>
              <a:avLst/>
              <a:gdLst/>
              <a:ahLst/>
              <a:cxnLst/>
              <a:rect l="l" t="t" r="r" b="b"/>
              <a:pathLst>
                <a:path w="372110" h="122554">
                  <a:moveTo>
                    <a:pt x="310974" y="0"/>
                  </a:moveTo>
                  <a:lnTo>
                    <a:pt x="0" y="75776"/>
                  </a:lnTo>
                  <a:lnTo>
                    <a:pt x="0" y="121983"/>
                  </a:lnTo>
                  <a:lnTo>
                    <a:pt x="371708" y="121983"/>
                  </a:lnTo>
                  <a:lnTo>
                    <a:pt x="310974" y="0"/>
                  </a:lnTo>
                  <a:close/>
                </a:path>
              </a:pathLst>
            </a:custGeom>
            <a:solidFill>
              <a:srgbClr val="F3F3F5"/>
            </a:solidFill>
          </p:spPr>
          <p:txBody>
            <a:bodyPr wrap="square" lIns="0" tIns="0" rIns="0" bIns="0" rtlCol="0"/>
            <a:lstStyle/>
            <a:p>
              <a:endParaRPr/>
            </a:p>
          </p:txBody>
        </p:sp>
        <p:pic>
          <p:nvPicPr>
            <p:cNvPr id="4" name="object 4"/>
            <p:cNvPicPr/>
            <p:nvPr/>
          </p:nvPicPr>
          <p:blipFill>
            <a:blip r:embed="rId2" cstate="print"/>
            <a:stretch>
              <a:fillRect/>
            </a:stretch>
          </p:blipFill>
          <p:spPr>
            <a:xfrm>
              <a:off x="0" y="2018334"/>
              <a:ext cx="4534331" cy="5754065"/>
            </a:xfrm>
            <a:prstGeom prst="rect">
              <a:avLst/>
            </a:prstGeom>
          </p:spPr>
        </p:pic>
        <p:sp>
          <p:nvSpPr>
            <p:cNvPr id="5" name="object 5"/>
            <p:cNvSpPr/>
            <p:nvPr/>
          </p:nvSpPr>
          <p:spPr>
            <a:xfrm>
              <a:off x="1092014" y="789607"/>
              <a:ext cx="5051425" cy="2803525"/>
            </a:xfrm>
            <a:custGeom>
              <a:avLst/>
              <a:gdLst/>
              <a:ahLst/>
              <a:cxnLst/>
              <a:rect l="l" t="t" r="r" b="b"/>
              <a:pathLst>
                <a:path w="5051425" h="2803525">
                  <a:moveTo>
                    <a:pt x="4621885" y="0"/>
                  </a:moveTo>
                  <a:lnTo>
                    <a:pt x="429425" y="0"/>
                  </a:lnTo>
                  <a:lnTo>
                    <a:pt x="382805" y="2532"/>
                  </a:lnTo>
                  <a:lnTo>
                    <a:pt x="337598" y="9950"/>
                  </a:lnTo>
                  <a:lnTo>
                    <a:pt x="294071" y="21986"/>
                  </a:lnTo>
                  <a:lnTo>
                    <a:pt x="252490" y="38374"/>
                  </a:lnTo>
                  <a:lnTo>
                    <a:pt x="213122" y="58847"/>
                  </a:lnTo>
                  <a:lnTo>
                    <a:pt x="176236" y="83137"/>
                  </a:lnTo>
                  <a:lnTo>
                    <a:pt x="142099" y="110976"/>
                  </a:lnTo>
                  <a:lnTo>
                    <a:pt x="110976" y="142099"/>
                  </a:lnTo>
                  <a:lnTo>
                    <a:pt x="83137" y="176236"/>
                  </a:lnTo>
                  <a:lnTo>
                    <a:pt x="58847" y="213122"/>
                  </a:lnTo>
                  <a:lnTo>
                    <a:pt x="38374" y="252490"/>
                  </a:lnTo>
                  <a:lnTo>
                    <a:pt x="21986" y="294071"/>
                  </a:lnTo>
                  <a:lnTo>
                    <a:pt x="9950" y="337598"/>
                  </a:lnTo>
                  <a:lnTo>
                    <a:pt x="2532" y="382805"/>
                  </a:lnTo>
                  <a:lnTo>
                    <a:pt x="0" y="429425"/>
                  </a:lnTo>
                  <a:lnTo>
                    <a:pt x="0" y="2373744"/>
                  </a:lnTo>
                  <a:lnTo>
                    <a:pt x="2532" y="2420363"/>
                  </a:lnTo>
                  <a:lnTo>
                    <a:pt x="9950" y="2465570"/>
                  </a:lnTo>
                  <a:lnTo>
                    <a:pt x="21986" y="2509098"/>
                  </a:lnTo>
                  <a:lnTo>
                    <a:pt x="38374" y="2550679"/>
                  </a:lnTo>
                  <a:lnTo>
                    <a:pt x="58847" y="2590046"/>
                  </a:lnTo>
                  <a:lnTo>
                    <a:pt x="83137" y="2626932"/>
                  </a:lnTo>
                  <a:lnTo>
                    <a:pt x="110976" y="2661070"/>
                  </a:lnTo>
                  <a:lnTo>
                    <a:pt x="142099" y="2692192"/>
                  </a:lnTo>
                  <a:lnTo>
                    <a:pt x="176236" y="2720032"/>
                  </a:lnTo>
                  <a:lnTo>
                    <a:pt x="213122" y="2744321"/>
                  </a:lnTo>
                  <a:lnTo>
                    <a:pt x="252490" y="2764794"/>
                  </a:lnTo>
                  <a:lnTo>
                    <a:pt x="294071" y="2781182"/>
                  </a:lnTo>
                  <a:lnTo>
                    <a:pt x="337598" y="2793219"/>
                  </a:lnTo>
                  <a:lnTo>
                    <a:pt x="382805" y="2800637"/>
                  </a:lnTo>
                  <a:lnTo>
                    <a:pt x="429425" y="2803169"/>
                  </a:lnTo>
                  <a:lnTo>
                    <a:pt x="4621885" y="2803169"/>
                  </a:lnTo>
                  <a:lnTo>
                    <a:pt x="4668504" y="2800637"/>
                  </a:lnTo>
                  <a:lnTo>
                    <a:pt x="4713712" y="2793219"/>
                  </a:lnTo>
                  <a:lnTo>
                    <a:pt x="4757239" y="2781182"/>
                  </a:lnTo>
                  <a:lnTo>
                    <a:pt x="4798820" y="2764794"/>
                  </a:lnTo>
                  <a:lnTo>
                    <a:pt x="4838187" y="2744321"/>
                  </a:lnTo>
                  <a:lnTo>
                    <a:pt x="4875073" y="2720032"/>
                  </a:lnTo>
                  <a:lnTo>
                    <a:pt x="4909211" y="2692192"/>
                  </a:lnTo>
                  <a:lnTo>
                    <a:pt x="4940333" y="2661070"/>
                  </a:lnTo>
                  <a:lnTo>
                    <a:pt x="4968173" y="2626932"/>
                  </a:lnTo>
                  <a:lnTo>
                    <a:pt x="4992463" y="2590046"/>
                  </a:lnTo>
                  <a:lnTo>
                    <a:pt x="5012935" y="2550679"/>
                  </a:lnTo>
                  <a:lnTo>
                    <a:pt x="5029323" y="2509098"/>
                  </a:lnTo>
                  <a:lnTo>
                    <a:pt x="5041360" y="2465570"/>
                  </a:lnTo>
                  <a:lnTo>
                    <a:pt x="5048778" y="2420363"/>
                  </a:lnTo>
                  <a:lnTo>
                    <a:pt x="5051310" y="2373744"/>
                  </a:lnTo>
                  <a:lnTo>
                    <a:pt x="5051310" y="429425"/>
                  </a:lnTo>
                  <a:lnTo>
                    <a:pt x="5048778" y="382805"/>
                  </a:lnTo>
                  <a:lnTo>
                    <a:pt x="5041360" y="337598"/>
                  </a:lnTo>
                  <a:lnTo>
                    <a:pt x="5029323" y="294071"/>
                  </a:lnTo>
                  <a:lnTo>
                    <a:pt x="5012935" y="252490"/>
                  </a:lnTo>
                  <a:lnTo>
                    <a:pt x="4992463" y="213122"/>
                  </a:lnTo>
                  <a:lnTo>
                    <a:pt x="4968173" y="176236"/>
                  </a:lnTo>
                  <a:lnTo>
                    <a:pt x="4940333" y="142099"/>
                  </a:lnTo>
                  <a:lnTo>
                    <a:pt x="4909211" y="110976"/>
                  </a:lnTo>
                  <a:lnTo>
                    <a:pt x="4875073" y="83137"/>
                  </a:lnTo>
                  <a:lnTo>
                    <a:pt x="4838187" y="58847"/>
                  </a:lnTo>
                  <a:lnTo>
                    <a:pt x="4798820" y="38374"/>
                  </a:lnTo>
                  <a:lnTo>
                    <a:pt x="4757239" y="21986"/>
                  </a:lnTo>
                  <a:lnTo>
                    <a:pt x="4713712" y="9950"/>
                  </a:lnTo>
                  <a:lnTo>
                    <a:pt x="4668504" y="2532"/>
                  </a:lnTo>
                  <a:lnTo>
                    <a:pt x="4621885" y="0"/>
                  </a:lnTo>
                  <a:close/>
                </a:path>
              </a:pathLst>
            </a:custGeom>
            <a:solidFill>
              <a:srgbClr val="D21924"/>
            </a:solidFill>
          </p:spPr>
          <p:txBody>
            <a:bodyPr wrap="square" lIns="0" tIns="0" rIns="0" bIns="0" rtlCol="0"/>
            <a:lstStyle/>
            <a:p>
              <a:endParaRPr dirty="0"/>
            </a:p>
          </p:txBody>
        </p:sp>
      </p:grpSp>
      <p:sp>
        <p:nvSpPr>
          <p:cNvPr id="6" name="object 6"/>
          <p:cNvSpPr txBox="1"/>
          <p:nvPr/>
        </p:nvSpPr>
        <p:spPr>
          <a:xfrm>
            <a:off x="5359201" y="4550897"/>
            <a:ext cx="3994546" cy="2362200"/>
          </a:xfrm>
          <a:prstGeom prst="rect">
            <a:avLst/>
          </a:prstGeom>
        </p:spPr>
        <p:txBody>
          <a:bodyPr vert="horz" wrap="square" lIns="0" tIns="12700" rIns="0" bIns="0" rtlCol="0">
            <a:spAutoFit/>
          </a:bodyPr>
          <a:lstStyle/>
          <a:p>
            <a:pPr marL="12700" marR="5080">
              <a:lnSpc>
                <a:spcPct val="100000"/>
              </a:lnSpc>
              <a:spcBef>
                <a:spcPts val="100"/>
              </a:spcBef>
            </a:pPr>
            <a:r>
              <a:rPr sz="1800" spc="-45" dirty="0">
                <a:solidFill>
                  <a:srgbClr val="1D1D1B"/>
                </a:solidFill>
                <a:latin typeface="Trebuchet MS" panose="020B0703020202090204"/>
                <a:cs typeface="Trebuchet MS" panose="020B0703020202090204"/>
              </a:rPr>
              <a:t>"Chacun </a:t>
            </a:r>
            <a:r>
              <a:rPr sz="1800" spc="-20" dirty="0">
                <a:solidFill>
                  <a:srgbClr val="1D1D1B"/>
                </a:solidFill>
                <a:latin typeface="Trebuchet MS" panose="020B0703020202090204"/>
                <a:cs typeface="Trebuchet MS" panose="020B0703020202090204"/>
              </a:rPr>
              <a:t>a </a:t>
            </a:r>
            <a:r>
              <a:rPr sz="1800" spc="35" dirty="0">
                <a:solidFill>
                  <a:srgbClr val="1D1D1B"/>
                </a:solidFill>
                <a:latin typeface="Trebuchet MS" panose="020B0703020202090204"/>
                <a:cs typeface="Trebuchet MS" panose="020B0703020202090204"/>
              </a:rPr>
              <a:t>sa propre </a:t>
            </a:r>
            <a:r>
              <a:rPr lang="fr-FR" sz="1800" spc="-50" dirty="0">
                <a:solidFill>
                  <a:srgbClr val="1D1D1B"/>
                </a:solidFill>
                <a:latin typeface="Trebuchet MS" panose="020B0703020202090204"/>
                <a:cs typeface="Trebuchet MS" panose="020B0703020202090204"/>
              </a:rPr>
              <a:t>façon de </a:t>
            </a:r>
            <a:r>
              <a:rPr sz="1800" spc="-15" dirty="0">
                <a:solidFill>
                  <a:srgbClr val="1D1D1B"/>
                </a:solidFill>
                <a:latin typeface="Trebuchet MS" panose="020B0703020202090204"/>
                <a:cs typeface="Trebuchet MS" panose="020B0703020202090204"/>
              </a:rPr>
              <a:t> </a:t>
            </a:r>
            <a:r>
              <a:rPr sz="1800" spc="-55" dirty="0" err="1">
                <a:solidFill>
                  <a:srgbClr val="1D1D1B"/>
                </a:solidFill>
                <a:latin typeface="Trebuchet MS" panose="020B0703020202090204"/>
                <a:cs typeface="Trebuchet MS" panose="020B0703020202090204"/>
              </a:rPr>
              <a:t>représenter</a:t>
            </a:r>
            <a:r>
              <a:rPr sz="1800" spc="-55" dirty="0">
                <a:solidFill>
                  <a:srgbClr val="1D1D1B"/>
                </a:solidFill>
                <a:latin typeface="Trebuchet MS" panose="020B0703020202090204"/>
                <a:cs typeface="Trebuchet MS" panose="020B0703020202090204"/>
              </a:rPr>
              <a:t> </a:t>
            </a:r>
            <a:r>
              <a:rPr lang="fr-FR" sz="1800" spc="-55" dirty="0" err="1">
                <a:solidFill>
                  <a:srgbClr val="1D1D1B"/>
                </a:solidFill>
                <a:latin typeface="Trebuchet MS" panose="020B0703020202090204"/>
                <a:cs typeface="Trebuchet MS" panose="020B0703020202090204"/>
              </a:rPr>
              <a:t>street</a:t>
            </a:r>
            <a:r>
              <a:rPr lang="fr-FR" sz="1800" spc="-55" dirty="0">
                <a:solidFill>
                  <a:srgbClr val="1D1D1B"/>
                </a:solidFill>
                <a:latin typeface="Trebuchet MS" panose="020B0703020202090204"/>
                <a:cs typeface="Trebuchet MS" panose="020B0703020202090204"/>
              </a:rPr>
              <a:t> culture</a:t>
            </a:r>
            <a:r>
              <a:rPr sz="1800" spc="-75" dirty="0">
                <a:solidFill>
                  <a:srgbClr val="1D1D1B"/>
                </a:solidFill>
                <a:latin typeface="Trebuchet MS" panose="020B0703020202090204"/>
                <a:cs typeface="Trebuchet MS" panose="020B0703020202090204"/>
              </a:rPr>
              <a:t> </a:t>
            </a:r>
            <a:r>
              <a:rPr sz="1800" spc="-80" dirty="0">
                <a:solidFill>
                  <a:srgbClr val="1D1D1B"/>
                </a:solidFill>
                <a:latin typeface="Trebuchet MS" panose="020B0703020202090204"/>
                <a:cs typeface="Trebuchet MS" panose="020B0703020202090204"/>
              </a:rPr>
              <a:t>; </a:t>
            </a:r>
            <a:r>
              <a:rPr sz="1800" spc="-70" dirty="0">
                <a:solidFill>
                  <a:srgbClr val="1D1D1B"/>
                </a:solidFill>
                <a:latin typeface="Trebuchet MS" panose="020B0703020202090204"/>
                <a:cs typeface="Trebuchet MS" panose="020B0703020202090204"/>
              </a:rPr>
              <a:t>le </a:t>
            </a:r>
            <a:r>
              <a:rPr sz="1800" spc="5" dirty="0">
                <a:solidFill>
                  <a:srgbClr val="1D1D1B"/>
                </a:solidFill>
                <a:latin typeface="Trebuchet MS" panose="020B0703020202090204"/>
                <a:cs typeface="Trebuchet MS" panose="020B0703020202090204"/>
              </a:rPr>
              <a:t>point </a:t>
            </a:r>
            <a:r>
              <a:rPr sz="1800" dirty="0">
                <a:solidFill>
                  <a:srgbClr val="1D1D1B"/>
                </a:solidFill>
                <a:latin typeface="Trebuchet MS" panose="020B0703020202090204"/>
                <a:cs typeface="Trebuchet MS" panose="020B0703020202090204"/>
              </a:rPr>
              <a:t>commun </a:t>
            </a:r>
            <a:r>
              <a:rPr sz="1800" spc="-75" dirty="0">
                <a:solidFill>
                  <a:srgbClr val="1D1D1B"/>
                </a:solidFill>
                <a:latin typeface="Trebuchet MS" panose="020B0703020202090204"/>
                <a:cs typeface="Trebuchet MS" panose="020B0703020202090204"/>
              </a:rPr>
              <a:t>est </a:t>
            </a:r>
            <a:r>
              <a:rPr sz="1800" spc="-40" dirty="0">
                <a:solidFill>
                  <a:srgbClr val="1D1D1B"/>
                </a:solidFill>
                <a:latin typeface="Trebuchet MS" panose="020B0703020202090204"/>
                <a:cs typeface="Trebuchet MS" panose="020B0703020202090204"/>
              </a:rPr>
              <a:t>qu'</a:t>
            </a:r>
            <a:r>
              <a:rPr sz="1800" spc="-55" dirty="0">
                <a:solidFill>
                  <a:srgbClr val="1D1D1B"/>
                </a:solidFill>
                <a:latin typeface="Trebuchet MS" panose="020B0703020202090204"/>
                <a:cs typeface="Trebuchet MS" panose="020B0703020202090204"/>
              </a:rPr>
              <a:t>ils partagent </a:t>
            </a:r>
            <a:r>
              <a:rPr sz="1800" spc="-45" dirty="0">
                <a:solidFill>
                  <a:srgbClr val="1D1D1B"/>
                </a:solidFill>
                <a:latin typeface="Trebuchet MS" panose="020B0703020202090204"/>
                <a:cs typeface="Trebuchet MS" panose="020B0703020202090204"/>
              </a:rPr>
              <a:t>les </a:t>
            </a:r>
            <a:r>
              <a:rPr sz="1800" spc="-40" dirty="0">
                <a:solidFill>
                  <a:srgbClr val="1D1D1B"/>
                </a:solidFill>
                <a:latin typeface="Trebuchet MS" panose="020B0703020202090204"/>
                <a:cs typeface="Trebuchet MS" panose="020B0703020202090204"/>
              </a:rPr>
              <a:t>mêmes </a:t>
            </a:r>
            <a:r>
              <a:rPr sz="1800" spc="-75" dirty="0">
                <a:solidFill>
                  <a:srgbClr val="1D1D1B"/>
                </a:solidFill>
                <a:latin typeface="Trebuchet MS" panose="020B0703020202090204"/>
                <a:cs typeface="Trebuchet MS" panose="020B0703020202090204"/>
              </a:rPr>
              <a:t>valeurs : </a:t>
            </a:r>
            <a:r>
              <a:rPr sz="1800" spc="-80" dirty="0">
                <a:solidFill>
                  <a:srgbClr val="1D1D1B"/>
                </a:solidFill>
                <a:latin typeface="Trebuchet MS" panose="020B0703020202090204"/>
                <a:cs typeface="Trebuchet MS" panose="020B0703020202090204"/>
              </a:rPr>
              <a:t>originalité, </a:t>
            </a:r>
            <a:r>
              <a:rPr sz="1800" spc="-90" dirty="0" err="1">
                <a:solidFill>
                  <a:srgbClr val="1D1D1B"/>
                </a:solidFill>
                <a:latin typeface="Trebuchet MS" panose="020B0703020202090204"/>
                <a:cs typeface="Trebuchet MS" panose="020B0703020202090204"/>
              </a:rPr>
              <a:t>créativité</a:t>
            </a:r>
            <a:r>
              <a:rPr sz="1800" spc="-165" dirty="0">
                <a:solidFill>
                  <a:srgbClr val="1D1D1B"/>
                </a:solidFill>
                <a:latin typeface="Trebuchet MS" panose="020B0703020202090204"/>
                <a:cs typeface="Trebuchet MS" panose="020B0703020202090204"/>
              </a:rPr>
              <a:t>,</a:t>
            </a:r>
            <a:r>
              <a:rPr lang="fr-FR" sz="1800" spc="-165" dirty="0">
                <a:solidFill>
                  <a:srgbClr val="1D1D1B"/>
                </a:solidFill>
                <a:latin typeface="Trebuchet MS" panose="020B0703020202090204"/>
                <a:cs typeface="Trebuchet MS" panose="020B0703020202090204"/>
              </a:rPr>
              <a:t> diversité et flexibilité </a:t>
            </a:r>
            <a:r>
              <a:rPr sz="1800" spc="-90" dirty="0">
                <a:solidFill>
                  <a:srgbClr val="1D1D1B"/>
                </a:solidFill>
                <a:latin typeface="Trebuchet MS" panose="020B0703020202090204"/>
                <a:cs typeface="Trebuchet MS" panose="020B0703020202090204"/>
              </a:rPr>
              <a:t>".</a:t>
            </a:r>
            <a:endParaRPr sz="1800" dirty="0">
              <a:latin typeface="Trebuchet MS" panose="020B0703020202090204"/>
              <a:cs typeface="Trebuchet MS" panose="020B0703020202090204"/>
            </a:endParaRPr>
          </a:p>
          <a:p>
            <a:pPr>
              <a:lnSpc>
                <a:spcPct val="100000"/>
              </a:lnSpc>
            </a:pPr>
            <a:endParaRPr sz="1900" dirty="0">
              <a:latin typeface="Trebuchet MS" panose="020B0703020202090204"/>
              <a:cs typeface="Trebuchet MS" panose="020B0703020202090204"/>
            </a:endParaRPr>
          </a:p>
          <a:p>
            <a:pPr marL="12700" marR="308610" indent="-635">
              <a:lnSpc>
                <a:spcPct val="98000"/>
              </a:lnSpc>
            </a:pPr>
            <a:r>
              <a:rPr sz="1800" b="1" spc="30" dirty="0">
                <a:solidFill>
                  <a:srgbClr val="1D1D1B"/>
                </a:solidFill>
                <a:latin typeface="Trebuchet MS" panose="020B0703020202090204"/>
                <a:cs typeface="Trebuchet MS" panose="020B0703020202090204"/>
              </a:rPr>
              <a:t>Zaliwa </a:t>
            </a:r>
            <a:r>
              <a:rPr sz="1800" b="1" spc="55" dirty="0">
                <a:solidFill>
                  <a:srgbClr val="1D1D1B"/>
                </a:solidFill>
                <a:latin typeface="Trebuchet MS" panose="020B0703020202090204"/>
                <a:cs typeface="Trebuchet MS" panose="020B0703020202090204"/>
              </a:rPr>
              <a:t>Musaba, </a:t>
            </a:r>
            <a:r>
              <a:rPr sz="1400" spc="-80" dirty="0">
                <a:solidFill>
                  <a:srgbClr val="1D1D1B"/>
                </a:solidFill>
                <a:latin typeface="Trebuchet MS" panose="020B0703020202090204"/>
                <a:cs typeface="Trebuchet MS" panose="020B0703020202090204"/>
              </a:rPr>
              <a:t>https://odyssey.an- </a:t>
            </a:r>
            <a:r>
              <a:rPr sz="1400" spc="-70" dirty="0">
                <a:solidFill>
                  <a:srgbClr val="1D1D1B"/>
                </a:solidFill>
                <a:latin typeface="Trebuchet MS" panose="020B0703020202090204"/>
                <a:cs typeface="Trebuchet MS" panose="020B0703020202090204"/>
              </a:rPr>
              <a:t>tiochsb.edu/features/sb-local/street-cul- </a:t>
            </a:r>
            <a:r>
              <a:rPr sz="1400" spc="-40" dirty="0">
                <a:solidFill>
                  <a:srgbClr val="1D1D1B"/>
                </a:solidFill>
                <a:latin typeface="Trebuchet MS" panose="020B0703020202090204"/>
                <a:cs typeface="Trebuchet MS" panose="020B0703020202090204"/>
              </a:rPr>
              <a:t>ture-an-emerging-movement/</a:t>
            </a:r>
            <a:endParaRPr sz="1400" dirty="0">
              <a:latin typeface="Trebuchet MS" panose="020B0703020202090204"/>
              <a:cs typeface="Trebuchet MS" panose="020B0703020202090204"/>
            </a:endParaRPr>
          </a:p>
        </p:txBody>
      </p:sp>
      <p:sp>
        <p:nvSpPr>
          <p:cNvPr id="7" name="object 7"/>
          <p:cNvSpPr txBox="1"/>
          <p:nvPr/>
        </p:nvSpPr>
        <p:spPr>
          <a:xfrm>
            <a:off x="1593241" y="1828800"/>
            <a:ext cx="4131310" cy="1397819"/>
          </a:xfrm>
          <a:prstGeom prst="rect">
            <a:avLst/>
          </a:prstGeom>
        </p:spPr>
        <p:txBody>
          <a:bodyPr vert="horz" wrap="square" lIns="0" tIns="12700" rIns="0" bIns="0" rtlCol="0">
            <a:spAutoFit/>
          </a:bodyPr>
          <a:lstStyle/>
          <a:p>
            <a:pPr marL="12700" marR="5080">
              <a:lnSpc>
                <a:spcPct val="100000"/>
              </a:lnSpc>
              <a:spcBef>
                <a:spcPts val="100"/>
              </a:spcBef>
            </a:pPr>
            <a:r>
              <a:rPr lang="fr-FR" sz="1800" spc="-65" dirty="0">
                <a:solidFill>
                  <a:srgbClr val="FFFFFF"/>
                </a:solidFill>
                <a:latin typeface="Trebuchet MS" panose="020B0703020202090204"/>
                <a:cs typeface="Trebuchet MS" panose="020B0703020202090204"/>
              </a:rPr>
              <a:t>La Street Cuture </a:t>
            </a:r>
            <a:r>
              <a:rPr sz="1800" spc="-75" dirty="0" err="1">
                <a:solidFill>
                  <a:srgbClr val="FFFFFF"/>
                </a:solidFill>
                <a:latin typeface="Trebuchet MS" panose="020B0703020202090204"/>
                <a:cs typeface="Trebuchet MS" panose="020B0703020202090204"/>
              </a:rPr>
              <a:t>est</a:t>
            </a:r>
            <a:r>
              <a:rPr sz="1800" spc="-75" dirty="0">
                <a:solidFill>
                  <a:srgbClr val="FFFFFF"/>
                </a:solidFill>
                <a:latin typeface="Trebuchet MS" panose="020B0703020202090204"/>
                <a:cs typeface="Trebuchet MS" panose="020B0703020202090204"/>
              </a:rPr>
              <a:t> </a:t>
            </a:r>
            <a:r>
              <a:rPr sz="1800" spc="-40" dirty="0">
                <a:solidFill>
                  <a:srgbClr val="FFFFFF"/>
                </a:solidFill>
                <a:latin typeface="Trebuchet MS" panose="020B0703020202090204"/>
                <a:cs typeface="Trebuchet MS" panose="020B0703020202090204"/>
              </a:rPr>
              <a:t>liée </a:t>
            </a:r>
            <a:r>
              <a:rPr sz="1800" spc="-15" dirty="0">
                <a:solidFill>
                  <a:srgbClr val="FFFFFF"/>
                </a:solidFill>
                <a:latin typeface="Trebuchet MS" panose="020B0703020202090204"/>
                <a:cs typeface="Trebuchet MS" panose="020B0703020202090204"/>
              </a:rPr>
              <a:t>à </a:t>
            </a:r>
            <a:r>
              <a:rPr sz="1800" spc="140" dirty="0">
                <a:solidFill>
                  <a:srgbClr val="FFFFFF"/>
                </a:solidFill>
                <a:latin typeface="Trebuchet MS" panose="020B0703020202090204"/>
                <a:cs typeface="Trebuchet MS" panose="020B0703020202090204"/>
              </a:rPr>
              <a:t>l'</a:t>
            </a:r>
            <a:r>
              <a:rPr sz="1800" spc="95" dirty="0">
                <a:solidFill>
                  <a:srgbClr val="FFFFFF"/>
                </a:solidFill>
                <a:latin typeface="Trebuchet MS" panose="020B0703020202090204"/>
                <a:cs typeface="Trebuchet MS" panose="020B0703020202090204"/>
              </a:rPr>
              <a:t>identité </a:t>
            </a:r>
            <a:r>
              <a:rPr sz="1800" spc="155" dirty="0">
                <a:solidFill>
                  <a:srgbClr val="FFFFFF"/>
                </a:solidFill>
                <a:latin typeface="Trebuchet MS" panose="020B0703020202090204"/>
                <a:cs typeface="Trebuchet MS" panose="020B0703020202090204"/>
              </a:rPr>
              <a:t>d'</a:t>
            </a:r>
            <a:r>
              <a:rPr sz="1800" spc="125" dirty="0">
                <a:solidFill>
                  <a:srgbClr val="FFFFFF"/>
                </a:solidFill>
                <a:latin typeface="Trebuchet MS" panose="020B0703020202090204"/>
                <a:cs typeface="Trebuchet MS" panose="020B0703020202090204"/>
              </a:rPr>
              <a:t>une </a:t>
            </a:r>
            <a:r>
              <a:rPr sz="1800" spc="120" dirty="0">
                <a:solidFill>
                  <a:srgbClr val="FFFFFF"/>
                </a:solidFill>
                <a:latin typeface="Trebuchet MS" panose="020B0703020202090204"/>
                <a:cs typeface="Trebuchet MS" panose="020B0703020202090204"/>
              </a:rPr>
              <a:t>sous-culture</a:t>
            </a:r>
            <a:r>
              <a:rPr sz="1800" spc="235" dirty="0">
                <a:solidFill>
                  <a:srgbClr val="FFFFFF"/>
                </a:solidFill>
                <a:latin typeface="Trebuchet MS" panose="020B0703020202090204"/>
                <a:cs typeface="Trebuchet MS" panose="020B0703020202090204"/>
              </a:rPr>
              <a:t>, </a:t>
            </a:r>
            <a:r>
              <a:rPr sz="1800" spc="-40" dirty="0">
                <a:solidFill>
                  <a:srgbClr val="FFFFFF"/>
                </a:solidFill>
                <a:latin typeface="Trebuchet MS" panose="020B0703020202090204"/>
                <a:cs typeface="Trebuchet MS" panose="020B0703020202090204"/>
              </a:rPr>
              <a:t>car </a:t>
            </a:r>
            <a:r>
              <a:rPr sz="1800" spc="-90" dirty="0" err="1">
                <a:solidFill>
                  <a:srgbClr val="FFFFFF"/>
                </a:solidFill>
                <a:latin typeface="Trebuchet MS" panose="020B0703020202090204"/>
                <a:cs typeface="Trebuchet MS" panose="020B0703020202090204"/>
              </a:rPr>
              <a:t>elle</a:t>
            </a:r>
            <a:r>
              <a:rPr sz="1800" spc="-90" dirty="0">
                <a:solidFill>
                  <a:srgbClr val="FFFFFF"/>
                </a:solidFill>
                <a:latin typeface="Trebuchet MS" panose="020B0703020202090204"/>
                <a:cs typeface="Trebuchet MS" panose="020B0703020202090204"/>
              </a:rPr>
              <a:t> </a:t>
            </a:r>
            <a:r>
              <a:rPr sz="1800" spc="-90" dirty="0" err="1">
                <a:solidFill>
                  <a:srgbClr val="FFFFFF"/>
                </a:solidFill>
                <a:latin typeface="Trebuchet MS" panose="020B0703020202090204"/>
                <a:cs typeface="Trebuchet MS" panose="020B0703020202090204"/>
              </a:rPr>
              <a:t>s</a:t>
            </a:r>
            <a:r>
              <a:rPr sz="1800" spc="-75" dirty="0" err="1">
                <a:solidFill>
                  <a:srgbClr val="FFFFFF"/>
                </a:solidFill>
                <a:latin typeface="Trebuchet MS" panose="020B0703020202090204"/>
                <a:cs typeface="Trebuchet MS" panose="020B0703020202090204"/>
              </a:rPr>
              <a:t>'</a:t>
            </a:r>
            <a:r>
              <a:rPr sz="1800" spc="-40" dirty="0" err="1">
                <a:solidFill>
                  <a:srgbClr val="FFFFFF"/>
                </a:solidFill>
                <a:latin typeface="Trebuchet MS" panose="020B0703020202090204"/>
                <a:cs typeface="Trebuchet MS" panose="020B0703020202090204"/>
              </a:rPr>
              <a:t>exprime</a:t>
            </a:r>
            <a:r>
              <a:rPr lang="fr-FR" sz="1800" spc="-40" dirty="0">
                <a:solidFill>
                  <a:srgbClr val="FFFFFF"/>
                </a:solidFill>
                <a:latin typeface="Trebuchet MS" panose="020B0703020202090204"/>
                <a:cs typeface="Trebuchet MS" panose="020B0703020202090204"/>
              </a:rPr>
              <a:t> au minimum par l’art, la communauté, la mode, la langue, la musique, le sport, etc.</a:t>
            </a:r>
            <a:r>
              <a:rPr sz="1800" spc="-50" dirty="0">
                <a:solidFill>
                  <a:srgbClr val="FFFFFF"/>
                </a:solidFill>
                <a:latin typeface="Trebuchet MS" panose="020B0703020202090204"/>
                <a:cs typeface="Trebuchet MS" panose="020B0703020202090204"/>
              </a:rPr>
              <a:t> </a:t>
            </a:r>
            <a:endParaRPr sz="1800" dirty="0">
              <a:latin typeface="Trebuchet MS" panose="020B0703020202090204"/>
              <a:cs typeface="Trebuchet MS" panose="020B0703020202090204"/>
            </a:endParaRPr>
          </a:p>
        </p:txBody>
      </p:sp>
      <p:sp>
        <p:nvSpPr>
          <p:cNvPr id="8" name="object 8"/>
          <p:cNvSpPr txBox="1">
            <a:spLocks noGrp="1"/>
          </p:cNvSpPr>
          <p:nvPr>
            <p:ph type="title"/>
          </p:nvPr>
        </p:nvSpPr>
        <p:spPr>
          <a:xfrm>
            <a:off x="1616000" y="1056673"/>
            <a:ext cx="3108400" cy="391160"/>
          </a:xfrm>
          <a:prstGeom prst="rect">
            <a:avLst/>
          </a:prstGeom>
        </p:spPr>
        <p:txBody>
          <a:bodyPr vert="horz" wrap="square" lIns="0" tIns="12700" rIns="0" bIns="0" rtlCol="0">
            <a:spAutoFit/>
          </a:bodyPr>
          <a:lstStyle/>
          <a:p>
            <a:pPr marL="12700">
              <a:lnSpc>
                <a:spcPct val="100000"/>
              </a:lnSpc>
              <a:spcBef>
                <a:spcPts val="100"/>
              </a:spcBef>
            </a:pPr>
            <a:r>
              <a:rPr lang="fr-FR" sz="2400" b="0" spc="145" dirty="0">
                <a:solidFill>
                  <a:srgbClr val="FFFFFF"/>
                </a:solidFill>
                <a:latin typeface="Trebuchet MS" panose="020B0703020202090204"/>
                <a:cs typeface="Trebuchet MS" panose="020B0703020202090204"/>
              </a:rPr>
              <a:t>Street Culture</a:t>
            </a:r>
            <a:endParaRPr sz="2400" dirty="0">
              <a:latin typeface="Trebuchet MS" panose="020B0703020202090204"/>
              <a:cs typeface="Trebuchet MS" panose="020B0703020202090204"/>
            </a:endParaRPr>
          </a:p>
        </p:txBody>
      </p:sp>
      <p:sp>
        <p:nvSpPr>
          <p:cNvPr id="9" name="object 9"/>
          <p:cNvSpPr txBox="1"/>
          <p:nvPr/>
        </p:nvSpPr>
        <p:spPr>
          <a:xfrm>
            <a:off x="1616000" y="1414815"/>
            <a:ext cx="2727400" cy="335989"/>
          </a:xfrm>
          <a:prstGeom prst="rect">
            <a:avLst/>
          </a:prstGeom>
        </p:spPr>
        <p:txBody>
          <a:bodyPr vert="horz" wrap="square" lIns="0" tIns="12700" rIns="0" bIns="0" rtlCol="0">
            <a:spAutoFit/>
          </a:bodyPr>
          <a:lstStyle/>
          <a:p>
            <a:pPr marL="12700">
              <a:lnSpc>
                <a:spcPct val="100000"/>
              </a:lnSpc>
              <a:spcBef>
                <a:spcPts val="100"/>
              </a:spcBef>
            </a:pPr>
            <a:r>
              <a:rPr sz="2100" i="1" spc="-105" dirty="0">
                <a:solidFill>
                  <a:srgbClr val="FFFFFF"/>
                </a:solidFill>
                <a:latin typeface="Arial" panose="020B0604020202090204"/>
                <a:cs typeface="Arial" panose="020B0604020202090204"/>
              </a:rPr>
              <a:t>une </a:t>
            </a:r>
            <a:r>
              <a:rPr sz="2100" i="1" spc="-15" dirty="0">
                <a:solidFill>
                  <a:srgbClr val="FFFFFF"/>
                </a:solidFill>
                <a:latin typeface="Arial" panose="020B0604020202090204"/>
                <a:cs typeface="Arial" panose="020B0604020202090204"/>
              </a:rPr>
              <a:t>question </a:t>
            </a:r>
            <a:r>
              <a:rPr sz="2100" i="1" spc="35" dirty="0">
                <a:solidFill>
                  <a:srgbClr val="FFFFFF"/>
                </a:solidFill>
                <a:latin typeface="Arial" panose="020B0604020202090204"/>
                <a:cs typeface="Arial" panose="020B0604020202090204"/>
              </a:rPr>
              <a:t>d'</a:t>
            </a:r>
            <a:r>
              <a:rPr sz="2100" i="1" spc="-25" dirty="0">
                <a:solidFill>
                  <a:srgbClr val="FFFFFF"/>
                </a:solidFill>
                <a:latin typeface="Arial" panose="020B0604020202090204"/>
                <a:cs typeface="Arial" panose="020B0604020202090204"/>
              </a:rPr>
              <a:t>identité</a:t>
            </a:r>
            <a:endParaRPr sz="2100" dirty="0">
              <a:latin typeface="Arial" panose="020B0604020202090204"/>
              <a:cs typeface="Arial" panose="020B0604020202090204"/>
            </a:endParaRPr>
          </a:p>
        </p:txBody>
      </p:sp>
      <p:sp>
        <p:nvSpPr>
          <p:cNvPr id="10" name="object 10"/>
          <p:cNvSpPr txBox="1"/>
          <p:nvPr/>
        </p:nvSpPr>
        <p:spPr>
          <a:xfrm>
            <a:off x="6781800" y="1371600"/>
            <a:ext cx="2425700" cy="1951816"/>
          </a:xfrm>
          <a:prstGeom prst="rect">
            <a:avLst/>
          </a:prstGeom>
        </p:spPr>
        <p:txBody>
          <a:bodyPr vert="horz" wrap="square" lIns="0" tIns="12700" rIns="0" bIns="0" rtlCol="0">
            <a:spAutoFit/>
          </a:bodyPr>
          <a:lstStyle/>
          <a:p>
            <a:pPr marL="12700" marR="5080">
              <a:lnSpc>
                <a:spcPct val="100000"/>
              </a:lnSpc>
              <a:spcBef>
                <a:spcPts val="100"/>
              </a:spcBef>
            </a:pPr>
            <a:r>
              <a:rPr sz="2100" i="1" spc="-50" dirty="0">
                <a:solidFill>
                  <a:srgbClr val="1D1D1B"/>
                </a:solidFill>
                <a:latin typeface="Arial" panose="020B0604020202090204"/>
                <a:cs typeface="Arial" panose="020B0604020202090204"/>
              </a:rPr>
              <a:t>La </a:t>
            </a:r>
            <a:r>
              <a:rPr lang="fr-FR" sz="2100" i="1" spc="-50" dirty="0">
                <a:solidFill>
                  <a:srgbClr val="1D1D1B"/>
                </a:solidFill>
                <a:latin typeface="Arial" panose="020B0604020202090204"/>
                <a:cs typeface="Arial" panose="020B0604020202090204"/>
              </a:rPr>
              <a:t>Street Culture </a:t>
            </a:r>
            <a:r>
              <a:rPr sz="2100" i="1" spc="-130" dirty="0" err="1">
                <a:solidFill>
                  <a:srgbClr val="1D1D1B"/>
                </a:solidFill>
                <a:latin typeface="Arial" panose="020B0604020202090204"/>
                <a:cs typeface="Arial" panose="020B0604020202090204"/>
              </a:rPr>
              <a:t>est</a:t>
            </a:r>
            <a:r>
              <a:rPr sz="2100" i="1" spc="-130" dirty="0">
                <a:solidFill>
                  <a:srgbClr val="1D1D1B"/>
                </a:solidFill>
                <a:latin typeface="Arial" panose="020B0604020202090204"/>
                <a:cs typeface="Arial" panose="020B0604020202090204"/>
              </a:rPr>
              <a:t> </a:t>
            </a:r>
            <a:r>
              <a:rPr sz="2100" i="1" spc="-40" dirty="0">
                <a:solidFill>
                  <a:srgbClr val="1D1D1B"/>
                </a:solidFill>
                <a:latin typeface="Arial" panose="020B0604020202090204"/>
                <a:cs typeface="Arial" panose="020B0604020202090204"/>
              </a:rPr>
              <a:t>la </a:t>
            </a:r>
            <a:r>
              <a:rPr sz="2100" i="1" spc="-75" dirty="0">
                <a:solidFill>
                  <a:srgbClr val="1D1D1B"/>
                </a:solidFill>
                <a:latin typeface="Arial" panose="020B0604020202090204"/>
                <a:cs typeface="Arial" panose="020B0604020202090204"/>
              </a:rPr>
              <a:t>célébration </a:t>
            </a:r>
            <a:r>
              <a:rPr sz="2100" i="1" spc="35" dirty="0">
                <a:solidFill>
                  <a:srgbClr val="1D1D1B"/>
                </a:solidFill>
                <a:latin typeface="Arial" panose="020B0604020202090204"/>
                <a:cs typeface="Arial" panose="020B0604020202090204"/>
              </a:rPr>
              <a:t>de la </a:t>
            </a:r>
            <a:r>
              <a:rPr sz="2100" i="1" spc="-50" dirty="0">
                <a:solidFill>
                  <a:srgbClr val="1D1D1B"/>
                </a:solidFill>
                <a:latin typeface="Arial" panose="020B0604020202090204"/>
                <a:cs typeface="Arial" panose="020B0604020202090204"/>
              </a:rPr>
              <a:t>communauté, de la </a:t>
            </a:r>
            <a:r>
              <a:rPr sz="2100" i="1" spc="-65" dirty="0">
                <a:solidFill>
                  <a:srgbClr val="1D1D1B"/>
                </a:solidFill>
                <a:latin typeface="Arial" panose="020B0604020202090204"/>
                <a:cs typeface="Arial" panose="020B0604020202090204"/>
              </a:rPr>
              <a:t>créativité, de l'</a:t>
            </a:r>
            <a:r>
              <a:rPr sz="2100" i="1" spc="-80" dirty="0">
                <a:solidFill>
                  <a:srgbClr val="1D1D1B"/>
                </a:solidFill>
                <a:latin typeface="Arial" panose="020B0604020202090204"/>
                <a:cs typeface="Arial" panose="020B0604020202090204"/>
              </a:rPr>
              <a:t>indépendance </a:t>
            </a:r>
            <a:r>
              <a:rPr sz="2100" i="1" spc="-60" dirty="0">
                <a:solidFill>
                  <a:srgbClr val="1D1D1B"/>
                </a:solidFill>
                <a:latin typeface="Arial" panose="020B0604020202090204"/>
                <a:cs typeface="Arial" panose="020B0604020202090204"/>
              </a:rPr>
              <a:t>et de l'</a:t>
            </a:r>
            <a:r>
              <a:rPr sz="2100" i="1" spc="-70" dirty="0">
                <a:solidFill>
                  <a:srgbClr val="1D1D1B"/>
                </a:solidFill>
                <a:latin typeface="Arial" panose="020B0604020202090204"/>
                <a:cs typeface="Arial" panose="020B0604020202090204"/>
              </a:rPr>
              <a:t>accomplissement.</a:t>
            </a:r>
            <a:endParaRPr sz="2100" dirty="0">
              <a:latin typeface="Arial" panose="020B0604020202090204"/>
              <a:cs typeface="Arial" panose="020B0604020202090204"/>
            </a:endParaRPr>
          </a:p>
        </p:txBody>
      </p:sp>
      <p:sp>
        <p:nvSpPr>
          <p:cNvPr id="11" name="object 11"/>
          <p:cNvSpPr/>
          <p:nvPr/>
        </p:nvSpPr>
        <p:spPr>
          <a:xfrm>
            <a:off x="8422223" y="3612295"/>
            <a:ext cx="478790" cy="316865"/>
          </a:xfrm>
          <a:custGeom>
            <a:avLst/>
            <a:gdLst/>
            <a:ahLst/>
            <a:cxnLst/>
            <a:rect l="l" t="t" r="r" b="b"/>
            <a:pathLst>
              <a:path w="478790" h="316864">
                <a:moveTo>
                  <a:pt x="477502" y="137261"/>
                </a:moveTo>
                <a:lnTo>
                  <a:pt x="409308" y="137261"/>
                </a:lnTo>
                <a:lnTo>
                  <a:pt x="416885" y="138883"/>
                </a:lnTo>
                <a:lnTo>
                  <a:pt x="422298" y="143751"/>
                </a:lnTo>
                <a:lnTo>
                  <a:pt x="425547" y="151866"/>
                </a:lnTo>
                <a:lnTo>
                  <a:pt x="426631" y="163233"/>
                </a:lnTo>
                <a:lnTo>
                  <a:pt x="424388" y="177298"/>
                </a:lnTo>
                <a:lnTo>
                  <a:pt x="406453" y="211921"/>
                </a:lnTo>
                <a:lnTo>
                  <a:pt x="373058" y="252266"/>
                </a:lnTo>
                <a:lnTo>
                  <a:pt x="339058" y="280708"/>
                </a:lnTo>
                <a:lnTo>
                  <a:pt x="322757" y="289356"/>
                </a:lnTo>
                <a:lnTo>
                  <a:pt x="333883" y="316560"/>
                </a:lnTo>
                <a:lnTo>
                  <a:pt x="385192" y="285957"/>
                </a:lnTo>
                <a:lnTo>
                  <a:pt x="432816" y="236181"/>
                </a:lnTo>
                <a:lnTo>
                  <a:pt x="467118" y="179465"/>
                </a:lnTo>
                <a:lnTo>
                  <a:pt x="475699" y="153069"/>
                </a:lnTo>
                <a:lnTo>
                  <a:pt x="477502" y="137261"/>
                </a:lnTo>
                <a:close/>
              </a:path>
              <a:path w="478790" h="316864">
                <a:moveTo>
                  <a:pt x="377164" y="0"/>
                </a:moveTo>
                <a:lnTo>
                  <a:pt x="344160" y="4947"/>
                </a:lnTo>
                <a:lnTo>
                  <a:pt x="320586" y="19789"/>
                </a:lnTo>
                <a:lnTo>
                  <a:pt x="306441" y="44523"/>
                </a:lnTo>
                <a:lnTo>
                  <a:pt x="301726" y="79146"/>
                </a:lnTo>
                <a:lnTo>
                  <a:pt x="305900" y="102484"/>
                </a:lnTo>
                <a:lnTo>
                  <a:pt x="318422" y="120569"/>
                </a:lnTo>
                <a:lnTo>
                  <a:pt x="339290" y="133397"/>
                </a:lnTo>
                <a:lnTo>
                  <a:pt x="368503" y="140969"/>
                </a:lnTo>
                <a:lnTo>
                  <a:pt x="390766" y="138493"/>
                </a:lnTo>
                <a:lnTo>
                  <a:pt x="396519" y="137693"/>
                </a:lnTo>
                <a:lnTo>
                  <a:pt x="402704" y="137261"/>
                </a:lnTo>
                <a:lnTo>
                  <a:pt x="477502" y="137261"/>
                </a:lnTo>
                <a:lnTo>
                  <a:pt x="478561" y="127977"/>
                </a:lnTo>
                <a:lnTo>
                  <a:pt x="472681" y="82697"/>
                </a:lnTo>
                <a:lnTo>
                  <a:pt x="455066" y="44513"/>
                </a:lnTo>
                <a:lnTo>
                  <a:pt x="421359" y="11126"/>
                </a:lnTo>
                <a:lnTo>
                  <a:pt x="400572" y="2781"/>
                </a:lnTo>
                <a:lnTo>
                  <a:pt x="377164" y="0"/>
                </a:lnTo>
                <a:close/>
              </a:path>
              <a:path w="478790" h="316864">
                <a:moveTo>
                  <a:pt x="178345" y="137261"/>
                </a:moveTo>
                <a:lnTo>
                  <a:pt x="110058" y="137261"/>
                </a:lnTo>
                <a:lnTo>
                  <a:pt x="111215" y="137492"/>
                </a:lnTo>
                <a:lnTo>
                  <a:pt x="117635" y="138847"/>
                </a:lnTo>
                <a:lnTo>
                  <a:pt x="123048" y="143602"/>
                </a:lnTo>
                <a:lnTo>
                  <a:pt x="126297" y="151524"/>
                </a:lnTo>
                <a:lnTo>
                  <a:pt x="127381" y="162610"/>
                </a:lnTo>
                <a:lnTo>
                  <a:pt x="125061" y="176484"/>
                </a:lnTo>
                <a:lnTo>
                  <a:pt x="106506" y="211413"/>
                </a:lnTo>
                <a:lnTo>
                  <a:pt x="71178" y="252725"/>
                </a:lnTo>
                <a:lnTo>
                  <a:pt x="37177" y="281170"/>
                </a:lnTo>
                <a:lnTo>
                  <a:pt x="22263" y="289356"/>
                </a:lnTo>
                <a:lnTo>
                  <a:pt x="33388" y="316560"/>
                </a:lnTo>
                <a:lnTo>
                  <a:pt x="82543" y="286889"/>
                </a:lnTo>
                <a:lnTo>
                  <a:pt x="131089" y="237426"/>
                </a:lnTo>
                <a:lnTo>
                  <a:pt x="167254" y="180700"/>
                </a:lnTo>
                <a:lnTo>
                  <a:pt x="176296" y="154307"/>
                </a:lnTo>
                <a:lnTo>
                  <a:pt x="178345" y="137261"/>
                </a:lnTo>
                <a:close/>
              </a:path>
              <a:path w="478790" h="316864">
                <a:moveTo>
                  <a:pt x="76682" y="0"/>
                </a:moveTo>
                <a:lnTo>
                  <a:pt x="43130" y="4947"/>
                </a:lnTo>
                <a:lnTo>
                  <a:pt x="19167" y="19789"/>
                </a:lnTo>
                <a:lnTo>
                  <a:pt x="4791" y="44523"/>
                </a:lnTo>
                <a:lnTo>
                  <a:pt x="0" y="79146"/>
                </a:lnTo>
                <a:lnTo>
                  <a:pt x="4327" y="102484"/>
                </a:lnTo>
                <a:lnTo>
                  <a:pt x="17310" y="120569"/>
                </a:lnTo>
                <a:lnTo>
                  <a:pt x="38951" y="133397"/>
                </a:lnTo>
                <a:lnTo>
                  <a:pt x="69253" y="140969"/>
                </a:lnTo>
                <a:lnTo>
                  <a:pt x="104800" y="138187"/>
                </a:lnTo>
                <a:lnTo>
                  <a:pt x="111180" y="137496"/>
                </a:lnTo>
                <a:lnTo>
                  <a:pt x="110058" y="137261"/>
                </a:lnTo>
                <a:lnTo>
                  <a:pt x="178345" y="137261"/>
                </a:lnTo>
                <a:lnTo>
                  <a:pt x="173124" y="83634"/>
                </a:lnTo>
                <a:lnTo>
                  <a:pt x="154584" y="44513"/>
                </a:lnTo>
                <a:lnTo>
                  <a:pt x="121496" y="11126"/>
                </a:lnTo>
                <a:lnTo>
                  <a:pt x="100554" y="2781"/>
                </a:lnTo>
                <a:lnTo>
                  <a:pt x="76682" y="0"/>
                </a:lnTo>
                <a:close/>
              </a:path>
            </a:pathLst>
          </a:custGeom>
          <a:solidFill>
            <a:srgbClr val="918F94"/>
          </a:solidFill>
        </p:spPr>
        <p:txBody>
          <a:bodyPr wrap="square" lIns="0" tIns="0" rIns="0" bIns="0" rtlCol="0"/>
          <a:lstStyle/>
          <a:p>
            <a:endParaRPr/>
          </a:p>
        </p:txBody>
      </p:sp>
      <p:sp>
        <p:nvSpPr>
          <p:cNvPr id="12" name="object 12"/>
          <p:cNvSpPr/>
          <p:nvPr/>
        </p:nvSpPr>
        <p:spPr>
          <a:xfrm>
            <a:off x="6585152" y="789622"/>
            <a:ext cx="2768595" cy="3039110"/>
          </a:xfrm>
          <a:custGeom>
            <a:avLst/>
            <a:gdLst/>
            <a:ahLst/>
            <a:cxnLst/>
            <a:rect l="l" t="t" r="r" b="b"/>
            <a:pathLst>
              <a:path w="2425700" h="3039110">
                <a:moveTo>
                  <a:pt x="597166" y="238658"/>
                </a:moveTo>
                <a:lnTo>
                  <a:pt x="580161" y="195681"/>
                </a:lnTo>
                <a:lnTo>
                  <a:pt x="529158" y="175590"/>
                </a:lnTo>
                <a:lnTo>
                  <a:pt x="488340" y="180530"/>
                </a:lnTo>
                <a:lnTo>
                  <a:pt x="480758" y="178904"/>
                </a:lnTo>
                <a:lnTo>
                  <a:pt x="475361" y="174040"/>
                </a:lnTo>
                <a:lnTo>
                  <a:pt x="472109" y="165925"/>
                </a:lnTo>
                <a:lnTo>
                  <a:pt x="471030" y="154571"/>
                </a:lnTo>
                <a:lnTo>
                  <a:pt x="473227" y="140576"/>
                </a:lnTo>
                <a:lnTo>
                  <a:pt x="490855" y="106565"/>
                </a:lnTo>
                <a:lnTo>
                  <a:pt x="523849" y="67081"/>
                </a:lnTo>
                <a:lnTo>
                  <a:pt x="558787" y="37401"/>
                </a:lnTo>
                <a:lnTo>
                  <a:pt x="576148" y="27203"/>
                </a:lnTo>
                <a:lnTo>
                  <a:pt x="565010" y="0"/>
                </a:lnTo>
                <a:lnTo>
                  <a:pt x="515073" y="30607"/>
                </a:lnTo>
                <a:lnTo>
                  <a:pt x="466712" y="80365"/>
                </a:lnTo>
                <a:lnTo>
                  <a:pt x="430999" y="137248"/>
                </a:lnTo>
                <a:lnTo>
                  <a:pt x="419100" y="189191"/>
                </a:lnTo>
                <a:lnTo>
                  <a:pt x="420636" y="213067"/>
                </a:lnTo>
                <a:lnTo>
                  <a:pt x="433006" y="255727"/>
                </a:lnTo>
                <a:lnTo>
                  <a:pt x="458889" y="292900"/>
                </a:lnTo>
                <a:lnTo>
                  <a:pt x="497852" y="313918"/>
                </a:lnTo>
                <a:lnTo>
                  <a:pt x="521741" y="316547"/>
                </a:lnTo>
                <a:lnTo>
                  <a:pt x="554736" y="311670"/>
                </a:lnTo>
                <a:lnTo>
                  <a:pt x="578307" y="297078"/>
                </a:lnTo>
                <a:lnTo>
                  <a:pt x="592455" y="272732"/>
                </a:lnTo>
                <a:lnTo>
                  <a:pt x="597166" y="238658"/>
                </a:lnTo>
                <a:close/>
              </a:path>
              <a:path w="2425700" h="3039110">
                <a:moveTo>
                  <a:pt x="898893" y="238658"/>
                </a:moveTo>
                <a:lnTo>
                  <a:pt x="881570" y="196303"/>
                </a:lnTo>
                <a:lnTo>
                  <a:pt x="829640" y="175590"/>
                </a:lnTo>
                <a:lnTo>
                  <a:pt x="790067" y="180530"/>
                </a:lnTo>
                <a:lnTo>
                  <a:pt x="781405" y="179285"/>
                </a:lnTo>
                <a:lnTo>
                  <a:pt x="775220" y="175577"/>
                </a:lnTo>
                <a:lnTo>
                  <a:pt x="771512" y="169392"/>
                </a:lnTo>
                <a:lnTo>
                  <a:pt x="770280" y="160743"/>
                </a:lnTo>
                <a:lnTo>
                  <a:pt x="772604" y="144056"/>
                </a:lnTo>
                <a:lnTo>
                  <a:pt x="791146" y="106959"/>
                </a:lnTo>
                <a:lnTo>
                  <a:pt x="825703" y="67081"/>
                </a:lnTo>
                <a:lnTo>
                  <a:pt x="860945" y="37401"/>
                </a:lnTo>
                <a:lnTo>
                  <a:pt x="877874" y="27203"/>
                </a:lnTo>
                <a:lnTo>
                  <a:pt x="865492" y="0"/>
                </a:lnTo>
                <a:lnTo>
                  <a:pt x="815555" y="30607"/>
                </a:lnTo>
                <a:lnTo>
                  <a:pt x="767194" y="80365"/>
                </a:lnTo>
                <a:lnTo>
                  <a:pt x="731481" y="137248"/>
                </a:lnTo>
                <a:lnTo>
                  <a:pt x="719582" y="189191"/>
                </a:lnTo>
                <a:lnTo>
                  <a:pt x="721283" y="213271"/>
                </a:lnTo>
                <a:lnTo>
                  <a:pt x="734885" y="257467"/>
                </a:lnTo>
                <a:lnTo>
                  <a:pt x="761771" y="294640"/>
                </a:lnTo>
                <a:lnTo>
                  <a:pt x="800112" y="314109"/>
                </a:lnTo>
                <a:lnTo>
                  <a:pt x="823455" y="316547"/>
                </a:lnTo>
                <a:lnTo>
                  <a:pt x="856449" y="311670"/>
                </a:lnTo>
                <a:lnTo>
                  <a:pt x="880033" y="297078"/>
                </a:lnTo>
                <a:lnTo>
                  <a:pt x="894181" y="272732"/>
                </a:lnTo>
                <a:lnTo>
                  <a:pt x="898893" y="238658"/>
                </a:lnTo>
                <a:close/>
              </a:path>
              <a:path w="2425700" h="3039110">
                <a:moveTo>
                  <a:pt x="1535836" y="3038729"/>
                </a:moveTo>
                <a:lnTo>
                  <a:pt x="1513090" y="2975229"/>
                </a:lnTo>
                <a:lnTo>
                  <a:pt x="326123" y="2975229"/>
                </a:lnTo>
                <a:lnTo>
                  <a:pt x="278980" y="2970987"/>
                </a:lnTo>
                <a:lnTo>
                  <a:pt x="234581" y="2958769"/>
                </a:lnTo>
                <a:lnTo>
                  <a:pt x="193687" y="2939313"/>
                </a:lnTo>
                <a:lnTo>
                  <a:pt x="157022" y="2913380"/>
                </a:lnTo>
                <a:lnTo>
                  <a:pt x="125349" y="2881706"/>
                </a:lnTo>
                <a:lnTo>
                  <a:pt x="99415" y="2845054"/>
                </a:lnTo>
                <a:lnTo>
                  <a:pt x="79959" y="2804147"/>
                </a:lnTo>
                <a:lnTo>
                  <a:pt x="67741" y="2759748"/>
                </a:lnTo>
                <a:lnTo>
                  <a:pt x="63500" y="2712605"/>
                </a:lnTo>
                <a:lnTo>
                  <a:pt x="63500" y="484403"/>
                </a:lnTo>
                <a:lnTo>
                  <a:pt x="67729" y="437337"/>
                </a:lnTo>
                <a:lnTo>
                  <a:pt x="79908" y="393001"/>
                </a:lnTo>
                <a:lnTo>
                  <a:pt x="99301" y="352158"/>
                </a:lnTo>
                <a:lnTo>
                  <a:pt x="125158" y="315531"/>
                </a:lnTo>
                <a:lnTo>
                  <a:pt x="156743" y="283870"/>
                </a:lnTo>
                <a:lnTo>
                  <a:pt x="193306" y="257937"/>
                </a:lnTo>
                <a:lnTo>
                  <a:pt x="234099" y="238442"/>
                </a:lnTo>
                <a:lnTo>
                  <a:pt x="278384" y="226148"/>
                </a:lnTo>
                <a:lnTo>
                  <a:pt x="325412" y="221805"/>
                </a:lnTo>
                <a:lnTo>
                  <a:pt x="319836" y="206362"/>
                </a:lnTo>
                <a:lnTo>
                  <a:pt x="314782" y="190728"/>
                </a:lnTo>
                <a:lnTo>
                  <a:pt x="310261" y="174917"/>
                </a:lnTo>
                <a:lnTo>
                  <a:pt x="306235" y="158940"/>
                </a:lnTo>
                <a:lnTo>
                  <a:pt x="260654" y="164934"/>
                </a:lnTo>
                <a:lnTo>
                  <a:pt x="217258" y="177025"/>
                </a:lnTo>
                <a:lnTo>
                  <a:pt x="176504" y="194716"/>
                </a:lnTo>
                <a:lnTo>
                  <a:pt x="138849" y="217589"/>
                </a:lnTo>
                <a:lnTo>
                  <a:pt x="104736" y="245186"/>
                </a:lnTo>
                <a:lnTo>
                  <a:pt x="74625" y="277037"/>
                </a:lnTo>
                <a:lnTo>
                  <a:pt x="48971" y="312699"/>
                </a:lnTo>
                <a:lnTo>
                  <a:pt x="28232" y="351726"/>
                </a:lnTo>
                <a:lnTo>
                  <a:pt x="12852" y="393649"/>
                </a:lnTo>
                <a:lnTo>
                  <a:pt x="3289" y="438023"/>
                </a:lnTo>
                <a:lnTo>
                  <a:pt x="0" y="484403"/>
                </a:lnTo>
                <a:lnTo>
                  <a:pt x="0" y="2712605"/>
                </a:lnTo>
                <a:lnTo>
                  <a:pt x="3543" y="2760726"/>
                </a:lnTo>
                <a:lnTo>
                  <a:pt x="13830" y="2806687"/>
                </a:lnTo>
                <a:lnTo>
                  <a:pt x="30365" y="2849969"/>
                </a:lnTo>
                <a:lnTo>
                  <a:pt x="52616" y="2890050"/>
                </a:lnTo>
                <a:lnTo>
                  <a:pt x="80098" y="2926448"/>
                </a:lnTo>
                <a:lnTo>
                  <a:pt x="112280" y="2958630"/>
                </a:lnTo>
                <a:lnTo>
                  <a:pt x="148678" y="2986113"/>
                </a:lnTo>
                <a:lnTo>
                  <a:pt x="188772" y="3008363"/>
                </a:lnTo>
                <a:lnTo>
                  <a:pt x="232041" y="3024898"/>
                </a:lnTo>
                <a:lnTo>
                  <a:pt x="278003" y="3035185"/>
                </a:lnTo>
                <a:lnTo>
                  <a:pt x="326123" y="3038729"/>
                </a:lnTo>
                <a:lnTo>
                  <a:pt x="1535836" y="3038729"/>
                </a:lnTo>
                <a:close/>
              </a:path>
              <a:path w="2425700" h="3039110">
                <a:moveTo>
                  <a:pt x="2425585" y="484390"/>
                </a:moveTo>
                <a:lnTo>
                  <a:pt x="2422042" y="436270"/>
                </a:lnTo>
                <a:lnTo>
                  <a:pt x="2411755" y="390309"/>
                </a:lnTo>
                <a:lnTo>
                  <a:pt x="2395220" y="347027"/>
                </a:lnTo>
                <a:lnTo>
                  <a:pt x="2372969" y="306946"/>
                </a:lnTo>
                <a:lnTo>
                  <a:pt x="2345486" y="270548"/>
                </a:lnTo>
                <a:lnTo>
                  <a:pt x="2313305" y="238366"/>
                </a:lnTo>
                <a:lnTo>
                  <a:pt x="2276906" y="210883"/>
                </a:lnTo>
                <a:lnTo>
                  <a:pt x="2236825" y="188633"/>
                </a:lnTo>
                <a:lnTo>
                  <a:pt x="2193544" y="172097"/>
                </a:lnTo>
                <a:lnTo>
                  <a:pt x="2147582" y="161810"/>
                </a:lnTo>
                <a:lnTo>
                  <a:pt x="2099462" y="158267"/>
                </a:lnTo>
                <a:lnTo>
                  <a:pt x="1047242" y="158267"/>
                </a:lnTo>
                <a:lnTo>
                  <a:pt x="1048854" y="173875"/>
                </a:lnTo>
                <a:lnTo>
                  <a:pt x="1049959" y="189674"/>
                </a:lnTo>
                <a:lnTo>
                  <a:pt x="1050556" y="205638"/>
                </a:lnTo>
                <a:lnTo>
                  <a:pt x="1050645" y="221767"/>
                </a:lnTo>
                <a:lnTo>
                  <a:pt x="2099462" y="221767"/>
                </a:lnTo>
                <a:lnTo>
                  <a:pt x="2146604" y="226009"/>
                </a:lnTo>
                <a:lnTo>
                  <a:pt x="2191004" y="238226"/>
                </a:lnTo>
                <a:lnTo>
                  <a:pt x="2231910" y="257683"/>
                </a:lnTo>
                <a:lnTo>
                  <a:pt x="2268575" y="283616"/>
                </a:lnTo>
                <a:lnTo>
                  <a:pt x="2300249" y="315290"/>
                </a:lnTo>
                <a:lnTo>
                  <a:pt x="2326182" y="351955"/>
                </a:lnTo>
                <a:lnTo>
                  <a:pt x="2345626" y="392849"/>
                </a:lnTo>
                <a:lnTo>
                  <a:pt x="2357844" y="437248"/>
                </a:lnTo>
                <a:lnTo>
                  <a:pt x="2362085" y="484390"/>
                </a:lnTo>
                <a:lnTo>
                  <a:pt x="2362085" y="2397239"/>
                </a:lnTo>
                <a:lnTo>
                  <a:pt x="2377516" y="2389238"/>
                </a:lnTo>
                <a:lnTo>
                  <a:pt x="2393277" y="2383028"/>
                </a:lnTo>
                <a:lnTo>
                  <a:pt x="2409329" y="2378684"/>
                </a:lnTo>
                <a:lnTo>
                  <a:pt x="2425585" y="2376284"/>
                </a:lnTo>
                <a:lnTo>
                  <a:pt x="2425585" y="484390"/>
                </a:lnTo>
                <a:close/>
              </a:path>
            </a:pathLst>
          </a:custGeom>
          <a:solidFill>
            <a:srgbClr val="918F94"/>
          </a:solidFill>
        </p:spPr>
        <p:txBody>
          <a:bodyPr wrap="square" lIns="0" tIns="0" rIns="0" bIns="0" rtlCol="0"/>
          <a:lstStyle/>
          <a:p>
            <a:endParaRPr/>
          </a:p>
        </p:txBody>
      </p:sp>
      <p:sp>
        <p:nvSpPr>
          <p:cNvPr id="13" name="object 13"/>
          <p:cNvSpPr txBox="1"/>
          <p:nvPr/>
        </p:nvSpPr>
        <p:spPr>
          <a:xfrm>
            <a:off x="488110" y="763235"/>
            <a:ext cx="173355" cy="1842770"/>
          </a:xfrm>
          <a:prstGeom prst="rect">
            <a:avLst/>
          </a:prstGeom>
        </p:spPr>
        <p:txBody>
          <a:bodyPr vert="vert270" wrap="square" lIns="0" tIns="1270" rIns="0" bIns="0" rtlCol="0">
            <a:spAutoFit/>
          </a:bodyPr>
          <a:lstStyle/>
          <a:p>
            <a:pPr marL="12700">
              <a:lnSpc>
                <a:spcPct val="100000"/>
              </a:lnSpc>
              <a:spcBef>
                <a:spcPts val="10"/>
              </a:spcBef>
            </a:pPr>
            <a:r>
              <a:rPr sz="1000" spc="-10" dirty="0">
                <a:solidFill>
                  <a:srgbClr val="5E5D5D"/>
                </a:solidFill>
                <a:latin typeface="Trebuchet MS" panose="020B0703020202090204"/>
                <a:cs typeface="Trebuchet MS" panose="020B0703020202090204"/>
              </a:rPr>
              <a:t>Photo </a:t>
            </a:r>
            <a:r>
              <a:rPr sz="1000" spc="-30" dirty="0">
                <a:solidFill>
                  <a:srgbClr val="5E5D5D"/>
                </a:solidFill>
                <a:latin typeface="Trebuchet MS" panose="020B0703020202090204"/>
                <a:cs typeface="Trebuchet MS" panose="020B0703020202090204"/>
              </a:rPr>
              <a:t>par </a:t>
            </a:r>
            <a:r>
              <a:rPr sz="1000" spc="20" dirty="0">
                <a:solidFill>
                  <a:srgbClr val="5E5D5D"/>
                </a:solidFill>
                <a:latin typeface="Trebuchet MS" panose="020B0703020202090204"/>
                <a:cs typeface="Trebuchet MS" panose="020B0703020202090204"/>
              </a:rPr>
              <a:t>Malu </a:t>
            </a:r>
            <a:r>
              <a:rPr sz="1000" spc="-40" dirty="0">
                <a:solidFill>
                  <a:srgbClr val="5E5D5D"/>
                </a:solidFill>
                <a:latin typeface="Trebuchet MS" panose="020B0703020202090204"/>
                <a:cs typeface="Trebuchet MS" panose="020B0703020202090204"/>
              </a:rPr>
              <a:t>Laker </a:t>
            </a:r>
            <a:r>
              <a:rPr sz="1000" spc="10" dirty="0">
                <a:solidFill>
                  <a:srgbClr val="5E5D5D"/>
                </a:solidFill>
                <a:latin typeface="Trebuchet MS" panose="020B0703020202090204"/>
                <a:cs typeface="Trebuchet MS" panose="020B0703020202090204"/>
              </a:rPr>
              <a:t>sur </a:t>
            </a:r>
            <a:r>
              <a:rPr sz="1000" spc="-15" dirty="0">
                <a:solidFill>
                  <a:srgbClr val="5E5D5D"/>
                </a:solidFill>
                <a:latin typeface="Trebuchet MS" panose="020B0703020202090204"/>
                <a:cs typeface="Trebuchet MS" panose="020B0703020202090204"/>
              </a:rPr>
              <a:t>Unsplash</a:t>
            </a:r>
            <a:endParaRPr sz="1000">
              <a:latin typeface="Trebuchet MS" panose="020B0703020202090204"/>
              <a:cs typeface="Trebuchet MS" panose="020B0703020202090204"/>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10058400" cy="7772400"/>
            </a:xfrm>
            <a:prstGeom prst="rect">
              <a:avLst/>
            </a:prstGeom>
          </p:spPr>
        </p:pic>
        <p:sp>
          <p:nvSpPr>
            <p:cNvPr id="4" name="object 4"/>
            <p:cNvSpPr/>
            <p:nvPr/>
          </p:nvSpPr>
          <p:spPr>
            <a:xfrm>
              <a:off x="1155713" y="830347"/>
              <a:ext cx="5308600" cy="4102735"/>
            </a:xfrm>
            <a:custGeom>
              <a:avLst/>
              <a:gdLst/>
              <a:ahLst/>
              <a:cxnLst/>
              <a:rect l="l" t="t" r="r" b="b"/>
              <a:pathLst>
                <a:path w="5308600" h="4102735">
                  <a:moveTo>
                    <a:pt x="5013477" y="0"/>
                  </a:moveTo>
                  <a:lnTo>
                    <a:pt x="294766" y="0"/>
                  </a:lnTo>
                  <a:lnTo>
                    <a:pt x="247116" y="3876"/>
                  </a:lnTo>
                  <a:lnTo>
                    <a:pt x="201854" y="15091"/>
                  </a:lnTo>
                  <a:lnTo>
                    <a:pt x="159598" y="33027"/>
                  </a:lnTo>
                  <a:lnTo>
                    <a:pt x="120969" y="57065"/>
                  </a:lnTo>
                  <a:lnTo>
                    <a:pt x="86585" y="86585"/>
                  </a:lnTo>
                  <a:lnTo>
                    <a:pt x="57065" y="120969"/>
                  </a:lnTo>
                  <a:lnTo>
                    <a:pt x="33027" y="159598"/>
                  </a:lnTo>
                  <a:lnTo>
                    <a:pt x="15091" y="201854"/>
                  </a:lnTo>
                  <a:lnTo>
                    <a:pt x="3876" y="247116"/>
                  </a:lnTo>
                  <a:lnTo>
                    <a:pt x="0" y="294766"/>
                  </a:lnTo>
                  <a:lnTo>
                    <a:pt x="0" y="3807942"/>
                  </a:lnTo>
                  <a:lnTo>
                    <a:pt x="3876" y="3855590"/>
                  </a:lnTo>
                  <a:lnTo>
                    <a:pt x="15091" y="3900850"/>
                  </a:lnTo>
                  <a:lnTo>
                    <a:pt x="33027" y="3943105"/>
                  </a:lnTo>
                  <a:lnTo>
                    <a:pt x="57065" y="3981734"/>
                  </a:lnTo>
                  <a:lnTo>
                    <a:pt x="86585" y="4016119"/>
                  </a:lnTo>
                  <a:lnTo>
                    <a:pt x="120969" y="4045640"/>
                  </a:lnTo>
                  <a:lnTo>
                    <a:pt x="159598" y="4069679"/>
                  </a:lnTo>
                  <a:lnTo>
                    <a:pt x="201854" y="4087616"/>
                  </a:lnTo>
                  <a:lnTo>
                    <a:pt x="247116" y="4098833"/>
                  </a:lnTo>
                  <a:lnTo>
                    <a:pt x="294766" y="4102709"/>
                  </a:lnTo>
                  <a:lnTo>
                    <a:pt x="5013477" y="4102709"/>
                  </a:lnTo>
                  <a:lnTo>
                    <a:pt x="5061128" y="4098833"/>
                  </a:lnTo>
                  <a:lnTo>
                    <a:pt x="5106390" y="4087616"/>
                  </a:lnTo>
                  <a:lnTo>
                    <a:pt x="5148645" y="4069679"/>
                  </a:lnTo>
                  <a:lnTo>
                    <a:pt x="5187274" y="4045640"/>
                  </a:lnTo>
                  <a:lnTo>
                    <a:pt x="5221658" y="4016119"/>
                  </a:lnTo>
                  <a:lnTo>
                    <a:pt x="5251179" y="3981734"/>
                  </a:lnTo>
                  <a:lnTo>
                    <a:pt x="5275216" y="3943105"/>
                  </a:lnTo>
                  <a:lnTo>
                    <a:pt x="5293152" y="3900850"/>
                  </a:lnTo>
                  <a:lnTo>
                    <a:pt x="5304368" y="3855590"/>
                  </a:lnTo>
                  <a:lnTo>
                    <a:pt x="5308244" y="3807942"/>
                  </a:lnTo>
                  <a:lnTo>
                    <a:pt x="5308244" y="294766"/>
                  </a:lnTo>
                  <a:lnTo>
                    <a:pt x="5304368" y="247116"/>
                  </a:lnTo>
                  <a:lnTo>
                    <a:pt x="5293152" y="201854"/>
                  </a:lnTo>
                  <a:lnTo>
                    <a:pt x="5275216" y="159598"/>
                  </a:lnTo>
                  <a:lnTo>
                    <a:pt x="5251179" y="120969"/>
                  </a:lnTo>
                  <a:lnTo>
                    <a:pt x="5221658" y="86585"/>
                  </a:lnTo>
                  <a:lnTo>
                    <a:pt x="5187274" y="57065"/>
                  </a:lnTo>
                  <a:lnTo>
                    <a:pt x="5148645" y="33027"/>
                  </a:lnTo>
                  <a:lnTo>
                    <a:pt x="5106390" y="15091"/>
                  </a:lnTo>
                  <a:lnTo>
                    <a:pt x="5061128" y="3876"/>
                  </a:lnTo>
                  <a:lnTo>
                    <a:pt x="5013477" y="0"/>
                  </a:lnTo>
                  <a:close/>
                </a:path>
              </a:pathLst>
            </a:custGeom>
            <a:solidFill>
              <a:srgbClr val="FFFFFF">
                <a:alpha val="92999"/>
              </a:srgbClr>
            </a:solidFill>
          </p:spPr>
          <p:txBody>
            <a:bodyPr wrap="square" lIns="0" tIns="0" rIns="0" bIns="0" rtlCol="0"/>
            <a:lstStyle/>
            <a:p>
              <a:endParaRPr/>
            </a:p>
          </p:txBody>
        </p:sp>
      </p:grpSp>
      <p:sp>
        <p:nvSpPr>
          <p:cNvPr id="5" name="object 5"/>
          <p:cNvSpPr txBox="1"/>
          <p:nvPr/>
        </p:nvSpPr>
        <p:spPr>
          <a:xfrm>
            <a:off x="1727088" y="1764351"/>
            <a:ext cx="4334510" cy="3067506"/>
          </a:xfrm>
          <a:prstGeom prst="rect">
            <a:avLst/>
          </a:prstGeom>
        </p:spPr>
        <p:txBody>
          <a:bodyPr vert="horz" wrap="square" lIns="0" tIns="12700" rIns="0" bIns="0" rtlCol="0">
            <a:spAutoFit/>
          </a:bodyPr>
          <a:lstStyle/>
          <a:p>
            <a:pPr marL="12700" marR="20955">
              <a:lnSpc>
                <a:spcPct val="100000"/>
              </a:lnSpc>
              <a:spcBef>
                <a:spcPts val="100"/>
              </a:spcBef>
            </a:pPr>
            <a:r>
              <a:rPr sz="1800" spc="25" dirty="0">
                <a:solidFill>
                  <a:srgbClr val="1D1D1B"/>
                </a:solidFill>
                <a:latin typeface="Trebuchet MS" panose="020B0703020202090204"/>
                <a:cs typeface="Trebuchet MS" panose="020B0703020202090204"/>
              </a:rPr>
              <a:t>Quand on </a:t>
            </a:r>
            <a:r>
              <a:rPr sz="1800" spc="-40" dirty="0">
                <a:solidFill>
                  <a:srgbClr val="1D1D1B"/>
                </a:solidFill>
                <a:latin typeface="Trebuchet MS" panose="020B0703020202090204"/>
                <a:cs typeface="Trebuchet MS" panose="020B0703020202090204"/>
              </a:rPr>
              <a:t>parle </a:t>
            </a:r>
            <a:r>
              <a:rPr sz="1800" spc="-15" dirty="0">
                <a:solidFill>
                  <a:srgbClr val="1D1D1B"/>
                </a:solidFill>
                <a:latin typeface="Trebuchet MS" panose="020B0703020202090204"/>
                <a:cs typeface="Trebuchet MS" panose="020B0703020202090204"/>
              </a:rPr>
              <a:t>de la</a:t>
            </a:r>
            <a:r>
              <a:rPr lang="fr-FR" spc="-15" dirty="0">
                <a:solidFill>
                  <a:srgbClr val="1D1D1B"/>
                </a:solidFill>
                <a:latin typeface="Trebuchet MS" panose="020B0703020202090204"/>
                <a:cs typeface="Trebuchet MS" panose="020B0703020202090204"/>
              </a:rPr>
              <a:t> </a:t>
            </a:r>
            <a:r>
              <a:rPr lang="fr-FR" spc="-15" dirty="0" err="1">
                <a:solidFill>
                  <a:srgbClr val="1D1D1B"/>
                </a:solidFill>
                <a:latin typeface="Trebuchet MS" panose="020B0703020202090204"/>
                <a:cs typeface="Trebuchet MS" panose="020B0703020202090204"/>
              </a:rPr>
              <a:t>street</a:t>
            </a:r>
            <a:r>
              <a:rPr lang="fr-FR" spc="-15" dirty="0">
                <a:solidFill>
                  <a:srgbClr val="1D1D1B"/>
                </a:solidFill>
                <a:latin typeface="Trebuchet MS" panose="020B0703020202090204"/>
                <a:cs typeface="Trebuchet MS" panose="020B0703020202090204"/>
              </a:rPr>
              <a:t> culture</a:t>
            </a:r>
            <a:r>
              <a:rPr sz="1800" spc="-80" dirty="0">
                <a:solidFill>
                  <a:srgbClr val="1D1D1B"/>
                </a:solidFill>
                <a:latin typeface="Trebuchet MS" panose="020B0703020202090204"/>
                <a:cs typeface="Trebuchet MS" panose="020B0703020202090204"/>
              </a:rPr>
              <a:t>, des </a:t>
            </a:r>
            <a:r>
              <a:rPr lang="fr-FR" sz="1800" spc="-15" dirty="0">
                <a:solidFill>
                  <a:srgbClr val="1D1D1B"/>
                </a:solidFill>
                <a:latin typeface="Trebuchet MS" panose="020B0703020202090204"/>
                <a:cs typeface="Trebuchet MS" panose="020B0703020202090204"/>
              </a:rPr>
              <a:t>aspects</a:t>
            </a:r>
            <a:r>
              <a:rPr sz="1800" spc="-15" dirty="0">
                <a:solidFill>
                  <a:srgbClr val="1D1D1B"/>
                </a:solidFill>
                <a:latin typeface="Trebuchet MS" panose="020B0703020202090204"/>
                <a:cs typeface="Trebuchet MS" panose="020B0703020202090204"/>
              </a:rPr>
              <a:t> </a:t>
            </a:r>
            <a:r>
              <a:rPr sz="1800" spc="-85" dirty="0">
                <a:solidFill>
                  <a:srgbClr val="1D1D1B"/>
                </a:solidFill>
                <a:latin typeface="Trebuchet MS" panose="020B0703020202090204"/>
                <a:cs typeface="Trebuchet MS" panose="020B0703020202090204"/>
              </a:rPr>
              <a:t>comme l'</a:t>
            </a:r>
            <a:r>
              <a:rPr sz="1800" spc="-40" dirty="0">
                <a:solidFill>
                  <a:srgbClr val="1D1D1B"/>
                </a:solidFill>
                <a:latin typeface="Trebuchet MS" panose="020B0703020202090204"/>
                <a:cs typeface="Trebuchet MS" panose="020B0703020202090204"/>
              </a:rPr>
              <a:t>urbanisation </a:t>
            </a:r>
            <a:r>
              <a:rPr sz="1800" spc="-15" dirty="0">
                <a:solidFill>
                  <a:srgbClr val="1D1D1B"/>
                </a:solidFill>
                <a:latin typeface="Trebuchet MS" panose="020B0703020202090204"/>
                <a:cs typeface="Trebuchet MS" panose="020B0703020202090204"/>
              </a:rPr>
              <a:t>et l</a:t>
            </a:r>
            <a:r>
              <a:rPr lang="fr-FR" sz="1800" spc="-15" dirty="0">
                <a:solidFill>
                  <a:srgbClr val="1D1D1B"/>
                </a:solidFill>
                <a:latin typeface="Trebuchet MS" panose="020B0703020202090204"/>
                <a:cs typeface="Trebuchet MS" panose="020B0703020202090204"/>
              </a:rPr>
              <a:t>es</a:t>
            </a:r>
            <a:r>
              <a:rPr sz="1800" spc="-15" dirty="0">
                <a:solidFill>
                  <a:srgbClr val="1D1D1B"/>
                </a:solidFill>
                <a:latin typeface="Trebuchet MS" panose="020B0703020202090204"/>
                <a:cs typeface="Trebuchet MS" panose="020B0703020202090204"/>
              </a:rPr>
              <a:t> </a:t>
            </a:r>
            <a:r>
              <a:rPr sz="1800" spc="-65" dirty="0">
                <a:solidFill>
                  <a:srgbClr val="1D1D1B"/>
                </a:solidFill>
                <a:latin typeface="Trebuchet MS" panose="020B0703020202090204"/>
                <a:cs typeface="Trebuchet MS" panose="020B0703020202090204"/>
              </a:rPr>
              <a:t>culture</a:t>
            </a:r>
            <a:r>
              <a:rPr lang="fr-FR" sz="1800" spc="-65" dirty="0">
                <a:solidFill>
                  <a:srgbClr val="1D1D1B"/>
                </a:solidFill>
                <a:latin typeface="Trebuchet MS" panose="020B0703020202090204"/>
                <a:cs typeface="Trebuchet MS" panose="020B0703020202090204"/>
              </a:rPr>
              <a:t>s</a:t>
            </a:r>
            <a:r>
              <a:rPr sz="1800" spc="-65" dirty="0">
                <a:solidFill>
                  <a:srgbClr val="1D1D1B"/>
                </a:solidFill>
                <a:latin typeface="Trebuchet MS" panose="020B0703020202090204"/>
                <a:cs typeface="Trebuchet MS" panose="020B0703020202090204"/>
              </a:rPr>
              <a:t> </a:t>
            </a:r>
            <a:r>
              <a:rPr sz="1800" spc="-25" dirty="0" err="1">
                <a:solidFill>
                  <a:srgbClr val="1D1D1B"/>
                </a:solidFill>
                <a:latin typeface="Trebuchet MS" panose="020B0703020202090204"/>
                <a:cs typeface="Trebuchet MS" panose="020B0703020202090204"/>
              </a:rPr>
              <a:t>urbaine</a:t>
            </a:r>
            <a:r>
              <a:rPr lang="fr-FR" sz="1800" spc="-25" dirty="0">
                <a:solidFill>
                  <a:srgbClr val="1D1D1B"/>
                </a:solidFill>
                <a:latin typeface="Trebuchet MS" panose="020B0703020202090204"/>
                <a:cs typeface="Trebuchet MS" panose="020B0703020202090204"/>
              </a:rPr>
              <a:t>s</a:t>
            </a:r>
            <a:r>
              <a:rPr sz="1800" spc="-25" dirty="0">
                <a:solidFill>
                  <a:srgbClr val="1D1D1B"/>
                </a:solidFill>
                <a:latin typeface="Trebuchet MS" panose="020B0703020202090204"/>
                <a:cs typeface="Trebuchet MS" panose="020B0703020202090204"/>
              </a:rPr>
              <a:t> </a:t>
            </a:r>
            <a:r>
              <a:rPr sz="1800" spc="-35" dirty="0">
                <a:solidFill>
                  <a:srgbClr val="1D1D1B"/>
                </a:solidFill>
                <a:latin typeface="Trebuchet MS" panose="020B0703020202090204"/>
                <a:cs typeface="Trebuchet MS" panose="020B0703020202090204"/>
              </a:rPr>
              <a:t>viennent à l</a:t>
            </a:r>
            <a:r>
              <a:rPr sz="1800" spc="-15" dirty="0">
                <a:solidFill>
                  <a:srgbClr val="1D1D1B"/>
                </a:solidFill>
                <a:latin typeface="Trebuchet MS" panose="020B0703020202090204"/>
                <a:cs typeface="Trebuchet MS" panose="020B0703020202090204"/>
              </a:rPr>
              <a:t>'</a:t>
            </a:r>
            <a:r>
              <a:rPr sz="1800" spc="-55" dirty="0">
                <a:solidFill>
                  <a:srgbClr val="1D1D1B"/>
                </a:solidFill>
                <a:latin typeface="Trebuchet MS" panose="020B0703020202090204"/>
                <a:cs typeface="Trebuchet MS" panose="020B0703020202090204"/>
              </a:rPr>
              <a:t>esprit : </a:t>
            </a:r>
            <a:r>
              <a:rPr sz="1800" spc="-30" dirty="0">
                <a:solidFill>
                  <a:srgbClr val="1D1D1B"/>
                </a:solidFill>
                <a:latin typeface="Trebuchet MS" panose="020B0703020202090204"/>
                <a:cs typeface="Trebuchet MS" panose="020B0703020202090204"/>
              </a:rPr>
              <a:t>"</a:t>
            </a:r>
            <a:r>
              <a:rPr lang="fr-FR" sz="1800" spc="-80" dirty="0">
                <a:solidFill>
                  <a:srgbClr val="1D1D1B"/>
                </a:solidFill>
                <a:latin typeface="Trebuchet MS" panose="020B0703020202090204"/>
                <a:cs typeface="Trebuchet MS" panose="020B0703020202090204"/>
              </a:rPr>
              <a:t>cadence rapide</a:t>
            </a:r>
            <a:r>
              <a:rPr sz="1800" spc="-80" dirty="0">
                <a:solidFill>
                  <a:srgbClr val="1D1D1B"/>
                </a:solidFill>
                <a:latin typeface="Trebuchet MS" panose="020B0703020202090204"/>
                <a:cs typeface="Trebuchet MS" panose="020B0703020202090204"/>
              </a:rPr>
              <a:t>, </a:t>
            </a:r>
            <a:r>
              <a:rPr sz="1800" spc="-70" dirty="0">
                <a:solidFill>
                  <a:srgbClr val="1D1D1B"/>
                </a:solidFill>
                <a:latin typeface="Trebuchet MS" panose="020B0703020202090204"/>
                <a:cs typeface="Trebuchet MS" panose="020B0703020202090204"/>
              </a:rPr>
              <a:t>espace </a:t>
            </a:r>
            <a:r>
              <a:rPr sz="1800" spc="-75" dirty="0">
                <a:solidFill>
                  <a:srgbClr val="1D1D1B"/>
                </a:solidFill>
                <a:latin typeface="Trebuchet MS" panose="020B0703020202090204"/>
                <a:cs typeface="Trebuchet MS" panose="020B0703020202090204"/>
              </a:rPr>
              <a:t>limité</a:t>
            </a:r>
            <a:r>
              <a:rPr sz="1800" spc="-70" dirty="0">
                <a:solidFill>
                  <a:srgbClr val="1D1D1B"/>
                </a:solidFill>
                <a:latin typeface="Trebuchet MS" panose="020B0703020202090204"/>
                <a:cs typeface="Trebuchet MS" panose="020B0703020202090204"/>
              </a:rPr>
              <a:t>, </a:t>
            </a:r>
            <a:r>
              <a:rPr sz="1800" spc="-45" dirty="0" err="1">
                <a:solidFill>
                  <a:srgbClr val="1D1D1B"/>
                </a:solidFill>
                <a:latin typeface="Trebuchet MS" panose="020B0703020202090204"/>
                <a:cs typeface="Trebuchet MS" panose="020B0703020202090204"/>
              </a:rPr>
              <a:t>dynamique</a:t>
            </a:r>
            <a:r>
              <a:rPr lang="fr-FR" sz="1800" spc="-45" dirty="0">
                <a:solidFill>
                  <a:srgbClr val="1D1D1B"/>
                </a:solidFill>
                <a:latin typeface="Trebuchet MS" panose="020B0703020202090204"/>
                <a:cs typeface="Trebuchet MS" panose="020B0703020202090204"/>
              </a:rPr>
              <a:t>s</a:t>
            </a:r>
            <a:r>
              <a:rPr sz="1800" spc="-45" dirty="0">
                <a:solidFill>
                  <a:srgbClr val="1D1D1B"/>
                </a:solidFill>
                <a:latin typeface="Trebuchet MS" panose="020B0703020202090204"/>
                <a:cs typeface="Trebuchet MS" panose="020B0703020202090204"/>
              </a:rPr>
              <a:t> </a:t>
            </a:r>
            <a:r>
              <a:rPr sz="1800" spc="-65" dirty="0" err="1">
                <a:solidFill>
                  <a:srgbClr val="1D1D1B"/>
                </a:solidFill>
                <a:latin typeface="Trebuchet MS" panose="020B0703020202090204"/>
                <a:cs typeface="Trebuchet MS" panose="020B0703020202090204"/>
              </a:rPr>
              <a:t>multiculturelle</a:t>
            </a:r>
            <a:r>
              <a:rPr lang="fr-FR" sz="1800" spc="-65" dirty="0">
                <a:solidFill>
                  <a:srgbClr val="1D1D1B"/>
                </a:solidFill>
                <a:latin typeface="Trebuchet MS" panose="020B0703020202090204"/>
                <a:cs typeface="Trebuchet MS" panose="020B0703020202090204"/>
              </a:rPr>
              <a:t>s</a:t>
            </a:r>
            <a:r>
              <a:rPr sz="1800" spc="-65" dirty="0">
                <a:solidFill>
                  <a:srgbClr val="1D1D1B"/>
                </a:solidFill>
                <a:latin typeface="Trebuchet MS" panose="020B0703020202090204"/>
                <a:cs typeface="Trebuchet MS" panose="020B0703020202090204"/>
              </a:rPr>
              <a:t> </a:t>
            </a:r>
            <a:r>
              <a:rPr sz="1800" spc="-50" dirty="0">
                <a:solidFill>
                  <a:srgbClr val="1D1D1B"/>
                </a:solidFill>
                <a:latin typeface="Trebuchet MS" panose="020B0703020202090204"/>
                <a:cs typeface="Trebuchet MS" panose="020B0703020202090204"/>
              </a:rPr>
              <a:t>dans </a:t>
            </a:r>
            <a:r>
              <a:rPr lang="fr-FR" sz="1800" spc="-45" dirty="0">
                <a:solidFill>
                  <a:srgbClr val="1D1D1B"/>
                </a:solidFill>
                <a:latin typeface="Trebuchet MS" panose="020B0703020202090204"/>
                <a:cs typeface="Trebuchet MS" panose="020B0703020202090204"/>
              </a:rPr>
              <a:t>un</a:t>
            </a:r>
            <a:r>
              <a:rPr sz="1800" spc="-45" dirty="0">
                <a:solidFill>
                  <a:srgbClr val="1D1D1B"/>
                </a:solidFill>
                <a:latin typeface="Trebuchet MS" panose="020B0703020202090204"/>
                <a:cs typeface="Trebuchet MS" panose="020B0703020202090204"/>
              </a:rPr>
              <a:t> </a:t>
            </a:r>
            <a:r>
              <a:rPr sz="1800" spc="-30" dirty="0">
                <a:solidFill>
                  <a:srgbClr val="1D1D1B"/>
                </a:solidFill>
                <a:latin typeface="Trebuchet MS" panose="020B0703020202090204"/>
                <a:cs typeface="Trebuchet MS" panose="020B0703020202090204"/>
              </a:rPr>
              <a:t>monde </a:t>
            </a:r>
            <a:r>
              <a:rPr sz="1800" spc="-50" dirty="0">
                <a:solidFill>
                  <a:srgbClr val="1D1D1B"/>
                </a:solidFill>
                <a:latin typeface="Trebuchet MS" panose="020B0703020202090204"/>
                <a:cs typeface="Trebuchet MS" panose="020B0703020202090204"/>
              </a:rPr>
              <a:t>développé </a:t>
            </a:r>
            <a:r>
              <a:rPr sz="1800" spc="-75" dirty="0">
                <a:solidFill>
                  <a:srgbClr val="1D1D1B"/>
                </a:solidFill>
                <a:latin typeface="Trebuchet MS" panose="020B0703020202090204"/>
                <a:cs typeface="Trebuchet MS" panose="020B0703020202090204"/>
              </a:rPr>
              <a:t>ainsi </a:t>
            </a:r>
            <a:r>
              <a:rPr sz="1800" spc="-40" dirty="0">
                <a:solidFill>
                  <a:srgbClr val="1D1D1B"/>
                </a:solidFill>
                <a:latin typeface="Trebuchet MS" panose="020B0703020202090204"/>
                <a:cs typeface="Trebuchet MS" panose="020B0703020202090204"/>
              </a:rPr>
              <a:t>que </a:t>
            </a:r>
            <a:r>
              <a:rPr lang="fr-FR" sz="1800" spc="-40" dirty="0">
                <a:solidFill>
                  <a:srgbClr val="1D1D1B"/>
                </a:solidFill>
                <a:latin typeface="Trebuchet MS" panose="020B0703020202090204"/>
                <a:cs typeface="Trebuchet MS" panose="020B0703020202090204"/>
              </a:rPr>
              <a:t>l’idée de </a:t>
            </a:r>
            <a:r>
              <a:rPr lang="fr-FR" sz="1800" spc="-45" dirty="0">
                <a:solidFill>
                  <a:srgbClr val="1D1D1B"/>
                </a:solidFill>
                <a:latin typeface="Trebuchet MS" panose="020B0703020202090204"/>
                <a:cs typeface="Trebuchet MS" panose="020B0703020202090204"/>
              </a:rPr>
              <a:t>mixité sociale à une échelle globale </a:t>
            </a:r>
            <a:r>
              <a:rPr sz="1800" spc="-70" dirty="0">
                <a:solidFill>
                  <a:srgbClr val="1D1D1B"/>
                </a:solidFill>
                <a:latin typeface="Trebuchet MS" panose="020B0703020202090204"/>
                <a:cs typeface="Trebuchet MS" panose="020B0703020202090204"/>
              </a:rPr>
              <a:t>".</a:t>
            </a:r>
            <a:endParaRPr sz="1800" dirty="0">
              <a:latin typeface="Trebuchet MS" panose="020B0703020202090204"/>
              <a:cs typeface="Trebuchet MS" panose="020B0703020202090204"/>
            </a:endParaRPr>
          </a:p>
          <a:p>
            <a:pPr>
              <a:lnSpc>
                <a:spcPct val="100000"/>
              </a:lnSpc>
              <a:spcBef>
                <a:spcPts val="10"/>
              </a:spcBef>
            </a:pPr>
            <a:endParaRPr sz="1850" dirty="0">
              <a:latin typeface="Trebuchet MS" panose="020B0703020202090204"/>
              <a:cs typeface="Trebuchet MS" panose="020B0703020202090204"/>
            </a:endParaRPr>
          </a:p>
          <a:p>
            <a:pPr marL="12700" marR="5080">
              <a:lnSpc>
                <a:spcPct val="100000"/>
              </a:lnSpc>
            </a:pPr>
            <a:r>
              <a:rPr sz="1800" b="1" spc="30" dirty="0">
                <a:solidFill>
                  <a:srgbClr val="1D1D1B"/>
                </a:solidFill>
                <a:latin typeface="Trebuchet MS" panose="020B0703020202090204"/>
                <a:cs typeface="Trebuchet MS" panose="020B0703020202090204"/>
              </a:rPr>
              <a:t>Zaliwa </a:t>
            </a:r>
            <a:r>
              <a:rPr sz="1800" b="1" spc="55" dirty="0">
                <a:solidFill>
                  <a:srgbClr val="1D1D1B"/>
                </a:solidFill>
                <a:latin typeface="Trebuchet MS" panose="020B0703020202090204"/>
                <a:cs typeface="Trebuchet MS" panose="020B0703020202090204"/>
              </a:rPr>
              <a:t>Musaba, </a:t>
            </a:r>
            <a:r>
              <a:rPr sz="1800" b="1" spc="-5" dirty="0">
                <a:solidFill>
                  <a:srgbClr val="1D1D1B"/>
                </a:solidFill>
                <a:latin typeface="Trebuchet MS" panose="020B0703020202090204"/>
                <a:cs typeface="Trebuchet MS" panose="020B0703020202090204"/>
              </a:rPr>
              <a:t>https://odyssey.an- tiochsb.edu/features/sb-local/street-cul- </a:t>
            </a:r>
            <a:r>
              <a:rPr sz="1800" b="1" spc="10" dirty="0">
                <a:solidFill>
                  <a:srgbClr val="1D1D1B"/>
                </a:solidFill>
                <a:latin typeface="Trebuchet MS" panose="020B0703020202090204"/>
                <a:cs typeface="Trebuchet MS" panose="020B0703020202090204"/>
              </a:rPr>
              <a:t>ture-an-emerging-movement/</a:t>
            </a:r>
            <a:endParaRPr sz="1800" dirty="0">
              <a:latin typeface="Trebuchet MS" panose="020B0703020202090204"/>
              <a:cs typeface="Trebuchet MS" panose="020B0703020202090204"/>
            </a:endParaRPr>
          </a:p>
        </p:txBody>
      </p:sp>
      <p:sp>
        <p:nvSpPr>
          <p:cNvPr id="6" name="object 6"/>
          <p:cNvSpPr txBox="1">
            <a:spLocks noGrp="1"/>
          </p:cNvSpPr>
          <p:nvPr>
            <p:ph type="title"/>
          </p:nvPr>
        </p:nvSpPr>
        <p:spPr>
          <a:xfrm>
            <a:off x="1736426" y="1195226"/>
            <a:ext cx="4511973" cy="391160"/>
          </a:xfrm>
          <a:prstGeom prst="rect">
            <a:avLst/>
          </a:prstGeom>
        </p:spPr>
        <p:txBody>
          <a:bodyPr vert="horz" wrap="square" lIns="0" tIns="12700" rIns="0" bIns="0" rtlCol="0">
            <a:spAutoFit/>
          </a:bodyPr>
          <a:lstStyle/>
          <a:p>
            <a:pPr marL="12700">
              <a:lnSpc>
                <a:spcPct val="100000"/>
              </a:lnSpc>
              <a:spcBef>
                <a:spcPts val="100"/>
              </a:spcBef>
            </a:pPr>
            <a:r>
              <a:rPr sz="2400" b="0" spc="180" dirty="0">
                <a:solidFill>
                  <a:srgbClr val="030304"/>
                </a:solidFill>
                <a:latin typeface="Trebuchet MS" panose="020B0703020202090204"/>
                <a:cs typeface="Trebuchet MS" panose="020B0703020202090204"/>
              </a:rPr>
              <a:t>L'urbanisation de </a:t>
            </a:r>
            <a:r>
              <a:rPr sz="2400" b="0" spc="100" dirty="0">
                <a:solidFill>
                  <a:srgbClr val="030304"/>
                </a:solidFill>
                <a:latin typeface="Trebuchet MS" panose="020B0703020202090204"/>
                <a:cs typeface="Trebuchet MS" panose="020B0703020202090204"/>
              </a:rPr>
              <a:t>la culture</a:t>
            </a:r>
            <a:endParaRPr sz="2400" dirty="0">
              <a:latin typeface="Trebuchet MS" panose="020B0703020202090204"/>
              <a:cs typeface="Trebuchet MS" panose="020B0703020202090204"/>
            </a:endParaRPr>
          </a:p>
        </p:txBody>
      </p:sp>
      <p:sp>
        <p:nvSpPr>
          <p:cNvPr id="7" name="object 7"/>
          <p:cNvSpPr txBox="1"/>
          <p:nvPr/>
        </p:nvSpPr>
        <p:spPr>
          <a:xfrm>
            <a:off x="862265" y="900255"/>
            <a:ext cx="173355" cy="1956435"/>
          </a:xfrm>
          <a:prstGeom prst="rect">
            <a:avLst/>
          </a:prstGeom>
        </p:spPr>
        <p:txBody>
          <a:bodyPr vert="vert270" wrap="square" lIns="0" tIns="1270" rIns="0" bIns="0" rtlCol="0">
            <a:spAutoFit/>
          </a:bodyPr>
          <a:lstStyle/>
          <a:p>
            <a:pPr marL="12700">
              <a:lnSpc>
                <a:spcPct val="100000"/>
              </a:lnSpc>
              <a:spcBef>
                <a:spcPts val="10"/>
              </a:spcBef>
            </a:pPr>
            <a:r>
              <a:rPr sz="1000" spc="-10" dirty="0">
                <a:solidFill>
                  <a:srgbClr val="FFFFFF"/>
                </a:solidFill>
                <a:latin typeface="Trebuchet MS" panose="020B0703020202090204"/>
                <a:cs typeface="Trebuchet MS" panose="020B0703020202090204"/>
              </a:rPr>
              <a:t>Photo </a:t>
            </a:r>
            <a:r>
              <a:rPr sz="1000" spc="-30" dirty="0">
                <a:solidFill>
                  <a:srgbClr val="FFFFFF"/>
                </a:solidFill>
                <a:latin typeface="Trebuchet MS" panose="020B0703020202090204"/>
                <a:cs typeface="Trebuchet MS" panose="020B0703020202090204"/>
              </a:rPr>
              <a:t>par </a:t>
            </a:r>
            <a:r>
              <a:rPr sz="1000" spc="-5" dirty="0">
                <a:solidFill>
                  <a:srgbClr val="FFFFFF"/>
                </a:solidFill>
                <a:latin typeface="Trebuchet MS" panose="020B0703020202090204"/>
                <a:cs typeface="Trebuchet MS" panose="020B0703020202090204"/>
              </a:rPr>
              <a:t>Rohan </a:t>
            </a:r>
            <a:r>
              <a:rPr sz="1000" spc="-25" dirty="0">
                <a:solidFill>
                  <a:srgbClr val="FFFFFF"/>
                </a:solidFill>
                <a:latin typeface="Trebuchet MS" panose="020B0703020202090204"/>
                <a:cs typeface="Trebuchet MS" panose="020B0703020202090204"/>
              </a:rPr>
              <a:t>Reddy </a:t>
            </a:r>
            <a:r>
              <a:rPr sz="1000" spc="10" dirty="0">
                <a:solidFill>
                  <a:srgbClr val="FFFFFF"/>
                </a:solidFill>
                <a:latin typeface="Trebuchet MS" panose="020B0703020202090204"/>
                <a:cs typeface="Trebuchet MS" panose="020B0703020202090204"/>
              </a:rPr>
              <a:t>sur </a:t>
            </a:r>
            <a:r>
              <a:rPr sz="1000" spc="-15" dirty="0">
                <a:solidFill>
                  <a:srgbClr val="FFFFFF"/>
                </a:solidFill>
                <a:latin typeface="Trebuchet MS" panose="020B0703020202090204"/>
                <a:cs typeface="Trebuchet MS" panose="020B0703020202090204"/>
              </a:rPr>
              <a:t>Unsplash</a:t>
            </a:r>
            <a:endParaRPr sz="1000">
              <a:latin typeface="Trebuchet MS" panose="020B0703020202090204"/>
              <a:cs typeface="Trebuchet MS" panose="020B0703020202090204"/>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sp>
          <p:nvSpPr>
            <p:cNvPr id="3" name="object 3"/>
            <p:cNvSpPr/>
            <p:nvPr/>
          </p:nvSpPr>
          <p:spPr>
            <a:xfrm>
              <a:off x="9481787" y="0"/>
              <a:ext cx="577215" cy="1522095"/>
            </a:xfrm>
            <a:custGeom>
              <a:avLst/>
              <a:gdLst/>
              <a:ahLst/>
              <a:cxnLst/>
              <a:rect l="l" t="t" r="r" b="b"/>
              <a:pathLst>
                <a:path w="577215" h="1522095">
                  <a:moveTo>
                    <a:pt x="576613" y="1421783"/>
                  </a:moveTo>
                  <a:lnTo>
                    <a:pt x="516763" y="1421783"/>
                  </a:lnTo>
                  <a:lnTo>
                    <a:pt x="541824" y="1465982"/>
                  </a:lnTo>
                  <a:lnTo>
                    <a:pt x="568248" y="1509143"/>
                  </a:lnTo>
                  <a:lnTo>
                    <a:pt x="576613" y="1521833"/>
                  </a:lnTo>
                  <a:lnTo>
                    <a:pt x="576613" y="1421783"/>
                  </a:lnTo>
                  <a:close/>
                </a:path>
                <a:path w="577215" h="1522095">
                  <a:moveTo>
                    <a:pt x="576613" y="0"/>
                  </a:moveTo>
                  <a:lnTo>
                    <a:pt x="133599" y="0"/>
                  </a:lnTo>
                  <a:lnTo>
                    <a:pt x="127000" y="10851"/>
                  </a:lnTo>
                  <a:lnTo>
                    <a:pt x="393928" y="269246"/>
                  </a:lnTo>
                  <a:lnTo>
                    <a:pt x="380601" y="317211"/>
                  </a:lnTo>
                  <a:lnTo>
                    <a:pt x="368839" y="365690"/>
                  </a:lnTo>
                  <a:lnTo>
                    <a:pt x="358666" y="414645"/>
                  </a:lnTo>
                  <a:lnTo>
                    <a:pt x="350104" y="464037"/>
                  </a:lnTo>
                  <a:lnTo>
                    <a:pt x="343176" y="513828"/>
                  </a:lnTo>
                  <a:lnTo>
                    <a:pt x="337907" y="563981"/>
                  </a:lnTo>
                  <a:lnTo>
                    <a:pt x="334319" y="614457"/>
                  </a:lnTo>
                  <a:lnTo>
                    <a:pt x="332435" y="665219"/>
                  </a:lnTo>
                  <a:lnTo>
                    <a:pt x="0" y="830636"/>
                  </a:lnTo>
                  <a:lnTo>
                    <a:pt x="145516" y="1427803"/>
                  </a:lnTo>
                  <a:lnTo>
                    <a:pt x="516763" y="1421783"/>
                  </a:lnTo>
                  <a:lnTo>
                    <a:pt x="576613" y="1421783"/>
                  </a:lnTo>
                  <a:lnTo>
                    <a:pt x="576613" y="0"/>
                  </a:lnTo>
                  <a:close/>
                </a:path>
              </a:pathLst>
            </a:custGeom>
            <a:solidFill>
              <a:srgbClr val="F3F3F5"/>
            </a:solidFill>
          </p:spPr>
          <p:txBody>
            <a:bodyPr wrap="square" lIns="0" tIns="0" rIns="0" bIns="0" rtlCol="0"/>
            <a:lstStyle/>
            <a:p>
              <a:endParaRPr/>
            </a:p>
          </p:txBody>
        </p:sp>
        <p:pic>
          <p:nvPicPr>
            <p:cNvPr id="4" name="object 4"/>
            <p:cNvPicPr/>
            <p:nvPr/>
          </p:nvPicPr>
          <p:blipFill>
            <a:blip r:embed="rId2" cstate="print"/>
            <a:stretch>
              <a:fillRect/>
            </a:stretch>
          </p:blipFill>
          <p:spPr>
            <a:xfrm>
              <a:off x="0" y="408115"/>
              <a:ext cx="9688426" cy="7364284"/>
            </a:xfrm>
            <a:prstGeom prst="rect">
              <a:avLst/>
            </a:prstGeom>
          </p:spPr>
        </p:pic>
        <p:sp>
          <p:nvSpPr>
            <p:cNvPr id="5" name="object 5"/>
            <p:cNvSpPr/>
            <p:nvPr/>
          </p:nvSpPr>
          <p:spPr>
            <a:xfrm>
              <a:off x="5580972" y="509699"/>
              <a:ext cx="804545" cy="2345055"/>
            </a:xfrm>
            <a:custGeom>
              <a:avLst/>
              <a:gdLst/>
              <a:ahLst/>
              <a:cxnLst/>
              <a:rect l="l" t="t" r="r" b="b"/>
              <a:pathLst>
                <a:path w="804545" h="2345055">
                  <a:moveTo>
                    <a:pt x="67767" y="0"/>
                  </a:moveTo>
                  <a:lnTo>
                    <a:pt x="55788" y="2189"/>
                  </a:lnTo>
                  <a:lnTo>
                    <a:pt x="47260" y="9724"/>
                  </a:lnTo>
                  <a:lnTo>
                    <a:pt x="45626" y="20990"/>
                  </a:lnTo>
                  <a:lnTo>
                    <a:pt x="49877" y="42848"/>
                  </a:lnTo>
                  <a:lnTo>
                    <a:pt x="52909" y="66733"/>
                  </a:lnTo>
                  <a:lnTo>
                    <a:pt x="54814" y="92577"/>
                  </a:lnTo>
                  <a:lnTo>
                    <a:pt x="55686" y="120314"/>
                  </a:lnTo>
                  <a:lnTo>
                    <a:pt x="55619" y="149879"/>
                  </a:lnTo>
                  <a:lnTo>
                    <a:pt x="53039" y="214224"/>
                  </a:lnTo>
                  <a:lnTo>
                    <a:pt x="47822" y="285084"/>
                  </a:lnTo>
                  <a:lnTo>
                    <a:pt x="40713" y="361929"/>
                  </a:lnTo>
                  <a:lnTo>
                    <a:pt x="28139" y="487259"/>
                  </a:lnTo>
                  <a:lnTo>
                    <a:pt x="19571" y="576749"/>
                  </a:lnTo>
                  <a:lnTo>
                    <a:pt x="15512" y="623077"/>
                  </a:lnTo>
                  <a:lnTo>
                    <a:pt x="11726" y="670371"/>
                  </a:lnTo>
                  <a:lnTo>
                    <a:pt x="8308" y="718565"/>
                  </a:lnTo>
                  <a:lnTo>
                    <a:pt x="5351" y="767594"/>
                  </a:lnTo>
                  <a:lnTo>
                    <a:pt x="2949" y="817391"/>
                  </a:lnTo>
                  <a:lnTo>
                    <a:pt x="1194" y="867890"/>
                  </a:lnTo>
                  <a:lnTo>
                    <a:pt x="179" y="919025"/>
                  </a:lnTo>
                  <a:lnTo>
                    <a:pt x="0" y="970730"/>
                  </a:lnTo>
                  <a:lnTo>
                    <a:pt x="747" y="1022937"/>
                  </a:lnTo>
                  <a:lnTo>
                    <a:pt x="2516" y="1075582"/>
                  </a:lnTo>
                  <a:lnTo>
                    <a:pt x="5399" y="1128598"/>
                  </a:lnTo>
                  <a:lnTo>
                    <a:pt x="9490" y="1181919"/>
                  </a:lnTo>
                  <a:lnTo>
                    <a:pt x="14882" y="1235478"/>
                  </a:lnTo>
                  <a:lnTo>
                    <a:pt x="21669" y="1289210"/>
                  </a:lnTo>
                  <a:lnTo>
                    <a:pt x="29943" y="1343048"/>
                  </a:lnTo>
                  <a:lnTo>
                    <a:pt x="39799" y="1396926"/>
                  </a:lnTo>
                  <a:lnTo>
                    <a:pt x="51329" y="1450777"/>
                  </a:lnTo>
                  <a:lnTo>
                    <a:pt x="64627" y="1504537"/>
                  </a:lnTo>
                  <a:lnTo>
                    <a:pt x="79786" y="1558138"/>
                  </a:lnTo>
                  <a:lnTo>
                    <a:pt x="96900" y="1611514"/>
                  </a:lnTo>
                  <a:lnTo>
                    <a:pt x="116062" y="1664600"/>
                  </a:lnTo>
                  <a:lnTo>
                    <a:pt x="137365" y="1717328"/>
                  </a:lnTo>
                  <a:lnTo>
                    <a:pt x="160903" y="1769633"/>
                  </a:lnTo>
                  <a:lnTo>
                    <a:pt x="186769" y="1821449"/>
                  </a:lnTo>
                  <a:lnTo>
                    <a:pt x="215056" y="1872709"/>
                  </a:lnTo>
                  <a:lnTo>
                    <a:pt x="245858" y="1923347"/>
                  </a:lnTo>
                  <a:lnTo>
                    <a:pt x="279268" y="1973297"/>
                  </a:lnTo>
                  <a:lnTo>
                    <a:pt x="401575" y="2141926"/>
                  </a:lnTo>
                  <a:lnTo>
                    <a:pt x="497057" y="2236813"/>
                  </a:lnTo>
                  <a:lnTo>
                    <a:pt x="614957" y="2292766"/>
                  </a:lnTo>
                  <a:lnTo>
                    <a:pt x="804515" y="2344594"/>
                  </a:lnTo>
                  <a:lnTo>
                    <a:pt x="779550" y="2325508"/>
                  </a:lnTo>
                  <a:lnTo>
                    <a:pt x="755008" y="2305465"/>
                  </a:lnTo>
                  <a:lnTo>
                    <a:pt x="707467" y="2262086"/>
                  </a:lnTo>
                  <a:lnTo>
                    <a:pt x="662444" y="2213617"/>
                  </a:lnTo>
                  <a:lnTo>
                    <a:pt x="620493" y="2159215"/>
                  </a:lnTo>
                  <a:lnTo>
                    <a:pt x="582165" y="2098037"/>
                  </a:lnTo>
                  <a:lnTo>
                    <a:pt x="548014" y="2029240"/>
                  </a:lnTo>
                  <a:lnTo>
                    <a:pt x="532677" y="1991722"/>
                  </a:lnTo>
                  <a:lnTo>
                    <a:pt x="518592" y="1951983"/>
                  </a:lnTo>
                  <a:lnTo>
                    <a:pt x="505827" y="1909919"/>
                  </a:lnTo>
                  <a:lnTo>
                    <a:pt x="494451" y="1865423"/>
                  </a:lnTo>
                  <a:lnTo>
                    <a:pt x="484534" y="1818392"/>
                  </a:lnTo>
                  <a:lnTo>
                    <a:pt x="476145" y="1768718"/>
                  </a:lnTo>
                  <a:lnTo>
                    <a:pt x="469353" y="1716298"/>
                  </a:lnTo>
                  <a:lnTo>
                    <a:pt x="464226" y="1661025"/>
                  </a:lnTo>
                  <a:lnTo>
                    <a:pt x="460834" y="1602794"/>
                  </a:lnTo>
                  <a:lnTo>
                    <a:pt x="459247" y="1541501"/>
                  </a:lnTo>
                  <a:lnTo>
                    <a:pt x="459532" y="1477040"/>
                  </a:lnTo>
                  <a:lnTo>
                    <a:pt x="461759" y="1409305"/>
                  </a:lnTo>
                  <a:lnTo>
                    <a:pt x="465998" y="1338191"/>
                  </a:lnTo>
                  <a:lnTo>
                    <a:pt x="472317" y="1263594"/>
                  </a:lnTo>
                  <a:lnTo>
                    <a:pt x="480786" y="1185407"/>
                  </a:lnTo>
                  <a:lnTo>
                    <a:pt x="491473" y="1103525"/>
                  </a:lnTo>
                  <a:lnTo>
                    <a:pt x="499700" y="1032807"/>
                  </a:lnTo>
                  <a:lnTo>
                    <a:pt x="504236" y="964446"/>
                  </a:lnTo>
                  <a:lnTo>
                    <a:pt x="505301" y="898430"/>
                  </a:lnTo>
                  <a:lnTo>
                    <a:pt x="503117" y="834751"/>
                  </a:lnTo>
                  <a:lnTo>
                    <a:pt x="497905" y="773398"/>
                  </a:lnTo>
                  <a:lnTo>
                    <a:pt x="489884" y="714361"/>
                  </a:lnTo>
                  <a:lnTo>
                    <a:pt x="479276" y="657631"/>
                  </a:lnTo>
                  <a:lnTo>
                    <a:pt x="466301" y="603198"/>
                  </a:lnTo>
                  <a:lnTo>
                    <a:pt x="451180" y="551051"/>
                  </a:lnTo>
                  <a:lnTo>
                    <a:pt x="434135" y="501180"/>
                  </a:lnTo>
                  <a:lnTo>
                    <a:pt x="415385" y="453576"/>
                  </a:lnTo>
                  <a:lnTo>
                    <a:pt x="395152" y="408230"/>
                  </a:lnTo>
                  <a:lnTo>
                    <a:pt x="373656" y="365129"/>
                  </a:lnTo>
                  <a:lnTo>
                    <a:pt x="351118" y="324266"/>
                  </a:lnTo>
                  <a:lnTo>
                    <a:pt x="327759" y="285630"/>
                  </a:lnTo>
                  <a:lnTo>
                    <a:pt x="303800" y="249211"/>
                  </a:lnTo>
                  <a:lnTo>
                    <a:pt x="279461" y="214999"/>
                  </a:lnTo>
                  <a:lnTo>
                    <a:pt x="254963" y="182984"/>
                  </a:lnTo>
                  <a:lnTo>
                    <a:pt x="230527" y="153156"/>
                  </a:lnTo>
                  <a:lnTo>
                    <a:pt x="182723" y="100023"/>
                  </a:lnTo>
                  <a:lnTo>
                    <a:pt x="137817" y="55520"/>
                  </a:lnTo>
                  <a:lnTo>
                    <a:pt x="97573" y="19567"/>
                  </a:lnTo>
                  <a:lnTo>
                    <a:pt x="79751" y="4772"/>
                  </a:lnTo>
                  <a:lnTo>
                    <a:pt x="67767" y="0"/>
                  </a:lnTo>
                  <a:close/>
                </a:path>
              </a:pathLst>
            </a:custGeom>
            <a:solidFill>
              <a:srgbClr val="B8D0ED"/>
            </a:solidFill>
          </p:spPr>
          <p:txBody>
            <a:bodyPr wrap="square" lIns="0" tIns="0" rIns="0" bIns="0" rtlCol="0"/>
            <a:lstStyle/>
            <a:p>
              <a:endParaRPr/>
            </a:p>
          </p:txBody>
        </p:sp>
        <p:sp>
          <p:nvSpPr>
            <p:cNvPr id="6" name="object 6"/>
            <p:cNvSpPr/>
            <p:nvPr/>
          </p:nvSpPr>
          <p:spPr>
            <a:xfrm>
              <a:off x="5737848" y="769020"/>
              <a:ext cx="543560" cy="2025650"/>
            </a:xfrm>
            <a:custGeom>
              <a:avLst/>
              <a:gdLst/>
              <a:ahLst/>
              <a:cxnLst/>
              <a:rect l="l" t="t" r="r" b="b"/>
              <a:pathLst>
                <a:path w="543560" h="2025650">
                  <a:moveTo>
                    <a:pt x="7391" y="0"/>
                  </a:moveTo>
                  <a:lnTo>
                    <a:pt x="1765" y="1104"/>
                  </a:lnTo>
                  <a:lnTo>
                    <a:pt x="0" y="3454"/>
                  </a:lnTo>
                  <a:lnTo>
                    <a:pt x="495" y="5854"/>
                  </a:lnTo>
                  <a:lnTo>
                    <a:pt x="11262" y="58107"/>
                  </a:lnTo>
                  <a:lnTo>
                    <a:pt x="21469" y="110430"/>
                  </a:lnTo>
                  <a:lnTo>
                    <a:pt x="31032" y="162829"/>
                  </a:lnTo>
                  <a:lnTo>
                    <a:pt x="39868" y="215311"/>
                  </a:lnTo>
                  <a:lnTo>
                    <a:pt x="47891" y="267881"/>
                  </a:lnTo>
                  <a:lnTo>
                    <a:pt x="55430" y="320486"/>
                  </a:lnTo>
                  <a:lnTo>
                    <a:pt x="62223" y="373158"/>
                  </a:lnTo>
                  <a:lnTo>
                    <a:pt x="68268" y="425888"/>
                  </a:lnTo>
                  <a:lnTo>
                    <a:pt x="73559" y="478669"/>
                  </a:lnTo>
                  <a:lnTo>
                    <a:pt x="78092" y="531495"/>
                  </a:lnTo>
                  <a:lnTo>
                    <a:pt x="81753" y="584357"/>
                  </a:lnTo>
                  <a:lnTo>
                    <a:pt x="84839" y="637239"/>
                  </a:lnTo>
                  <a:lnTo>
                    <a:pt x="87232" y="690136"/>
                  </a:lnTo>
                  <a:lnTo>
                    <a:pt x="88815" y="743048"/>
                  </a:lnTo>
                  <a:lnTo>
                    <a:pt x="89471" y="795972"/>
                  </a:lnTo>
                  <a:lnTo>
                    <a:pt x="89410" y="848893"/>
                  </a:lnTo>
                  <a:lnTo>
                    <a:pt x="88488" y="901815"/>
                  </a:lnTo>
                  <a:lnTo>
                    <a:pt x="86898" y="954758"/>
                  </a:lnTo>
                  <a:lnTo>
                    <a:pt x="84833" y="1007743"/>
                  </a:lnTo>
                  <a:lnTo>
                    <a:pt x="82486" y="1060792"/>
                  </a:lnTo>
                  <a:lnTo>
                    <a:pt x="80422" y="1113942"/>
                  </a:lnTo>
                  <a:lnTo>
                    <a:pt x="78747" y="1167243"/>
                  </a:lnTo>
                  <a:lnTo>
                    <a:pt x="77998" y="1220695"/>
                  </a:lnTo>
                  <a:lnTo>
                    <a:pt x="78710" y="1274298"/>
                  </a:lnTo>
                  <a:lnTo>
                    <a:pt x="81419" y="1328051"/>
                  </a:lnTo>
                  <a:lnTo>
                    <a:pt x="86790" y="1381815"/>
                  </a:lnTo>
                  <a:lnTo>
                    <a:pt x="95445" y="1435458"/>
                  </a:lnTo>
                  <a:lnTo>
                    <a:pt x="107678" y="1488671"/>
                  </a:lnTo>
                  <a:lnTo>
                    <a:pt x="123780" y="1541144"/>
                  </a:lnTo>
                  <a:lnTo>
                    <a:pt x="144043" y="1592567"/>
                  </a:lnTo>
                  <a:lnTo>
                    <a:pt x="166247" y="1639667"/>
                  </a:lnTo>
                  <a:lnTo>
                    <a:pt x="191203" y="1685528"/>
                  </a:lnTo>
                  <a:lnTo>
                    <a:pt x="228178" y="1745121"/>
                  </a:lnTo>
                  <a:lnTo>
                    <a:pt x="269815" y="1802467"/>
                  </a:lnTo>
                  <a:lnTo>
                    <a:pt x="324471" y="1865845"/>
                  </a:lnTo>
                  <a:lnTo>
                    <a:pt x="358524" y="1900115"/>
                  </a:lnTo>
                  <a:lnTo>
                    <a:pt x="394420" y="1932922"/>
                  </a:lnTo>
                  <a:lnTo>
                    <a:pt x="432016" y="1964219"/>
                  </a:lnTo>
                  <a:lnTo>
                    <a:pt x="471168" y="1993958"/>
                  </a:lnTo>
                  <a:lnTo>
                    <a:pt x="511733" y="2022094"/>
                  </a:lnTo>
                  <a:lnTo>
                    <a:pt x="526372" y="2025475"/>
                  </a:lnTo>
                  <a:lnTo>
                    <a:pt x="533570" y="2023394"/>
                  </a:lnTo>
                  <a:lnTo>
                    <a:pt x="539495" y="2018931"/>
                  </a:lnTo>
                  <a:lnTo>
                    <a:pt x="542919" y="2012950"/>
                  </a:lnTo>
                  <a:lnTo>
                    <a:pt x="543455" y="2006525"/>
                  </a:lnTo>
                  <a:lnTo>
                    <a:pt x="541214" y="2000388"/>
                  </a:lnTo>
                  <a:lnTo>
                    <a:pt x="536308" y="1995271"/>
                  </a:lnTo>
                  <a:lnTo>
                    <a:pt x="507050" y="1974367"/>
                  </a:lnTo>
                  <a:lnTo>
                    <a:pt x="492703" y="1963715"/>
                  </a:lnTo>
                  <a:lnTo>
                    <a:pt x="450875" y="1930704"/>
                  </a:lnTo>
                  <a:lnTo>
                    <a:pt x="398393" y="1883952"/>
                  </a:lnTo>
                  <a:lnTo>
                    <a:pt x="349929" y="1834165"/>
                  </a:lnTo>
                  <a:lnTo>
                    <a:pt x="293209" y="1765264"/>
                  </a:lnTo>
                  <a:lnTo>
                    <a:pt x="261933" y="1720693"/>
                  </a:lnTo>
                  <a:lnTo>
                    <a:pt x="233458" y="1674693"/>
                  </a:lnTo>
                  <a:lnTo>
                    <a:pt x="207769" y="1627513"/>
                  </a:lnTo>
                  <a:lnTo>
                    <a:pt x="184848" y="1579397"/>
                  </a:lnTo>
                  <a:lnTo>
                    <a:pt x="161370" y="1517751"/>
                  </a:lnTo>
                  <a:lnTo>
                    <a:pt x="143332" y="1454734"/>
                  </a:lnTo>
                  <a:lnTo>
                    <a:pt x="130836" y="1390584"/>
                  </a:lnTo>
                  <a:lnTo>
                    <a:pt x="123304" y="1325626"/>
                  </a:lnTo>
                  <a:lnTo>
                    <a:pt x="120211" y="1273247"/>
                  </a:lnTo>
                  <a:lnTo>
                    <a:pt x="119065" y="1220639"/>
                  </a:lnTo>
                  <a:lnTo>
                    <a:pt x="119350" y="1167846"/>
                  </a:lnTo>
                  <a:lnTo>
                    <a:pt x="120553" y="1114909"/>
                  </a:lnTo>
                  <a:lnTo>
                    <a:pt x="123611" y="1008727"/>
                  </a:lnTo>
                  <a:lnTo>
                    <a:pt x="124723" y="955500"/>
                  </a:lnTo>
                  <a:lnTo>
                    <a:pt x="125327" y="902216"/>
                  </a:lnTo>
                  <a:lnTo>
                    <a:pt x="125254" y="848900"/>
                  </a:lnTo>
                  <a:lnTo>
                    <a:pt x="124332" y="795578"/>
                  </a:lnTo>
                  <a:lnTo>
                    <a:pt x="122096" y="728956"/>
                  </a:lnTo>
                  <a:lnTo>
                    <a:pt x="117424" y="645747"/>
                  </a:lnTo>
                  <a:lnTo>
                    <a:pt x="113664" y="595884"/>
                  </a:lnTo>
                  <a:lnTo>
                    <a:pt x="107213" y="529501"/>
                  </a:lnTo>
                  <a:lnTo>
                    <a:pt x="101116" y="476473"/>
                  </a:lnTo>
                  <a:lnTo>
                    <a:pt x="94268" y="423525"/>
                  </a:lnTo>
                  <a:lnTo>
                    <a:pt x="86663" y="370666"/>
                  </a:lnTo>
                  <a:lnTo>
                    <a:pt x="78296" y="317901"/>
                  </a:lnTo>
                  <a:lnTo>
                    <a:pt x="69164" y="265239"/>
                  </a:lnTo>
                  <a:lnTo>
                    <a:pt x="59026" y="212728"/>
                  </a:lnTo>
                  <a:lnTo>
                    <a:pt x="48187" y="160332"/>
                  </a:lnTo>
                  <a:lnTo>
                    <a:pt x="36591" y="108069"/>
                  </a:lnTo>
                  <a:lnTo>
                    <a:pt x="24180" y="55957"/>
                  </a:lnTo>
                  <a:lnTo>
                    <a:pt x="10248" y="1536"/>
                  </a:lnTo>
                  <a:lnTo>
                    <a:pt x="7391" y="0"/>
                  </a:lnTo>
                  <a:close/>
                </a:path>
              </a:pathLst>
            </a:custGeom>
            <a:solidFill>
              <a:srgbClr val="FFFFFF"/>
            </a:solidFill>
          </p:spPr>
          <p:txBody>
            <a:bodyPr wrap="square" lIns="0" tIns="0" rIns="0" bIns="0" rtlCol="0"/>
            <a:lstStyle/>
            <a:p>
              <a:endParaRPr/>
            </a:p>
          </p:txBody>
        </p:sp>
        <p:sp>
          <p:nvSpPr>
            <p:cNvPr id="7" name="object 7"/>
            <p:cNvSpPr/>
            <p:nvPr/>
          </p:nvSpPr>
          <p:spPr>
            <a:xfrm>
              <a:off x="5851085" y="702359"/>
              <a:ext cx="582930" cy="1710689"/>
            </a:xfrm>
            <a:custGeom>
              <a:avLst/>
              <a:gdLst/>
              <a:ahLst/>
              <a:cxnLst/>
              <a:rect l="l" t="t" r="r" b="b"/>
              <a:pathLst>
                <a:path w="582929" h="1710689">
                  <a:moveTo>
                    <a:pt x="422199" y="0"/>
                  </a:moveTo>
                  <a:lnTo>
                    <a:pt x="409479" y="5234"/>
                  </a:lnTo>
                  <a:lnTo>
                    <a:pt x="401838" y="17981"/>
                  </a:lnTo>
                  <a:lnTo>
                    <a:pt x="396615" y="40231"/>
                  </a:lnTo>
                  <a:lnTo>
                    <a:pt x="390097" y="65730"/>
                  </a:lnTo>
                  <a:lnTo>
                    <a:pt x="372619" y="126734"/>
                  </a:lnTo>
                  <a:lnTo>
                    <a:pt x="348279" y="201498"/>
                  </a:lnTo>
                  <a:lnTo>
                    <a:pt x="333186" y="244196"/>
                  </a:lnTo>
                  <a:lnTo>
                    <a:pt x="315956" y="290524"/>
                  </a:lnTo>
                  <a:lnTo>
                    <a:pt x="296450" y="340544"/>
                  </a:lnTo>
                  <a:lnTo>
                    <a:pt x="274527" y="394319"/>
                  </a:lnTo>
                  <a:lnTo>
                    <a:pt x="250047" y="451912"/>
                  </a:lnTo>
                  <a:lnTo>
                    <a:pt x="222869" y="513386"/>
                  </a:lnTo>
                  <a:lnTo>
                    <a:pt x="192853" y="578804"/>
                  </a:lnTo>
                  <a:lnTo>
                    <a:pt x="159859" y="648230"/>
                  </a:lnTo>
                  <a:lnTo>
                    <a:pt x="123746" y="721726"/>
                  </a:lnTo>
                  <a:lnTo>
                    <a:pt x="94230" y="785211"/>
                  </a:lnTo>
                  <a:lnTo>
                    <a:pt x="69313" y="847765"/>
                  </a:lnTo>
                  <a:lnTo>
                    <a:pt x="48712" y="909260"/>
                  </a:lnTo>
                  <a:lnTo>
                    <a:pt x="32146" y="969568"/>
                  </a:lnTo>
                  <a:lnTo>
                    <a:pt x="19333" y="1028561"/>
                  </a:lnTo>
                  <a:lnTo>
                    <a:pt x="9994" y="1086111"/>
                  </a:lnTo>
                  <a:lnTo>
                    <a:pt x="3846" y="1142091"/>
                  </a:lnTo>
                  <a:lnTo>
                    <a:pt x="608" y="1196373"/>
                  </a:lnTo>
                  <a:lnTo>
                    <a:pt x="0" y="1248828"/>
                  </a:lnTo>
                  <a:lnTo>
                    <a:pt x="1739" y="1299330"/>
                  </a:lnTo>
                  <a:lnTo>
                    <a:pt x="5544" y="1347749"/>
                  </a:lnTo>
                  <a:lnTo>
                    <a:pt x="11135" y="1393960"/>
                  </a:lnTo>
                  <a:lnTo>
                    <a:pt x="18230" y="1437832"/>
                  </a:lnTo>
                  <a:lnTo>
                    <a:pt x="26547" y="1479240"/>
                  </a:lnTo>
                  <a:lnTo>
                    <a:pt x="35807" y="1518054"/>
                  </a:lnTo>
                  <a:lnTo>
                    <a:pt x="56025" y="1587392"/>
                  </a:lnTo>
                  <a:lnTo>
                    <a:pt x="76635" y="1644824"/>
                  </a:lnTo>
                  <a:lnTo>
                    <a:pt x="95387" y="1689327"/>
                  </a:lnTo>
                  <a:lnTo>
                    <a:pt x="122947" y="1710607"/>
                  </a:lnTo>
                  <a:lnTo>
                    <a:pt x="140362" y="1709438"/>
                  </a:lnTo>
                  <a:lnTo>
                    <a:pt x="203119" y="1647581"/>
                  </a:lnTo>
                  <a:lnTo>
                    <a:pt x="247017" y="1595309"/>
                  </a:lnTo>
                  <a:lnTo>
                    <a:pt x="287684" y="1542869"/>
                  </a:lnTo>
                  <a:lnTo>
                    <a:pt x="325222" y="1490318"/>
                  </a:lnTo>
                  <a:lnTo>
                    <a:pt x="359732" y="1437715"/>
                  </a:lnTo>
                  <a:lnTo>
                    <a:pt x="391315" y="1385118"/>
                  </a:lnTo>
                  <a:lnTo>
                    <a:pt x="420072" y="1332584"/>
                  </a:lnTo>
                  <a:lnTo>
                    <a:pt x="446105" y="1280171"/>
                  </a:lnTo>
                  <a:lnTo>
                    <a:pt x="469513" y="1227938"/>
                  </a:lnTo>
                  <a:lnTo>
                    <a:pt x="490400" y="1175942"/>
                  </a:lnTo>
                  <a:lnTo>
                    <a:pt x="508864" y="1124241"/>
                  </a:lnTo>
                  <a:lnTo>
                    <a:pt x="525009" y="1072893"/>
                  </a:lnTo>
                  <a:lnTo>
                    <a:pt x="538934" y="1021956"/>
                  </a:lnTo>
                  <a:lnTo>
                    <a:pt x="550742" y="971488"/>
                  </a:lnTo>
                  <a:lnTo>
                    <a:pt x="560533" y="921547"/>
                  </a:lnTo>
                  <a:lnTo>
                    <a:pt x="568408" y="872191"/>
                  </a:lnTo>
                  <a:lnTo>
                    <a:pt x="574469" y="823478"/>
                  </a:lnTo>
                  <a:lnTo>
                    <a:pt x="578816" y="775465"/>
                  </a:lnTo>
                  <a:lnTo>
                    <a:pt x="581551" y="728211"/>
                  </a:lnTo>
                  <a:lnTo>
                    <a:pt x="582775" y="681774"/>
                  </a:lnTo>
                  <a:lnTo>
                    <a:pt x="582588" y="636211"/>
                  </a:lnTo>
                  <a:lnTo>
                    <a:pt x="581093" y="591580"/>
                  </a:lnTo>
                  <a:lnTo>
                    <a:pt x="578391" y="547940"/>
                  </a:lnTo>
                  <a:lnTo>
                    <a:pt x="574581" y="505348"/>
                  </a:lnTo>
                  <a:lnTo>
                    <a:pt x="569767" y="463863"/>
                  </a:lnTo>
                  <a:lnTo>
                    <a:pt x="564048" y="423542"/>
                  </a:lnTo>
                  <a:lnTo>
                    <a:pt x="557525" y="384443"/>
                  </a:lnTo>
                  <a:lnTo>
                    <a:pt x="550301" y="346623"/>
                  </a:lnTo>
                  <a:lnTo>
                    <a:pt x="534151" y="275057"/>
                  </a:lnTo>
                  <a:lnTo>
                    <a:pt x="516406" y="209306"/>
                  </a:lnTo>
                  <a:lnTo>
                    <a:pt x="497877" y="149834"/>
                  </a:lnTo>
                  <a:lnTo>
                    <a:pt x="479370" y="97105"/>
                  </a:lnTo>
                  <a:lnTo>
                    <a:pt x="461697" y="51581"/>
                  </a:lnTo>
                  <a:lnTo>
                    <a:pt x="445665" y="13727"/>
                  </a:lnTo>
                  <a:lnTo>
                    <a:pt x="435695" y="2692"/>
                  </a:lnTo>
                  <a:lnTo>
                    <a:pt x="422199" y="0"/>
                  </a:lnTo>
                  <a:close/>
                </a:path>
              </a:pathLst>
            </a:custGeom>
            <a:solidFill>
              <a:srgbClr val="88B0DE"/>
            </a:solidFill>
          </p:spPr>
          <p:txBody>
            <a:bodyPr wrap="square" lIns="0" tIns="0" rIns="0" bIns="0" rtlCol="0"/>
            <a:lstStyle/>
            <a:p>
              <a:endParaRPr/>
            </a:p>
          </p:txBody>
        </p:sp>
        <p:sp>
          <p:nvSpPr>
            <p:cNvPr id="8" name="object 8"/>
            <p:cNvSpPr/>
            <p:nvPr/>
          </p:nvSpPr>
          <p:spPr>
            <a:xfrm>
              <a:off x="5962119" y="1185501"/>
              <a:ext cx="272415" cy="1203325"/>
            </a:xfrm>
            <a:custGeom>
              <a:avLst/>
              <a:gdLst/>
              <a:ahLst/>
              <a:cxnLst/>
              <a:rect l="l" t="t" r="r" b="b"/>
              <a:pathLst>
                <a:path w="272414" h="1203325">
                  <a:moveTo>
                    <a:pt x="259537" y="0"/>
                  </a:moveTo>
                  <a:lnTo>
                    <a:pt x="222540" y="75133"/>
                  </a:lnTo>
                  <a:lnTo>
                    <a:pt x="196149" y="143525"/>
                  </a:lnTo>
                  <a:lnTo>
                    <a:pt x="171926" y="212361"/>
                  </a:lnTo>
                  <a:lnTo>
                    <a:pt x="149781" y="281319"/>
                  </a:lnTo>
                  <a:lnTo>
                    <a:pt x="129618" y="350080"/>
                  </a:lnTo>
                  <a:lnTo>
                    <a:pt x="111347" y="418322"/>
                  </a:lnTo>
                  <a:lnTo>
                    <a:pt x="94874" y="485725"/>
                  </a:lnTo>
                  <a:lnTo>
                    <a:pt x="80106" y="551967"/>
                  </a:lnTo>
                  <a:lnTo>
                    <a:pt x="66951" y="616729"/>
                  </a:lnTo>
                  <a:lnTo>
                    <a:pt x="55316" y="679689"/>
                  </a:lnTo>
                  <a:lnTo>
                    <a:pt x="45108" y="740526"/>
                  </a:lnTo>
                  <a:lnTo>
                    <a:pt x="36234" y="798920"/>
                  </a:lnTo>
                  <a:lnTo>
                    <a:pt x="28602" y="854550"/>
                  </a:lnTo>
                  <a:lnTo>
                    <a:pt x="22120" y="907095"/>
                  </a:lnTo>
                  <a:lnTo>
                    <a:pt x="16693" y="956235"/>
                  </a:lnTo>
                  <a:lnTo>
                    <a:pt x="12231" y="1001648"/>
                  </a:lnTo>
                  <a:lnTo>
                    <a:pt x="8639" y="1043014"/>
                  </a:lnTo>
                  <a:lnTo>
                    <a:pt x="3696" y="1112322"/>
                  </a:lnTo>
                  <a:lnTo>
                    <a:pt x="1124" y="1161592"/>
                  </a:lnTo>
                  <a:lnTo>
                    <a:pt x="0" y="1197978"/>
                  </a:lnTo>
                  <a:lnTo>
                    <a:pt x="4521" y="1202639"/>
                  </a:lnTo>
                  <a:lnTo>
                    <a:pt x="10185" y="1202715"/>
                  </a:lnTo>
                  <a:lnTo>
                    <a:pt x="12153" y="1202562"/>
                  </a:lnTo>
                  <a:lnTo>
                    <a:pt x="16890" y="1201712"/>
                  </a:lnTo>
                  <a:lnTo>
                    <a:pt x="20510" y="1197622"/>
                  </a:lnTo>
                  <a:lnTo>
                    <a:pt x="21614" y="1162104"/>
                  </a:lnTo>
                  <a:lnTo>
                    <a:pt x="24170" y="1113148"/>
                  </a:lnTo>
                  <a:lnTo>
                    <a:pt x="29082" y="1044286"/>
                  </a:lnTo>
                  <a:lnTo>
                    <a:pt x="32652" y="1003188"/>
                  </a:lnTo>
                  <a:lnTo>
                    <a:pt x="37086" y="958069"/>
                  </a:lnTo>
                  <a:lnTo>
                    <a:pt x="42477" y="909250"/>
                  </a:lnTo>
                  <a:lnTo>
                    <a:pt x="48917" y="857049"/>
                  </a:lnTo>
                  <a:lnTo>
                    <a:pt x="56497" y="801785"/>
                  </a:lnTo>
                  <a:lnTo>
                    <a:pt x="65310" y="743778"/>
                  </a:lnTo>
                  <a:lnTo>
                    <a:pt x="75448" y="683345"/>
                  </a:lnTo>
                  <a:lnTo>
                    <a:pt x="87003" y="620807"/>
                  </a:lnTo>
                  <a:lnTo>
                    <a:pt x="100067" y="556482"/>
                  </a:lnTo>
                  <a:lnTo>
                    <a:pt x="114731" y="490688"/>
                  </a:lnTo>
                  <a:lnTo>
                    <a:pt x="131088" y="423746"/>
                  </a:lnTo>
                  <a:lnTo>
                    <a:pt x="149229" y="355973"/>
                  </a:lnTo>
                  <a:lnTo>
                    <a:pt x="169247" y="287690"/>
                  </a:lnTo>
                  <a:lnTo>
                    <a:pt x="191234" y="219214"/>
                  </a:lnTo>
                  <a:lnTo>
                    <a:pt x="215281" y="150865"/>
                  </a:lnTo>
                  <a:lnTo>
                    <a:pt x="241481" y="82962"/>
                  </a:lnTo>
                  <a:lnTo>
                    <a:pt x="272224" y="10655"/>
                  </a:lnTo>
                  <a:lnTo>
                    <a:pt x="269887" y="4597"/>
                  </a:lnTo>
                  <a:lnTo>
                    <a:pt x="259537" y="0"/>
                  </a:lnTo>
                  <a:close/>
                </a:path>
              </a:pathLst>
            </a:custGeom>
            <a:solidFill>
              <a:srgbClr val="FFFFFF"/>
            </a:solidFill>
          </p:spPr>
          <p:txBody>
            <a:bodyPr wrap="square" lIns="0" tIns="0" rIns="0" bIns="0" rtlCol="0"/>
            <a:lstStyle/>
            <a:p>
              <a:endParaRPr/>
            </a:p>
          </p:txBody>
        </p:sp>
        <p:pic>
          <p:nvPicPr>
            <p:cNvPr id="9" name="object 9"/>
            <p:cNvPicPr/>
            <p:nvPr/>
          </p:nvPicPr>
          <p:blipFill>
            <a:blip r:embed="rId3" cstate="print"/>
            <a:stretch>
              <a:fillRect/>
            </a:stretch>
          </p:blipFill>
          <p:spPr>
            <a:xfrm>
              <a:off x="7190764" y="930846"/>
              <a:ext cx="2491943" cy="3283511"/>
            </a:xfrm>
            <a:prstGeom prst="rect">
              <a:avLst/>
            </a:prstGeom>
          </p:spPr>
        </p:pic>
        <p:sp>
          <p:nvSpPr>
            <p:cNvPr id="10" name="object 10"/>
            <p:cNvSpPr/>
            <p:nvPr/>
          </p:nvSpPr>
          <p:spPr>
            <a:xfrm>
              <a:off x="7180529" y="922796"/>
              <a:ext cx="2512695" cy="3302000"/>
            </a:xfrm>
            <a:custGeom>
              <a:avLst/>
              <a:gdLst/>
              <a:ahLst/>
              <a:cxnLst/>
              <a:rect l="l" t="t" r="r" b="b"/>
              <a:pathLst>
                <a:path w="2512695" h="3302000">
                  <a:moveTo>
                    <a:pt x="721537" y="1892299"/>
                  </a:moveTo>
                  <a:lnTo>
                    <a:pt x="683272" y="1892299"/>
                  </a:lnTo>
                  <a:lnTo>
                    <a:pt x="697648" y="1904999"/>
                  </a:lnTo>
                  <a:lnTo>
                    <a:pt x="711403" y="1904999"/>
                  </a:lnTo>
                  <a:lnTo>
                    <a:pt x="723203" y="1917699"/>
                  </a:lnTo>
                  <a:lnTo>
                    <a:pt x="732028" y="1930399"/>
                  </a:lnTo>
                  <a:lnTo>
                    <a:pt x="737556" y="1943099"/>
                  </a:lnTo>
                  <a:lnTo>
                    <a:pt x="739470" y="1955799"/>
                  </a:lnTo>
                  <a:lnTo>
                    <a:pt x="739470" y="2666999"/>
                  </a:lnTo>
                  <a:lnTo>
                    <a:pt x="1288229" y="2666999"/>
                  </a:lnTo>
                  <a:lnTo>
                    <a:pt x="1319406" y="2692399"/>
                  </a:lnTo>
                  <a:lnTo>
                    <a:pt x="1341929" y="2730499"/>
                  </a:lnTo>
                  <a:lnTo>
                    <a:pt x="1340920" y="2743199"/>
                  </a:lnTo>
                  <a:lnTo>
                    <a:pt x="1335570" y="2768599"/>
                  </a:lnTo>
                  <a:lnTo>
                    <a:pt x="1317512" y="2806699"/>
                  </a:lnTo>
                  <a:lnTo>
                    <a:pt x="1303561" y="2857499"/>
                  </a:lnTo>
                  <a:lnTo>
                    <a:pt x="1293894" y="2908299"/>
                  </a:lnTo>
                  <a:lnTo>
                    <a:pt x="1288689" y="2971799"/>
                  </a:lnTo>
                  <a:lnTo>
                    <a:pt x="1288122" y="3022599"/>
                  </a:lnTo>
                  <a:lnTo>
                    <a:pt x="1292372" y="3073399"/>
                  </a:lnTo>
                  <a:lnTo>
                    <a:pt x="1301614" y="3124199"/>
                  </a:lnTo>
                  <a:lnTo>
                    <a:pt x="1316026" y="3162299"/>
                  </a:lnTo>
                  <a:lnTo>
                    <a:pt x="1335786" y="3200399"/>
                  </a:lnTo>
                  <a:lnTo>
                    <a:pt x="1391541" y="3251199"/>
                  </a:lnTo>
                  <a:lnTo>
                    <a:pt x="1430355" y="3263900"/>
                  </a:lnTo>
                  <a:lnTo>
                    <a:pt x="1475933" y="3276600"/>
                  </a:lnTo>
                  <a:lnTo>
                    <a:pt x="1526695" y="3289300"/>
                  </a:lnTo>
                  <a:lnTo>
                    <a:pt x="1581061" y="3302000"/>
                  </a:lnTo>
                  <a:lnTo>
                    <a:pt x="1767833" y="3302000"/>
                  </a:lnTo>
                  <a:lnTo>
                    <a:pt x="1813603" y="3289300"/>
                  </a:lnTo>
                  <a:lnTo>
                    <a:pt x="1584896" y="3289300"/>
                  </a:lnTo>
                  <a:lnTo>
                    <a:pt x="1532520" y="3276600"/>
                  </a:lnTo>
                  <a:lnTo>
                    <a:pt x="1483710" y="3263900"/>
                  </a:lnTo>
                  <a:lnTo>
                    <a:pt x="1440018" y="3251199"/>
                  </a:lnTo>
                  <a:lnTo>
                    <a:pt x="1402995" y="3225799"/>
                  </a:lnTo>
                  <a:lnTo>
                    <a:pt x="1374190" y="3213099"/>
                  </a:lnTo>
                  <a:lnTo>
                    <a:pt x="1335298" y="3149599"/>
                  </a:lnTo>
                  <a:lnTo>
                    <a:pt x="1322163" y="3111499"/>
                  </a:lnTo>
                  <a:lnTo>
                    <a:pt x="1313321" y="3073399"/>
                  </a:lnTo>
                  <a:lnTo>
                    <a:pt x="1308839" y="3022599"/>
                  </a:lnTo>
                  <a:lnTo>
                    <a:pt x="1308782" y="2971799"/>
                  </a:lnTo>
                  <a:lnTo>
                    <a:pt x="1313216" y="2920999"/>
                  </a:lnTo>
                  <a:lnTo>
                    <a:pt x="1322205" y="2870199"/>
                  </a:lnTo>
                  <a:lnTo>
                    <a:pt x="1335815" y="2819399"/>
                  </a:lnTo>
                  <a:lnTo>
                    <a:pt x="1354112" y="2768599"/>
                  </a:lnTo>
                  <a:lnTo>
                    <a:pt x="1360980" y="2755899"/>
                  </a:lnTo>
                  <a:lnTo>
                    <a:pt x="1362275" y="2730499"/>
                  </a:lnTo>
                  <a:lnTo>
                    <a:pt x="1358059" y="2705099"/>
                  </a:lnTo>
                  <a:lnTo>
                    <a:pt x="1348397" y="2692399"/>
                  </a:lnTo>
                  <a:lnTo>
                    <a:pt x="1333408" y="2666999"/>
                  </a:lnTo>
                  <a:lnTo>
                    <a:pt x="1314772" y="2654299"/>
                  </a:lnTo>
                  <a:lnTo>
                    <a:pt x="1293381" y="2654299"/>
                  </a:lnTo>
                  <a:lnTo>
                    <a:pt x="1270127" y="2641599"/>
                  </a:lnTo>
                  <a:lnTo>
                    <a:pt x="759968" y="2641599"/>
                  </a:lnTo>
                  <a:lnTo>
                    <a:pt x="759968" y="1955799"/>
                  </a:lnTo>
                  <a:lnTo>
                    <a:pt x="757347" y="1930399"/>
                  </a:lnTo>
                  <a:lnTo>
                    <a:pt x="749777" y="1917699"/>
                  </a:lnTo>
                  <a:lnTo>
                    <a:pt x="737695" y="1904999"/>
                  </a:lnTo>
                  <a:lnTo>
                    <a:pt x="721537" y="1892299"/>
                  </a:lnTo>
                  <a:close/>
                </a:path>
                <a:path w="2512695" h="3302000">
                  <a:moveTo>
                    <a:pt x="2469324" y="1943099"/>
                  </a:moveTo>
                  <a:lnTo>
                    <a:pt x="2425414" y="1943099"/>
                  </a:lnTo>
                  <a:lnTo>
                    <a:pt x="2442645" y="1955799"/>
                  </a:lnTo>
                  <a:lnTo>
                    <a:pt x="2459062" y="1955799"/>
                  </a:lnTo>
                  <a:lnTo>
                    <a:pt x="2472883" y="1968499"/>
                  </a:lnTo>
                  <a:lnTo>
                    <a:pt x="2483216" y="1981199"/>
                  </a:lnTo>
                  <a:lnTo>
                    <a:pt x="2489689" y="1993899"/>
                  </a:lnTo>
                  <a:lnTo>
                    <a:pt x="2491930" y="2019299"/>
                  </a:lnTo>
                  <a:lnTo>
                    <a:pt x="2491930" y="2641599"/>
                  </a:lnTo>
                  <a:lnTo>
                    <a:pt x="1967534" y="2641599"/>
                  </a:lnTo>
                  <a:lnTo>
                    <a:pt x="1943267" y="2654299"/>
                  </a:lnTo>
                  <a:lnTo>
                    <a:pt x="1921395" y="2654299"/>
                  </a:lnTo>
                  <a:lnTo>
                    <a:pt x="1902819" y="2679699"/>
                  </a:lnTo>
                  <a:lnTo>
                    <a:pt x="1888439" y="2692399"/>
                  </a:lnTo>
                  <a:lnTo>
                    <a:pt x="1879676" y="2717799"/>
                  </a:lnTo>
                  <a:lnTo>
                    <a:pt x="1877399" y="2743199"/>
                  </a:lnTo>
                  <a:lnTo>
                    <a:pt x="1881566" y="2768599"/>
                  </a:lnTo>
                  <a:lnTo>
                    <a:pt x="1892134" y="2781299"/>
                  </a:lnTo>
                  <a:lnTo>
                    <a:pt x="1913733" y="2819399"/>
                  </a:lnTo>
                  <a:lnTo>
                    <a:pt x="1931588" y="2870199"/>
                  </a:lnTo>
                  <a:lnTo>
                    <a:pt x="1945681" y="2908299"/>
                  </a:lnTo>
                  <a:lnTo>
                    <a:pt x="1955991" y="2959099"/>
                  </a:lnTo>
                  <a:lnTo>
                    <a:pt x="1962499" y="3009899"/>
                  </a:lnTo>
                  <a:lnTo>
                    <a:pt x="1965185" y="3060699"/>
                  </a:lnTo>
                  <a:lnTo>
                    <a:pt x="1961015" y="3111499"/>
                  </a:lnTo>
                  <a:lnTo>
                    <a:pt x="1946958" y="3149599"/>
                  </a:lnTo>
                  <a:lnTo>
                    <a:pt x="1923068" y="3187699"/>
                  </a:lnTo>
                  <a:lnTo>
                    <a:pt x="1889399" y="3225799"/>
                  </a:lnTo>
                  <a:lnTo>
                    <a:pt x="1846008" y="3251199"/>
                  </a:lnTo>
                  <a:lnTo>
                    <a:pt x="1799057" y="3263900"/>
                  </a:lnTo>
                  <a:lnTo>
                    <a:pt x="1747920" y="3276600"/>
                  </a:lnTo>
                  <a:lnTo>
                    <a:pt x="1694147" y="3289300"/>
                  </a:lnTo>
                  <a:lnTo>
                    <a:pt x="1813603" y="3289300"/>
                  </a:lnTo>
                  <a:lnTo>
                    <a:pt x="1854835" y="3276600"/>
                  </a:lnTo>
                  <a:lnTo>
                    <a:pt x="1894840" y="3251199"/>
                  </a:lnTo>
                  <a:lnTo>
                    <a:pt x="1927747" y="3213099"/>
                  </a:lnTo>
                  <a:lnTo>
                    <a:pt x="1953420" y="3187699"/>
                  </a:lnTo>
                  <a:lnTo>
                    <a:pt x="1971723" y="3149599"/>
                  </a:lnTo>
                  <a:lnTo>
                    <a:pt x="1982523" y="3098799"/>
                  </a:lnTo>
                  <a:lnTo>
                    <a:pt x="1985683" y="3060699"/>
                  </a:lnTo>
                  <a:lnTo>
                    <a:pt x="1982878" y="2997199"/>
                  </a:lnTo>
                  <a:lnTo>
                    <a:pt x="1976079" y="2946399"/>
                  </a:lnTo>
                  <a:lnTo>
                    <a:pt x="1965304" y="2895599"/>
                  </a:lnTo>
                  <a:lnTo>
                    <a:pt x="1950574" y="2857499"/>
                  </a:lnTo>
                  <a:lnTo>
                    <a:pt x="1931910" y="2819399"/>
                  </a:lnTo>
                  <a:lnTo>
                    <a:pt x="1909330" y="2768599"/>
                  </a:lnTo>
                  <a:lnTo>
                    <a:pt x="1901156" y="2755899"/>
                  </a:lnTo>
                  <a:lnTo>
                    <a:pt x="1897932" y="2743199"/>
                  </a:lnTo>
                  <a:lnTo>
                    <a:pt x="1899690" y="2717799"/>
                  </a:lnTo>
                  <a:lnTo>
                    <a:pt x="1906460" y="2705099"/>
                  </a:lnTo>
                  <a:lnTo>
                    <a:pt x="1917555" y="2692399"/>
                  </a:lnTo>
                  <a:lnTo>
                    <a:pt x="1931897" y="2679699"/>
                  </a:lnTo>
                  <a:lnTo>
                    <a:pt x="1948789" y="2666999"/>
                  </a:lnTo>
                  <a:lnTo>
                    <a:pt x="2512428" y="2666999"/>
                  </a:lnTo>
                  <a:lnTo>
                    <a:pt x="2512428" y="2019299"/>
                  </a:lnTo>
                  <a:lnTo>
                    <a:pt x="2509488" y="1993899"/>
                  </a:lnTo>
                  <a:lnTo>
                    <a:pt x="2500996" y="1968499"/>
                  </a:lnTo>
                  <a:lnTo>
                    <a:pt x="2487444" y="1955799"/>
                  </a:lnTo>
                  <a:lnTo>
                    <a:pt x="2469324" y="1943099"/>
                  </a:lnTo>
                  <a:close/>
                </a:path>
                <a:path w="2512695" h="3302000">
                  <a:moveTo>
                    <a:pt x="447269" y="1206499"/>
                  </a:moveTo>
                  <a:lnTo>
                    <a:pt x="401630" y="1206499"/>
                  </a:lnTo>
                  <a:lnTo>
                    <a:pt x="262153" y="1244599"/>
                  </a:lnTo>
                  <a:lnTo>
                    <a:pt x="169049" y="1295399"/>
                  </a:lnTo>
                  <a:lnTo>
                    <a:pt x="126597" y="1333499"/>
                  </a:lnTo>
                  <a:lnTo>
                    <a:pt x="89144" y="1371599"/>
                  </a:lnTo>
                  <a:lnTo>
                    <a:pt x="57350" y="1409699"/>
                  </a:lnTo>
                  <a:lnTo>
                    <a:pt x="31876" y="1447799"/>
                  </a:lnTo>
                  <a:lnTo>
                    <a:pt x="13386" y="1485899"/>
                  </a:lnTo>
                  <a:lnTo>
                    <a:pt x="2540" y="1523999"/>
                  </a:lnTo>
                  <a:lnTo>
                    <a:pt x="0" y="1562099"/>
                  </a:lnTo>
                  <a:lnTo>
                    <a:pt x="3117" y="1625599"/>
                  </a:lnTo>
                  <a:lnTo>
                    <a:pt x="7747" y="1676399"/>
                  </a:lnTo>
                  <a:lnTo>
                    <a:pt x="14519" y="1727199"/>
                  </a:lnTo>
                  <a:lnTo>
                    <a:pt x="24061" y="1777999"/>
                  </a:lnTo>
                  <a:lnTo>
                    <a:pt x="37003" y="1828799"/>
                  </a:lnTo>
                  <a:lnTo>
                    <a:pt x="53975" y="1879599"/>
                  </a:lnTo>
                  <a:lnTo>
                    <a:pt x="79289" y="1930399"/>
                  </a:lnTo>
                  <a:lnTo>
                    <a:pt x="109914" y="1968499"/>
                  </a:lnTo>
                  <a:lnTo>
                    <a:pt x="145783" y="1993899"/>
                  </a:lnTo>
                  <a:lnTo>
                    <a:pt x="186829" y="2019299"/>
                  </a:lnTo>
                  <a:lnTo>
                    <a:pt x="232986" y="2031999"/>
                  </a:lnTo>
                  <a:lnTo>
                    <a:pt x="336456" y="2031999"/>
                  </a:lnTo>
                  <a:lnTo>
                    <a:pt x="438672" y="2006599"/>
                  </a:lnTo>
                  <a:lnTo>
                    <a:pt x="236089" y="2006599"/>
                  </a:lnTo>
                  <a:lnTo>
                    <a:pt x="193889" y="1993899"/>
                  </a:lnTo>
                  <a:lnTo>
                    <a:pt x="156581" y="1981199"/>
                  </a:lnTo>
                  <a:lnTo>
                    <a:pt x="124051" y="1955799"/>
                  </a:lnTo>
                  <a:lnTo>
                    <a:pt x="96182" y="1917699"/>
                  </a:lnTo>
                  <a:lnTo>
                    <a:pt x="72859" y="1866899"/>
                  </a:lnTo>
                  <a:lnTo>
                    <a:pt x="56427" y="1828799"/>
                  </a:lnTo>
                  <a:lnTo>
                    <a:pt x="43885" y="1777999"/>
                  </a:lnTo>
                  <a:lnTo>
                    <a:pt x="34624" y="1727199"/>
                  </a:lnTo>
                  <a:lnTo>
                    <a:pt x="28039" y="1676399"/>
                  </a:lnTo>
                  <a:lnTo>
                    <a:pt x="23520" y="1612899"/>
                  </a:lnTo>
                  <a:lnTo>
                    <a:pt x="20459" y="1562099"/>
                  </a:lnTo>
                  <a:lnTo>
                    <a:pt x="24063" y="1523999"/>
                  </a:lnTo>
                  <a:lnTo>
                    <a:pt x="37990" y="1485899"/>
                  </a:lnTo>
                  <a:lnTo>
                    <a:pt x="61200" y="1435099"/>
                  </a:lnTo>
                  <a:lnTo>
                    <a:pt x="92650" y="1396999"/>
                  </a:lnTo>
                  <a:lnTo>
                    <a:pt x="131300" y="1358899"/>
                  </a:lnTo>
                  <a:lnTo>
                    <a:pt x="176108" y="1320799"/>
                  </a:lnTo>
                  <a:lnTo>
                    <a:pt x="226034" y="1282699"/>
                  </a:lnTo>
                  <a:lnTo>
                    <a:pt x="275522" y="1257299"/>
                  </a:lnTo>
                  <a:lnTo>
                    <a:pt x="374883" y="1231899"/>
                  </a:lnTo>
                  <a:lnTo>
                    <a:pt x="535417" y="1231899"/>
                  </a:lnTo>
                  <a:lnTo>
                    <a:pt x="447269" y="1206499"/>
                  </a:lnTo>
                  <a:close/>
                </a:path>
                <a:path w="2512695" h="3302000">
                  <a:moveTo>
                    <a:pt x="2177551" y="1282699"/>
                  </a:moveTo>
                  <a:lnTo>
                    <a:pt x="2096161" y="1282699"/>
                  </a:lnTo>
                  <a:lnTo>
                    <a:pt x="2061291" y="1295399"/>
                  </a:lnTo>
                  <a:lnTo>
                    <a:pt x="2030303" y="1295399"/>
                  </a:lnTo>
                  <a:lnTo>
                    <a:pt x="1953152" y="1346199"/>
                  </a:lnTo>
                  <a:lnTo>
                    <a:pt x="1912855" y="1384299"/>
                  </a:lnTo>
                  <a:lnTo>
                    <a:pt x="1882008" y="1435099"/>
                  </a:lnTo>
                  <a:lnTo>
                    <a:pt x="1860314" y="1473199"/>
                  </a:lnTo>
                  <a:lnTo>
                    <a:pt x="1847478" y="1523999"/>
                  </a:lnTo>
                  <a:lnTo>
                    <a:pt x="1843201" y="1562099"/>
                  </a:lnTo>
                  <a:lnTo>
                    <a:pt x="1844508" y="1600199"/>
                  </a:lnTo>
                  <a:lnTo>
                    <a:pt x="1848814" y="1638299"/>
                  </a:lnTo>
                  <a:lnTo>
                    <a:pt x="1856359" y="1689099"/>
                  </a:lnTo>
                  <a:lnTo>
                    <a:pt x="1867380" y="1739899"/>
                  </a:lnTo>
                  <a:lnTo>
                    <a:pt x="1882116" y="1790699"/>
                  </a:lnTo>
                  <a:lnTo>
                    <a:pt x="1900804" y="1841499"/>
                  </a:lnTo>
                  <a:lnTo>
                    <a:pt x="1923683" y="1892299"/>
                  </a:lnTo>
                  <a:lnTo>
                    <a:pt x="1950990" y="1943099"/>
                  </a:lnTo>
                  <a:lnTo>
                    <a:pt x="1982965" y="1968499"/>
                  </a:lnTo>
                  <a:lnTo>
                    <a:pt x="2017519" y="2006599"/>
                  </a:lnTo>
                  <a:lnTo>
                    <a:pt x="2054975" y="2019299"/>
                  </a:lnTo>
                  <a:lnTo>
                    <a:pt x="2095177" y="2031999"/>
                  </a:lnTo>
                  <a:lnTo>
                    <a:pt x="2190227" y="2031999"/>
                  </a:lnTo>
                  <a:lnTo>
                    <a:pt x="2292667" y="2006599"/>
                  </a:lnTo>
                  <a:lnTo>
                    <a:pt x="2062124" y="2006599"/>
                  </a:lnTo>
                  <a:lnTo>
                    <a:pt x="2028353" y="1981199"/>
                  </a:lnTo>
                  <a:lnTo>
                    <a:pt x="1997151" y="1955799"/>
                  </a:lnTo>
                  <a:lnTo>
                    <a:pt x="1966617" y="1917699"/>
                  </a:lnTo>
                  <a:lnTo>
                    <a:pt x="1940541" y="1879599"/>
                  </a:lnTo>
                  <a:lnTo>
                    <a:pt x="1918695" y="1841499"/>
                  </a:lnTo>
                  <a:lnTo>
                    <a:pt x="1900851" y="1790699"/>
                  </a:lnTo>
                  <a:lnTo>
                    <a:pt x="1886781" y="1739899"/>
                  </a:lnTo>
                  <a:lnTo>
                    <a:pt x="1876259" y="1689099"/>
                  </a:lnTo>
                  <a:lnTo>
                    <a:pt x="1869056" y="1638299"/>
                  </a:lnTo>
                  <a:lnTo>
                    <a:pt x="1864945" y="1600199"/>
                  </a:lnTo>
                  <a:lnTo>
                    <a:pt x="1863699" y="1562099"/>
                  </a:lnTo>
                  <a:lnTo>
                    <a:pt x="1867760" y="1523999"/>
                  </a:lnTo>
                  <a:lnTo>
                    <a:pt x="1879885" y="1485899"/>
                  </a:lnTo>
                  <a:lnTo>
                    <a:pt x="1900256" y="1435099"/>
                  </a:lnTo>
                  <a:lnTo>
                    <a:pt x="1929056" y="1396999"/>
                  </a:lnTo>
                  <a:lnTo>
                    <a:pt x="1966467" y="1358899"/>
                  </a:lnTo>
                  <a:lnTo>
                    <a:pt x="2012670" y="1333499"/>
                  </a:lnTo>
                  <a:lnTo>
                    <a:pt x="2074884" y="1308099"/>
                  </a:lnTo>
                  <a:lnTo>
                    <a:pt x="2274482" y="1308099"/>
                  </a:lnTo>
                  <a:lnTo>
                    <a:pt x="2224073" y="1295399"/>
                  </a:lnTo>
                  <a:lnTo>
                    <a:pt x="2177551" y="1282699"/>
                  </a:lnTo>
                  <a:close/>
                </a:path>
                <a:path w="2512695" h="3302000">
                  <a:moveTo>
                    <a:pt x="702728" y="1879599"/>
                  </a:moveTo>
                  <a:lnTo>
                    <a:pt x="663462" y="1879599"/>
                  </a:lnTo>
                  <a:lnTo>
                    <a:pt x="644753" y="1892299"/>
                  </a:lnTo>
                  <a:lnTo>
                    <a:pt x="608895" y="1904999"/>
                  </a:lnTo>
                  <a:lnTo>
                    <a:pt x="569291" y="1930399"/>
                  </a:lnTo>
                  <a:lnTo>
                    <a:pt x="526482" y="1943099"/>
                  </a:lnTo>
                  <a:lnTo>
                    <a:pt x="481009" y="1968499"/>
                  </a:lnTo>
                  <a:lnTo>
                    <a:pt x="433413" y="1981199"/>
                  </a:lnTo>
                  <a:lnTo>
                    <a:pt x="334016" y="2006599"/>
                  </a:lnTo>
                  <a:lnTo>
                    <a:pt x="438672" y="2006599"/>
                  </a:lnTo>
                  <a:lnTo>
                    <a:pt x="487529" y="1981199"/>
                  </a:lnTo>
                  <a:lnTo>
                    <a:pt x="534157" y="1968499"/>
                  </a:lnTo>
                  <a:lnTo>
                    <a:pt x="578012" y="1943099"/>
                  </a:lnTo>
                  <a:lnTo>
                    <a:pt x="618547" y="1930399"/>
                  </a:lnTo>
                  <a:lnTo>
                    <a:pt x="655218" y="1904999"/>
                  </a:lnTo>
                  <a:lnTo>
                    <a:pt x="668915" y="1904999"/>
                  </a:lnTo>
                  <a:lnTo>
                    <a:pt x="683272" y="1892299"/>
                  </a:lnTo>
                  <a:lnTo>
                    <a:pt x="721537" y="1892299"/>
                  </a:lnTo>
                  <a:lnTo>
                    <a:pt x="702728" y="1879599"/>
                  </a:lnTo>
                  <a:close/>
                </a:path>
                <a:path w="2512695" h="3302000">
                  <a:moveTo>
                    <a:pt x="2447895" y="1930399"/>
                  </a:moveTo>
                  <a:lnTo>
                    <a:pt x="2402909" y="1930399"/>
                  </a:lnTo>
                  <a:lnTo>
                    <a:pt x="2381351" y="1943099"/>
                  </a:lnTo>
                  <a:lnTo>
                    <a:pt x="2334144" y="1968499"/>
                  </a:lnTo>
                  <a:lnTo>
                    <a:pt x="2187339" y="2006599"/>
                  </a:lnTo>
                  <a:lnTo>
                    <a:pt x="2292667" y="2006599"/>
                  </a:lnTo>
                  <a:lnTo>
                    <a:pt x="2342620" y="1981199"/>
                  </a:lnTo>
                  <a:lnTo>
                    <a:pt x="2391575" y="1955799"/>
                  </a:lnTo>
                  <a:lnTo>
                    <a:pt x="2408135" y="1955799"/>
                  </a:lnTo>
                  <a:lnTo>
                    <a:pt x="2425414" y="1943099"/>
                  </a:lnTo>
                  <a:lnTo>
                    <a:pt x="2469324" y="1943099"/>
                  </a:lnTo>
                  <a:lnTo>
                    <a:pt x="2447895" y="1930399"/>
                  </a:lnTo>
                  <a:close/>
                </a:path>
                <a:path w="2512695" h="3302000">
                  <a:moveTo>
                    <a:pt x="2274482" y="1308099"/>
                  </a:moveTo>
                  <a:lnTo>
                    <a:pt x="2203555" y="1308099"/>
                  </a:lnTo>
                  <a:lnTo>
                    <a:pt x="2255976" y="1333499"/>
                  </a:lnTo>
                  <a:lnTo>
                    <a:pt x="2313205" y="1358899"/>
                  </a:lnTo>
                  <a:lnTo>
                    <a:pt x="2375268" y="1396999"/>
                  </a:lnTo>
                  <a:lnTo>
                    <a:pt x="2396799" y="1409699"/>
                  </a:lnTo>
                  <a:lnTo>
                    <a:pt x="2443500" y="1409699"/>
                  </a:lnTo>
                  <a:lnTo>
                    <a:pt x="2466124" y="1396999"/>
                  </a:lnTo>
                  <a:lnTo>
                    <a:pt x="2485591" y="1384299"/>
                  </a:lnTo>
                  <a:lnTo>
                    <a:pt x="2403560" y="1384299"/>
                  </a:lnTo>
                  <a:lnTo>
                    <a:pt x="2386965" y="1371599"/>
                  </a:lnTo>
                  <a:lnTo>
                    <a:pt x="2328779" y="1346199"/>
                  </a:lnTo>
                  <a:lnTo>
                    <a:pt x="2274482" y="1308099"/>
                  </a:lnTo>
                  <a:close/>
                </a:path>
                <a:path w="2512695" h="3302000">
                  <a:moveTo>
                    <a:pt x="1789878" y="25399"/>
                  </a:moveTo>
                  <a:lnTo>
                    <a:pt x="1738185" y="25399"/>
                  </a:lnTo>
                  <a:lnTo>
                    <a:pt x="1771855" y="38099"/>
                  </a:lnTo>
                  <a:lnTo>
                    <a:pt x="1841803" y="88899"/>
                  </a:lnTo>
                  <a:lnTo>
                    <a:pt x="1874323" y="114299"/>
                  </a:lnTo>
                  <a:lnTo>
                    <a:pt x="1902704" y="165099"/>
                  </a:lnTo>
                  <a:lnTo>
                    <a:pt x="1925066" y="228599"/>
                  </a:lnTo>
                  <a:lnTo>
                    <a:pt x="1935917" y="266699"/>
                  </a:lnTo>
                  <a:lnTo>
                    <a:pt x="1940522" y="317499"/>
                  </a:lnTo>
                  <a:lnTo>
                    <a:pt x="1938889" y="368299"/>
                  </a:lnTo>
                  <a:lnTo>
                    <a:pt x="1931025" y="406399"/>
                  </a:lnTo>
                  <a:lnTo>
                    <a:pt x="1916936" y="444499"/>
                  </a:lnTo>
                  <a:lnTo>
                    <a:pt x="1896630" y="495299"/>
                  </a:lnTo>
                  <a:lnTo>
                    <a:pt x="1885949" y="520699"/>
                  </a:lnTo>
                  <a:lnTo>
                    <a:pt x="1882273" y="546099"/>
                  </a:lnTo>
                  <a:lnTo>
                    <a:pt x="1885607" y="571499"/>
                  </a:lnTo>
                  <a:lnTo>
                    <a:pt x="1895957" y="596899"/>
                  </a:lnTo>
                  <a:lnTo>
                    <a:pt x="1912532" y="609599"/>
                  </a:lnTo>
                  <a:lnTo>
                    <a:pt x="1933670" y="634999"/>
                  </a:lnTo>
                  <a:lnTo>
                    <a:pt x="1958351" y="634999"/>
                  </a:lnTo>
                  <a:lnTo>
                    <a:pt x="1985556" y="647699"/>
                  </a:lnTo>
                  <a:lnTo>
                    <a:pt x="2491930" y="647699"/>
                  </a:lnTo>
                  <a:lnTo>
                    <a:pt x="2491930" y="1320799"/>
                  </a:lnTo>
                  <a:lnTo>
                    <a:pt x="2489523" y="1346199"/>
                  </a:lnTo>
                  <a:lnTo>
                    <a:pt x="2482569" y="1358899"/>
                  </a:lnTo>
                  <a:lnTo>
                    <a:pt x="2471469" y="1371599"/>
                  </a:lnTo>
                  <a:lnTo>
                    <a:pt x="2456624" y="1384299"/>
                  </a:lnTo>
                  <a:lnTo>
                    <a:pt x="2485591" y="1384299"/>
                  </a:lnTo>
                  <a:lnTo>
                    <a:pt x="2500148" y="1371599"/>
                  </a:lnTo>
                  <a:lnTo>
                    <a:pt x="2509270" y="1346199"/>
                  </a:lnTo>
                  <a:lnTo>
                    <a:pt x="2512428" y="1320799"/>
                  </a:lnTo>
                  <a:lnTo>
                    <a:pt x="2512428" y="622299"/>
                  </a:lnTo>
                  <a:lnTo>
                    <a:pt x="1963756" y="622299"/>
                  </a:lnTo>
                  <a:lnTo>
                    <a:pt x="1943976" y="609599"/>
                  </a:lnTo>
                  <a:lnTo>
                    <a:pt x="1927034" y="596899"/>
                  </a:lnTo>
                  <a:lnTo>
                    <a:pt x="1913750" y="584199"/>
                  </a:lnTo>
                  <a:lnTo>
                    <a:pt x="1905472" y="558799"/>
                  </a:lnTo>
                  <a:lnTo>
                    <a:pt x="1902807" y="546099"/>
                  </a:lnTo>
                  <a:lnTo>
                    <a:pt x="1905751" y="520699"/>
                  </a:lnTo>
                  <a:lnTo>
                    <a:pt x="1914296" y="495299"/>
                  </a:lnTo>
                  <a:lnTo>
                    <a:pt x="1935892" y="457199"/>
                  </a:lnTo>
                  <a:lnTo>
                    <a:pt x="1950891" y="406399"/>
                  </a:lnTo>
                  <a:lnTo>
                    <a:pt x="1959286" y="368299"/>
                  </a:lnTo>
                  <a:lnTo>
                    <a:pt x="1961068" y="317499"/>
                  </a:lnTo>
                  <a:lnTo>
                    <a:pt x="1956229" y="266699"/>
                  </a:lnTo>
                  <a:lnTo>
                    <a:pt x="1944763" y="215899"/>
                  </a:lnTo>
                  <a:lnTo>
                    <a:pt x="1925781" y="165099"/>
                  </a:lnTo>
                  <a:lnTo>
                    <a:pt x="1900434" y="114299"/>
                  </a:lnTo>
                  <a:lnTo>
                    <a:pt x="1869090" y="76199"/>
                  </a:lnTo>
                  <a:lnTo>
                    <a:pt x="1832116" y="50799"/>
                  </a:lnTo>
                  <a:lnTo>
                    <a:pt x="1789878" y="25399"/>
                  </a:lnTo>
                  <a:close/>
                </a:path>
                <a:path w="2512695" h="3302000">
                  <a:moveTo>
                    <a:pt x="535417" y="1231899"/>
                  </a:moveTo>
                  <a:lnTo>
                    <a:pt x="471980" y="1231899"/>
                  </a:lnTo>
                  <a:lnTo>
                    <a:pt x="518639" y="1244599"/>
                  </a:lnTo>
                  <a:lnTo>
                    <a:pt x="563482" y="1257299"/>
                  </a:lnTo>
                  <a:lnTo>
                    <a:pt x="606094" y="1282699"/>
                  </a:lnTo>
                  <a:lnTo>
                    <a:pt x="623204" y="1295399"/>
                  </a:lnTo>
                  <a:lnTo>
                    <a:pt x="660015" y="1308099"/>
                  </a:lnTo>
                  <a:lnTo>
                    <a:pt x="703442" y="1320799"/>
                  </a:lnTo>
                  <a:lnTo>
                    <a:pt x="746058" y="1320799"/>
                  </a:lnTo>
                  <a:lnTo>
                    <a:pt x="751295" y="1308099"/>
                  </a:lnTo>
                  <a:lnTo>
                    <a:pt x="711138" y="1308099"/>
                  </a:lnTo>
                  <a:lnTo>
                    <a:pt x="682539" y="1295399"/>
                  </a:lnTo>
                  <a:lnTo>
                    <a:pt x="617334" y="1269999"/>
                  </a:lnTo>
                  <a:lnTo>
                    <a:pt x="577309" y="1244599"/>
                  </a:lnTo>
                  <a:lnTo>
                    <a:pt x="535417" y="1231899"/>
                  </a:lnTo>
                  <a:close/>
                </a:path>
                <a:path w="2512695" h="3302000">
                  <a:moveTo>
                    <a:pt x="1699628" y="0"/>
                  </a:moveTo>
                  <a:lnTo>
                    <a:pt x="1654939" y="0"/>
                  </a:lnTo>
                  <a:lnTo>
                    <a:pt x="1518800" y="38099"/>
                  </a:lnTo>
                  <a:lnTo>
                    <a:pt x="1475187" y="63499"/>
                  </a:lnTo>
                  <a:lnTo>
                    <a:pt x="1433686" y="88899"/>
                  </a:lnTo>
                  <a:lnTo>
                    <a:pt x="1395033" y="114299"/>
                  </a:lnTo>
                  <a:lnTo>
                    <a:pt x="1359966" y="152399"/>
                  </a:lnTo>
                  <a:lnTo>
                    <a:pt x="1335521" y="190499"/>
                  </a:lnTo>
                  <a:lnTo>
                    <a:pt x="1318429" y="215899"/>
                  </a:lnTo>
                  <a:lnTo>
                    <a:pt x="1308684" y="266699"/>
                  </a:lnTo>
                  <a:lnTo>
                    <a:pt x="1306283" y="304799"/>
                  </a:lnTo>
                  <a:lnTo>
                    <a:pt x="1311221" y="342899"/>
                  </a:lnTo>
                  <a:lnTo>
                    <a:pt x="1323494" y="393699"/>
                  </a:lnTo>
                  <a:lnTo>
                    <a:pt x="1343096" y="444499"/>
                  </a:lnTo>
                  <a:lnTo>
                    <a:pt x="1370025" y="495299"/>
                  </a:lnTo>
                  <a:lnTo>
                    <a:pt x="1378388" y="520699"/>
                  </a:lnTo>
                  <a:lnTo>
                    <a:pt x="1378270" y="558799"/>
                  </a:lnTo>
                  <a:lnTo>
                    <a:pt x="1356587" y="596899"/>
                  </a:lnTo>
                  <a:lnTo>
                    <a:pt x="1320210" y="622299"/>
                  </a:lnTo>
                  <a:lnTo>
                    <a:pt x="736142" y="622299"/>
                  </a:lnTo>
                  <a:lnTo>
                    <a:pt x="736142" y="1308099"/>
                  </a:lnTo>
                  <a:lnTo>
                    <a:pt x="755143" y="1308099"/>
                  </a:lnTo>
                  <a:lnTo>
                    <a:pt x="756640" y="1295399"/>
                  </a:lnTo>
                  <a:lnTo>
                    <a:pt x="756640" y="647699"/>
                  </a:lnTo>
                  <a:lnTo>
                    <a:pt x="1298663" y="647699"/>
                  </a:lnTo>
                  <a:lnTo>
                    <a:pt x="1325569" y="634999"/>
                  </a:lnTo>
                  <a:lnTo>
                    <a:pt x="1350024" y="634999"/>
                  </a:lnTo>
                  <a:lnTo>
                    <a:pt x="1371014" y="609599"/>
                  </a:lnTo>
                  <a:lnTo>
                    <a:pt x="1387525" y="596899"/>
                  </a:lnTo>
                  <a:lnTo>
                    <a:pt x="1398091" y="571499"/>
                  </a:lnTo>
                  <a:lnTo>
                    <a:pt x="1401667" y="546099"/>
                  </a:lnTo>
                  <a:lnTo>
                    <a:pt x="1398252" y="520699"/>
                  </a:lnTo>
                  <a:lnTo>
                    <a:pt x="1387843" y="495299"/>
                  </a:lnTo>
                  <a:lnTo>
                    <a:pt x="1354078" y="419099"/>
                  </a:lnTo>
                  <a:lnTo>
                    <a:pt x="1334543" y="355599"/>
                  </a:lnTo>
                  <a:lnTo>
                    <a:pt x="1327095" y="304799"/>
                  </a:lnTo>
                  <a:lnTo>
                    <a:pt x="1329590" y="266699"/>
                  </a:lnTo>
                  <a:lnTo>
                    <a:pt x="1339884" y="228599"/>
                  </a:lnTo>
                  <a:lnTo>
                    <a:pt x="1355833" y="190499"/>
                  </a:lnTo>
                  <a:lnTo>
                    <a:pt x="1375295" y="165099"/>
                  </a:lnTo>
                  <a:lnTo>
                    <a:pt x="1413075" y="126999"/>
                  </a:lnTo>
                  <a:lnTo>
                    <a:pt x="1455009" y="101599"/>
                  </a:lnTo>
                  <a:lnTo>
                    <a:pt x="1500103" y="63499"/>
                  </a:lnTo>
                  <a:lnTo>
                    <a:pt x="1644406" y="25399"/>
                  </a:lnTo>
                  <a:lnTo>
                    <a:pt x="1789878" y="25399"/>
                  </a:lnTo>
                  <a:lnTo>
                    <a:pt x="1742744" y="12699"/>
                  </a:lnTo>
                  <a:lnTo>
                    <a:pt x="1699628" y="0"/>
                  </a:lnTo>
                  <a:close/>
                </a:path>
              </a:pathLst>
            </a:custGeom>
            <a:solidFill>
              <a:srgbClr val="FDFDFD"/>
            </a:solidFill>
          </p:spPr>
          <p:txBody>
            <a:bodyPr wrap="square" lIns="0" tIns="0" rIns="0" bIns="0" rtlCol="0"/>
            <a:lstStyle/>
            <a:p>
              <a:endParaRPr/>
            </a:p>
          </p:txBody>
        </p:sp>
        <p:pic>
          <p:nvPicPr>
            <p:cNvPr id="11" name="object 11"/>
            <p:cNvPicPr/>
            <p:nvPr/>
          </p:nvPicPr>
          <p:blipFill>
            <a:blip r:embed="rId4" cstate="print"/>
            <a:stretch>
              <a:fillRect/>
            </a:stretch>
          </p:blipFill>
          <p:spPr>
            <a:xfrm>
              <a:off x="5438152" y="969480"/>
              <a:ext cx="2522499" cy="2601988"/>
            </a:xfrm>
            <a:prstGeom prst="rect">
              <a:avLst/>
            </a:prstGeom>
          </p:spPr>
        </p:pic>
        <p:sp>
          <p:nvSpPr>
            <p:cNvPr id="12" name="object 12"/>
            <p:cNvSpPr/>
            <p:nvPr/>
          </p:nvSpPr>
          <p:spPr>
            <a:xfrm>
              <a:off x="5427921" y="965506"/>
              <a:ext cx="2543175" cy="2616200"/>
            </a:xfrm>
            <a:custGeom>
              <a:avLst/>
              <a:gdLst/>
              <a:ahLst/>
              <a:cxnLst/>
              <a:rect l="l" t="t" r="r" b="b"/>
              <a:pathLst>
                <a:path w="2543175" h="2616200">
                  <a:moveTo>
                    <a:pt x="634938" y="1879600"/>
                  </a:moveTo>
                  <a:lnTo>
                    <a:pt x="606310" y="1879600"/>
                  </a:lnTo>
                  <a:lnTo>
                    <a:pt x="620730" y="1892300"/>
                  </a:lnTo>
                  <a:lnTo>
                    <a:pt x="631515" y="1905000"/>
                  </a:lnTo>
                  <a:lnTo>
                    <a:pt x="638273" y="1917700"/>
                  </a:lnTo>
                  <a:lnTo>
                    <a:pt x="640613" y="1943100"/>
                  </a:lnTo>
                  <a:lnTo>
                    <a:pt x="640613" y="2616200"/>
                  </a:lnTo>
                  <a:lnTo>
                    <a:pt x="1325734" y="2616200"/>
                  </a:lnTo>
                  <a:lnTo>
                    <a:pt x="1352370" y="2603500"/>
                  </a:lnTo>
                  <a:lnTo>
                    <a:pt x="661111" y="2603500"/>
                  </a:lnTo>
                  <a:lnTo>
                    <a:pt x="661111" y="1943100"/>
                  </a:lnTo>
                  <a:lnTo>
                    <a:pt x="658032" y="1917700"/>
                  </a:lnTo>
                  <a:lnTo>
                    <a:pt x="649136" y="1892300"/>
                  </a:lnTo>
                  <a:lnTo>
                    <a:pt x="634938" y="1879600"/>
                  </a:lnTo>
                  <a:close/>
                </a:path>
                <a:path w="2543175" h="2616200">
                  <a:moveTo>
                    <a:pt x="1724758" y="2032000"/>
                  </a:moveTo>
                  <a:lnTo>
                    <a:pt x="1634697" y="2032000"/>
                  </a:lnTo>
                  <a:lnTo>
                    <a:pt x="1690595" y="2044700"/>
                  </a:lnTo>
                  <a:lnTo>
                    <a:pt x="1742182" y="2057400"/>
                  </a:lnTo>
                  <a:lnTo>
                    <a:pt x="1788607" y="2070100"/>
                  </a:lnTo>
                  <a:lnTo>
                    <a:pt x="1829018" y="2082800"/>
                  </a:lnTo>
                  <a:lnTo>
                    <a:pt x="1862562" y="2095500"/>
                  </a:lnTo>
                  <a:lnTo>
                    <a:pt x="1888388" y="2120900"/>
                  </a:lnTo>
                  <a:lnTo>
                    <a:pt x="1909599" y="2133600"/>
                  </a:lnTo>
                  <a:lnTo>
                    <a:pt x="1925634" y="2159000"/>
                  </a:lnTo>
                  <a:lnTo>
                    <a:pt x="1936444" y="2171700"/>
                  </a:lnTo>
                  <a:lnTo>
                    <a:pt x="1941982" y="2197100"/>
                  </a:lnTo>
                  <a:lnTo>
                    <a:pt x="1935817" y="2235200"/>
                  </a:lnTo>
                  <a:lnTo>
                    <a:pt x="1913296" y="2273300"/>
                  </a:lnTo>
                  <a:lnTo>
                    <a:pt x="1880092" y="2311400"/>
                  </a:lnTo>
                  <a:lnTo>
                    <a:pt x="1841881" y="2349500"/>
                  </a:lnTo>
                  <a:lnTo>
                    <a:pt x="1813778" y="2374900"/>
                  </a:lnTo>
                  <a:lnTo>
                    <a:pt x="1787347" y="2400300"/>
                  </a:lnTo>
                  <a:lnTo>
                    <a:pt x="1764735" y="2425700"/>
                  </a:lnTo>
                  <a:lnTo>
                    <a:pt x="1748091" y="2451100"/>
                  </a:lnTo>
                  <a:lnTo>
                    <a:pt x="1738842" y="2489200"/>
                  </a:lnTo>
                  <a:lnTo>
                    <a:pt x="1736878" y="2514600"/>
                  </a:lnTo>
                  <a:lnTo>
                    <a:pt x="1742128" y="2540000"/>
                  </a:lnTo>
                  <a:lnTo>
                    <a:pt x="1754517" y="2565400"/>
                  </a:lnTo>
                  <a:lnTo>
                    <a:pt x="1773360" y="2590800"/>
                  </a:lnTo>
                  <a:lnTo>
                    <a:pt x="1796867" y="2603500"/>
                  </a:lnTo>
                  <a:lnTo>
                    <a:pt x="1823910" y="2616200"/>
                  </a:lnTo>
                  <a:lnTo>
                    <a:pt x="2542971" y="2616200"/>
                  </a:lnTo>
                  <a:lnTo>
                    <a:pt x="2542971" y="2603500"/>
                  </a:lnTo>
                  <a:lnTo>
                    <a:pt x="1829081" y="2603500"/>
                  </a:lnTo>
                  <a:lnTo>
                    <a:pt x="1806789" y="2590800"/>
                  </a:lnTo>
                  <a:lnTo>
                    <a:pt x="1787408" y="2578100"/>
                  </a:lnTo>
                  <a:lnTo>
                    <a:pt x="1771865" y="2552700"/>
                  </a:lnTo>
                  <a:lnTo>
                    <a:pt x="1761679" y="2540000"/>
                  </a:lnTo>
                  <a:lnTo>
                    <a:pt x="1757357" y="2514600"/>
                  </a:lnTo>
                  <a:lnTo>
                    <a:pt x="1758962" y="2489200"/>
                  </a:lnTo>
                  <a:lnTo>
                    <a:pt x="1766557" y="2463800"/>
                  </a:lnTo>
                  <a:lnTo>
                    <a:pt x="1782114" y="2438400"/>
                  </a:lnTo>
                  <a:lnTo>
                    <a:pt x="1803715" y="2413000"/>
                  </a:lnTo>
                  <a:lnTo>
                    <a:pt x="1829191" y="2387600"/>
                  </a:lnTo>
                  <a:lnTo>
                    <a:pt x="1856371" y="2362200"/>
                  </a:lnTo>
                  <a:lnTo>
                    <a:pt x="1897144" y="2311400"/>
                  </a:lnTo>
                  <a:lnTo>
                    <a:pt x="1932485" y="2273300"/>
                  </a:lnTo>
                  <a:lnTo>
                    <a:pt x="1956259" y="2235200"/>
                  </a:lnTo>
                  <a:lnTo>
                    <a:pt x="1962327" y="2197100"/>
                  </a:lnTo>
                  <a:lnTo>
                    <a:pt x="1955880" y="2171700"/>
                  </a:lnTo>
                  <a:lnTo>
                    <a:pt x="1925032" y="2120900"/>
                  </a:lnTo>
                  <a:lnTo>
                    <a:pt x="1864051" y="2070100"/>
                  </a:lnTo>
                  <a:lnTo>
                    <a:pt x="1821707" y="2057400"/>
                  </a:lnTo>
                  <a:lnTo>
                    <a:pt x="1774882" y="2044700"/>
                  </a:lnTo>
                  <a:lnTo>
                    <a:pt x="1724758" y="2032000"/>
                  </a:lnTo>
                  <a:close/>
                </a:path>
                <a:path w="2543175" h="2616200">
                  <a:moveTo>
                    <a:pt x="1619336" y="2006600"/>
                  </a:moveTo>
                  <a:lnTo>
                    <a:pt x="1411293" y="2006600"/>
                  </a:lnTo>
                  <a:lnTo>
                    <a:pt x="1381887" y="2019300"/>
                  </a:lnTo>
                  <a:lnTo>
                    <a:pt x="1357147" y="2019300"/>
                  </a:lnTo>
                  <a:lnTo>
                    <a:pt x="1318884" y="2044700"/>
                  </a:lnTo>
                  <a:lnTo>
                    <a:pt x="1294552" y="2095500"/>
                  </a:lnTo>
                  <a:lnTo>
                    <a:pt x="1289545" y="2133600"/>
                  </a:lnTo>
                  <a:lnTo>
                    <a:pt x="1290467" y="2171700"/>
                  </a:lnTo>
                  <a:lnTo>
                    <a:pt x="1297311" y="2222500"/>
                  </a:lnTo>
                  <a:lnTo>
                    <a:pt x="1310067" y="2273300"/>
                  </a:lnTo>
                  <a:lnTo>
                    <a:pt x="1328727" y="2336800"/>
                  </a:lnTo>
                  <a:lnTo>
                    <a:pt x="1353284" y="2400300"/>
                  </a:lnTo>
                  <a:lnTo>
                    <a:pt x="1383728" y="2463800"/>
                  </a:lnTo>
                  <a:lnTo>
                    <a:pt x="1390939" y="2489200"/>
                  </a:lnTo>
                  <a:lnTo>
                    <a:pt x="1392183" y="2514600"/>
                  </a:lnTo>
                  <a:lnTo>
                    <a:pt x="1387536" y="2540000"/>
                  </a:lnTo>
                  <a:lnTo>
                    <a:pt x="1377073" y="2552700"/>
                  </a:lnTo>
                  <a:lnTo>
                    <a:pt x="1361676" y="2578100"/>
                  </a:lnTo>
                  <a:lnTo>
                    <a:pt x="1342555" y="2590800"/>
                  </a:lnTo>
                  <a:lnTo>
                    <a:pt x="1320623" y="2603500"/>
                  </a:lnTo>
                  <a:lnTo>
                    <a:pt x="1352370" y="2603500"/>
                  </a:lnTo>
                  <a:lnTo>
                    <a:pt x="1375594" y="2590800"/>
                  </a:lnTo>
                  <a:lnTo>
                    <a:pt x="1394294" y="2565400"/>
                  </a:lnTo>
                  <a:lnTo>
                    <a:pt x="1406990" y="2540000"/>
                  </a:lnTo>
                  <a:lnTo>
                    <a:pt x="1412632" y="2514600"/>
                  </a:lnTo>
                  <a:lnTo>
                    <a:pt x="1411127" y="2489200"/>
                  </a:lnTo>
                  <a:lnTo>
                    <a:pt x="1402384" y="2463800"/>
                  </a:lnTo>
                  <a:lnTo>
                    <a:pt x="1373217" y="2387600"/>
                  </a:lnTo>
                  <a:lnTo>
                    <a:pt x="1349498" y="2324100"/>
                  </a:lnTo>
                  <a:lnTo>
                    <a:pt x="1331261" y="2273300"/>
                  </a:lnTo>
                  <a:lnTo>
                    <a:pt x="1318542" y="2222500"/>
                  </a:lnTo>
                  <a:lnTo>
                    <a:pt x="1311375" y="2171700"/>
                  </a:lnTo>
                  <a:lnTo>
                    <a:pt x="1309794" y="2133600"/>
                  </a:lnTo>
                  <a:lnTo>
                    <a:pt x="1313834" y="2108200"/>
                  </a:lnTo>
                  <a:lnTo>
                    <a:pt x="1323530" y="2082800"/>
                  </a:lnTo>
                  <a:lnTo>
                    <a:pt x="1334192" y="2057400"/>
                  </a:lnTo>
                  <a:lnTo>
                    <a:pt x="1347925" y="2044700"/>
                  </a:lnTo>
                  <a:lnTo>
                    <a:pt x="1364837" y="2044700"/>
                  </a:lnTo>
                  <a:lnTo>
                    <a:pt x="1385036" y="2032000"/>
                  </a:lnTo>
                  <a:lnTo>
                    <a:pt x="1724758" y="2032000"/>
                  </a:lnTo>
                  <a:lnTo>
                    <a:pt x="1619336" y="2006600"/>
                  </a:lnTo>
                  <a:close/>
                </a:path>
                <a:path w="2543175" h="2616200">
                  <a:moveTo>
                    <a:pt x="2515309" y="1841500"/>
                  </a:moveTo>
                  <a:lnTo>
                    <a:pt x="2466745" y="1841500"/>
                  </a:lnTo>
                  <a:lnTo>
                    <a:pt x="2485110" y="1854200"/>
                  </a:lnTo>
                  <a:lnTo>
                    <a:pt x="2500817" y="1866900"/>
                  </a:lnTo>
                  <a:lnTo>
                    <a:pt x="2512564" y="1879600"/>
                  </a:lnTo>
                  <a:lnTo>
                    <a:pt x="2519925" y="1892300"/>
                  </a:lnTo>
                  <a:lnTo>
                    <a:pt x="2522474" y="1917700"/>
                  </a:lnTo>
                  <a:lnTo>
                    <a:pt x="2522474" y="2603500"/>
                  </a:lnTo>
                  <a:lnTo>
                    <a:pt x="2542971" y="2603500"/>
                  </a:lnTo>
                  <a:lnTo>
                    <a:pt x="2542971" y="1917700"/>
                  </a:lnTo>
                  <a:lnTo>
                    <a:pt x="2539716" y="1892300"/>
                  </a:lnTo>
                  <a:lnTo>
                    <a:pt x="2530314" y="1866900"/>
                  </a:lnTo>
                  <a:lnTo>
                    <a:pt x="2515309" y="1841500"/>
                  </a:lnTo>
                  <a:close/>
                </a:path>
                <a:path w="2543175" h="2616200">
                  <a:moveTo>
                    <a:pt x="359843" y="1219200"/>
                  </a:moveTo>
                  <a:lnTo>
                    <a:pt x="240617" y="1219200"/>
                  </a:lnTo>
                  <a:lnTo>
                    <a:pt x="199551" y="1231900"/>
                  </a:lnTo>
                  <a:lnTo>
                    <a:pt x="159404" y="1257300"/>
                  </a:lnTo>
                  <a:lnTo>
                    <a:pt x="121081" y="1295400"/>
                  </a:lnTo>
                  <a:lnTo>
                    <a:pt x="83945" y="1333500"/>
                  </a:lnTo>
                  <a:lnTo>
                    <a:pt x="52919" y="1371600"/>
                  </a:lnTo>
                  <a:lnTo>
                    <a:pt x="28508" y="1422400"/>
                  </a:lnTo>
                  <a:lnTo>
                    <a:pt x="11215" y="1473200"/>
                  </a:lnTo>
                  <a:lnTo>
                    <a:pt x="1544" y="1524000"/>
                  </a:lnTo>
                  <a:lnTo>
                    <a:pt x="0" y="1574800"/>
                  </a:lnTo>
                  <a:lnTo>
                    <a:pt x="7599" y="1651000"/>
                  </a:lnTo>
                  <a:lnTo>
                    <a:pt x="20691" y="1714500"/>
                  </a:lnTo>
                  <a:lnTo>
                    <a:pt x="37829" y="1778000"/>
                  </a:lnTo>
                  <a:lnTo>
                    <a:pt x="57567" y="1816100"/>
                  </a:lnTo>
                  <a:lnTo>
                    <a:pt x="78459" y="1854200"/>
                  </a:lnTo>
                  <a:lnTo>
                    <a:pt x="99060" y="1892300"/>
                  </a:lnTo>
                  <a:lnTo>
                    <a:pt x="117923" y="1905000"/>
                  </a:lnTo>
                  <a:lnTo>
                    <a:pt x="133604" y="1930400"/>
                  </a:lnTo>
                  <a:lnTo>
                    <a:pt x="170542" y="1955800"/>
                  </a:lnTo>
                  <a:lnTo>
                    <a:pt x="210935" y="1968500"/>
                  </a:lnTo>
                  <a:lnTo>
                    <a:pt x="254645" y="1981200"/>
                  </a:lnTo>
                  <a:lnTo>
                    <a:pt x="301536" y="1981200"/>
                  </a:lnTo>
                  <a:lnTo>
                    <a:pt x="395836" y="1955800"/>
                  </a:lnTo>
                  <a:lnTo>
                    <a:pt x="256851" y="1955800"/>
                  </a:lnTo>
                  <a:lnTo>
                    <a:pt x="217125" y="1943100"/>
                  </a:lnTo>
                  <a:lnTo>
                    <a:pt x="180447" y="1930400"/>
                  </a:lnTo>
                  <a:lnTo>
                    <a:pt x="146951" y="1905000"/>
                  </a:lnTo>
                  <a:lnTo>
                    <a:pt x="117873" y="1879600"/>
                  </a:lnTo>
                  <a:lnTo>
                    <a:pt x="92016" y="1841500"/>
                  </a:lnTo>
                  <a:lnTo>
                    <a:pt x="69650" y="1803400"/>
                  </a:lnTo>
                  <a:lnTo>
                    <a:pt x="51042" y="1752600"/>
                  </a:lnTo>
                  <a:lnTo>
                    <a:pt x="36462" y="1689100"/>
                  </a:lnTo>
                  <a:lnTo>
                    <a:pt x="26178" y="1638300"/>
                  </a:lnTo>
                  <a:lnTo>
                    <a:pt x="20459" y="1574800"/>
                  </a:lnTo>
                  <a:lnTo>
                    <a:pt x="21936" y="1524000"/>
                  </a:lnTo>
                  <a:lnTo>
                    <a:pt x="31091" y="1473200"/>
                  </a:lnTo>
                  <a:lnTo>
                    <a:pt x="47448" y="1435100"/>
                  </a:lnTo>
                  <a:lnTo>
                    <a:pt x="70534" y="1384300"/>
                  </a:lnTo>
                  <a:lnTo>
                    <a:pt x="99872" y="1346200"/>
                  </a:lnTo>
                  <a:lnTo>
                    <a:pt x="134988" y="1308100"/>
                  </a:lnTo>
                  <a:lnTo>
                    <a:pt x="179571" y="1270000"/>
                  </a:lnTo>
                  <a:lnTo>
                    <a:pt x="226210" y="1244600"/>
                  </a:lnTo>
                  <a:lnTo>
                    <a:pt x="273285" y="1231900"/>
                  </a:lnTo>
                  <a:lnTo>
                    <a:pt x="400399" y="1231900"/>
                  </a:lnTo>
                  <a:lnTo>
                    <a:pt x="359843" y="1219200"/>
                  </a:lnTo>
                  <a:close/>
                </a:path>
                <a:path w="2543175" h="2616200">
                  <a:moveTo>
                    <a:pt x="593739" y="1854200"/>
                  </a:moveTo>
                  <a:lnTo>
                    <a:pt x="547614" y="1854200"/>
                  </a:lnTo>
                  <a:lnTo>
                    <a:pt x="526211" y="1866900"/>
                  </a:lnTo>
                  <a:lnTo>
                    <a:pt x="435245" y="1917700"/>
                  </a:lnTo>
                  <a:lnTo>
                    <a:pt x="299491" y="1955800"/>
                  </a:lnTo>
                  <a:lnTo>
                    <a:pt x="395836" y="1955800"/>
                  </a:lnTo>
                  <a:lnTo>
                    <a:pt x="443112" y="1943100"/>
                  </a:lnTo>
                  <a:lnTo>
                    <a:pt x="490428" y="1917700"/>
                  </a:lnTo>
                  <a:lnTo>
                    <a:pt x="537629" y="1879600"/>
                  </a:lnTo>
                  <a:lnTo>
                    <a:pt x="634938" y="1879600"/>
                  </a:lnTo>
                  <a:lnTo>
                    <a:pt x="615950" y="1866900"/>
                  </a:lnTo>
                  <a:lnTo>
                    <a:pt x="593739" y="1854200"/>
                  </a:lnTo>
                  <a:close/>
                </a:path>
                <a:path w="2543175" h="2616200">
                  <a:moveTo>
                    <a:pt x="2181941" y="1193800"/>
                  </a:moveTo>
                  <a:lnTo>
                    <a:pt x="2044903" y="1231900"/>
                  </a:lnTo>
                  <a:lnTo>
                    <a:pt x="1997416" y="1257300"/>
                  </a:lnTo>
                  <a:lnTo>
                    <a:pt x="1954511" y="1282700"/>
                  </a:lnTo>
                  <a:lnTo>
                    <a:pt x="1916850" y="1320800"/>
                  </a:lnTo>
                  <a:lnTo>
                    <a:pt x="1885094" y="1358900"/>
                  </a:lnTo>
                  <a:lnTo>
                    <a:pt x="1859905" y="1409700"/>
                  </a:lnTo>
                  <a:lnTo>
                    <a:pt x="1841944" y="1460500"/>
                  </a:lnTo>
                  <a:lnTo>
                    <a:pt x="1831873" y="1498600"/>
                  </a:lnTo>
                  <a:lnTo>
                    <a:pt x="1828295" y="1562100"/>
                  </a:lnTo>
                  <a:lnTo>
                    <a:pt x="1830267" y="1612900"/>
                  </a:lnTo>
                  <a:lnTo>
                    <a:pt x="1837585" y="1663700"/>
                  </a:lnTo>
                  <a:lnTo>
                    <a:pt x="1850048" y="1714500"/>
                  </a:lnTo>
                  <a:lnTo>
                    <a:pt x="1867453" y="1765300"/>
                  </a:lnTo>
                  <a:lnTo>
                    <a:pt x="1889596" y="1803400"/>
                  </a:lnTo>
                  <a:lnTo>
                    <a:pt x="1916276" y="1841500"/>
                  </a:lnTo>
                  <a:lnTo>
                    <a:pt x="1947291" y="1879600"/>
                  </a:lnTo>
                  <a:lnTo>
                    <a:pt x="1992641" y="1917700"/>
                  </a:lnTo>
                  <a:lnTo>
                    <a:pt x="2041277" y="1943100"/>
                  </a:lnTo>
                  <a:lnTo>
                    <a:pt x="2091980" y="1955800"/>
                  </a:lnTo>
                  <a:lnTo>
                    <a:pt x="2143531" y="1955800"/>
                  </a:lnTo>
                  <a:lnTo>
                    <a:pt x="2237109" y="1930400"/>
                  </a:lnTo>
                  <a:lnTo>
                    <a:pt x="2094237" y="1930400"/>
                  </a:lnTo>
                  <a:lnTo>
                    <a:pt x="2047989" y="1917700"/>
                  </a:lnTo>
                  <a:lnTo>
                    <a:pt x="2003483" y="1905000"/>
                  </a:lnTo>
                  <a:lnTo>
                    <a:pt x="1961807" y="1866900"/>
                  </a:lnTo>
                  <a:lnTo>
                    <a:pt x="1932313" y="1828800"/>
                  </a:lnTo>
                  <a:lnTo>
                    <a:pt x="1906948" y="1790700"/>
                  </a:lnTo>
                  <a:lnTo>
                    <a:pt x="1885905" y="1752600"/>
                  </a:lnTo>
                  <a:lnTo>
                    <a:pt x="1869374" y="1701800"/>
                  </a:lnTo>
                  <a:lnTo>
                    <a:pt x="1857549" y="1663700"/>
                  </a:lnTo>
                  <a:lnTo>
                    <a:pt x="1850619" y="1612900"/>
                  </a:lnTo>
                  <a:lnTo>
                    <a:pt x="1848779" y="1562100"/>
                  </a:lnTo>
                  <a:lnTo>
                    <a:pt x="1852218" y="1511300"/>
                  </a:lnTo>
                  <a:lnTo>
                    <a:pt x="1861698" y="1460500"/>
                  </a:lnTo>
                  <a:lnTo>
                    <a:pt x="1878630" y="1422400"/>
                  </a:lnTo>
                  <a:lnTo>
                    <a:pt x="1902388" y="1371600"/>
                  </a:lnTo>
                  <a:lnTo>
                    <a:pt x="1932350" y="1333500"/>
                  </a:lnTo>
                  <a:lnTo>
                    <a:pt x="1967890" y="1308100"/>
                  </a:lnTo>
                  <a:lnTo>
                    <a:pt x="2008384" y="1270000"/>
                  </a:lnTo>
                  <a:lnTo>
                    <a:pt x="2053209" y="1244600"/>
                  </a:lnTo>
                  <a:lnTo>
                    <a:pt x="2151371" y="1219200"/>
                  </a:lnTo>
                  <a:lnTo>
                    <a:pt x="2296604" y="1219200"/>
                  </a:lnTo>
                  <a:lnTo>
                    <a:pt x="2273929" y="1206500"/>
                  </a:lnTo>
                  <a:lnTo>
                    <a:pt x="2228057" y="1206500"/>
                  </a:lnTo>
                  <a:lnTo>
                    <a:pt x="2181941" y="1193800"/>
                  </a:lnTo>
                  <a:close/>
                </a:path>
                <a:path w="2543175" h="2616200">
                  <a:moveTo>
                    <a:pt x="2471824" y="1816100"/>
                  </a:moveTo>
                  <a:lnTo>
                    <a:pt x="2422943" y="1816100"/>
                  </a:lnTo>
                  <a:lnTo>
                    <a:pt x="2399665" y="1828800"/>
                  </a:lnTo>
                  <a:lnTo>
                    <a:pt x="2362330" y="1854200"/>
                  </a:lnTo>
                  <a:lnTo>
                    <a:pt x="2320990" y="1879600"/>
                  </a:lnTo>
                  <a:lnTo>
                    <a:pt x="2276924" y="1892300"/>
                  </a:lnTo>
                  <a:lnTo>
                    <a:pt x="2231408" y="1917700"/>
                  </a:lnTo>
                  <a:lnTo>
                    <a:pt x="2185722" y="1930400"/>
                  </a:lnTo>
                  <a:lnTo>
                    <a:pt x="2237109" y="1930400"/>
                  </a:lnTo>
                  <a:lnTo>
                    <a:pt x="2284060" y="1917700"/>
                  </a:lnTo>
                  <a:lnTo>
                    <a:pt x="2329403" y="1892300"/>
                  </a:lnTo>
                  <a:lnTo>
                    <a:pt x="2371855" y="1866900"/>
                  </a:lnTo>
                  <a:lnTo>
                    <a:pt x="2410129" y="1854200"/>
                  </a:lnTo>
                  <a:lnTo>
                    <a:pt x="2428401" y="1841500"/>
                  </a:lnTo>
                  <a:lnTo>
                    <a:pt x="2515309" y="1841500"/>
                  </a:lnTo>
                  <a:lnTo>
                    <a:pt x="2495245" y="1828800"/>
                  </a:lnTo>
                  <a:lnTo>
                    <a:pt x="2471824" y="1816100"/>
                  </a:lnTo>
                  <a:close/>
                </a:path>
                <a:path w="2543175" h="2616200">
                  <a:moveTo>
                    <a:pt x="400399" y="1231900"/>
                  </a:moveTo>
                  <a:lnTo>
                    <a:pt x="319176" y="1231900"/>
                  </a:lnTo>
                  <a:lnTo>
                    <a:pt x="354922" y="1244600"/>
                  </a:lnTo>
                  <a:lnTo>
                    <a:pt x="393718" y="1257300"/>
                  </a:lnTo>
                  <a:lnTo>
                    <a:pt x="435193" y="1282700"/>
                  </a:lnTo>
                  <a:lnTo>
                    <a:pt x="478981" y="1308100"/>
                  </a:lnTo>
                  <a:lnTo>
                    <a:pt x="524713" y="1333500"/>
                  </a:lnTo>
                  <a:lnTo>
                    <a:pt x="545756" y="1346200"/>
                  </a:lnTo>
                  <a:lnTo>
                    <a:pt x="591800" y="1346200"/>
                  </a:lnTo>
                  <a:lnTo>
                    <a:pt x="614286" y="1333500"/>
                  </a:lnTo>
                  <a:lnTo>
                    <a:pt x="570112" y="1333500"/>
                  </a:lnTo>
                  <a:lnTo>
                    <a:pt x="552847" y="1320800"/>
                  </a:lnTo>
                  <a:lnTo>
                    <a:pt x="536727" y="1320800"/>
                  </a:lnTo>
                  <a:lnTo>
                    <a:pt x="488938" y="1282700"/>
                  </a:lnTo>
                  <a:lnTo>
                    <a:pt x="443463" y="1257300"/>
                  </a:lnTo>
                  <a:lnTo>
                    <a:pt x="400399" y="1231900"/>
                  </a:lnTo>
                  <a:close/>
                </a:path>
                <a:path w="2543175" h="2616200">
                  <a:moveTo>
                    <a:pt x="1718351" y="0"/>
                  </a:moveTo>
                  <a:lnTo>
                    <a:pt x="1608023" y="0"/>
                  </a:lnTo>
                  <a:lnTo>
                    <a:pt x="1553721" y="12700"/>
                  </a:lnTo>
                  <a:lnTo>
                    <a:pt x="1501953" y="25400"/>
                  </a:lnTo>
                  <a:lnTo>
                    <a:pt x="1454190" y="38100"/>
                  </a:lnTo>
                  <a:lnTo>
                    <a:pt x="1411904" y="63500"/>
                  </a:lnTo>
                  <a:lnTo>
                    <a:pt x="1376565" y="88900"/>
                  </a:lnTo>
                  <a:lnTo>
                    <a:pt x="1337845" y="152400"/>
                  </a:lnTo>
                  <a:lnTo>
                    <a:pt x="1331436" y="190500"/>
                  </a:lnTo>
                  <a:lnTo>
                    <a:pt x="1332181" y="241300"/>
                  </a:lnTo>
                  <a:lnTo>
                    <a:pt x="1338968" y="279400"/>
                  </a:lnTo>
                  <a:lnTo>
                    <a:pt x="1350688" y="330200"/>
                  </a:lnTo>
                  <a:lnTo>
                    <a:pt x="1366230" y="381000"/>
                  </a:lnTo>
                  <a:lnTo>
                    <a:pt x="1384485" y="431800"/>
                  </a:lnTo>
                  <a:lnTo>
                    <a:pt x="1404340" y="469900"/>
                  </a:lnTo>
                  <a:lnTo>
                    <a:pt x="1409561" y="495300"/>
                  </a:lnTo>
                  <a:lnTo>
                    <a:pt x="1399819" y="533400"/>
                  </a:lnTo>
                  <a:lnTo>
                    <a:pt x="1359144" y="571500"/>
                  </a:lnTo>
                  <a:lnTo>
                    <a:pt x="640613" y="571500"/>
                  </a:lnTo>
                  <a:lnTo>
                    <a:pt x="640613" y="1257300"/>
                  </a:lnTo>
                  <a:lnTo>
                    <a:pt x="631161" y="1295400"/>
                  </a:lnTo>
                  <a:lnTo>
                    <a:pt x="587744" y="1333500"/>
                  </a:lnTo>
                  <a:lnTo>
                    <a:pt x="614286" y="1333500"/>
                  </a:lnTo>
                  <a:lnTo>
                    <a:pt x="633786" y="1320800"/>
                  </a:lnTo>
                  <a:lnTo>
                    <a:pt x="648528" y="1308100"/>
                  </a:lnTo>
                  <a:lnTo>
                    <a:pt x="657856" y="1282700"/>
                  </a:lnTo>
                  <a:lnTo>
                    <a:pt x="661111" y="1257300"/>
                  </a:lnTo>
                  <a:lnTo>
                    <a:pt x="661111" y="584200"/>
                  </a:lnTo>
                  <a:lnTo>
                    <a:pt x="1384803" y="584200"/>
                  </a:lnTo>
                  <a:lnTo>
                    <a:pt x="1402690" y="571500"/>
                  </a:lnTo>
                  <a:lnTo>
                    <a:pt x="1417078" y="546100"/>
                  </a:lnTo>
                  <a:lnTo>
                    <a:pt x="1426730" y="533400"/>
                  </a:lnTo>
                  <a:lnTo>
                    <a:pt x="1430972" y="508000"/>
                  </a:lnTo>
                  <a:lnTo>
                    <a:pt x="1429737" y="482600"/>
                  </a:lnTo>
                  <a:lnTo>
                    <a:pt x="1422958" y="469900"/>
                  </a:lnTo>
                  <a:lnTo>
                    <a:pt x="1388350" y="381000"/>
                  </a:lnTo>
                  <a:lnTo>
                    <a:pt x="1366233" y="304800"/>
                  </a:lnTo>
                  <a:lnTo>
                    <a:pt x="1354723" y="254000"/>
                  </a:lnTo>
                  <a:lnTo>
                    <a:pt x="1351937" y="203200"/>
                  </a:lnTo>
                  <a:lnTo>
                    <a:pt x="1355991" y="165100"/>
                  </a:lnTo>
                  <a:lnTo>
                    <a:pt x="1377085" y="114300"/>
                  </a:lnTo>
                  <a:lnTo>
                    <a:pt x="1423808" y="76200"/>
                  </a:lnTo>
                  <a:lnTo>
                    <a:pt x="1463923" y="50800"/>
                  </a:lnTo>
                  <a:lnTo>
                    <a:pt x="1509306" y="38100"/>
                  </a:lnTo>
                  <a:lnTo>
                    <a:pt x="1558556" y="25400"/>
                  </a:lnTo>
                  <a:lnTo>
                    <a:pt x="1821011" y="25400"/>
                  </a:lnTo>
                  <a:lnTo>
                    <a:pt x="1771434" y="12700"/>
                  </a:lnTo>
                  <a:lnTo>
                    <a:pt x="1718351" y="0"/>
                  </a:lnTo>
                  <a:close/>
                </a:path>
                <a:path w="2543175" h="2616200">
                  <a:moveTo>
                    <a:pt x="2296604" y="1219200"/>
                  </a:moveTo>
                  <a:lnTo>
                    <a:pt x="2201119" y="1219200"/>
                  </a:lnTo>
                  <a:lnTo>
                    <a:pt x="2348340" y="1257300"/>
                  </a:lnTo>
                  <a:lnTo>
                    <a:pt x="2395435" y="1295400"/>
                  </a:lnTo>
                  <a:lnTo>
                    <a:pt x="2417914" y="1308100"/>
                  </a:lnTo>
                  <a:lnTo>
                    <a:pt x="2466748" y="1308100"/>
                  </a:lnTo>
                  <a:lnTo>
                    <a:pt x="2490927" y="1295400"/>
                  </a:lnTo>
                  <a:lnTo>
                    <a:pt x="2512603" y="1282700"/>
                  </a:lnTo>
                  <a:lnTo>
                    <a:pt x="2424754" y="1282700"/>
                  </a:lnTo>
                  <a:lnTo>
                    <a:pt x="2407297" y="1270000"/>
                  </a:lnTo>
                  <a:lnTo>
                    <a:pt x="2363827" y="1244600"/>
                  </a:lnTo>
                  <a:lnTo>
                    <a:pt x="2319278" y="1231900"/>
                  </a:lnTo>
                  <a:lnTo>
                    <a:pt x="2296604" y="1219200"/>
                  </a:lnTo>
                  <a:close/>
                </a:path>
                <a:path w="2543175" h="2616200">
                  <a:moveTo>
                    <a:pt x="1821011" y="25400"/>
                  </a:moveTo>
                  <a:lnTo>
                    <a:pt x="1715529" y="25400"/>
                  </a:lnTo>
                  <a:lnTo>
                    <a:pt x="1766265" y="38100"/>
                  </a:lnTo>
                  <a:lnTo>
                    <a:pt x="1822293" y="50800"/>
                  </a:lnTo>
                  <a:lnTo>
                    <a:pt x="1867631" y="76200"/>
                  </a:lnTo>
                  <a:lnTo>
                    <a:pt x="1901323" y="114300"/>
                  </a:lnTo>
                  <a:lnTo>
                    <a:pt x="1922411" y="152400"/>
                  </a:lnTo>
                  <a:lnTo>
                    <a:pt x="1932576" y="203200"/>
                  </a:lnTo>
                  <a:lnTo>
                    <a:pt x="1931813" y="266700"/>
                  </a:lnTo>
                  <a:lnTo>
                    <a:pt x="1922364" y="317500"/>
                  </a:lnTo>
                  <a:lnTo>
                    <a:pt x="1906468" y="368300"/>
                  </a:lnTo>
                  <a:lnTo>
                    <a:pt x="1886370" y="419100"/>
                  </a:lnTo>
                  <a:lnTo>
                    <a:pt x="1864309" y="457200"/>
                  </a:lnTo>
                  <a:lnTo>
                    <a:pt x="1856044" y="482600"/>
                  </a:lnTo>
                  <a:lnTo>
                    <a:pt x="1853653" y="508000"/>
                  </a:lnTo>
                  <a:lnTo>
                    <a:pt x="1857111" y="520700"/>
                  </a:lnTo>
                  <a:lnTo>
                    <a:pt x="1866392" y="546100"/>
                  </a:lnTo>
                  <a:lnTo>
                    <a:pt x="1880746" y="558800"/>
                  </a:lnTo>
                  <a:lnTo>
                    <a:pt x="1898862" y="584200"/>
                  </a:lnTo>
                  <a:lnTo>
                    <a:pt x="2522474" y="584200"/>
                  </a:lnTo>
                  <a:lnTo>
                    <a:pt x="2522474" y="1206500"/>
                  </a:lnTo>
                  <a:lnTo>
                    <a:pt x="2519628" y="1231900"/>
                  </a:lnTo>
                  <a:lnTo>
                    <a:pt x="2511474" y="1257300"/>
                  </a:lnTo>
                  <a:lnTo>
                    <a:pt x="2498583" y="1270000"/>
                  </a:lnTo>
                  <a:lnTo>
                    <a:pt x="2481529" y="1282700"/>
                  </a:lnTo>
                  <a:lnTo>
                    <a:pt x="2512603" y="1282700"/>
                  </a:lnTo>
                  <a:lnTo>
                    <a:pt x="2528989" y="1257300"/>
                  </a:lnTo>
                  <a:lnTo>
                    <a:pt x="2539354" y="1244600"/>
                  </a:lnTo>
                  <a:lnTo>
                    <a:pt x="2542971" y="1206500"/>
                  </a:lnTo>
                  <a:lnTo>
                    <a:pt x="2542971" y="571500"/>
                  </a:lnTo>
                  <a:lnTo>
                    <a:pt x="1925161" y="571500"/>
                  </a:lnTo>
                  <a:lnTo>
                    <a:pt x="1908981" y="558800"/>
                  </a:lnTo>
                  <a:lnTo>
                    <a:pt x="1895030" y="546100"/>
                  </a:lnTo>
                  <a:lnTo>
                    <a:pt x="1883981" y="533400"/>
                  </a:lnTo>
                  <a:lnTo>
                    <a:pt x="1876836" y="520700"/>
                  </a:lnTo>
                  <a:lnTo>
                    <a:pt x="1874177" y="508000"/>
                  </a:lnTo>
                  <a:lnTo>
                    <a:pt x="1876023" y="482600"/>
                  </a:lnTo>
                  <a:lnTo>
                    <a:pt x="1882394" y="469900"/>
                  </a:lnTo>
                  <a:lnTo>
                    <a:pt x="1902163" y="431800"/>
                  </a:lnTo>
                  <a:lnTo>
                    <a:pt x="1920643" y="381000"/>
                  </a:lnTo>
                  <a:lnTo>
                    <a:pt x="1936352" y="342900"/>
                  </a:lnTo>
                  <a:lnTo>
                    <a:pt x="1947808" y="292100"/>
                  </a:lnTo>
                  <a:lnTo>
                    <a:pt x="1953532" y="241300"/>
                  </a:lnTo>
                  <a:lnTo>
                    <a:pt x="1952041" y="203200"/>
                  </a:lnTo>
                  <a:lnTo>
                    <a:pt x="1941855" y="152400"/>
                  </a:lnTo>
                  <a:lnTo>
                    <a:pt x="1924336" y="114300"/>
                  </a:lnTo>
                  <a:lnTo>
                    <a:pt x="1897998" y="76200"/>
                  </a:lnTo>
                  <a:lnTo>
                    <a:pt x="1863378" y="50800"/>
                  </a:lnTo>
                  <a:lnTo>
                    <a:pt x="1821011" y="25400"/>
                  </a:lnTo>
                  <a:close/>
                </a:path>
              </a:pathLst>
            </a:custGeom>
            <a:solidFill>
              <a:srgbClr val="FDFDFD"/>
            </a:solidFill>
          </p:spPr>
          <p:txBody>
            <a:bodyPr wrap="square" lIns="0" tIns="0" rIns="0" bIns="0" rtlCol="0"/>
            <a:lstStyle/>
            <a:p>
              <a:endParaRPr/>
            </a:p>
          </p:txBody>
        </p:sp>
        <p:sp>
          <p:nvSpPr>
            <p:cNvPr id="13" name="object 13"/>
            <p:cNvSpPr/>
            <p:nvPr/>
          </p:nvSpPr>
          <p:spPr>
            <a:xfrm>
              <a:off x="9584290" y="749575"/>
              <a:ext cx="36830" cy="47625"/>
            </a:xfrm>
            <a:custGeom>
              <a:avLst/>
              <a:gdLst/>
              <a:ahLst/>
              <a:cxnLst/>
              <a:rect l="l" t="t" r="r" b="b"/>
              <a:pathLst>
                <a:path w="36829" h="47625">
                  <a:moveTo>
                    <a:pt x="16294" y="0"/>
                  </a:moveTo>
                  <a:lnTo>
                    <a:pt x="3149" y="5321"/>
                  </a:lnTo>
                  <a:lnTo>
                    <a:pt x="0" y="12788"/>
                  </a:lnTo>
                  <a:lnTo>
                    <a:pt x="5143" y="25501"/>
                  </a:lnTo>
                  <a:lnTo>
                    <a:pt x="7531" y="31775"/>
                  </a:lnTo>
                  <a:lnTo>
                    <a:pt x="11912" y="43992"/>
                  </a:lnTo>
                  <a:lnTo>
                    <a:pt x="18084" y="47396"/>
                  </a:lnTo>
                  <a:lnTo>
                    <a:pt x="24155" y="46266"/>
                  </a:lnTo>
                  <a:lnTo>
                    <a:pt x="25476" y="45974"/>
                  </a:lnTo>
                  <a:lnTo>
                    <a:pt x="32791" y="43345"/>
                  </a:lnTo>
                  <a:lnTo>
                    <a:pt x="36258" y="36017"/>
                  </a:lnTo>
                  <a:lnTo>
                    <a:pt x="31534" y="22821"/>
                  </a:lnTo>
                  <a:lnTo>
                    <a:pt x="29006" y="16205"/>
                  </a:lnTo>
                  <a:lnTo>
                    <a:pt x="23736" y="3175"/>
                  </a:lnTo>
                  <a:lnTo>
                    <a:pt x="16294" y="0"/>
                  </a:lnTo>
                  <a:close/>
                </a:path>
              </a:pathLst>
            </a:custGeom>
            <a:solidFill>
              <a:srgbClr val="88B0DE">
                <a:alpha val="29998"/>
              </a:srgbClr>
            </a:solidFill>
          </p:spPr>
          <p:txBody>
            <a:bodyPr wrap="square" lIns="0" tIns="0" rIns="0" bIns="0" rtlCol="0"/>
            <a:lstStyle/>
            <a:p>
              <a:endParaRPr/>
            </a:p>
          </p:txBody>
        </p:sp>
        <p:pic>
          <p:nvPicPr>
            <p:cNvPr id="14" name="object 14"/>
            <p:cNvPicPr/>
            <p:nvPr/>
          </p:nvPicPr>
          <p:blipFill>
            <a:blip r:embed="rId5" cstate="print"/>
            <a:stretch>
              <a:fillRect/>
            </a:stretch>
          </p:blipFill>
          <p:spPr>
            <a:xfrm>
              <a:off x="8248105" y="440234"/>
              <a:ext cx="1400112" cy="1261512"/>
            </a:xfrm>
            <a:prstGeom prst="rect">
              <a:avLst/>
            </a:prstGeom>
          </p:spPr>
        </p:pic>
        <p:pic>
          <p:nvPicPr>
            <p:cNvPr id="15" name="object 15"/>
            <p:cNvPicPr/>
            <p:nvPr/>
          </p:nvPicPr>
          <p:blipFill>
            <a:blip r:embed="rId6" cstate="print"/>
            <a:stretch>
              <a:fillRect/>
            </a:stretch>
          </p:blipFill>
          <p:spPr>
            <a:xfrm>
              <a:off x="7152119" y="1637068"/>
              <a:ext cx="1521894" cy="1507791"/>
            </a:xfrm>
            <a:prstGeom prst="rect">
              <a:avLst/>
            </a:prstGeom>
          </p:spPr>
        </p:pic>
        <p:pic>
          <p:nvPicPr>
            <p:cNvPr id="16" name="object 16"/>
            <p:cNvPicPr/>
            <p:nvPr/>
          </p:nvPicPr>
          <p:blipFill>
            <a:blip r:embed="rId7" cstate="print"/>
            <a:stretch>
              <a:fillRect/>
            </a:stretch>
          </p:blipFill>
          <p:spPr>
            <a:xfrm>
              <a:off x="8178914" y="4517681"/>
              <a:ext cx="331812" cy="145572"/>
            </a:xfrm>
            <a:prstGeom prst="rect">
              <a:avLst/>
            </a:prstGeom>
          </p:spPr>
        </p:pic>
        <p:pic>
          <p:nvPicPr>
            <p:cNvPr id="17" name="object 17"/>
            <p:cNvPicPr/>
            <p:nvPr/>
          </p:nvPicPr>
          <p:blipFill>
            <a:blip r:embed="rId8" cstate="print"/>
            <a:stretch>
              <a:fillRect/>
            </a:stretch>
          </p:blipFill>
          <p:spPr>
            <a:xfrm>
              <a:off x="8387664" y="4436579"/>
              <a:ext cx="92697" cy="112536"/>
            </a:xfrm>
            <a:prstGeom prst="rect">
              <a:avLst/>
            </a:prstGeom>
          </p:spPr>
        </p:pic>
        <p:pic>
          <p:nvPicPr>
            <p:cNvPr id="18" name="object 18"/>
            <p:cNvPicPr/>
            <p:nvPr/>
          </p:nvPicPr>
          <p:blipFill>
            <a:blip r:embed="rId9" cstate="print"/>
            <a:stretch>
              <a:fillRect/>
            </a:stretch>
          </p:blipFill>
          <p:spPr>
            <a:xfrm>
              <a:off x="8977473" y="4435969"/>
              <a:ext cx="188954" cy="227267"/>
            </a:xfrm>
            <a:prstGeom prst="rect">
              <a:avLst/>
            </a:prstGeom>
          </p:spPr>
        </p:pic>
        <p:pic>
          <p:nvPicPr>
            <p:cNvPr id="19" name="object 19"/>
            <p:cNvPicPr/>
            <p:nvPr/>
          </p:nvPicPr>
          <p:blipFill>
            <a:blip r:embed="rId10" cstate="print"/>
            <a:stretch>
              <a:fillRect/>
            </a:stretch>
          </p:blipFill>
          <p:spPr>
            <a:xfrm>
              <a:off x="8148510" y="3018408"/>
              <a:ext cx="924750" cy="1461922"/>
            </a:xfrm>
            <a:prstGeom prst="rect">
              <a:avLst/>
            </a:prstGeom>
          </p:spPr>
        </p:pic>
        <p:sp>
          <p:nvSpPr>
            <p:cNvPr id="20" name="object 20"/>
            <p:cNvSpPr/>
            <p:nvPr/>
          </p:nvSpPr>
          <p:spPr>
            <a:xfrm>
              <a:off x="8165409" y="3226544"/>
              <a:ext cx="771525" cy="408940"/>
            </a:xfrm>
            <a:custGeom>
              <a:avLst/>
              <a:gdLst/>
              <a:ahLst/>
              <a:cxnLst/>
              <a:rect l="l" t="t" r="r" b="b"/>
              <a:pathLst>
                <a:path w="771525" h="408939">
                  <a:moveTo>
                    <a:pt x="706678" y="4648"/>
                  </a:moveTo>
                  <a:lnTo>
                    <a:pt x="705586" y="4762"/>
                  </a:lnTo>
                  <a:lnTo>
                    <a:pt x="690664" y="6680"/>
                  </a:lnTo>
                  <a:lnTo>
                    <a:pt x="689978" y="7556"/>
                  </a:lnTo>
                  <a:lnTo>
                    <a:pt x="690219" y="9410"/>
                  </a:lnTo>
                  <a:lnTo>
                    <a:pt x="690968" y="10058"/>
                  </a:lnTo>
                  <a:lnTo>
                    <a:pt x="691984" y="10058"/>
                  </a:lnTo>
                  <a:lnTo>
                    <a:pt x="706996" y="8127"/>
                  </a:lnTo>
                  <a:lnTo>
                    <a:pt x="707682" y="7251"/>
                  </a:lnTo>
                  <a:lnTo>
                    <a:pt x="707428" y="5333"/>
                  </a:lnTo>
                  <a:lnTo>
                    <a:pt x="706678" y="4648"/>
                  </a:lnTo>
                  <a:close/>
                </a:path>
                <a:path w="771525" h="408939">
                  <a:moveTo>
                    <a:pt x="743803" y="3886"/>
                  </a:moveTo>
                  <a:lnTo>
                    <a:pt x="740168" y="3886"/>
                  </a:lnTo>
                  <a:lnTo>
                    <a:pt x="740943" y="6921"/>
                  </a:lnTo>
                  <a:lnTo>
                    <a:pt x="742632" y="13817"/>
                  </a:lnTo>
                  <a:lnTo>
                    <a:pt x="743343" y="14350"/>
                  </a:lnTo>
                  <a:lnTo>
                    <a:pt x="744423" y="14338"/>
                  </a:lnTo>
                  <a:lnTo>
                    <a:pt x="745502" y="14071"/>
                  </a:lnTo>
                  <a:lnTo>
                    <a:pt x="746086" y="13119"/>
                  </a:lnTo>
                  <a:lnTo>
                    <a:pt x="744994" y="8610"/>
                  </a:lnTo>
                  <a:lnTo>
                    <a:pt x="743803" y="3886"/>
                  </a:lnTo>
                  <a:close/>
                </a:path>
                <a:path w="771525" h="408939">
                  <a:moveTo>
                    <a:pt x="742797" y="0"/>
                  </a:moveTo>
                  <a:lnTo>
                    <a:pt x="737209" y="723"/>
                  </a:lnTo>
                  <a:lnTo>
                    <a:pt x="736523" y="1600"/>
                  </a:lnTo>
                  <a:lnTo>
                    <a:pt x="736777" y="3530"/>
                  </a:lnTo>
                  <a:lnTo>
                    <a:pt x="737616" y="4241"/>
                  </a:lnTo>
                  <a:lnTo>
                    <a:pt x="740168" y="3886"/>
                  </a:lnTo>
                  <a:lnTo>
                    <a:pt x="743803" y="3886"/>
                  </a:lnTo>
                  <a:lnTo>
                    <a:pt x="742797" y="0"/>
                  </a:lnTo>
                  <a:close/>
                </a:path>
                <a:path w="771525" h="408939">
                  <a:moveTo>
                    <a:pt x="660133" y="10591"/>
                  </a:moveTo>
                  <a:lnTo>
                    <a:pt x="659028" y="10718"/>
                  </a:lnTo>
                  <a:lnTo>
                    <a:pt x="644105" y="12636"/>
                  </a:lnTo>
                  <a:lnTo>
                    <a:pt x="643420" y="13512"/>
                  </a:lnTo>
                  <a:lnTo>
                    <a:pt x="643648" y="15366"/>
                  </a:lnTo>
                  <a:lnTo>
                    <a:pt x="644410" y="16014"/>
                  </a:lnTo>
                  <a:lnTo>
                    <a:pt x="645426" y="16014"/>
                  </a:lnTo>
                  <a:lnTo>
                    <a:pt x="660438" y="14096"/>
                  </a:lnTo>
                  <a:lnTo>
                    <a:pt x="661123" y="13207"/>
                  </a:lnTo>
                  <a:lnTo>
                    <a:pt x="660869" y="11290"/>
                  </a:lnTo>
                  <a:lnTo>
                    <a:pt x="660133" y="10591"/>
                  </a:lnTo>
                  <a:close/>
                </a:path>
                <a:path w="771525" h="408939">
                  <a:moveTo>
                    <a:pt x="613587" y="16535"/>
                  </a:moveTo>
                  <a:lnTo>
                    <a:pt x="597547" y="18592"/>
                  </a:lnTo>
                  <a:lnTo>
                    <a:pt x="596861" y="19469"/>
                  </a:lnTo>
                  <a:lnTo>
                    <a:pt x="597103" y="21323"/>
                  </a:lnTo>
                  <a:lnTo>
                    <a:pt x="597852" y="21970"/>
                  </a:lnTo>
                  <a:lnTo>
                    <a:pt x="598881" y="21970"/>
                  </a:lnTo>
                  <a:lnTo>
                    <a:pt x="613879" y="20040"/>
                  </a:lnTo>
                  <a:lnTo>
                    <a:pt x="614565" y="19164"/>
                  </a:lnTo>
                  <a:lnTo>
                    <a:pt x="614324" y="17246"/>
                  </a:lnTo>
                  <a:lnTo>
                    <a:pt x="613587" y="16535"/>
                  </a:lnTo>
                  <a:close/>
                </a:path>
                <a:path w="771525" h="408939">
                  <a:moveTo>
                    <a:pt x="567042" y="22478"/>
                  </a:moveTo>
                  <a:lnTo>
                    <a:pt x="565924" y="22644"/>
                  </a:lnTo>
                  <a:lnTo>
                    <a:pt x="550989" y="24549"/>
                  </a:lnTo>
                  <a:lnTo>
                    <a:pt x="550303" y="25425"/>
                  </a:lnTo>
                  <a:lnTo>
                    <a:pt x="550545" y="27279"/>
                  </a:lnTo>
                  <a:lnTo>
                    <a:pt x="551307" y="27939"/>
                  </a:lnTo>
                  <a:lnTo>
                    <a:pt x="552246" y="27939"/>
                  </a:lnTo>
                  <a:lnTo>
                    <a:pt x="567334" y="26009"/>
                  </a:lnTo>
                  <a:lnTo>
                    <a:pt x="568020" y="25120"/>
                  </a:lnTo>
                  <a:lnTo>
                    <a:pt x="567766" y="23202"/>
                  </a:lnTo>
                  <a:lnTo>
                    <a:pt x="567042" y="22478"/>
                  </a:lnTo>
                  <a:close/>
                </a:path>
                <a:path w="771525" h="408939">
                  <a:moveTo>
                    <a:pt x="520420" y="28498"/>
                  </a:moveTo>
                  <a:lnTo>
                    <a:pt x="519366" y="28600"/>
                  </a:lnTo>
                  <a:lnTo>
                    <a:pt x="504431" y="30505"/>
                  </a:lnTo>
                  <a:lnTo>
                    <a:pt x="503745" y="31381"/>
                  </a:lnTo>
                  <a:lnTo>
                    <a:pt x="503986" y="33235"/>
                  </a:lnTo>
                  <a:lnTo>
                    <a:pt x="504748" y="33883"/>
                  </a:lnTo>
                  <a:lnTo>
                    <a:pt x="505764" y="33883"/>
                  </a:lnTo>
                  <a:lnTo>
                    <a:pt x="520776" y="31965"/>
                  </a:lnTo>
                  <a:lnTo>
                    <a:pt x="521462" y="31076"/>
                  </a:lnTo>
                  <a:lnTo>
                    <a:pt x="521220" y="29159"/>
                  </a:lnTo>
                  <a:lnTo>
                    <a:pt x="520420" y="28498"/>
                  </a:lnTo>
                  <a:close/>
                </a:path>
                <a:path w="771525" h="408939">
                  <a:moveTo>
                    <a:pt x="473875" y="34442"/>
                  </a:moveTo>
                  <a:lnTo>
                    <a:pt x="472808" y="34556"/>
                  </a:lnTo>
                  <a:lnTo>
                    <a:pt x="457885" y="36461"/>
                  </a:lnTo>
                  <a:lnTo>
                    <a:pt x="457200" y="37350"/>
                  </a:lnTo>
                  <a:lnTo>
                    <a:pt x="457441" y="39192"/>
                  </a:lnTo>
                  <a:lnTo>
                    <a:pt x="458190" y="39852"/>
                  </a:lnTo>
                  <a:lnTo>
                    <a:pt x="459143" y="39852"/>
                  </a:lnTo>
                  <a:lnTo>
                    <a:pt x="474218" y="37922"/>
                  </a:lnTo>
                  <a:lnTo>
                    <a:pt x="474903" y="37045"/>
                  </a:lnTo>
                  <a:lnTo>
                    <a:pt x="474662" y="35115"/>
                  </a:lnTo>
                  <a:lnTo>
                    <a:pt x="473875" y="34442"/>
                  </a:lnTo>
                  <a:close/>
                </a:path>
                <a:path w="771525" h="408939">
                  <a:moveTo>
                    <a:pt x="427329" y="40385"/>
                  </a:moveTo>
                  <a:lnTo>
                    <a:pt x="411327" y="42417"/>
                  </a:lnTo>
                  <a:lnTo>
                    <a:pt x="410641" y="43306"/>
                  </a:lnTo>
                  <a:lnTo>
                    <a:pt x="410883" y="45148"/>
                  </a:lnTo>
                  <a:lnTo>
                    <a:pt x="411632" y="45808"/>
                  </a:lnTo>
                  <a:lnTo>
                    <a:pt x="412572" y="45808"/>
                  </a:lnTo>
                  <a:lnTo>
                    <a:pt x="427659" y="43878"/>
                  </a:lnTo>
                  <a:lnTo>
                    <a:pt x="428345" y="43002"/>
                  </a:lnTo>
                  <a:lnTo>
                    <a:pt x="428104" y="41071"/>
                  </a:lnTo>
                  <a:lnTo>
                    <a:pt x="427329" y="40385"/>
                  </a:lnTo>
                  <a:close/>
                </a:path>
                <a:path w="771525" h="408939">
                  <a:moveTo>
                    <a:pt x="380784" y="46329"/>
                  </a:moveTo>
                  <a:lnTo>
                    <a:pt x="364769" y="48386"/>
                  </a:lnTo>
                  <a:lnTo>
                    <a:pt x="364083" y="49263"/>
                  </a:lnTo>
                  <a:lnTo>
                    <a:pt x="364324" y="51117"/>
                  </a:lnTo>
                  <a:lnTo>
                    <a:pt x="365074" y="51765"/>
                  </a:lnTo>
                  <a:lnTo>
                    <a:pt x="366026" y="51765"/>
                  </a:lnTo>
                  <a:lnTo>
                    <a:pt x="381101" y="49834"/>
                  </a:lnTo>
                  <a:lnTo>
                    <a:pt x="381787" y="48958"/>
                  </a:lnTo>
                  <a:lnTo>
                    <a:pt x="381546" y="47040"/>
                  </a:lnTo>
                  <a:lnTo>
                    <a:pt x="380784" y="46329"/>
                  </a:lnTo>
                  <a:close/>
                </a:path>
                <a:path w="771525" h="408939">
                  <a:moveTo>
                    <a:pt x="334238" y="52273"/>
                  </a:moveTo>
                  <a:lnTo>
                    <a:pt x="318211" y="54330"/>
                  </a:lnTo>
                  <a:lnTo>
                    <a:pt x="317525" y="55219"/>
                  </a:lnTo>
                  <a:lnTo>
                    <a:pt x="317766" y="57073"/>
                  </a:lnTo>
                  <a:lnTo>
                    <a:pt x="318528" y="57721"/>
                  </a:lnTo>
                  <a:lnTo>
                    <a:pt x="319468" y="57721"/>
                  </a:lnTo>
                  <a:lnTo>
                    <a:pt x="334556" y="55791"/>
                  </a:lnTo>
                  <a:lnTo>
                    <a:pt x="335241" y="54914"/>
                  </a:lnTo>
                  <a:lnTo>
                    <a:pt x="334987" y="52984"/>
                  </a:lnTo>
                  <a:lnTo>
                    <a:pt x="334238" y="52273"/>
                  </a:lnTo>
                  <a:close/>
                </a:path>
                <a:path w="771525" h="408939">
                  <a:moveTo>
                    <a:pt x="751725" y="42760"/>
                  </a:moveTo>
                  <a:lnTo>
                    <a:pt x="750785" y="42976"/>
                  </a:lnTo>
                  <a:lnTo>
                    <a:pt x="749833" y="43167"/>
                  </a:lnTo>
                  <a:lnTo>
                    <a:pt x="749211" y="44081"/>
                  </a:lnTo>
                  <a:lnTo>
                    <a:pt x="751154" y="54241"/>
                  </a:lnTo>
                  <a:lnTo>
                    <a:pt x="752119" y="59702"/>
                  </a:lnTo>
                  <a:lnTo>
                    <a:pt x="752856" y="60312"/>
                  </a:lnTo>
                  <a:lnTo>
                    <a:pt x="753795" y="60312"/>
                  </a:lnTo>
                  <a:lnTo>
                    <a:pt x="754964" y="60109"/>
                  </a:lnTo>
                  <a:lnTo>
                    <a:pt x="755599" y="59194"/>
                  </a:lnTo>
                  <a:lnTo>
                    <a:pt x="753757" y="48996"/>
                  </a:lnTo>
                  <a:lnTo>
                    <a:pt x="752665" y="43408"/>
                  </a:lnTo>
                  <a:lnTo>
                    <a:pt x="751725" y="42760"/>
                  </a:lnTo>
                  <a:close/>
                </a:path>
                <a:path w="771525" h="408939">
                  <a:moveTo>
                    <a:pt x="287693" y="58292"/>
                  </a:moveTo>
                  <a:lnTo>
                    <a:pt x="286588" y="58381"/>
                  </a:lnTo>
                  <a:lnTo>
                    <a:pt x="271653" y="60299"/>
                  </a:lnTo>
                  <a:lnTo>
                    <a:pt x="270967" y="61175"/>
                  </a:lnTo>
                  <a:lnTo>
                    <a:pt x="271208" y="63030"/>
                  </a:lnTo>
                  <a:lnTo>
                    <a:pt x="271970" y="63677"/>
                  </a:lnTo>
                  <a:lnTo>
                    <a:pt x="272986" y="63677"/>
                  </a:lnTo>
                  <a:lnTo>
                    <a:pt x="287997" y="61747"/>
                  </a:lnTo>
                  <a:lnTo>
                    <a:pt x="288683" y="60871"/>
                  </a:lnTo>
                  <a:lnTo>
                    <a:pt x="288429" y="58953"/>
                  </a:lnTo>
                  <a:lnTo>
                    <a:pt x="287693" y="58292"/>
                  </a:lnTo>
                  <a:close/>
                </a:path>
                <a:path w="771525" h="408939">
                  <a:moveTo>
                    <a:pt x="241147" y="64236"/>
                  </a:moveTo>
                  <a:lnTo>
                    <a:pt x="240029" y="64338"/>
                  </a:lnTo>
                  <a:lnTo>
                    <a:pt x="225094" y="66255"/>
                  </a:lnTo>
                  <a:lnTo>
                    <a:pt x="224409" y="67132"/>
                  </a:lnTo>
                  <a:lnTo>
                    <a:pt x="224650" y="68986"/>
                  </a:lnTo>
                  <a:lnTo>
                    <a:pt x="225412" y="69634"/>
                  </a:lnTo>
                  <a:lnTo>
                    <a:pt x="226428" y="69634"/>
                  </a:lnTo>
                  <a:lnTo>
                    <a:pt x="241439" y="67703"/>
                  </a:lnTo>
                  <a:lnTo>
                    <a:pt x="242125" y="66827"/>
                  </a:lnTo>
                  <a:lnTo>
                    <a:pt x="241871" y="64909"/>
                  </a:lnTo>
                  <a:lnTo>
                    <a:pt x="241147" y="64236"/>
                  </a:lnTo>
                  <a:close/>
                </a:path>
                <a:path w="771525" h="408939">
                  <a:moveTo>
                    <a:pt x="194589" y="70180"/>
                  </a:moveTo>
                  <a:lnTo>
                    <a:pt x="193471" y="70294"/>
                  </a:lnTo>
                  <a:lnTo>
                    <a:pt x="178549" y="72212"/>
                  </a:lnTo>
                  <a:lnTo>
                    <a:pt x="177863" y="73088"/>
                  </a:lnTo>
                  <a:lnTo>
                    <a:pt x="178104" y="74942"/>
                  </a:lnTo>
                  <a:lnTo>
                    <a:pt x="178854" y="75590"/>
                  </a:lnTo>
                  <a:lnTo>
                    <a:pt x="179870" y="75590"/>
                  </a:lnTo>
                  <a:lnTo>
                    <a:pt x="194881" y="73672"/>
                  </a:lnTo>
                  <a:lnTo>
                    <a:pt x="195567" y="72783"/>
                  </a:lnTo>
                  <a:lnTo>
                    <a:pt x="195313" y="70865"/>
                  </a:lnTo>
                  <a:lnTo>
                    <a:pt x="194589" y="70180"/>
                  </a:lnTo>
                  <a:close/>
                </a:path>
                <a:path w="771525" h="408939">
                  <a:moveTo>
                    <a:pt x="147980" y="76123"/>
                  </a:moveTo>
                  <a:lnTo>
                    <a:pt x="131991" y="78168"/>
                  </a:lnTo>
                  <a:lnTo>
                    <a:pt x="131305" y="79044"/>
                  </a:lnTo>
                  <a:lnTo>
                    <a:pt x="131546" y="80898"/>
                  </a:lnTo>
                  <a:lnTo>
                    <a:pt x="132295" y="81546"/>
                  </a:lnTo>
                  <a:lnTo>
                    <a:pt x="133324" y="81546"/>
                  </a:lnTo>
                  <a:lnTo>
                    <a:pt x="148323" y="79616"/>
                  </a:lnTo>
                  <a:lnTo>
                    <a:pt x="149009" y="78739"/>
                  </a:lnTo>
                  <a:lnTo>
                    <a:pt x="148767" y="76822"/>
                  </a:lnTo>
                  <a:lnTo>
                    <a:pt x="147980" y="76123"/>
                  </a:lnTo>
                  <a:close/>
                </a:path>
                <a:path w="771525" h="408939">
                  <a:moveTo>
                    <a:pt x="101434" y="82067"/>
                  </a:moveTo>
                  <a:lnTo>
                    <a:pt x="100368" y="82219"/>
                  </a:lnTo>
                  <a:lnTo>
                    <a:pt x="85432" y="84124"/>
                  </a:lnTo>
                  <a:lnTo>
                    <a:pt x="84747" y="85001"/>
                  </a:lnTo>
                  <a:lnTo>
                    <a:pt x="84988" y="86855"/>
                  </a:lnTo>
                  <a:lnTo>
                    <a:pt x="85750" y="87502"/>
                  </a:lnTo>
                  <a:lnTo>
                    <a:pt x="86766" y="87502"/>
                  </a:lnTo>
                  <a:lnTo>
                    <a:pt x="101777" y="85585"/>
                  </a:lnTo>
                  <a:lnTo>
                    <a:pt x="102463" y="84696"/>
                  </a:lnTo>
                  <a:lnTo>
                    <a:pt x="102209" y="82778"/>
                  </a:lnTo>
                  <a:lnTo>
                    <a:pt x="101434" y="82067"/>
                  </a:lnTo>
                  <a:close/>
                </a:path>
                <a:path w="771525" h="408939">
                  <a:moveTo>
                    <a:pt x="54889" y="88010"/>
                  </a:moveTo>
                  <a:lnTo>
                    <a:pt x="38887" y="90081"/>
                  </a:lnTo>
                  <a:lnTo>
                    <a:pt x="38201" y="90957"/>
                  </a:lnTo>
                  <a:lnTo>
                    <a:pt x="38430" y="92811"/>
                  </a:lnTo>
                  <a:lnTo>
                    <a:pt x="39192" y="93459"/>
                  </a:lnTo>
                  <a:lnTo>
                    <a:pt x="40208" y="93459"/>
                  </a:lnTo>
                  <a:lnTo>
                    <a:pt x="55219" y="91541"/>
                  </a:lnTo>
                  <a:lnTo>
                    <a:pt x="55905" y="90652"/>
                  </a:lnTo>
                  <a:lnTo>
                    <a:pt x="55651" y="88734"/>
                  </a:lnTo>
                  <a:lnTo>
                    <a:pt x="54889" y="88010"/>
                  </a:lnTo>
                  <a:close/>
                </a:path>
                <a:path w="771525" h="408939">
                  <a:moveTo>
                    <a:pt x="759485" y="89052"/>
                  </a:moveTo>
                  <a:lnTo>
                    <a:pt x="758571" y="89255"/>
                  </a:lnTo>
                  <a:lnTo>
                    <a:pt x="757605" y="89395"/>
                  </a:lnTo>
                  <a:lnTo>
                    <a:pt x="756945" y="90284"/>
                  </a:lnTo>
                  <a:lnTo>
                    <a:pt x="757720" y="95910"/>
                  </a:lnTo>
                  <a:lnTo>
                    <a:pt x="759028" y="106070"/>
                  </a:lnTo>
                  <a:lnTo>
                    <a:pt x="759777" y="106730"/>
                  </a:lnTo>
                  <a:lnTo>
                    <a:pt x="760730" y="106730"/>
                  </a:lnTo>
                  <a:lnTo>
                    <a:pt x="761834" y="106591"/>
                  </a:lnTo>
                  <a:lnTo>
                    <a:pt x="762520" y="105714"/>
                  </a:lnTo>
                  <a:lnTo>
                    <a:pt x="761212" y="95440"/>
                  </a:lnTo>
                  <a:lnTo>
                    <a:pt x="760425" y="89801"/>
                  </a:lnTo>
                  <a:lnTo>
                    <a:pt x="759485" y="89052"/>
                  </a:lnTo>
                  <a:close/>
                </a:path>
                <a:path w="771525" h="408939">
                  <a:moveTo>
                    <a:pt x="8343" y="94030"/>
                  </a:moveTo>
                  <a:lnTo>
                    <a:pt x="7251" y="94132"/>
                  </a:lnTo>
                  <a:lnTo>
                    <a:pt x="0" y="95059"/>
                  </a:lnTo>
                  <a:lnTo>
                    <a:pt x="2667" y="111620"/>
                  </a:lnTo>
                  <a:lnTo>
                    <a:pt x="3416" y="112229"/>
                  </a:lnTo>
                  <a:lnTo>
                    <a:pt x="4457" y="112229"/>
                  </a:lnTo>
                  <a:lnTo>
                    <a:pt x="5511" y="112052"/>
                  </a:lnTo>
                  <a:lnTo>
                    <a:pt x="6159" y="111150"/>
                  </a:lnTo>
                  <a:lnTo>
                    <a:pt x="4051" y="98082"/>
                  </a:lnTo>
                  <a:lnTo>
                    <a:pt x="8661" y="97497"/>
                  </a:lnTo>
                  <a:lnTo>
                    <a:pt x="9347" y="96621"/>
                  </a:lnTo>
                  <a:lnTo>
                    <a:pt x="9093" y="94691"/>
                  </a:lnTo>
                  <a:lnTo>
                    <a:pt x="8343" y="94030"/>
                  </a:lnTo>
                  <a:close/>
                </a:path>
                <a:path w="771525" h="408939">
                  <a:moveTo>
                    <a:pt x="765086" y="135775"/>
                  </a:moveTo>
                  <a:lnTo>
                    <a:pt x="763079" y="135966"/>
                  </a:lnTo>
                  <a:lnTo>
                    <a:pt x="762368" y="136829"/>
                  </a:lnTo>
                  <a:lnTo>
                    <a:pt x="763295" y="147180"/>
                  </a:lnTo>
                  <a:lnTo>
                    <a:pt x="763739" y="152730"/>
                  </a:lnTo>
                  <a:lnTo>
                    <a:pt x="764514" y="153428"/>
                  </a:lnTo>
                  <a:lnTo>
                    <a:pt x="765467" y="153428"/>
                  </a:lnTo>
                  <a:lnTo>
                    <a:pt x="766533" y="153339"/>
                  </a:lnTo>
                  <a:lnTo>
                    <a:pt x="767257" y="152488"/>
                  </a:lnTo>
                  <a:lnTo>
                    <a:pt x="766800" y="146875"/>
                  </a:lnTo>
                  <a:lnTo>
                    <a:pt x="765873" y="136499"/>
                  </a:lnTo>
                  <a:lnTo>
                    <a:pt x="765086" y="135775"/>
                  </a:lnTo>
                  <a:close/>
                </a:path>
                <a:path w="771525" h="408939">
                  <a:moveTo>
                    <a:pt x="10185" y="141033"/>
                  </a:moveTo>
                  <a:lnTo>
                    <a:pt x="8242" y="141325"/>
                  </a:lnTo>
                  <a:lnTo>
                    <a:pt x="7594" y="142227"/>
                  </a:lnTo>
                  <a:lnTo>
                    <a:pt x="10121" y="157962"/>
                  </a:lnTo>
                  <a:lnTo>
                    <a:pt x="10871" y="158572"/>
                  </a:lnTo>
                  <a:lnTo>
                    <a:pt x="11810" y="158572"/>
                  </a:lnTo>
                  <a:lnTo>
                    <a:pt x="12953" y="158394"/>
                  </a:lnTo>
                  <a:lnTo>
                    <a:pt x="13614" y="157492"/>
                  </a:lnTo>
                  <a:lnTo>
                    <a:pt x="11061" y="141668"/>
                  </a:lnTo>
                  <a:lnTo>
                    <a:pt x="10185" y="141033"/>
                  </a:lnTo>
                  <a:close/>
                </a:path>
                <a:path w="771525" h="408939">
                  <a:moveTo>
                    <a:pt x="768616" y="182587"/>
                  </a:moveTo>
                  <a:lnTo>
                    <a:pt x="767524" y="182702"/>
                  </a:lnTo>
                  <a:lnTo>
                    <a:pt x="766559" y="182752"/>
                  </a:lnTo>
                  <a:lnTo>
                    <a:pt x="765810" y="183578"/>
                  </a:lnTo>
                  <a:lnTo>
                    <a:pt x="766343" y="193979"/>
                  </a:lnTo>
                  <a:lnTo>
                    <a:pt x="766572" y="199542"/>
                  </a:lnTo>
                  <a:lnTo>
                    <a:pt x="767346" y="200278"/>
                  </a:lnTo>
                  <a:lnTo>
                    <a:pt x="768362" y="200278"/>
                  </a:lnTo>
                  <a:lnTo>
                    <a:pt x="769340" y="200240"/>
                  </a:lnTo>
                  <a:lnTo>
                    <a:pt x="770089" y="199415"/>
                  </a:lnTo>
                  <a:lnTo>
                    <a:pt x="769632" y="189115"/>
                  </a:lnTo>
                  <a:lnTo>
                    <a:pt x="769315" y="183400"/>
                  </a:lnTo>
                  <a:lnTo>
                    <a:pt x="768616" y="182587"/>
                  </a:lnTo>
                  <a:close/>
                </a:path>
                <a:path w="771525" h="408939">
                  <a:moveTo>
                    <a:pt x="17665" y="187350"/>
                  </a:moveTo>
                  <a:lnTo>
                    <a:pt x="15697" y="187667"/>
                  </a:lnTo>
                  <a:lnTo>
                    <a:pt x="15036" y="188569"/>
                  </a:lnTo>
                  <a:lnTo>
                    <a:pt x="17564" y="204292"/>
                  </a:lnTo>
                  <a:lnTo>
                    <a:pt x="18313" y="204914"/>
                  </a:lnTo>
                  <a:lnTo>
                    <a:pt x="19253" y="204914"/>
                  </a:lnTo>
                  <a:lnTo>
                    <a:pt x="20408" y="204736"/>
                  </a:lnTo>
                  <a:lnTo>
                    <a:pt x="21056" y="203834"/>
                  </a:lnTo>
                  <a:lnTo>
                    <a:pt x="18516" y="188010"/>
                  </a:lnTo>
                  <a:lnTo>
                    <a:pt x="17665" y="187350"/>
                  </a:lnTo>
                  <a:close/>
                </a:path>
                <a:path w="771525" h="408939">
                  <a:moveTo>
                    <a:pt x="770140" y="229463"/>
                  </a:moveTo>
                  <a:lnTo>
                    <a:pt x="769213" y="229615"/>
                  </a:lnTo>
                  <a:lnTo>
                    <a:pt x="768248" y="229641"/>
                  </a:lnTo>
                  <a:lnTo>
                    <a:pt x="767535" y="230377"/>
                  </a:lnTo>
                  <a:lnTo>
                    <a:pt x="767664" y="246443"/>
                  </a:lnTo>
                  <a:lnTo>
                    <a:pt x="768438" y="247218"/>
                  </a:lnTo>
                  <a:lnTo>
                    <a:pt x="770394" y="247218"/>
                  </a:lnTo>
                  <a:lnTo>
                    <a:pt x="771157" y="246443"/>
                  </a:lnTo>
                  <a:lnTo>
                    <a:pt x="771093" y="236181"/>
                  </a:lnTo>
                  <a:lnTo>
                    <a:pt x="770991" y="230377"/>
                  </a:lnTo>
                  <a:lnTo>
                    <a:pt x="770140" y="229463"/>
                  </a:lnTo>
                  <a:close/>
                </a:path>
                <a:path w="771525" h="408939">
                  <a:moveTo>
                    <a:pt x="25082" y="233705"/>
                  </a:moveTo>
                  <a:lnTo>
                    <a:pt x="23139" y="234010"/>
                  </a:lnTo>
                  <a:lnTo>
                    <a:pt x="22491" y="234911"/>
                  </a:lnTo>
                  <a:lnTo>
                    <a:pt x="25018" y="250647"/>
                  </a:lnTo>
                  <a:lnTo>
                    <a:pt x="25768" y="251256"/>
                  </a:lnTo>
                  <a:lnTo>
                    <a:pt x="26708" y="251256"/>
                  </a:lnTo>
                  <a:lnTo>
                    <a:pt x="27851" y="251078"/>
                  </a:lnTo>
                  <a:lnTo>
                    <a:pt x="28511" y="250177"/>
                  </a:lnTo>
                  <a:lnTo>
                    <a:pt x="25971" y="234353"/>
                  </a:lnTo>
                  <a:lnTo>
                    <a:pt x="25082" y="233705"/>
                  </a:lnTo>
                  <a:close/>
                </a:path>
                <a:path w="771525" h="408939">
                  <a:moveTo>
                    <a:pt x="768248" y="276555"/>
                  </a:moveTo>
                  <a:lnTo>
                    <a:pt x="767461" y="277329"/>
                  </a:lnTo>
                  <a:lnTo>
                    <a:pt x="767334" y="283705"/>
                  </a:lnTo>
                  <a:lnTo>
                    <a:pt x="766800" y="287832"/>
                  </a:lnTo>
                  <a:lnTo>
                    <a:pt x="765581" y="292785"/>
                  </a:lnTo>
                  <a:lnTo>
                    <a:pt x="766152" y="293738"/>
                  </a:lnTo>
                  <a:lnTo>
                    <a:pt x="767245" y="294004"/>
                  </a:lnTo>
                  <a:lnTo>
                    <a:pt x="767524" y="294017"/>
                  </a:lnTo>
                  <a:lnTo>
                    <a:pt x="768329" y="294004"/>
                  </a:lnTo>
                  <a:lnTo>
                    <a:pt x="769035" y="293484"/>
                  </a:lnTo>
                  <a:lnTo>
                    <a:pt x="770280" y="288429"/>
                  </a:lnTo>
                  <a:lnTo>
                    <a:pt x="770851" y="284035"/>
                  </a:lnTo>
                  <a:lnTo>
                    <a:pt x="770941" y="277329"/>
                  </a:lnTo>
                  <a:lnTo>
                    <a:pt x="770191" y="276567"/>
                  </a:lnTo>
                  <a:lnTo>
                    <a:pt x="768248" y="276555"/>
                  </a:lnTo>
                  <a:close/>
                </a:path>
                <a:path w="771525" h="408939">
                  <a:moveTo>
                    <a:pt x="32550" y="280022"/>
                  </a:moveTo>
                  <a:lnTo>
                    <a:pt x="30594" y="280352"/>
                  </a:lnTo>
                  <a:lnTo>
                    <a:pt x="29933" y="281254"/>
                  </a:lnTo>
                  <a:lnTo>
                    <a:pt x="32473" y="296976"/>
                  </a:lnTo>
                  <a:lnTo>
                    <a:pt x="33223" y="297599"/>
                  </a:lnTo>
                  <a:lnTo>
                    <a:pt x="34162" y="297599"/>
                  </a:lnTo>
                  <a:lnTo>
                    <a:pt x="35306" y="297421"/>
                  </a:lnTo>
                  <a:lnTo>
                    <a:pt x="35953" y="296519"/>
                  </a:lnTo>
                  <a:lnTo>
                    <a:pt x="33413" y="280695"/>
                  </a:lnTo>
                  <a:lnTo>
                    <a:pt x="32550" y="280022"/>
                  </a:lnTo>
                  <a:close/>
                </a:path>
                <a:path w="771525" h="408939">
                  <a:moveTo>
                    <a:pt x="750722" y="318325"/>
                  </a:moveTo>
                  <a:lnTo>
                    <a:pt x="746709" y="322148"/>
                  </a:lnTo>
                  <a:lnTo>
                    <a:pt x="743016" y="324891"/>
                  </a:lnTo>
                  <a:lnTo>
                    <a:pt x="738251" y="327621"/>
                  </a:lnTo>
                  <a:lnTo>
                    <a:pt x="737946" y="328688"/>
                  </a:lnTo>
                  <a:lnTo>
                    <a:pt x="738759" y="330111"/>
                  </a:lnTo>
                  <a:lnTo>
                    <a:pt x="739355" y="330428"/>
                  </a:lnTo>
                  <a:lnTo>
                    <a:pt x="740257" y="330428"/>
                  </a:lnTo>
                  <a:lnTo>
                    <a:pt x="753173" y="319760"/>
                  </a:lnTo>
                  <a:lnTo>
                    <a:pt x="751840" y="318363"/>
                  </a:lnTo>
                  <a:lnTo>
                    <a:pt x="750722" y="318325"/>
                  </a:lnTo>
                  <a:close/>
                </a:path>
                <a:path w="771525" h="408939">
                  <a:moveTo>
                    <a:pt x="709269" y="335178"/>
                  </a:moveTo>
                  <a:lnTo>
                    <a:pt x="708279" y="335330"/>
                  </a:lnTo>
                  <a:lnTo>
                    <a:pt x="693343" y="337146"/>
                  </a:lnTo>
                  <a:lnTo>
                    <a:pt x="692824" y="337819"/>
                  </a:lnTo>
                  <a:lnTo>
                    <a:pt x="692740" y="338708"/>
                  </a:lnTo>
                  <a:lnTo>
                    <a:pt x="692886" y="339890"/>
                  </a:lnTo>
                  <a:lnTo>
                    <a:pt x="693635" y="340537"/>
                  </a:lnTo>
                  <a:lnTo>
                    <a:pt x="694664" y="340537"/>
                  </a:lnTo>
                  <a:lnTo>
                    <a:pt x="709676" y="338708"/>
                  </a:lnTo>
                  <a:lnTo>
                    <a:pt x="710361" y="337819"/>
                  </a:lnTo>
                  <a:lnTo>
                    <a:pt x="710133" y="335902"/>
                  </a:lnTo>
                  <a:lnTo>
                    <a:pt x="709269" y="335178"/>
                  </a:lnTo>
                  <a:close/>
                </a:path>
                <a:path w="771525" h="408939">
                  <a:moveTo>
                    <a:pt x="39979" y="326377"/>
                  </a:moveTo>
                  <a:lnTo>
                    <a:pt x="38036" y="326694"/>
                  </a:lnTo>
                  <a:lnTo>
                    <a:pt x="37388" y="327596"/>
                  </a:lnTo>
                  <a:lnTo>
                    <a:pt x="39954" y="343331"/>
                  </a:lnTo>
                  <a:lnTo>
                    <a:pt x="40690" y="343928"/>
                  </a:lnTo>
                  <a:lnTo>
                    <a:pt x="41630" y="343928"/>
                  </a:lnTo>
                  <a:lnTo>
                    <a:pt x="42798" y="343738"/>
                  </a:lnTo>
                  <a:lnTo>
                    <a:pt x="43434" y="342823"/>
                  </a:lnTo>
                  <a:lnTo>
                    <a:pt x="40868" y="327037"/>
                  </a:lnTo>
                  <a:lnTo>
                    <a:pt x="39979" y="326377"/>
                  </a:lnTo>
                  <a:close/>
                </a:path>
                <a:path w="771525" h="408939">
                  <a:moveTo>
                    <a:pt x="662686" y="340880"/>
                  </a:moveTo>
                  <a:lnTo>
                    <a:pt x="646760" y="342836"/>
                  </a:lnTo>
                  <a:lnTo>
                    <a:pt x="646223" y="343509"/>
                  </a:lnTo>
                  <a:lnTo>
                    <a:pt x="646149" y="344385"/>
                  </a:lnTo>
                  <a:lnTo>
                    <a:pt x="646303" y="345566"/>
                  </a:lnTo>
                  <a:lnTo>
                    <a:pt x="647052" y="346227"/>
                  </a:lnTo>
                  <a:lnTo>
                    <a:pt x="648004" y="346227"/>
                  </a:lnTo>
                  <a:lnTo>
                    <a:pt x="663079" y="344385"/>
                  </a:lnTo>
                  <a:lnTo>
                    <a:pt x="663778" y="343509"/>
                  </a:lnTo>
                  <a:lnTo>
                    <a:pt x="663536" y="341579"/>
                  </a:lnTo>
                  <a:lnTo>
                    <a:pt x="662686" y="340880"/>
                  </a:lnTo>
                  <a:close/>
                </a:path>
                <a:path w="771525" h="408939">
                  <a:moveTo>
                    <a:pt x="616102" y="346582"/>
                  </a:moveTo>
                  <a:lnTo>
                    <a:pt x="600163" y="348513"/>
                  </a:lnTo>
                  <a:lnTo>
                    <a:pt x="599637" y="349186"/>
                  </a:lnTo>
                  <a:lnTo>
                    <a:pt x="599562" y="350075"/>
                  </a:lnTo>
                  <a:lnTo>
                    <a:pt x="599706" y="351256"/>
                  </a:lnTo>
                  <a:lnTo>
                    <a:pt x="600468" y="351904"/>
                  </a:lnTo>
                  <a:lnTo>
                    <a:pt x="601484" y="351904"/>
                  </a:lnTo>
                  <a:lnTo>
                    <a:pt x="616496" y="350075"/>
                  </a:lnTo>
                  <a:lnTo>
                    <a:pt x="617181" y="349186"/>
                  </a:lnTo>
                  <a:lnTo>
                    <a:pt x="616953" y="347268"/>
                  </a:lnTo>
                  <a:lnTo>
                    <a:pt x="616102" y="346582"/>
                  </a:lnTo>
                  <a:close/>
                </a:path>
                <a:path w="771525" h="408939">
                  <a:moveTo>
                    <a:pt x="569506" y="352234"/>
                  </a:moveTo>
                  <a:lnTo>
                    <a:pt x="568515" y="352374"/>
                  </a:lnTo>
                  <a:lnTo>
                    <a:pt x="553580" y="354202"/>
                  </a:lnTo>
                  <a:lnTo>
                    <a:pt x="553043" y="354876"/>
                  </a:lnTo>
                  <a:lnTo>
                    <a:pt x="552969" y="355752"/>
                  </a:lnTo>
                  <a:lnTo>
                    <a:pt x="553123" y="356933"/>
                  </a:lnTo>
                  <a:lnTo>
                    <a:pt x="553872" y="357593"/>
                  </a:lnTo>
                  <a:lnTo>
                    <a:pt x="554888" y="357593"/>
                  </a:lnTo>
                  <a:lnTo>
                    <a:pt x="569912" y="355752"/>
                  </a:lnTo>
                  <a:lnTo>
                    <a:pt x="570598" y="354876"/>
                  </a:lnTo>
                  <a:lnTo>
                    <a:pt x="570357" y="352945"/>
                  </a:lnTo>
                  <a:lnTo>
                    <a:pt x="569506" y="352234"/>
                  </a:lnTo>
                  <a:close/>
                </a:path>
                <a:path w="771525" h="408939">
                  <a:moveTo>
                    <a:pt x="522922" y="357936"/>
                  </a:moveTo>
                  <a:lnTo>
                    <a:pt x="506984" y="359879"/>
                  </a:lnTo>
                  <a:lnTo>
                    <a:pt x="506447" y="360565"/>
                  </a:lnTo>
                  <a:lnTo>
                    <a:pt x="506382" y="361441"/>
                  </a:lnTo>
                  <a:lnTo>
                    <a:pt x="506526" y="362623"/>
                  </a:lnTo>
                  <a:lnTo>
                    <a:pt x="507288" y="363270"/>
                  </a:lnTo>
                  <a:lnTo>
                    <a:pt x="508304" y="363270"/>
                  </a:lnTo>
                  <a:lnTo>
                    <a:pt x="523316" y="361441"/>
                  </a:lnTo>
                  <a:lnTo>
                    <a:pt x="524002" y="360565"/>
                  </a:lnTo>
                  <a:lnTo>
                    <a:pt x="523773" y="358635"/>
                  </a:lnTo>
                  <a:lnTo>
                    <a:pt x="522922" y="357936"/>
                  </a:lnTo>
                  <a:close/>
                </a:path>
                <a:path w="771525" h="408939">
                  <a:moveTo>
                    <a:pt x="476326" y="363639"/>
                  </a:moveTo>
                  <a:lnTo>
                    <a:pt x="475335" y="363740"/>
                  </a:lnTo>
                  <a:lnTo>
                    <a:pt x="460400" y="365569"/>
                  </a:lnTo>
                  <a:lnTo>
                    <a:pt x="459863" y="366242"/>
                  </a:lnTo>
                  <a:lnTo>
                    <a:pt x="459789" y="367118"/>
                  </a:lnTo>
                  <a:lnTo>
                    <a:pt x="459943" y="368299"/>
                  </a:lnTo>
                  <a:lnTo>
                    <a:pt x="460692" y="368960"/>
                  </a:lnTo>
                  <a:lnTo>
                    <a:pt x="461644" y="368960"/>
                  </a:lnTo>
                  <a:lnTo>
                    <a:pt x="476732" y="367118"/>
                  </a:lnTo>
                  <a:lnTo>
                    <a:pt x="477418" y="366242"/>
                  </a:lnTo>
                  <a:lnTo>
                    <a:pt x="477177" y="364312"/>
                  </a:lnTo>
                  <a:lnTo>
                    <a:pt x="476326" y="363639"/>
                  </a:lnTo>
                  <a:close/>
                </a:path>
                <a:path w="771525" h="408939">
                  <a:moveTo>
                    <a:pt x="429679" y="369277"/>
                  </a:moveTo>
                  <a:lnTo>
                    <a:pt x="428752" y="369430"/>
                  </a:lnTo>
                  <a:lnTo>
                    <a:pt x="413804" y="371246"/>
                  </a:lnTo>
                  <a:lnTo>
                    <a:pt x="413277" y="371919"/>
                  </a:lnTo>
                  <a:lnTo>
                    <a:pt x="413202" y="372808"/>
                  </a:lnTo>
                  <a:lnTo>
                    <a:pt x="413346" y="373976"/>
                  </a:lnTo>
                  <a:lnTo>
                    <a:pt x="414096" y="374637"/>
                  </a:lnTo>
                  <a:lnTo>
                    <a:pt x="415124" y="374637"/>
                  </a:lnTo>
                  <a:lnTo>
                    <a:pt x="430136" y="372808"/>
                  </a:lnTo>
                  <a:lnTo>
                    <a:pt x="430822" y="371919"/>
                  </a:lnTo>
                  <a:lnTo>
                    <a:pt x="430593" y="370001"/>
                  </a:lnTo>
                  <a:lnTo>
                    <a:pt x="429679" y="369277"/>
                  </a:lnTo>
                  <a:close/>
                </a:path>
                <a:path w="771525" h="408939">
                  <a:moveTo>
                    <a:pt x="383146" y="374980"/>
                  </a:moveTo>
                  <a:lnTo>
                    <a:pt x="367220" y="376923"/>
                  </a:lnTo>
                  <a:lnTo>
                    <a:pt x="366681" y="377609"/>
                  </a:lnTo>
                  <a:lnTo>
                    <a:pt x="366604" y="378485"/>
                  </a:lnTo>
                  <a:lnTo>
                    <a:pt x="366750" y="379666"/>
                  </a:lnTo>
                  <a:lnTo>
                    <a:pt x="367512" y="380326"/>
                  </a:lnTo>
                  <a:lnTo>
                    <a:pt x="368465" y="380326"/>
                  </a:lnTo>
                  <a:lnTo>
                    <a:pt x="383540" y="378485"/>
                  </a:lnTo>
                  <a:lnTo>
                    <a:pt x="384238" y="377609"/>
                  </a:lnTo>
                  <a:lnTo>
                    <a:pt x="383997" y="375678"/>
                  </a:lnTo>
                  <a:lnTo>
                    <a:pt x="383146" y="374980"/>
                  </a:lnTo>
                  <a:close/>
                </a:path>
                <a:path w="771525" h="408939">
                  <a:moveTo>
                    <a:pt x="53530" y="370420"/>
                  </a:moveTo>
                  <a:lnTo>
                    <a:pt x="51930" y="371513"/>
                  </a:lnTo>
                  <a:lnTo>
                    <a:pt x="51714" y="372605"/>
                  </a:lnTo>
                  <a:lnTo>
                    <a:pt x="54914" y="377380"/>
                  </a:lnTo>
                  <a:lnTo>
                    <a:pt x="57937" y="381152"/>
                  </a:lnTo>
                  <a:lnTo>
                    <a:pt x="61607" y="384962"/>
                  </a:lnTo>
                  <a:lnTo>
                    <a:pt x="62064" y="385140"/>
                  </a:lnTo>
                  <a:lnTo>
                    <a:pt x="62966" y="385140"/>
                  </a:lnTo>
                  <a:lnTo>
                    <a:pt x="63424" y="384962"/>
                  </a:lnTo>
                  <a:lnTo>
                    <a:pt x="64452" y="383984"/>
                  </a:lnTo>
                  <a:lnTo>
                    <a:pt x="64477" y="382866"/>
                  </a:lnTo>
                  <a:lnTo>
                    <a:pt x="60629" y="378853"/>
                  </a:lnTo>
                  <a:lnTo>
                    <a:pt x="57721" y="375246"/>
                  </a:lnTo>
                  <a:lnTo>
                    <a:pt x="54635" y="370636"/>
                  </a:lnTo>
                  <a:lnTo>
                    <a:pt x="53530" y="370420"/>
                  </a:lnTo>
                  <a:close/>
                </a:path>
                <a:path w="771525" h="408939">
                  <a:moveTo>
                    <a:pt x="336562" y="380682"/>
                  </a:moveTo>
                  <a:lnTo>
                    <a:pt x="320624" y="382612"/>
                  </a:lnTo>
                  <a:lnTo>
                    <a:pt x="320097" y="383285"/>
                  </a:lnTo>
                  <a:lnTo>
                    <a:pt x="320022" y="384174"/>
                  </a:lnTo>
                  <a:lnTo>
                    <a:pt x="320167" y="385356"/>
                  </a:lnTo>
                  <a:lnTo>
                    <a:pt x="320916" y="386003"/>
                  </a:lnTo>
                  <a:lnTo>
                    <a:pt x="321945" y="386003"/>
                  </a:lnTo>
                  <a:lnTo>
                    <a:pt x="336956" y="384174"/>
                  </a:lnTo>
                  <a:lnTo>
                    <a:pt x="337642" y="383285"/>
                  </a:lnTo>
                  <a:lnTo>
                    <a:pt x="337413" y="381368"/>
                  </a:lnTo>
                  <a:lnTo>
                    <a:pt x="336562" y="380682"/>
                  </a:lnTo>
                  <a:close/>
                </a:path>
                <a:path w="771525" h="408939">
                  <a:moveTo>
                    <a:pt x="289966" y="386321"/>
                  </a:moveTo>
                  <a:lnTo>
                    <a:pt x="288975" y="386473"/>
                  </a:lnTo>
                  <a:lnTo>
                    <a:pt x="274040" y="388289"/>
                  </a:lnTo>
                  <a:lnTo>
                    <a:pt x="273501" y="388975"/>
                  </a:lnTo>
                  <a:lnTo>
                    <a:pt x="273425" y="389851"/>
                  </a:lnTo>
                  <a:lnTo>
                    <a:pt x="273570" y="391032"/>
                  </a:lnTo>
                  <a:lnTo>
                    <a:pt x="274332" y="391680"/>
                  </a:lnTo>
                  <a:lnTo>
                    <a:pt x="275348" y="391680"/>
                  </a:lnTo>
                  <a:lnTo>
                    <a:pt x="290360" y="389851"/>
                  </a:lnTo>
                  <a:lnTo>
                    <a:pt x="291058" y="388975"/>
                  </a:lnTo>
                  <a:lnTo>
                    <a:pt x="290817" y="387045"/>
                  </a:lnTo>
                  <a:lnTo>
                    <a:pt x="289966" y="386321"/>
                  </a:lnTo>
                  <a:close/>
                </a:path>
                <a:path w="771525" h="408939">
                  <a:moveTo>
                    <a:pt x="243382" y="392023"/>
                  </a:moveTo>
                  <a:lnTo>
                    <a:pt x="242379" y="392163"/>
                  </a:lnTo>
                  <a:lnTo>
                    <a:pt x="227444" y="393979"/>
                  </a:lnTo>
                  <a:lnTo>
                    <a:pt x="226917" y="394652"/>
                  </a:lnTo>
                  <a:lnTo>
                    <a:pt x="226843" y="395541"/>
                  </a:lnTo>
                  <a:lnTo>
                    <a:pt x="226987" y="396709"/>
                  </a:lnTo>
                  <a:lnTo>
                    <a:pt x="227736" y="397370"/>
                  </a:lnTo>
                  <a:lnTo>
                    <a:pt x="228765" y="397370"/>
                  </a:lnTo>
                  <a:lnTo>
                    <a:pt x="243776" y="395541"/>
                  </a:lnTo>
                  <a:lnTo>
                    <a:pt x="244462" y="394652"/>
                  </a:lnTo>
                  <a:lnTo>
                    <a:pt x="244233" y="392722"/>
                  </a:lnTo>
                  <a:lnTo>
                    <a:pt x="243382" y="392023"/>
                  </a:lnTo>
                  <a:close/>
                </a:path>
                <a:path w="771525" h="408939">
                  <a:moveTo>
                    <a:pt x="196723" y="397725"/>
                  </a:moveTo>
                  <a:lnTo>
                    <a:pt x="180860" y="399656"/>
                  </a:lnTo>
                  <a:lnTo>
                    <a:pt x="180321" y="400342"/>
                  </a:lnTo>
                  <a:lnTo>
                    <a:pt x="180245" y="401218"/>
                  </a:lnTo>
                  <a:lnTo>
                    <a:pt x="180390" y="402399"/>
                  </a:lnTo>
                  <a:lnTo>
                    <a:pt x="181152" y="403047"/>
                  </a:lnTo>
                  <a:lnTo>
                    <a:pt x="182168" y="403047"/>
                  </a:lnTo>
                  <a:lnTo>
                    <a:pt x="197180" y="401218"/>
                  </a:lnTo>
                  <a:lnTo>
                    <a:pt x="197878" y="400342"/>
                  </a:lnTo>
                  <a:lnTo>
                    <a:pt x="197637" y="398411"/>
                  </a:lnTo>
                  <a:lnTo>
                    <a:pt x="196723" y="397725"/>
                  </a:lnTo>
                  <a:close/>
                </a:path>
                <a:path w="771525" h="408939">
                  <a:moveTo>
                    <a:pt x="89217" y="399859"/>
                  </a:moveTo>
                  <a:lnTo>
                    <a:pt x="88176" y="400278"/>
                  </a:lnTo>
                  <a:lnTo>
                    <a:pt x="87414" y="402069"/>
                  </a:lnTo>
                  <a:lnTo>
                    <a:pt x="87833" y="403110"/>
                  </a:lnTo>
                  <a:lnTo>
                    <a:pt x="93141" y="405345"/>
                  </a:lnTo>
                  <a:lnTo>
                    <a:pt x="97751" y="406819"/>
                  </a:lnTo>
                  <a:lnTo>
                    <a:pt x="102400" y="407885"/>
                  </a:lnTo>
                  <a:lnTo>
                    <a:pt x="102793" y="407923"/>
                  </a:lnTo>
                  <a:lnTo>
                    <a:pt x="103606" y="407923"/>
                  </a:lnTo>
                  <a:lnTo>
                    <a:pt x="104330" y="407365"/>
                  </a:lnTo>
                  <a:lnTo>
                    <a:pt x="104724" y="405599"/>
                  </a:lnTo>
                  <a:lnTo>
                    <a:pt x="104127" y="404660"/>
                  </a:lnTo>
                  <a:lnTo>
                    <a:pt x="98729" y="403440"/>
                  </a:lnTo>
                  <a:lnTo>
                    <a:pt x="94322" y="402018"/>
                  </a:lnTo>
                  <a:lnTo>
                    <a:pt x="89217" y="399859"/>
                  </a:lnTo>
                  <a:close/>
                </a:path>
                <a:path w="771525" h="408939">
                  <a:moveTo>
                    <a:pt x="150202" y="403364"/>
                  </a:moveTo>
                  <a:lnTo>
                    <a:pt x="149199" y="403517"/>
                  </a:lnTo>
                  <a:lnTo>
                    <a:pt x="134264" y="405345"/>
                  </a:lnTo>
                  <a:lnTo>
                    <a:pt x="133737" y="406018"/>
                  </a:lnTo>
                  <a:lnTo>
                    <a:pt x="133661" y="406895"/>
                  </a:lnTo>
                  <a:lnTo>
                    <a:pt x="133807" y="408076"/>
                  </a:lnTo>
                  <a:lnTo>
                    <a:pt x="134569" y="408736"/>
                  </a:lnTo>
                  <a:lnTo>
                    <a:pt x="135585" y="408736"/>
                  </a:lnTo>
                  <a:lnTo>
                    <a:pt x="150596" y="406895"/>
                  </a:lnTo>
                  <a:lnTo>
                    <a:pt x="151282" y="406018"/>
                  </a:lnTo>
                  <a:lnTo>
                    <a:pt x="151053" y="404088"/>
                  </a:lnTo>
                  <a:lnTo>
                    <a:pt x="150202" y="403364"/>
                  </a:lnTo>
                  <a:close/>
                </a:path>
              </a:pathLst>
            </a:custGeom>
            <a:solidFill>
              <a:srgbClr val="FFFFFF"/>
            </a:solidFill>
          </p:spPr>
          <p:txBody>
            <a:bodyPr wrap="square" lIns="0" tIns="0" rIns="0" bIns="0" rtlCol="0"/>
            <a:lstStyle/>
            <a:p>
              <a:endParaRPr/>
            </a:p>
          </p:txBody>
        </p:sp>
        <p:pic>
          <p:nvPicPr>
            <p:cNvPr id="21" name="object 21"/>
            <p:cNvPicPr/>
            <p:nvPr/>
          </p:nvPicPr>
          <p:blipFill>
            <a:blip r:embed="rId11" cstate="print"/>
            <a:stretch>
              <a:fillRect/>
            </a:stretch>
          </p:blipFill>
          <p:spPr>
            <a:xfrm>
              <a:off x="8304682" y="3013570"/>
              <a:ext cx="107772" cy="101828"/>
            </a:xfrm>
            <a:prstGeom prst="rect">
              <a:avLst/>
            </a:prstGeom>
          </p:spPr>
        </p:pic>
        <p:pic>
          <p:nvPicPr>
            <p:cNvPr id="22" name="object 22"/>
            <p:cNvPicPr/>
            <p:nvPr/>
          </p:nvPicPr>
          <p:blipFill>
            <a:blip r:embed="rId12" cstate="print"/>
            <a:stretch>
              <a:fillRect/>
            </a:stretch>
          </p:blipFill>
          <p:spPr>
            <a:xfrm>
              <a:off x="8611310" y="3036023"/>
              <a:ext cx="107772" cy="40131"/>
            </a:xfrm>
            <a:prstGeom prst="rect">
              <a:avLst/>
            </a:prstGeom>
          </p:spPr>
        </p:pic>
        <p:pic>
          <p:nvPicPr>
            <p:cNvPr id="23" name="object 23"/>
            <p:cNvPicPr/>
            <p:nvPr/>
          </p:nvPicPr>
          <p:blipFill>
            <a:blip r:embed="rId13" cstate="print"/>
            <a:stretch>
              <a:fillRect/>
            </a:stretch>
          </p:blipFill>
          <p:spPr>
            <a:xfrm>
              <a:off x="8309402" y="2891079"/>
              <a:ext cx="373518" cy="160489"/>
            </a:xfrm>
            <a:prstGeom prst="rect">
              <a:avLst/>
            </a:prstGeom>
          </p:spPr>
        </p:pic>
        <p:pic>
          <p:nvPicPr>
            <p:cNvPr id="24" name="object 24"/>
            <p:cNvPicPr/>
            <p:nvPr/>
          </p:nvPicPr>
          <p:blipFill>
            <a:blip r:embed="rId14" cstate="print"/>
            <a:stretch>
              <a:fillRect/>
            </a:stretch>
          </p:blipFill>
          <p:spPr>
            <a:xfrm>
              <a:off x="8314975" y="2936915"/>
              <a:ext cx="108620" cy="82613"/>
            </a:xfrm>
            <a:prstGeom prst="rect">
              <a:avLst/>
            </a:prstGeom>
          </p:spPr>
        </p:pic>
        <p:pic>
          <p:nvPicPr>
            <p:cNvPr id="25" name="object 25"/>
            <p:cNvPicPr/>
            <p:nvPr/>
          </p:nvPicPr>
          <p:blipFill>
            <a:blip r:embed="rId15" cstate="print"/>
            <a:stretch>
              <a:fillRect/>
            </a:stretch>
          </p:blipFill>
          <p:spPr>
            <a:xfrm>
              <a:off x="8121205" y="3045485"/>
              <a:ext cx="826770" cy="364007"/>
            </a:xfrm>
            <a:prstGeom prst="rect">
              <a:avLst/>
            </a:prstGeom>
          </p:spPr>
        </p:pic>
        <p:sp>
          <p:nvSpPr>
            <p:cNvPr id="26" name="object 26"/>
            <p:cNvSpPr/>
            <p:nvPr/>
          </p:nvSpPr>
          <p:spPr>
            <a:xfrm>
              <a:off x="8146422" y="3071138"/>
              <a:ext cx="775335" cy="313055"/>
            </a:xfrm>
            <a:custGeom>
              <a:avLst/>
              <a:gdLst/>
              <a:ahLst/>
              <a:cxnLst/>
              <a:rect l="l" t="t" r="r" b="b"/>
              <a:pathLst>
                <a:path w="775334" h="313054">
                  <a:moveTo>
                    <a:pt x="686777" y="1320"/>
                  </a:moveTo>
                  <a:lnTo>
                    <a:pt x="685736" y="1460"/>
                  </a:lnTo>
                  <a:lnTo>
                    <a:pt x="670686" y="2400"/>
                  </a:lnTo>
                  <a:lnTo>
                    <a:pt x="669963" y="3238"/>
                  </a:lnTo>
                  <a:lnTo>
                    <a:pt x="670064" y="4927"/>
                  </a:lnTo>
                  <a:lnTo>
                    <a:pt x="670174" y="5232"/>
                  </a:lnTo>
                  <a:lnTo>
                    <a:pt x="670852" y="5854"/>
                  </a:lnTo>
                  <a:lnTo>
                    <a:pt x="671893" y="5854"/>
                  </a:lnTo>
                  <a:lnTo>
                    <a:pt x="686904" y="4927"/>
                  </a:lnTo>
                  <a:lnTo>
                    <a:pt x="687641" y="4089"/>
                  </a:lnTo>
                  <a:lnTo>
                    <a:pt x="687539" y="2159"/>
                  </a:lnTo>
                  <a:lnTo>
                    <a:pt x="686777" y="1320"/>
                  </a:lnTo>
                  <a:close/>
                </a:path>
                <a:path w="775334" h="313054">
                  <a:moveTo>
                    <a:pt x="639838" y="4724"/>
                  </a:moveTo>
                  <a:lnTo>
                    <a:pt x="638873" y="4775"/>
                  </a:lnTo>
                  <a:lnTo>
                    <a:pt x="623862" y="6045"/>
                  </a:lnTo>
                  <a:lnTo>
                    <a:pt x="623150" y="6896"/>
                  </a:lnTo>
                  <a:lnTo>
                    <a:pt x="623303" y="8775"/>
                  </a:lnTo>
                  <a:lnTo>
                    <a:pt x="624077" y="9474"/>
                  </a:lnTo>
                  <a:lnTo>
                    <a:pt x="625030" y="9474"/>
                  </a:lnTo>
                  <a:lnTo>
                    <a:pt x="640130" y="8216"/>
                  </a:lnTo>
                  <a:lnTo>
                    <a:pt x="640841" y="7366"/>
                  </a:lnTo>
                  <a:lnTo>
                    <a:pt x="640689" y="5422"/>
                  </a:lnTo>
                  <a:lnTo>
                    <a:pt x="639838" y="4724"/>
                  </a:lnTo>
                  <a:close/>
                </a:path>
                <a:path w="775334" h="313054">
                  <a:moveTo>
                    <a:pt x="728821" y="3517"/>
                  </a:moveTo>
                  <a:lnTo>
                    <a:pt x="725093" y="3517"/>
                  </a:lnTo>
                  <a:lnTo>
                    <a:pt x="727138" y="9283"/>
                  </a:lnTo>
                  <a:lnTo>
                    <a:pt x="727811" y="9728"/>
                  </a:lnTo>
                  <a:lnTo>
                    <a:pt x="728738" y="9728"/>
                  </a:lnTo>
                  <a:lnTo>
                    <a:pt x="728929" y="9702"/>
                  </a:lnTo>
                  <a:lnTo>
                    <a:pt x="730046" y="9309"/>
                  </a:lnTo>
                  <a:lnTo>
                    <a:pt x="730529" y="8305"/>
                  </a:lnTo>
                  <a:lnTo>
                    <a:pt x="728821" y="3517"/>
                  </a:lnTo>
                  <a:close/>
                </a:path>
                <a:path w="775334" h="313054">
                  <a:moveTo>
                    <a:pt x="726757" y="0"/>
                  </a:moveTo>
                  <a:lnTo>
                    <a:pt x="723328" y="0"/>
                  </a:lnTo>
                  <a:lnTo>
                    <a:pt x="717651" y="114"/>
                  </a:lnTo>
                  <a:lnTo>
                    <a:pt x="716876" y="914"/>
                  </a:lnTo>
                  <a:lnTo>
                    <a:pt x="716914" y="2844"/>
                  </a:lnTo>
                  <a:lnTo>
                    <a:pt x="717702" y="3606"/>
                  </a:lnTo>
                  <a:lnTo>
                    <a:pt x="725093" y="3517"/>
                  </a:lnTo>
                  <a:lnTo>
                    <a:pt x="728821" y="3517"/>
                  </a:lnTo>
                  <a:lnTo>
                    <a:pt x="727811" y="685"/>
                  </a:lnTo>
                  <a:lnTo>
                    <a:pt x="726757" y="0"/>
                  </a:lnTo>
                  <a:close/>
                </a:path>
                <a:path w="775334" h="313054">
                  <a:moveTo>
                    <a:pt x="593089" y="8801"/>
                  </a:moveTo>
                  <a:lnTo>
                    <a:pt x="592099" y="8928"/>
                  </a:lnTo>
                  <a:lnTo>
                    <a:pt x="577100" y="10375"/>
                  </a:lnTo>
                  <a:lnTo>
                    <a:pt x="576402" y="11239"/>
                  </a:lnTo>
                  <a:lnTo>
                    <a:pt x="576579" y="13119"/>
                  </a:lnTo>
                  <a:lnTo>
                    <a:pt x="577354" y="13792"/>
                  </a:lnTo>
                  <a:lnTo>
                    <a:pt x="578408" y="13792"/>
                  </a:lnTo>
                  <a:lnTo>
                    <a:pt x="593394" y="12344"/>
                  </a:lnTo>
                  <a:lnTo>
                    <a:pt x="594105" y="11480"/>
                  </a:lnTo>
                  <a:lnTo>
                    <a:pt x="593928" y="9550"/>
                  </a:lnTo>
                  <a:lnTo>
                    <a:pt x="593089" y="8801"/>
                  </a:lnTo>
                  <a:close/>
                </a:path>
                <a:path w="775334" h="313054">
                  <a:moveTo>
                    <a:pt x="546417" y="13550"/>
                  </a:moveTo>
                  <a:lnTo>
                    <a:pt x="545363" y="13576"/>
                  </a:lnTo>
                  <a:lnTo>
                    <a:pt x="530390" y="15163"/>
                  </a:lnTo>
                  <a:lnTo>
                    <a:pt x="529691" y="16027"/>
                  </a:lnTo>
                  <a:lnTo>
                    <a:pt x="529894" y="17894"/>
                  </a:lnTo>
                  <a:lnTo>
                    <a:pt x="530656" y="18567"/>
                  </a:lnTo>
                  <a:lnTo>
                    <a:pt x="531609" y="18567"/>
                  </a:lnTo>
                  <a:lnTo>
                    <a:pt x="546696" y="16979"/>
                  </a:lnTo>
                  <a:lnTo>
                    <a:pt x="547408" y="16116"/>
                  </a:lnTo>
                  <a:lnTo>
                    <a:pt x="547204" y="14185"/>
                  </a:lnTo>
                  <a:lnTo>
                    <a:pt x="546417" y="13550"/>
                  </a:lnTo>
                  <a:close/>
                </a:path>
                <a:path w="775334" h="313054">
                  <a:moveTo>
                    <a:pt x="499757" y="18542"/>
                  </a:moveTo>
                  <a:lnTo>
                    <a:pt x="498690" y="18592"/>
                  </a:lnTo>
                  <a:lnTo>
                    <a:pt x="483730" y="20256"/>
                  </a:lnTo>
                  <a:lnTo>
                    <a:pt x="483041" y="21120"/>
                  </a:lnTo>
                  <a:lnTo>
                    <a:pt x="483234" y="22999"/>
                  </a:lnTo>
                  <a:lnTo>
                    <a:pt x="483996" y="23660"/>
                  </a:lnTo>
                  <a:lnTo>
                    <a:pt x="485076" y="23660"/>
                  </a:lnTo>
                  <a:lnTo>
                    <a:pt x="500037" y="21983"/>
                  </a:lnTo>
                  <a:lnTo>
                    <a:pt x="500725" y="21132"/>
                  </a:lnTo>
                  <a:lnTo>
                    <a:pt x="500519" y="19202"/>
                  </a:lnTo>
                  <a:lnTo>
                    <a:pt x="499757" y="18542"/>
                  </a:lnTo>
                  <a:close/>
                </a:path>
                <a:path w="775334" h="313054">
                  <a:moveTo>
                    <a:pt x="453047" y="23723"/>
                  </a:moveTo>
                  <a:lnTo>
                    <a:pt x="452043" y="23876"/>
                  </a:lnTo>
                  <a:lnTo>
                    <a:pt x="437083" y="25603"/>
                  </a:lnTo>
                  <a:lnTo>
                    <a:pt x="436476" y="26377"/>
                  </a:lnTo>
                  <a:lnTo>
                    <a:pt x="436486" y="27254"/>
                  </a:lnTo>
                  <a:lnTo>
                    <a:pt x="436613" y="28346"/>
                  </a:lnTo>
                  <a:lnTo>
                    <a:pt x="437375" y="29006"/>
                  </a:lnTo>
                  <a:lnTo>
                    <a:pt x="438315" y="29006"/>
                  </a:lnTo>
                  <a:lnTo>
                    <a:pt x="453415" y="27254"/>
                  </a:lnTo>
                  <a:lnTo>
                    <a:pt x="454021" y="26479"/>
                  </a:lnTo>
                  <a:lnTo>
                    <a:pt x="454014" y="25603"/>
                  </a:lnTo>
                  <a:lnTo>
                    <a:pt x="453885" y="24447"/>
                  </a:lnTo>
                  <a:lnTo>
                    <a:pt x="453047" y="23723"/>
                  </a:lnTo>
                  <a:close/>
                </a:path>
                <a:path w="775334" h="313054">
                  <a:moveTo>
                    <a:pt x="406450" y="29210"/>
                  </a:moveTo>
                  <a:lnTo>
                    <a:pt x="405409" y="29362"/>
                  </a:lnTo>
                  <a:lnTo>
                    <a:pt x="390461" y="31153"/>
                  </a:lnTo>
                  <a:lnTo>
                    <a:pt x="389912" y="31864"/>
                  </a:lnTo>
                  <a:lnTo>
                    <a:pt x="389861" y="32740"/>
                  </a:lnTo>
                  <a:lnTo>
                    <a:pt x="390004" y="33896"/>
                  </a:lnTo>
                  <a:lnTo>
                    <a:pt x="390766" y="34544"/>
                  </a:lnTo>
                  <a:lnTo>
                    <a:pt x="391782" y="34544"/>
                  </a:lnTo>
                  <a:lnTo>
                    <a:pt x="406793" y="32740"/>
                  </a:lnTo>
                  <a:lnTo>
                    <a:pt x="407479" y="31864"/>
                  </a:lnTo>
                  <a:lnTo>
                    <a:pt x="407250" y="29933"/>
                  </a:lnTo>
                  <a:lnTo>
                    <a:pt x="406450" y="29210"/>
                  </a:lnTo>
                  <a:close/>
                </a:path>
                <a:path w="775334" h="313054">
                  <a:moveTo>
                    <a:pt x="359841" y="34874"/>
                  </a:moveTo>
                  <a:lnTo>
                    <a:pt x="358813" y="35026"/>
                  </a:lnTo>
                  <a:lnTo>
                    <a:pt x="343877" y="36868"/>
                  </a:lnTo>
                  <a:lnTo>
                    <a:pt x="343371" y="37515"/>
                  </a:lnTo>
                  <a:lnTo>
                    <a:pt x="343271" y="38392"/>
                  </a:lnTo>
                  <a:lnTo>
                    <a:pt x="343420" y="39598"/>
                  </a:lnTo>
                  <a:lnTo>
                    <a:pt x="344182" y="40259"/>
                  </a:lnTo>
                  <a:lnTo>
                    <a:pt x="345198" y="40259"/>
                  </a:lnTo>
                  <a:lnTo>
                    <a:pt x="360210" y="38392"/>
                  </a:lnTo>
                  <a:lnTo>
                    <a:pt x="360895" y="37515"/>
                  </a:lnTo>
                  <a:lnTo>
                    <a:pt x="360654" y="35598"/>
                  </a:lnTo>
                  <a:lnTo>
                    <a:pt x="359841" y="34874"/>
                  </a:lnTo>
                  <a:close/>
                </a:path>
                <a:path w="775334" h="313054">
                  <a:moveTo>
                    <a:pt x="313232" y="40678"/>
                  </a:moveTo>
                  <a:lnTo>
                    <a:pt x="312242" y="40830"/>
                  </a:lnTo>
                  <a:lnTo>
                    <a:pt x="297306" y="42722"/>
                  </a:lnTo>
                  <a:lnTo>
                    <a:pt x="296621" y="43611"/>
                  </a:lnTo>
                  <a:lnTo>
                    <a:pt x="296849" y="45453"/>
                  </a:lnTo>
                  <a:lnTo>
                    <a:pt x="297611" y="46113"/>
                  </a:lnTo>
                  <a:lnTo>
                    <a:pt x="298551" y="46113"/>
                  </a:lnTo>
                  <a:lnTo>
                    <a:pt x="313639" y="44208"/>
                  </a:lnTo>
                  <a:lnTo>
                    <a:pt x="314324" y="43332"/>
                  </a:lnTo>
                  <a:lnTo>
                    <a:pt x="314096" y="41402"/>
                  </a:lnTo>
                  <a:lnTo>
                    <a:pt x="313232" y="40678"/>
                  </a:lnTo>
                  <a:close/>
                </a:path>
                <a:path w="775334" h="313054">
                  <a:moveTo>
                    <a:pt x="266611" y="46634"/>
                  </a:moveTo>
                  <a:lnTo>
                    <a:pt x="250736" y="48691"/>
                  </a:lnTo>
                  <a:lnTo>
                    <a:pt x="250050" y="49580"/>
                  </a:lnTo>
                  <a:lnTo>
                    <a:pt x="250291" y="51435"/>
                  </a:lnTo>
                  <a:lnTo>
                    <a:pt x="251053" y="52082"/>
                  </a:lnTo>
                  <a:lnTo>
                    <a:pt x="252006" y="52082"/>
                  </a:lnTo>
                  <a:lnTo>
                    <a:pt x="267093" y="50126"/>
                  </a:lnTo>
                  <a:lnTo>
                    <a:pt x="267766" y="49250"/>
                  </a:lnTo>
                  <a:lnTo>
                    <a:pt x="267525" y="47320"/>
                  </a:lnTo>
                  <a:lnTo>
                    <a:pt x="266611" y="46634"/>
                  </a:lnTo>
                  <a:close/>
                </a:path>
                <a:path w="775334" h="313054">
                  <a:moveTo>
                    <a:pt x="739330" y="37185"/>
                  </a:moveTo>
                  <a:lnTo>
                    <a:pt x="737450" y="37782"/>
                  </a:lnTo>
                  <a:lnTo>
                    <a:pt x="736942" y="38773"/>
                  </a:lnTo>
                  <a:lnTo>
                    <a:pt x="738581" y="43967"/>
                  </a:lnTo>
                  <a:lnTo>
                    <a:pt x="739965" y="48463"/>
                  </a:lnTo>
                  <a:lnTo>
                    <a:pt x="741591" y="53911"/>
                  </a:lnTo>
                  <a:lnTo>
                    <a:pt x="742289" y="54406"/>
                  </a:lnTo>
                  <a:lnTo>
                    <a:pt x="743216" y="54406"/>
                  </a:lnTo>
                  <a:lnTo>
                    <a:pt x="743381" y="54381"/>
                  </a:lnTo>
                  <a:lnTo>
                    <a:pt x="744486" y="54051"/>
                  </a:lnTo>
                  <a:lnTo>
                    <a:pt x="745020" y="53060"/>
                  </a:lnTo>
                  <a:lnTo>
                    <a:pt x="741933" y="42926"/>
                  </a:lnTo>
                  <a:lnTo>
                    <a:pt x="740295" y="37719"/>
                  </a:lnTo>
                  <a:lnTo>
                    <a:pt x="739330" y="37185"/>
                  </a:lnTo>
                  <a:close/>
                </a:path>
                <a:path w="775334" h="313054">
                  <a:moveTo>
                    <a:pt x="220078" y="52705"/>
                  </a:moveTo>
                  <a:lnTo>
                    <a:pt x="219100" y="52819"/>
                  </a:lnTo>
                  <a:lnTo>
                    <a:pt x="204177" y="54787"/>
                  </a:lnTo>
                  <a:lnTo>
                    <a:pt x="203492" y="55676"/>
                  </a:lnTo>
                  <a:lnTo>
                    <a:pt x="203746" y="57518"/>
                  </a:lnTo>
                  <a:lnTo>
                    <a:pt x="204495" y="58166"/>
                  </a:lnTo>
                  <a:lnTo>
                    <a:pt x="205524" y="58166"/>
                  </a:lnTo>
                  <a:lnTo>
                    <a:pt x="220522" y="56184"/>
                  </a:lnTo>
                  <a:lnTo>
                    <a:pt x="221208" y="55308"/>
                  </a:lnTo>
                  <a:lnTo>
                    <a:pt x="220954" y="53378"/>
                  </a:lnTo>
                  <a:lnTo>
                    <a:pt x="220078" y="52705"/>
                  </a:lnTo>
                  <a:close/>
                </a:path>
                <a:path w="775334" h="313054">
                  <a:moveTo>
                    <a:pt x="173545" y="58813"/>
                  </a:moveTo>
                  <a:lnTo>
                    <a:pt x="172554" y="58978"/>
                  </a:lnTo>
                  <a:lnTo>
                    <a:pt x="157632" y="60972"/>
                  </a:lnTo>
                  <a:lnTo>
                    <a:pt x="156946" y="61861"/>
                  </a:lnTo>
                  <a:lnTo>
                    <a:pt x="157200" y="63703"/>
                  </a:lnTo>
                  <a:lnTo>
                    <a:pt x="157949" y="64350"/>
                  </a:lnTo>
                  <a:lnTo>
                    <a:pt x="158978" y="64350"/>
                  </a:lnTo>
                  <a:lnTo>
                    <a:pt x="173977" y="62344"/>
                  </a:lnTo>
                  <a:lnTo>
                    <a:pt x="174663" y="61455"/>
                  </a:lnTo>
                  <a:lnTo>
                    <a:pt x="174396" y="59524"/>
                  </a:lnTo>
                  <a:lnTo>
                    <a:pt x="173545" y="58813"/>
                  </a:lnTo>
                  <a:close/>
                </a:path>
                <a:path w="775334" h="313054">
                  <a:moveTo>
                    <a:pt x="127012" y="65125"/>
                  </a:moveTo>
                  <a:lnTo>
                    <a:pt x="126022" y="65227"/>
                  </a:lnTo>
                  <a:lnTo>
                    <a:pt x="111099" y="67259"/>
                  </a:lnTo>
                  <a:lnTo>
                    <a:pt x="110426" y="68148"/>
                  </a:lnTo>
                  <a:lnTo>
                    <a:pt x="110667" y="69989"/>
                  </a:lnTo>
                  <a:lnTo>
                    <a:pt x="111429" y="70624"/>
                  </a:lnTo>
                  <a:lnTo>
                    <a:pt x="112458" y="70624"/>
                  </a:lnTo>
                  <a:lnTo>
                    <a:pt x="127457" y="68592"/>
                  </a:lnTo>
                  <a:lnTo>
                    <a:pt x="128142" y="67703"/>
                  </a:lnTo>
                  <a:lnTo>
                    <a:pt x="127876" y="65773"/>
                  </a:lnTo>
                  <a:lnTo>
                    <a:pt x="127012" y="65125"/>
                  </a:lnTo>
                  <a:close/>
                </a:path>
                <a:path w="775334" h="313054">
                  <a:moveTo>
                    <a:pt x="80416" y="71374"/>
                  </a:moveTo>
                  <a:lnTo>
                    <a:pt x="79476" y="71577"/>
                  </a:lnTo>
                  <a:lnTo>
                    <a:pt x="64566" y="73621"/>
                  </a:lnTo>
                  <a:lnTo>
                    <a:pt x="63893" y="74523"/>
                  </a:lnTo>
                  <a:lnTo>
                    <a:pt x="64147" y="76365"/>
                  </a:lnTo>
                  <a:lnTo>
                    <a:pt x="64909" y="77000"/>
                  </a:lnTo>
                  <a:lnTo>
                    <a:pt x="65925" y="77000"/>
                  </a:lnTo>
                  <a:lnTo>
                    <a:pt x="80924" y="74930"/>
                  </a:lnTo>
                  <a:lnTo>
                    <a:pt x="81597" y="74041"/>
                  </a:lnTo>
                  <a:lnTo>
                    <a:pt x="81330" y="72110"/>
                  </a:lnTo>
                  <a:lnTo>
                    <a:pt x="80416" y="71374"/>
                  </a:lnTo>
                  <a:close/>
                </a:path>
                <a:path w="775334" h="313054">
                  <a:moveTo>
                    <a:pt x="33896" y="77825"/>
                  </a:moveTo>
                  <a:lnTo>
                    <a:pt x="32969" y="78016"/>
                  </a:lnTo>
                  <a:lnTo>
                    <a:pt x="18059" y="80086"/>
                  </a:lnTo>
                  <a:lnTo>
                    <a:pt x="17386" y="80975"/>
                  </a:lnTo>
                  <a:lnTo>
                    <a:pt x="17640" y="82829"/>
                  </a:lnTo>
                  <a:lnTo>
                    <a:pt x="18389" y="83464"/>
                  </a:lnTo>
                  <a:lnTo>
                    <a:pt x="19342" y="83464"/>
                  </a:lnTo>
                  <a:lnTo>
                    <a:pt x="34416" y="81368"/>
                  </a:lnTo>
                  <a:lnTo>
                    <a:pt x="35090" y="80467"/>
                  </a:lnTo>
                  <a:lnTo>
                    <a:pt x="34823" y="78549"/>
                  </a:lnTo>
                  <a:lnTo>
                    <a:pt x="33896" y="77825"/>
                  </a:lnTo>
                  <a:close/>
                </a:path>
                <a:path w="775334" h="313054">
                  <a:moveTo>
                    <a:pt x="752474" y="82346"/>
                  </a:moveTo>
                  <a:lnTo>
                    <a:pt x="750595" y="82829"/>
                  </a:lnTo>
                  <a:lnTo>
                    <a:pt x="750023" y="83781"/>
                  </a:lnTo>
                  <a:lnTo>
                    <a:pt x="751458" y="89179"/>
                  </a:lnTo>
                  <a:lnTo>
                    <a:pt x="752627" y="93713"/>
                  </a:lnTo>
                  <a:lnTo>
                    <a:pt x="753986" y="99148"/>
                  </a:lnTo>
                  <a:lnTo>
                    <a:pt x="754710" y="99682"/>
                  </a:lnTo>
                  <a:lnTo>
                    <a:pt x="755637" y="99682"/>
                  </a:lnTo>
                  <a:lnTo>
                    <a:pt x="756869" y="99390"/>
                  </a:lnTo>
                  <a:lnTo>
                    <a:pt x="757440" y="98437"/>
                  </a:lnTo>
                  <a:lnTo>
                    <a:pt x="756043" y="92849"/>
                  </a:lnTo>
                  <a:lnTo>
                    <a:pt x="754862" y="88290"/>
                  </a:lnTo>
                  <a:lnTo>
                    <a:pt x="753427" y="82880"/>
                  </a:lnTo>
                  <a:lnTo>
                    <a:pt x="752474" y="82346"/>
                  </a:lnTo>
                  <a:close/>
                </a:path>
                <a:path w="775334" h="313054">
                  <a:moveTo>
                    <a:pt x="800" y="98526"/>
                  </a:moveTo>
                  <a:lnTo>
                    <a:pt x="0" y="99314"/>
                  </a:lnTo>
                  <a:lnTo>
                    <a:pt x="37" y="110553"/>
                  </a:lnTo>
                  <a:lnTo>
                    <a:pt x="152" y="115379"/>
                  </a:lnTo>
                  <a:lnTo>
                    <a:pt x="939" y="116141"/>
                  </a:lnTo>
                  <a:lnTo>
                    <a:pt x="1930" y="116141"/>
                  </a:lnTo>
                  <a:lnTo>
                    <a:pt x="2908" y="116116"/>
                  </a:lnTo>
                  <a:lnTo>
                    <a:pt x="3598" y="115379"/>
                  </a:lnTo>
                  <a:lnTo>
                    <a:pt x="3517" y="99314"/>
                  </a:lnTo>
                  <a:lnTo>
                    <a:pt x="2743" y="98539"/>
                  </a:lnTo>
                  <a:lnTo>
                    <a:pt x="800" y="98526"/>
                  </a:lnTo>
                  <a:close/>
                </a:path>
                <a:path w="775334" h="313054">
                  <a:moveTo>
                    <a:pt x="763511" y="128028"/>
                  </a:moveTo>
                  <a:lnTo>
                    <a:pt x="761580" y="128422"/>
                  </a:lnTo>
                  <a:lnTo>
                    <a:pt x="760971" y="129362"/>
                  </a:lnTo>
                  <a:lnTo>
                    <a:pt x="762126" y="134848"/>
                  </a:lnTo>
                  <a:lnTo>
                    <a:pt x="763054" y="139446"/>
                  </a:lnTo>
                  <a:lnTo>
                    <a:pt x="764120" y="144932"/>
                  </a:lnTo>
                  <a:lnTo>
                    <a:pt x="764857" y="145516"/>
                  </a:lnTo>
                  <a:lnTo>
                    <a:pt x="765797" y="145516"/>
                  </a:lnTo>
                  <a:lnTo>
                    <a:pt x="766978" y="145288"/>
                  </a:lnTo>
                  <a:lnTo>
                    <a:pt x="767600" y="144360"/>
                  </a:lnTo>
                  <a:lnTo>
                    <a:pt x="766508" y="138760"/>
                  </a:lnTo>
                  <a:lnTo>
                    <a:pt x="765581" y="134137"/>
                  </a:lnTo>
                  <a:lnTo>
                    <a:pt x="764412" y="128638"/>
                  </a:lnTo>
                  <a:lnTo>
                    <a:pt x="763511" y="128028"/>
                  </a:lnTo>
                  <a:close/>
                </a:path>
                <a:path w="775334" h="313054">
                  <a:moveTo>
                    <a:pt x="3428" y="145453"/>
                  </a:moveTo>
                  <a:lnTo>
                    <a:pt x="2463" y="145529"/>
                  </a:lnTo>
                  <a:lnTo>
                    <a:pt x="1739" y="146367"/>
                  </a:lnTo>
                  <a:lnTo>
                    <a:pt x="2158" y="152006"/>
                  </a:lnTo>
                  <a:lnTo>
                    <a:pt x="3047" y="162318"/>
                  </a:lnTo>
                  <a:lnTo>
                    <a:pt x="3822" y="163004"/>
                  </a:lnTo>
                  <a:lnTo>
                    <a:pt x="4825" y="163004"/>
                  </a:lnTo>
                  <a:lnTo>
                    <a:pt x="5841" y="162915"/>
                  </a:lnTo>
                  <a:lnTo>
                    <a:pt x="6565" y="162052"/>
                  </a:lnTo>
                  <a:lnTo>
                    <a:pt x="6045" y="156400"/>
                  </a:lnTo>
                  <a:lnTo>
                    <a:pt x="5664" y="151726"/>
                  </a:lnTo>
                  <a:lnTo>
                    <a:pt x="5245" y="146113"/>
                  </a:lnTo>
                  <a:lnTo>
                    <a:pt x="4533" y="145529"/>
                  </a:lnTo>
                  <a:lnTo>
                    <a:pt x="3428" y="145453"/>
                  </a:lnTo>
                  <a:close/>
                </a:path>
                <a:path w="775334" h="313054">
                  <a:moveTo>
                    <a:pt x="771918" y="174205"/>
                  </a:moveTo>
                  <a:lnTo>
                    <a:pt x="770940" y="174396"/>
                  </a:lnTo>
                  <a:lnTo>
                    <a:pt x="769975" y="174548"/>
                  </a:lnTo>
                  <a:lnTo>
                    <a:pt x="769315" y="175437"/>
                  </a:lnTo>
                  <a:lnTo>
                    <a:pt x="770127" y="181025"/>
                  </a:lnTo>
                  <a:lnTo>
                    <a:pt x="770762" y="185661"/>
                  </a:lnTo>
                  <a:lnTo>
                    <a:pt x="771448" y="191211"/>
                  </a:lnTo>
                  <a:lnTo>
                    <a:pt x="772198" y="191858"/>
                  </a:lnTo>
                  <a:lnTo>
                    <a:pt x="773214" y="191858"/>
                  </a:lnTo>
                  <a:lnTo>
                    <a:pt x="774255" y="191731"/>
                  </a:lnTo>
                  <a:lnTo>
                    <a:pt x="774941" y="190855"/>
                  </a:lnTo>
                  <a:lnTo>
                    <a:pt x="774255" y="185204"/>
                  </a:lnTo>
                  <a:lnTo>
                    <a:pt x="773620" y="180543"/>
                  </a:lnTo>
                  <a:lnTo>
                    <a:pt x="772807" y="174929"/>
                  </a:lnTo>
                  <a:lnTo>
                    <a:pt x="771918" y="174205"/>
                  </a:lnTo>
                  <a:close/>
                </a:path>
                <a:path w="775334" h="313054">
                  <a:moveTo>
                    <a:pt x="8915" y="192100"/>
                  </a:moveTo>
                  <a:lnTo>
                    <a:pt x="6984" y="192328"/>
                  </a:lnTo>
                  <a:lnTo>
                    <a:pt x="6299" y="193192"/>
                  </a:lnTo>
                  <a:lnTo>
                    <a:pt x="6972" y="198882"/>
                  </a:lnTo>
                  <a:lnTo>
                    <a:pt x="7556" y="203555"/>
                  </a:lnTo>
                  <a:lnTo>
                    <a:pt x="8280" y="209042"/>
                  </a:lnTo>
                  <a:lnTo>
                    <a:pt x="9042" y="209689"/>
                  </a:lnTo>
                  <a:lnTo>
                    <a:pt x="10058" y="209689"/>
                  </a:lnTo>
                  <a:lnTo>
                    <a:pt x="11099" y="209550"/>
                  </a:lnTo>
                  <a:lnTo>
                    <a:pt x="11772" y="208661"/>
                  </a:lnTo>
                  <a:lnTo>
                    <a:pt x="10464" y="198450"/>
                  </a:lnTo>
                  <a:lnTo>
                    <a:pt x="9791" y="192773"/>
                  </a:lnTo>
                  <a:lnTo>
                    <a:pt x="8915" y="192100"/>
                  </a:lnTo>
                  <a:close/>
                </a:path>
                <a:path w="775334" h="313054">
                  <a:moveTo>
                    <a:pt x="751204" y="204050"/>
                  </a:moveTo>
                  <a:lnTo>
                    <a:pt x="735977" y="209016"/>
                  </a:lnTo>
                  <a:lnTo>
                    <a:pt x="735469" y="210007"/>
                  </a:lnTo>
                  <a:lnTo>
                    <a:pt x="736015" y="211670"/>
                  </a:lnTo>
                  <a:lnTo>
                    <a:pt x="736701" y="212140"/>
                  </a:lnTo>
                  <a:lnTo>
                    <a:pt x="737628" y="212140"/>
                  </a:lnTo>
                  <a:lnTo>
                    <a:pt x="737806" y="212115"/>
                  </a:lnTo>
                  <a:lnTo>
                    <a:pt x="752297" y="207403"/>
                  </a:lnTo>
                  <a:lnTo>
                    <a:pt x="752817" y="206413"/>
                  </a:lnTo>
                  <a:lnTo>
                    <a:pt x="752208" y="204558"/>
                  </a:lnTo>
                  <a:lnTo>
                    <a:pt x="751204" y="204050"/>
                  </a:lnTo>
                  <a:close/>
                </a:path>
                <a:path w="775334" h="313054">
                  <a:moveTo>
                    <a:pt x="706577" y="218554"/>
                  </a:moveTo>
                  <a:lnTo>
                    <a:pt x="691337" y="223520"/>
                  </a:lnTo>
                  <a:lnTo>
                    <a:pt x="690829" y="224510"/>
                  </a:lnTo>
                  <a:lnTo>
                    <a:pt x="691375" y="226174"/>
                  </a:lnTo>
                  <a:lnTo>
                    <a:pt x="692061" y="226656"/>
                  </a:lnTo>
                  <a:lnTo>
                    <a:pt x="692988" y="226656"/>
                  </a:lnTo>
                  <a:lnTo>
                    <a:pt x="693165" y="226618"/>
                  </a:lnTo>
                  <a:lnTo>
                    <a:pt x="707669" y="221907"/>
                  </a:lnTo>
                  <a:lnTo>
                    <a:pt x="708177" y="220916"/>
                  </a:lnTo>
                  <a:lnTo>
                    <a:pt x="707567" y="219075"/>
                  </a:lnTo>
                  <a:lnTo>
                    <a:pt x="706577" y="218554"/>
                  </a:lnTo>
                  <a:close/>
                </a:path>
                <a:path w="775334" h="313054">
                  <a:moveTo>
                    <a:pt x="661936" y="233083"/>
                  </a:moveTo>
                  <a:lnTo>
                    <a:pt x="646696" y="238023"/>
                  </a:lnTo>
                  <a:lnTo>
                    <a:pt x="646188" y="239014"/>
                  </a:lnTo>
                  <a:lnTo>
                    <a:pt x="646734" y="240677"/>
                  </a:lnTo>
                  <a:lnTo>
                    <a:pt x="647433" y="241160"/>
                  </a:lnTo>
                  <a:lnTo>
                    <a:pt x="648347" y="241160"/>
                  </a:lnTo>
                  <a:lnTo>
                    <a:pt x="648538" y="241134"/>
                  </a:lnTo>
                  <a:lnTo>
                    <a:pt x="663028" y="236410"/>
                  </a:lnTo>
                  <a:lnTo>
                    <a:pt x="663536" y="235419"/>
                  </a:lnTo>
                  <a:lnTo>
                    <a:pt x="662927" y="233578"/>
                  </a:lnTo>
                  <a:lnTo>
                    <a:pt x="661936" y="233083"/>
                  </a:lnTo>
                  <a:close/>
                </a:path>
                <a:path w="775334" h="313054">
                  <a:moveTo>
                    <a:pt x="617308" y="247586"/>
                  </a:moveTo>
                  <a:lnTo>
                    <a:pt x="602068" y="252539"/>
                  </a:lnTo>
                  <a:lnTo>
                    <a:pt x="601560" y="253530"/>
                  </a:lnTo>
                  <a:lnTo>
                    <a:pt x="602106" y="255193"/>
                  </a:lnTo>
                  <a:lnTo>
                    <a:pt x="602792" y="255663"/>
                  </a:lnTo>
                  <a:lnTo>
                    <a:pt x="603719" y="255663"/>
                  </a:lnTo>
                  <a:lnTo>
                    <a:pt x="603897" y="255638"/>
                  </a:lnTo>
                  <a:lnTo>
                    <a:pt x="618388" y="250926"/>
                  </a:lnTo>
                  <a:lnTo>
                    <a:pt x="618909" y="249936"/>
                  </a:lnTo>
                  <a:lnTo>
                    <a:pt x="618299" y="248081"/>
                  </a:lnTo>
                  <a:lnTo>
                    <a:pt x="617308" y="247586"/>
                  </a:lnTo>
                  <a:close/>
                </a:path>
                <a:path w="775334" h="313054">
                  <a:moveTo>
                    <a:pt x="15252" y="238645"/>
                  </a:moveTo>
                  <a:lnTo>
                    <a:pt x="14236" y="238747"/>
                  </a:lnTo>
                  <a:lnTo>
                    <a:pt x="13284" y="238887"/>
                  </a:lnTo>
                  <a:lnTo>
                    <a:pt x="12623" y="239788"/>
                  </a:lnTo>
                  <a:lnTo>
                    <a:pt x="13500" y="245579"/>
                  </a:lnTo>
                  <a:lnTo>
                    <a:pt x="15074" y="255562"/>
                  </a:lnTo>
                  <a:lnTo>
                    <a:pt x="15824" y="256171"/>
                  </a:lnTo>
                  <a:lnTo>
                    <a:pt x="16763" y="256171"/>
                  </a:lnTo>
                  <a:lnTo>
                    <a:pt x="17906" y="255993"/>
                  </a:lnTo>
                  <a:lnTo>
                    <a:pt x="18567" y="255092"/>
                  </a:lnTo>
                  <a:lnTo>
                    <a:pt x="17703" y="249682"/>
                  </a:lnTo>
                  <a:lnTo>
                    <a:pt x="16103" y="239268"/>
                  </a:lnTo>
                  <a:lnTo>
                    <a:pt x="15252" y="238645"/>
                  </a:lnTo>
                  <a:close/>
                </a:path>
                <a:path w="775334" h="313054">
                  <a:moveTo>
                    <a:pt x="572681" y="262115"/>
                  </a:moveTo>
                  <a:lnTo>
                    <a:pt x="571741" y="262382"/>
                  </a:lnTo>
                  <a:lnTo>
                    <a:pt x="557428" y="267030"/>
                  </a:lnTo>
                  <a:lnTo>
                    <a:pt x="556920" y="268033"/>
                  </a:lnTo>
                  <a:lnTo>
                    <a:pt x="557466" y="269697"/>
                  </a:lnTo>
                  <a:lnTo>
                    <a:pt x="558152" y="270179"/>
                  </a:lnTo>
                  <a:lnTo>
                    <a:pt x="559079" y="270179"/>
                  </a:lnTo>
                  <a:lnTo>
                    <a:pt x="559269" y="270141"/>
                  </a:lnTo>
                  <a:lnTo>
                    <a:pt x="573760" y="265442"/>
                  </a:lnTo>
                  <a:lnTo>
                    <a:pt x="574268" y="264439"/>
                  </a:lnTo>
                  <a:lnTo>
                    <a:pt x="573671" y="262597"/>
                  </a:lnTo>
                  <a:lnTo>
                    <a:pt x="572681" y="262115"/>
                  </a:lnTo>
                  <a:close/>
                </a:path>
                <a:path w="775334" h="313054">
                  <a:moveTo>
                    <a:pt x="528027" y="276618"/>
                  </a:moveTo>
                  <a:lnTo>
                    <a:pt x="527100" y="276898"/>
                  </a:lnTo>
                  <a:lnTo>
                    <a:pt x="512800" y="281546"/>
                  </a:lnTo>
                  <a:lnTo>
                    <a:pt x="512279" y="282536"/>
                  </a:lnTo>
                  <a:lnTo>
                    <a:pt x="512825" y="284200"/>
                  </a:lnTo>
                  <a:lnTo>
                    <a:pt x="513524" y="284683"/>
                  </a:lnTo>
                  <a:lnTo>
                    <a:pt x="514438" y="284683"/>
                  </a:lnTo>
                  <a:lnTo>
                    <a:pt x="514629" y="284645"/>
                  </a:lnTo>
                  <a:lnTo>
                    <a:pt x="529120" y="279946"/>
                  </a:lnTo>
                  <a:lnTo>
                    <a:pt x="529628" y="278955"/>
                  </a:lnTo>
                  <a:lnTo>
                    <a:pt x="529018" y="277114"/>
                  </a:lnTo>
                  <a:lnTo>
                    <a:pt x="528027" y="276618"/>
                  </a:lnTo>
                  <a:close/>
                </a:path>
                <a:path w="775334" h="313054">
                  <a:moveTo>
                    <a:pt x="22402" y="285191"/>
                  </a:moveTo>
                  <a:lnTo>
                    <a:pt x="20929" y="285483"/>
                  </a:lnTo>
                  <a:lnTo>
                    <a:pt x="20332" y="286613"/>
                  </a:lnTo>
                  <a:lnTo>
                    <a:pt x="20764" y="288899"/>
                  </a:lnTo>
                  <a:lnTo>
                    <a:pt x="35877" y="289941"/>
                  </a:lnTo>
                  <a:lnTo>
                    <a:pt x="36791" y="289941"/>
                  </a:lnTo>
                  <a:lnTo>
                    <a:pt x="37566" y="289229"/>
                  </a:lnTo>
                  <a:lnTo>
                    <a:pt x="37693" y="287337"/>
                  </a:lnTo>
                  <a:lnTo>
                    <a:pt x="36969" y="286486"/>
                  </a:lnTo>
                  <a:lnTo>
                    <a:pt x="23279" y="285546"/>
                  </a:lnTo>
                  <a:lnTo>
                    <a:pt x="22898" y="285292"/>
                  </a:lnTo>
                  <a:lnTo>
                    <a:pt x="22402" y="285191"/>
                  </a:lnTo>
                  <a:close/>
                </a:path>
                <a:path w="775334" h="313054">
                  <a:moveTo>
                    <a:pt x="68770" y="288696"/>
                  </a:moveTo>
                  <a:lnTo>
                    <a:pt x="67843" y="288721"/>
                  </a:lnTo>
                  <a:lnTo>
                    <a:pt x="66967" y="289369"/>
                  </a:lnTo>
                  <a:lnTo>
                    <a:pt x="66827" y="291299"/>
                  </a:lnTo>
                  <a:lnTo>
                    <a:pt x="67563" y="292138"/>
                  </a:lnTo>
                  <a:lnTo>
                    <a:pt x="82702" y="293179"/>
                  </a:lnTo>
                  <a:lnTo>
                    <a:pt x="83616" y="293179"/>
                  </a:lnTo>
                  <a:lnTo>
                    <a:pt x="84391" y="292468"/>
                  </a:lnTo>
                  <a:lnTo>
                    <a:pt x="84518" y="290563"/>
                  </a:lnTo>
                  <a:lnTo>
                    <a:pt x="83794" y="289725"/>
                  </a:lnTo>
                  <a:lnTo>
                    <a:pt x="68770" y="288696"/>
                  </a:lnTo>
                  <a:close/>
                </a:path>
                <a:path w="775334" h="313054">
                  <a:moveTo>
                    <a:pt x="115595" y="291922"/>
                  </a:moveTo>
                  <a:lnTo>
                    <a:pt x="114680" y="291973"/>
                  </a:lnTo>
                  <a:lnTo>
                    <a:pt x="113791" y="292595"/>
                  </a:lnTo>
                  <a:lnTo>
                    <a:pt x="113652" y="294538"/>
                  </a:lnTo>
                  <a:lnTo>
                    <a:pt x="114388" y="295363"/>
                  </a:lnTo>
                  <a:lnTo>
                    <a:pt x="129527" y="296418"/>
                  </a:lnTo>
                  <a:lnTo>
                    <a:pt x="130441" y="296418"/>
                  </a:lnTo>
                  <a:lnTo>
                    <a:pt x="131216" y="295706"/>
                  </a:lnTo>
                  <a:lnTo>
                    <a:pt x="131343" y="293801"/>
                  </a:lnTo>
                  <a:lnTo>
                    <a:pt x="130619" y="292963"/>
                  </a:lnTo>
                  <a:lnTo>
                    <a:pt x="115595" y="291922"/>
                  </a:lnTo>
                  <a:close/>
                </a:path>
                <a:path w="775334" h="313054">
                  <a:moveTo>
                    <a:pt x="483387" y="291122"/>
                  </a:moveTo>
                  <a:lnTo>
                    <a:pt x="482472" y="291401"/>
                  </a:lnTo>
                  <a:lnTo>
                    <a:pt x="470268" y="295402"/>
                  </a:lnTo>
                  <a:lnTo>
                    <a:pt x="468401" y="295643"/>
                  </a:lnTo>
                  <a:lnTo>
                    <a:pt x="467715" y="296519"/>
                  </a:lnTo>
                  <a:lnTo>
                    <a:pt x="467956" y="298373"/>
                  </a:lnTo>
                  <a:lnTo>
                    <a:pt x="468706" y="299021"/>
                  </a:lnTo>
                  <a:lnTo>
                    <a:pt x="469734" y="299021"/>
                  </a:lnTo>
                  <a:lnTo>
                    <a:pt x="483565" y="294754"/>
                  </a:lnTo>
                  <a:lnTo>
                    <a:pt x="484479" y="294449"/>
                  </a:lnTo>
                  <a:lnTo>
                    <a:pt x="484987" y="293458"/>
                  </a:lnTo>
                  <a:lnTo>
                    <a:pt x="484390" y="291617"/>
                  </a:lnTo>
                  <a:lnTo>
                    <a:pt x="483387" y="291122"/>
                  </a:lnTo>
                  <a:close/>
                </a:path>
                <a:path w="775334" h="313054">
                  <a:moveTo>
                    <a:pt x="162420" y="295160"/>
                  </a:moveTo>
                  <a:lnTo>
                    <a:pt x="161518" y="295211"/>
                  </a:lnTo>
                  <a:lnTo>
                    <a:pt x="160616" y="295821"/>
                  </a:lnTo>
                  <a:lnTo>
                    <a:pt x="160477" y="297764"/>
                  </a:lnTo>
                  <a:lnTo>
                    <a:pt x="161213" y="298602"/>
                  </a:lnTo>
                  <a:lnTo>
                    <a:pt x="176352" y="299643"/>
                  </a:lnTo>
                  <a:lnTo>
                    <a:pt x="177266" y="299643"/>
                  </a:lnTo>
                  <a:lnTo>
                    <a:pt x="178041" y="298932"/>
                  </a:lnTo>
                  <a:lnTo>
                    <a:pt x="178168" y="297040"/>
                  </a:lnTo>
                  <a:lnTo>
                    <a:pt x="177444" y="296202"/>
                  </a:lnTo>
                  <a:lnTo>
                    <a:pt x="162420" y="295160"/>
                  </a:lnTo>
                  <a:close/>
                </a:path>
                <a:path w="775334" h="313054">
                  <a:moveTo>
                    <a:pt x="209245" y="298386"/>
                  </a:moveTo>
                  <a:lnTo>
                    <a:pt x="208356" y="298450"/>
                  </a:lnTo>
                  <a:lnTo>
                    <a:pt x="207441" y="299059"/>
                  </a:lnTo>
                  <a:lnTo>
                    <a:pt x="207302" y="301002"/>
                  </a:lnTo>
                  <a:lnTo>
                    <a:pt x="208038" y="301840"/>
                  </a:lnTo>
                  <a:lnTo>
                    <a:pt x="223177" y="302882"/>
                  </a:lnTo>
                  <a:lnTo>
                    <a:pt x="224091" y="302882"/>
                  </a:lnTo>
                  <a:lnTo>
                    <a:pt x="224866" y="302171"/>
                  </a:lnTo>
                  <a:lnTo>
                    <a:pt x="224993" y="300266"/>
                  </a:lnTo>
                  <a:lnTo>
                    <a:pt x="224269" y="299427"/>
                  </a:lnTo>
                  <a:lnTo>
                    <a:pt x="209245" y="298386"/>
                  </a:lnTo>
                  <a:close/>
                </a:path>
                <a:path w="775334" h="313054">
                  <a:moveTo>
                    <a:pt x="437870" y="299554"/>
                  </a:moveTo>
                  <a:lnTo>
                    <a:pt x="421843" y="301599"/>
                  </a:lnTo>
                  <a:lnTo>
                    <a:pt x="421157" y="302475"/>
                  </a:lnTo>
                  <a:lnTo>
                    <a:pt x="421398" y="304330"/>
                  </a:lnTo>
                  <a:lnTo>
                    <a:pt x="422160" y="304977"/>
                  </a:lnTo>
                  <a:lnTo>
                    <a:pt x="423176" y="304977"/>
                  </a:lnTo>
                  <a:lnTo>
                    <a:pt x="438188" y="303060"/>
                  </a:lnTo>
                  <a:lnTo>
                    <a:pt x="438873" y="302171"/>
                  </a:lnTo>
                  <a:lnTo>
                    <a:pt x="438619" y="300253"/>
                  </a:lnTo>
                  <a:lnTo>
                    <a:pt x="437870" y="299554"/>
                  </a:lnTo>
                  <a:close/>
                </a:path>
                <a:path w="775334" h="313054">
                  <a:moveTo>
                    <a:pt x="256070" y="301625"/>
                  </a:moveTo>
                  <a:lnTo>
                    <a:pt x="255206" y="301701"/>
                  </a:lnTo>
                  <a:lnTo>
                    <a:pt x="254253" y="302298"/>
                  </a:lnTo>
                  <a:lnTo>
                    <a:pt x="254126" y="304241"/>
                  </a:lnTo>
                  <a:lnTo>
                    <a:pt x="254850" y="305079"/>
                  </a:lnTo>
                  <a:lnTo>
                    <a:pt x="269989" y="306108"/>
                  </a:lnTo>
                  <a:lnTo>
                    <a:pt x="270916" y="306108"/>
                  </a:lnTo>
                  <a:lnTo>
                    <a:pt x="271678" y="305409"/>
                  </a:lnTo>
                  <a:lnTo>
                    <a:pt x="271818" y="303504"/>
                  </a:lnTo>
                  <a:lnTo>
                    <a:pt x="271081" y="302666"/>
                  </a:lnTo>
                  <a:lnTo>
                    <a:pt x="256070" y="301625"/>
                  </a:lnTo>
                  <a:close/>
                </a:path>
                <a:path w="775334" h="313054">
                  <a:moveTo>
                    <a:pt x="302894" y="304863"/>
                  </a:moveTo>
                  <a:lnTo>
                    <a:pt x="301917" y="304939"/>
                  </a:lnTo>
                  <a:lnTo>
                    <a:pt x="301078" y="305523"/>
                  </a:lnTo>
                  <a:lnTo>
                    <a:pt x="300951" y="307467"/>
                  </a:lnTo>
                  <a:lnTo>
                    <a:pt x="301675" y="308305"/>
                  </a:lnTo>
                  <a:lnTo>
                    <a:pt x="316814" y="309346"/>
                  </a:lnTo>
                  <a:lnTo>
                    <a:pt x="317741" y="309346"/>
                  </a:lnTo>
                  <a:lnTo>
                    <a:pt x="318503" y="308635"/>
                  </a:lnTo>
                  <a:lnTo>
                    <a:pt x="318642" y="306743"/>
                  </a:lnTo>
                  <a:lnTo>
                    <a:pt x="317906" y="305904"/>
                  </a:lnTo>
                  <a:lnTo>
                    <a:pt x="302894" y="304863"/>
                  </a:lnTo>
                  <a:close/>
                </a:path>
                <a:path w="775334" h="313054">
                  <a:moveTo>
                    <a:pt x="391325" y="305498"/>
                  </a:moveTo>
                  <a:lnTo>
                    <a:pt x="375284" y="307555"/>
                  </a:lnTo>
                  <a:lnTo>
                    <a:pt x="374599" y="308444"/>
                  </a:lnTo>
                  <a:lnTo>
                    <a:pt x="374840" y="310286"/>
                  </a:lnTo>
                  <a:lnTo>
                    <a:pt x="375602" y="310946"/>
                  </a:lnTo>
                  <a:lnTo>
                    <a:pt x="376542" y="310946"/>
                  </a:lnTo>
                  <a:lnTo>
                    <a:pt x="391629" y="309016"/>
                  </a:lnTo>
                  <a:lnTo>
                    <a:pt x="392315" y="308140"/>
                  </a:lnTo>
                  <a:lnTo>
                    <a:pt x="392061" y="306209"/>
                  </a:lnTo>
                  <a:lnTo>
                    <a:pt x="391325" y="305498"/>
                  </a:lnTo>
                  <a:close/>
                </a:path>
                <a:path w="775334" h="313054">
                  <a:moveTo>
                    <a:pt x="349719" y="308102"/>
                  </a:moveTo>
                  <a:lnTo>
                    <a:pt x="348754" y="308178"/>
                  </a:lnTo>
                  <a:lnTo>
                    <a:pt x="347903" y="308762"/>
                  </a:lnTo>
                  <a:lnTo>
                    <a:pt x="347776" y="310705"/>
                  </a:lnTo>
                  <a:lnTo>
                    <a:pt x="348500" y="311543"/>
                  </a:lnTo>
                  <a:lnTo>
                    <a:pt x="363639" y="312585"/>
                  </a:lnTo>
                  <a:lnTo>
                    <a:pt x="364566" y="312585"/>
                  </a:lnTo>
                  <a:lnTo>
                    <a:pt x="365328" y="311873"/>
                  </a:lnTo>
                  <a:lnTo>
                    <a:pt x="365467" y="309968"/>
                  </a:lnTo>
                  <a:lnTo>
                    <a:pt x="364731" y="309130"/>
                  </a:lnTo>
                  <a:lnTo>
                    <a:pt x="349719" y="308102"/>
                  </a:lnTo>
                  <a:close/>
                </a:path>
              </a:pathLst>
            </a:custGeom>
            <a:solidFill>
              <a:srgbClr val="FFFFFF"/>
            </a:solidFill>
          </p:spPr>
          <p:txBody>
            <a:bodyPr wrap="square" lIns="0" tIns="0" rIns="0" bIns="0" rtlCol="0"/>
            <a:lstStyle/>
            <a:p>
              <a:endParaRPr/>
            </a:p>
          </p:txBody>
        </p:sp>
        <p:pic>
          <p:nvPicPr>
            <p:cNvPr id="27" name="object 27"/>
            <p:cNvPicPr/>
            <p:nvPr/>
          </p:nvPicPr>
          <p:blipFill>
            <a:blip r:embed="rId16" cstate="print"/>
            <a:stretch>
              <a:fillRect/>
            </a:stretch>
          </p:blipFill>
          <p:spPr>
            <a:xfrm>
              <a:off x="8468374" y="3297212"/>
              <a:ext cx="172400" cy="158902"/>
            </a:xfrm>
            <a:prstGeom prst="rect">
              <a:avLst/>
            </a:prstGeom>
          </p:spPr>
        </p:pic>
        <p:pic>
          <p:nvPicPr>
            <p:cNvPr id="28" name="object 28"/>
            <p:cNvPicPr/>
            <p:nvPr/>
          </p:nvPicPr>
          <p:blipFill>
            <a:blip r:embed="rId17" cstate="print"/>
            <a:stretch>
              <a:fillRect/>
            </a:stretch>
          </p:blipFill>
          <p:spPr>
            <a:xfrm>
              <a:off x="8340382" y="2131453"/>
              <a:ext cx="375729" cy="926295"/>
            </a:xfrm>
            <a:prstGeom prst="rect">
              <a:avLst/>
            </a:prstGeom>
          </p:spPr>
        </p:pic>
        <p:pic>
          <p:nvPicPr>
            <p:cNvPr id="29" name="object 29"/>
            <p:cNvPicPr/>
            <p:nvPr/>
          </p:nvPicPr>
          <p:blipFill>
            <a:blip r:embed="rId18" cstate="print"/>
            <a:stretch>
              <a:fillRect/>
            </a:stretch>
          </p:blipFill>
          <p:spPr>
            <a:xfrm>
              <a:off x="6282278" y="4408957"/>
              <a:ext cx="215510" cy="253971"/>
            </a:xfrm>
            <a:prstGeom prst="rect">
              <a:avLst/>
            </a:prstGeom>
          </p:spPr>
        </p:pic>
        <p:pic>
          <p:nvPicPr>
            <p:cNvPr id="30" name="object 30"/>
            <p:cNvPicPr/>
            <p:nvPr/>
          </p:nvPicPr>
          <p:blipFill>
            <a:blip r:embed="rId19" cstate="print"/>
            <a:stretch>
              <a:fillRect/>
            </a:stretch>
          </p:blipFill>
          <p:spPr>
            <a:xfrm>
              <a:off x="6610629" y="4491151"/>
              <a:ext cx="312068" cy="163258"/>
            </a:xfrm>
            <a:prstGeom prst="rect">
              <a:avLst/>
            </a:prstGeom>
          </p:spPr>
        </p:pic>
        <p:pic>
          <p:nvPicPr>
            <p:cNvPr id="31" name="object 31"/>
            <p:cNvPicPr/>
            <p:nvPr/>
          </p:nvPicPr>
          <p:blipFill>
            <a:blip r:embed="rId20" cstate="print"/>
            <a:stretch>
              <a:fillRect/>
            </a:stretch>
          </p:blipFill>
          <p:spPr>
            <a:xfrm>
              <a:off x="6175774" y="1859076"/>
              <a:ext cx="567574" cy="2653792"/>
            </a:xfrm>
            <a:prstGeom prst="rect">
              <a:avLst/>
            </a:prstGeom>
          </p:spPr>
        </p:pic>
        <p:pic>
          <p:nvPicPr>
            <p:cNvPr id="32" name="object 32"/>
            <p:cNvPicPr/>
            <p:nvPr/>
          </p:nvPicPr>
          <p:blipFill>
            <a:blip r:embed="rId21" cstate="print"/>
            <a:stretch>
              <a:fillRect/>
            </a:stretch>
          </p:blipFill>
          <p:spPr>
            <a:xfrm>
              <a:off x="6424653" y="1623554"/>
              <a:ext cx="347658" cy="405455"/>
            </a:xfrm>
            <a:prstGeom prst="rect">
              <a:avLst/>
            </a:prstGeom>
          </p:spPr>
        </p:pic>
        <p:pic>
          <p:nvPicPr>
            <p:cNvPr id="33" name="object 33"/>
            <p:cNvPicPr/>
            <p:nvPr/>
          </p:nvPicPr>
          <p:blipFill>
            <a:blip r:embed="rId22" cstate="print"/>
            <a:stretch>
              <a:fillRect/>
            </a:stretch>
          </p:blipFill>
          <p:spPr>
            <a:xfrm>
              <a:off x="6515386" y="1860143"/>
              <a:ext cx="61664" cy="87033"/>
            </a:xfrm>
            <a:prstGeom prst="rect">
              <a:avLst/>
            </a:prstGeom>
          </p:spPr>
        </p:pic>
        <p:pic>
          <p:nvPicPr>
            <p:cNvPr id="34" name="object 34"/>
            <p:cNvPicPr/>
            <p:nvPr/>
          </p:nvPicPr>
          <p:blipFill>
            <a:blip r:embed="rId23" cstate="print"/>
            <a:stretch>
              <a:fillRect/>
            </a:stretch>
          </p:blipFill>
          <p:spPr>
            <a:xfrm>
              <a:off x="6700608" y="2193391"/>
              <a:ext cx="546443" cy="281927"/>
            </a:xfrm>
            <a:prstGeom prst="rect">
              <a:avLst/>
            </a:prstGeom>
          </p:spPr>
        </p:pic>
        <p:pic>
          <p:nvPicPr>
            <p:cNvPr id="35" name="object 35"/>
            <p:cNvPicPr/>
            <p:nvPr/>
          </p:nvPicPr>
          <p:blipFill>
            <a:blip r:embed="rId24" cstate="print"/>
            <a:stretch>
              <a:fillRect/>
            </a:stretch>
          </p:blipFill>
          <p:spPr>
            <a:xfrm>
              <a:off x="7202767" y="2159762"/>
              <a:ext cx="273888" cy="96887"/>
            </a:xfrm>
            <a:prstGeom prst="rect">
              <a:avLst/>
            </a:prstGeom>
          </p:spPr>
        </p:pic>
        <p:pic>
          <p:nvPicPr>
            <p:cNvPr id="36" name="object 36"/>
            <p:cNvPicPr/>
            <p:nvPr/>
          </p:nvPicPr>
          <p:blipFill>
            <a:blip r:embed="rId25" cstate="print"/>
            <a:stretch>
              <a:fillRect/>
            </a:stretch>
          </p:blipFill>
          <p:spPr>
            <a:xfrm>
              <a:off x="6365722" y="2113660"/>
              <a:ext cx="978446" cy="598613"/>
            </a:xfrm>
            <a:prstGeom prst="rect">
              <a:avLst/>
            </a:prstGeom>
          </p:spPr>
        </p:pic>
      </p:grpSp>
      <p:sp>
        <p:nvSpPr>
          <p:cNvPr id="37" name="object 37"/>
          <p:cNvSpPr txBox="1"/>
          <p:nvPr/>
        </p:nvSpPr>
        <p:spPr>
          <a:xfrm>
            <a:off x="1061733" y="1687983"/>
            <a:ext cx="4255135" cy="1735475"/>
          </a:xfrm>
          <a:prstGeom prst="rect">
            <a:avLst/>
          </a:prstGeom>
        </p:spPr>
        <p:txBody>
          <a:bodyPr vert="horz" wrap="square" lIns="0" tIns="59690" rIns="0" bIns="0" rtlCol="0">
            <a:spAutoFit/>
          </a:bodyPr>
          <a:lstStyle/>
          <a:p>
            <a:pPr marL="12700" marR="5080">
              <a:lnSpc>
                <a:spcPts val="2160"/>
              </a:lnSpc>
              <a:spcBef>
                <a:spcPts val="470"/>
              </a:spcBef>
              <a:tabLst>
                <a:tab pos="1487805" algn="l"/>
              </a:tabLst>
            </a:pPr>
            <a:r>
              <a:rPr sz="2100" b="1" spc="114" dirty="0">
                <a:solidFill>
                  <a:srgbClr val="1D1D1B"/>
                </a:solidFill>
                <a:latin typeface="Trebuchet MS" panose="020B0703020202090204"/>
                <a:cs typeface="Trebuchet MS" panose="020B0703020202090204"/>
              </a:rPr>
              <a:t>Le MODULE </a:t>
            </a:r>
            <a:r>
              <a:rPr sz="2100" b="1" spc="-65" dirty="0">
                <a:solidFill>
                  <a:srgbClr val="1D1D1B"/>
                </a:solidFill>
                <a:latin typeface="Trebuchet MS" panose="020B0703020202090204"/>
                <a:cs typeface="Trebuchet MS" panose="020B0703020202090204"/>
              </a:rPr>
              <a:t>1 </a:t>
            </a:r>
            <a:r>
              <a:rPr sz="2100" b="1" spc="20" dirty="0">
                <a:solidFill>
                  <a:srgbClr val="1D1D1B"/>
                </a:solidFill>
                <a:latin typeface="Trebuchet MS" panose="020B0703020202090204"/>
                <a:cs typeface="Trebuchet MS" panose="020B0703020202090204"/>
              </a:rPr>
              <a:t>a pour but </a:t>
            </a:r>
            <a:r>
              <a:rPr sz="1800" spc="-15" dirty="0">
                <a:solidFill>
                  <a:srgbClr val="1D1D1B"/>
                </a:solidFill>
                <a:latin typeface="Trebuchet MS" panose="020B0703020202090204"/>
                <a:cs typeface="Trebuchet MS" panose="020B0703020202090204"/>
              </a:rPr>
              <a:t>de vous </a:t>
            </a:r>
            <a:r>
              <a:rPr sz="1800" spc="-65" dirty="0">
                <a:solidFill>
                  <a:srgbClr val="1D1D1B"/>
                </a:solidFill>
                <a:latin typeface="Trebuchet MS" panose="020B0703020202090204"/>
                <a:cs typeface="Trebuchet MS" panose="020B0703020202090204"/>
              </a:rPr>
              <a:t>donner </a:t>
            </a:r>
            <a:r>
              <a:rPr sz="1800" spc="-50" dirty="0">
                <a:solidFill>
                  <a:srgbClr val="1D1D1B"/>
                </a:solidFill>
                <a:latin typeface="Trebuchet MS" panose="020B0703020202090204"/>
                <a:cs typeface="Trebuchet MS" panose="020B0703020202090204"/>
              </a:rPr>
              <a:t>un </a:t>
            </a:r>
            <a:r>
              <a:rPr sz="1800" spc="-40" dirty="0">
                <a:solidFill>
                  <a:srgbClr val="1D1D1B"/>
                </a:solidFill>
                <a:latin typeface="Trebuchet MS" panose="020B0703020202090204"/>
                <a:cs typeface="Trebuchet MS" panose="020B0703020202090204"/>
              </a:rPr>
              <a:t>aperçu </a:t>
            </a:r>
            <a:r>
              <a:rPr sz="1800" spc="-45" dirty="0">
                <a:solidFill>
                  <a:srgbClr val="1D1D1B"/>
                </a:solidFill>
                <a:latin typeface="Trebuchet MS" panose="020B0703020202090204"/>
                <a:cs typeface="Trebuchet MS" panose="020B0703020202090204"/>
              </a:rPr>
              <a:t>des </a:t>
            </a:r>
            <a:r>
              <a:rPr sz="1800" spc="-60" dirty="0">
                <a:solidFill>
                  <a:srgbClr val="1D1D1B"/>
                </a:solidFill>
                <a:latin typeface="Trebuchet MS" panose="020B0703020202090204"/>
                <a:cs typeface="Trebuchet MS" panose="020B0703020202090204"/>
              </a:rPr>
              <a:t>courants</a:t>
            </a:r>
            <a:r>
              <a:rPr lang="fr-FR" sz="1800" spc="-60" dirty="0">
                <a:solidFill>
                  <a:srgbClr val="1D1D1B"/>
                </a:solidFill>
                <a:latin typeface="Trebuchet MS" panose="020B0703020202090204"/>
                <a:cs typeface="Trebuchet MS" panose="020B0703020202090204"/>
              </a:rPr>
              <a:t>,</a:t>
            </a:r>
            <a:r>
              <a:rPr sz="1800" spc="-60" dirty="0">
                <a:solidFill>
                  <a:srgbClr val="1D1D1B"/>
                </a:solidFill>
                <a:latin typeface="Trebuchet MS" panose="020B0703020202090204"/>
                <a:cs typeface="Trebuchet MS" panose="020B0703020202090204"/>
              </a:rPr>
              <a:t> </a:t>
            </a:r>
            <a:r>
              <a:rPr lang="fr-FR" sz="1800" spc="-40" dirty="0">
                <a:solidFill>
                  <a:srgbClr val="1D1D1B"/>
                </a:solidFill>
                <a:latin typeface="Trebuchet MS" panose="020B0703020202090204"/>
                <a:cs typeface="Trebuchet MS" panose="020B0703020202090204"/>
              </a:rPr>
              <a:t>en constante évolution,</a:t>
            </a:r>
            <a:r>
              <a:rPr sz="1800" spc="-40" dirty="0">
                <a:solidFill>
                  <a:srgbClr val="1D1D1B"/>
                </a:solidFill>
                <a:latin typeface="Trebuchet MS" panose="020B0703020202090204"/>
                <a:cs typeface="Trebuchet MS" panose="020B0703020202090204"/>
              </a:rPr>
              <a:t> </a:t>
            </a:r>
            <a:r>
              <a:rPr sz="1800" spc="-20" dirty="0">
                <a:solidFill>
                  <a:srgbClr val="1D1D1B"/>
                </a:solidFill>
                <a:latin typeface="Trebuchet MS" panose="020B0703020202090204"/>
                <a:cs typeface="Trebuchet MS" panose="020B0703020202090204"/>
              </a:rPr>
              <a:t>de</a:t>
            </a:r>
            <a:r>
              <a:rPr lang="fr-FR" sz="1800" spc="-20" dirty="0">
                <a:solidFill>
                  <a:srgbClr val="1D1D1B"/>
                </a:solidFill>
                <a:latin typeface="Trebuchet MS" panose="020B0703020202090204"/>
                <a:cs typeface="Trebuchet MS" panose="020B0703020202090204"/>
              </a:rPr>
              <a:t>s cultures urbaines </a:t>
            </a:r>
            <a:r>
              <a:rPr sz="1800" spc="-40" dirty="0">
                <a:solidFill>
                  <a:srgbClr val="1D1D1B"/>
                </a:solidFill>
                <a:latin typeface="Trebuchet MS" panose="020B0703020202090204"/>
                <a:cs typeface="Trebuchet MS" panose="020B0703020202090204"/>
              </a:rPr>
              <a:t>qui </a:t>
            </a:r>
            <a:r>
              <a:rPr sz="1800" spc="-45" dirty="0">
                <a:solidFill>
                  <a:srgbClr val="1D1D1B"/>
                </a:solidFill>
                <a:latin typeface="Trebuchet MS" panose="020B0703020202090204"/>
                <a:cs typeface="Trebuchet MS" panose="020B0703020202090204"/>
              </a:rPr>
              <a:t>émanent </a:t>
            </a:r>
            <a:r>
              <a:rPr sz="1800" spc="-20" dirty="0">
                <a:solidFill>
                  <a:srgbClr val="1D1D1B"/>
                </a:solidFill>
                <a:latin typeface="Trebuchet MS" panose="020B0703020202090204"/>
                <a:cs typeface="Trebuchet MS" panose="020B0703020202090204"/>
              </a:rPr>
              <a:t>des </a:t>
            </a:r>
            <a:r>
              <a:rPr sz="1800" spc="-10" dirty="0" err="1">
                <a:solidFill>
                  <a:srgbClr val="1D1D1B"/>
                </a:solidFill>
                <a:latin typeface="Trebuchet MS" panose="020B0703020202090204"/>
                <a:cs typeface="Trebuchet MS" panose="020B0703020202090204"/>
              </a:rPr>
              <a:t>grandes</a:t>
            </a:r>
            <a:r>
              <a:rPr sz="1800" spc="-10" dirty="0">
                <a:solidFill>
                  <a:srgbClr val="1D1D1B"/>
                </a:solidFill>
                <a:latin typeface="Trebuchet MS" panose="020B0703020202090204"/>
                <a:cs typeface="Trebuchet MS" panose="020B0703020202090204"/>
              </a:rPr>
              <a:t> </a:t>
            </a:r>
            <a:r>
              <a:rPr sz="1800" spc="-95" dirty="0" err="1">
                <a:solidFill>
                  <a:srgbClr val="1D1D1B"/>
                </a:solidFill>
                <a:latin typeface="Trebuchet MS" panose="020B0703020202090204"/>
                <a:cs typeface="Trebuchet MS" panose="020B0703020202090204"/>
              </a:rPr>
              <a:t>villes</a:t>
            </a:r>
            <a:r>
              <a:rPr lang="fr-FR" sz="1800" spc="-95" dirty="0">
                <a:solidFill>
                  <a:srgbClr val="1D1D1B"/>
                </a:solidFill>
                <a:latin typeface="Trebuchet MS" panose="020B0703020202090204"/>
                <a:cs typeface="Trebuchet MS" panose="020B0703020202090204"/>
              </a:rPr>
              <a:t>. </a:t>
            </a:r>
            <a:r>
              <a:rPr lang="fr-FR" spc="-95" dirty="0">
                <a:solidFill>
                  <a:srgbClr val="1D1D1B"/>
                </a:solidFill>
                <a:latin typeface="Trebuchet MS" panose="020B0703020202090204"/>
                <a:cs typeface="Trebuchet MS" panose="020B0703020202090204"/>
              </a:rPr>
              <a:t>Chacun d’eux existe de manière différente selon le </a:t>
            </a:r>
            <a:r>
              <a:rPr sz="1800" spc="-95" dirty="0">
                <a:solidFill>
                  <a:srgbClr val="1D1D1B"/>
                </a:solidFill>
                <a:latin typeface="Trebuchet MS" panose="020B0703020202090204"/>
                <a:cs typeface="Trebuchet MS" panose="020B0703020202090204"/>
              </a:rPr>
              <a:t> </a:t>
            </a:r>
            <a:r>
              <a:rPr sz="1800" spc="-70" dirty="0">
                <a:solidFill>
                  <a:srgbClr val="1D1D1B"/>
                </a:solidFill>
                <a:latin typeface="Trebuchet MS" panose="020B0703020202090204"/>
                <a:cs typeface="Trebuchet MS" panose="020B0703020202090204"/>
              </a:rPr>
              <a:t>terrain culturel </a:t>
            </a:r>
            <a:r>
              <a:rPr sz="1800" spc="-20" dirty="0">
                <a:solidFill>
                  <a:srgbClr val="1D1D1B"/>
                </a:solidFill>
                <a:latin typeface="Trebuchet MS" panose="020B0703020202090204"/>
                <a:cs typeface="Trebuchet MS" panose="020B0703020202090204"/>
              </a:rPr>
              <a:t>de </a:t>
            </a:r>
            <a:r>
              <a:rPr sz="1800" spc="-70" dirty="0">
                <a:solidFill>
                  <a:srgbClr val="1D1D1B"/>
                </a:solidFill>
                <a:latin typeface="Trebuchet MS" panose="020B0703020202090204"/>
                <a:cs typeface="Trebuchet MS" panose="020B0703020202090204"/>
              </a:rPr>
              <a:t>chaque </a:t>
            </a:r>
            <a:r>
              <a:rPr sz="1800" spc="-75" dirty="0">
                <a:solidFill>
                  <a:srgbClr val="1D1D1B"/>
                </a:solidFill>
                <a:latin typeface="Trebuchet MS" panose="020B0703020202090204"/>
                <a:cs typeface="Trebuchet MS" panose="020B0703020202090204"/>
              </a:rPr>
              <a:t>pays.</a:t>
            </a:r>
            <a:endParaRPr sz="1800" dirty="0">
              <a:latin typeface="Trebuchet MS" panose="020B0703020202090204"/>
              <a:cs typeface="Trebuchet MS" panose="020B0703020202090204"/>
            </a:endParaRPr>
          </a:p>
        </p:txBody>
      </p:sp>
      <p:sp>
        <p:nvSpPr>
          <p:cNvPr id="38" name="object 38"/>
          <p:cNvSpPr txBox="1"/>
          <p:nvPr/>
        </p:nvSpPr>
        <p:spPr>
          <a:xfrm>
            <a:off x="1061737" y="3646323"/>
            <a:ext cx="4133215" cy="1397819"/>
          </a:xfrm>
          <a:prstGeom prst="rect">
            <a:avLst/>
          </a:prstGeom>
        </p:spPr>
        <p:txBody>
          <a:bodyPr vert="horz" wrap="square" lIns="0" tIns="12700" rIns="0" bIns="0" rtlCol="0">
            <a:spAutoFit/>
          </a:bodyPr>
          <a:lstStyle/>
          <a:p>
            <a:pPr marL="12700" marR="5080">
              <a:lnSpc>
                <a:spcPct val="100000"/>
              </a:lnSpc>
              <a:spcBef>
                <a:spcPts val="100"/>
              </a:spcBef>
            </a:pPr>
            <a:r>
              <a:rPr sz="1800" spc="20" dirty="0">
                <a:solidFill>
                  <a:srgbClr val="1D1D1B"/>
                </a:solidFill>
                <a:latin typeface="Trebuchet MS" panose="020B0703020202090204"/>
                <a:cs typeface="Trebuchet MS" panose="020B0703020202090204"/>
              </a:rPr>
              <a:t>Nous </a:t>
            </a:r>
            <a:r>
              <a:rPr sz="1800" spc="-50" dirty="0" err="1">
                <a:solidFill>
                  <a:srgbClr val="1D1D1B"/>
                </a:solidFill>
                <a:latin typeface="Trebuchet MS" panose="020B0703020202090204"/>
                <a:cs typeface="Trebuchet MS" panose="020B0703020202090204"/>
              </a:rPr>
              <a:t>avons</a:t>
            </a:r>
            <a:r>
              <a:rPr sz="1800" spc="-50" dirty="0">
                <a:solidFill>
                  <a:srgbClr val="1D1D1B"/>
                </a:solidFill>
                <a:latin typeface="Trebuchet MS" panose="020B0703020202090204"/>
                <a:cs typeface="Trebuchet MS" panose="020B0703020202090204"/>
              </a:rPr>
              <a:t> </a:t>
            </a:r>
            <a:r>
              <a:rPr sz="1800" spc="-40" dirty="0" err="1">
                <a:solidFill>
                  <a:srgbClr val="1D1D1B"/>
                </a:solidFill>
                <a:latin typeface="Trebuchet MS" panose="020B0703020202090204"/>
                <a:cs typeface="Trebuchet MS" panose="020B0703020202090204"/>
              </a:rPr>
              <a:t>rassemblé</a:t>
            </a:r>
            <a:r>
              <a:rPr sz="1800" spc="-40" dirty="0">
                <a:solidFill>
                  <a:srgbClr val="1D1D1B"/>
                </a:solidFill>
                <a:latin typeface="Trebuchet MS" panose="020B0703020202090204"/>
                <a:cs typeface="Trebuchet MS" panose="020B0703020202090204"/>
              </a:rPr>
              <a:t> </a:t>
            </a:r>
            <a:r>
              <a:rPr sz="1800" spc="-50" dirty="0">
                <a:solidFill>
                  <a:srgbClr val="1D1D1B"/>
                </a:solidFill>
                <a:latin typeface="Trebuchet MS" panose="020B0703020202090204"/>
                <a:cs typeface="Trebuchet MS" panose="020B0703020202090204"/>
              </a:rPr>
              <a:t>une </a:t>
            </a:r>
            <a:r>
              <a:rPr sz="1800" spc="-65" dirty="0">
                <a:solidFill>
                  <a:srgbClr val="1D1D1B"/>
                </a:solidFill>
                <a:latin typeface="Trebuchet MS" panose="020B0703020202090204"/>
                <a:cs typeface="Trebuchet MS" panose="020B0703020202090204"/>
              </a:rPr>
              <a:t>sélection </a:t>
            </a:r>
            <a:r>
              <a:rPr sz="1800" spc="-20" dirty="0">
                <a:solidFill>
                  <a:srgbClr val="1D1D1B"/>
                </a:solidFill>
                <a:latin typeface="Trebuchet MS" panose="020B0703020202090204"/>
                <a:cs typeface="Trebuchet MS" panose="020B0703020202090204"/>
              </a:rPr>
              <a:t>de </a:t>
            </a:r>
            <a:r>
              <a:rPr sz="1800" spc="-45" dirty="0">
                <a:solidFill>
                  <a:srgbClr val="1D1D1B"/>
                </a:solidFill>
                <a:latin typeface="Trebuchet MS" panose="020B0703020202090204"/>
                <a:cs typeface="Trebuchet MS" panose="020B0703020202090204"/>
              </a:rPr>
              <a:t>sources </a:t>
            </a:r>
            <a:r>
              <a:rPr lang="fr-FR" sz="1800" spc="-45" dirty="0">
                <a:solidFill>
                  <a:srgbClr val="1D1D1B"/>
                </a:solidFill>
                <a:latin typeface="Trebuchet MS" panose="020B0703020202090204"/>
                <a:cs typeface="Trebuchet MS" panose="020B0703020202090204"/>
              </a:rPr>
              <a:t>étudiant </a:t>
            </a:r>
            <a:r>
              <a:rPr lang="fr-FR" spc="25" dirty="0">
                <a:solidFill>
                  <a:srgbClr val="1D1D1B"/>
                </a:solidFill>
                <a:latin typeface="Trebuchet MS" panose="020B0703020202090204"/>
                <a:cs typeface="Trebuchet MS" panose="020B0703020202090204"/>
              </a:rPr>
              <a:t>ce </a:t>
            </a:r>
            <a:r>
              <a:rPr sz="1800" spc="-5" dirty="0" err="1">
                <a:solidFill>
                  <a:srgbClr val="1D1D1B"/>
                </a:solidFill>
                <a:latin typeface="Trebuchet MS" panose="020B0703020202090204"/>
                <a:cs typeface="Trebuchet MS" panose="020B0703020202090204"/>
              </a:rPr>
              <a:t>phénomène</a:t>
            </a:r>
            <a:r>
              <a:rPr sz="1800" spc="-5" dirty="0">
                <a:solidFill>
                  <a:srgbClr val="1D1D1B"/>
                </a:solidFill>
                <a:latin typeface="Trebuchet MS" panose="020B0703020202090204"/>
                <a:cs typeface="Trebuchet MS" panose="020B0703020202090204"/>
              </a:rPr>
              <a:t> </a:t>
            </a:r>
            <a:r>
              <a:rPr sz="1800" spc="-20" dirty="0">
                <a:solidFill>
                  <a:srgbClr val="1D1D1B"/>
                </a:solidFill>
                <a:latin typeface="Trebuchet MS" panose="020B0703020202090204"/>
                <a:cs typeface="Trebuchet MS" panose="020B0703020202090204"/>
              </a:rPr>
              <a:t>permanent </a:t>
            </a:r>
            <a:r>
              <a:rPr sz="1800" spc="-40" dirty="0">
                <a:solidFill>
                  <a:srgbClr val="1D1D1B"/>
                </a:solidFill>
                <a:latin typeface="Trebuchet MS" panose="020B0703020202090204"/>
                <a:cs typeface="Trebuchet MS" panose="020B0703020202090204"/>
              </a:rPr>
              <a:t>qu'</a:t>
            </a:r>
            <a:r>
              <a:rPr sz="1800" spc="-75" dirty="0">
                <a:solidFill>
                  <a:srgbClr val="1D1D1B"/>
                </a:solidFill>
                <a:latin typeface="Trebuchet MS" panose="020B0703020202090204"/>
                <a:cs typeface="Trebuchet MS" panose="020B0703020202090204"/>
              </a:rPr>
              <a:t>est la </a:t>
            </a:r>
            <a:r>
              <a:rPr lang="fr-FR" sz="1800" spc="-80" dirty="0">
                <a:solidFill>
                  <a:srgbClr val="1D1D1B"/>
                </a:solidFill>
                <a:latin typeface="Trebuchet MS" panose="020B0703020202090204"/>
                <a:cs typeface="Trebuchet MS" panose="020B0703020202090204"/>
              </a:rPr>
              <a:t>Street Culture</a:t>
            </a:r>
            <a:r>
              <a:rPr sz="1800" spc="-80" dirty="0">
                <a:solidFill>
                  <a:srgbClr val="1D1D1B"/>
                </a:solidFill>
                <a:latin typeface="Trebuchet MS" panose="020B0703020202090204"/>
                <a:cs typeface="Trebuchet MS" panose="020B0703020202090204"/>
              </a:rPr>
              <a:t>, </a:t>
            </a:r>
            <a:r>
              <a:rPr lang="fr-FR" sz="1800" spc="-80" dirty="0">
                <a:solidFill>
                  <a:srgbClr val="1D1D1B"/>
                </a:solidFill>
                <a:latin typeface="Trebuchet MS" panose="020B0703020202090204"/>
                <a:cs typeface="Trebuchet MS" panose="020B0703020202090204"/>
              </a:rPr>
              <a:t>qui se questionnant </a:t>
            </a:r>
            <a:r>
              <a:rPr lang="fr-FR" spc="-15" dirty="0">
                <a:solidFill>
                  <a:srgbClr val="1D1D1B"/>
                </a:solidFill>
                <a:latin typeface="Trebuchet MS" panose="020B0703020202090204"/>
                <a:cs typeface="Trebuchet MS" panose="020B0703020202090204"/>
              </a:rPr>
              <a:t>sur </a:t>
            </a:r>
            <a:r>
              <a:rPr sz="1800" spc="-70" dirty="0" err="1">
                <a:solidFill>
                  <a:srgbClr val="1D1D1B"/>
                </a:solidFill>
                <a:latin typeface="Trebuchet MS" panose="020B0703020202090204"/>
                <a:cs typeface="Trebuchet MS" panose="020B0703020202090204"/>
              </a:rPr>
              <a:t>sa</a:t>
            </a:r>
            <a:r>
              <a:rPr sz="1800" spc="-70" dirty="0">
                <a:solidFill>
                  <a:srgbClr val="1D1D1B"/>
                </a:solidFill>
                <a:latin typeface="Trebuchet MS" panose="020B0703020202090204"/>
                <a:cs typeface="Trebuchet MS" panose="020B0703020202090204"/>
              </a:rPr>
              <a:t> </a:t>
            </a:r>
            <a:r>
              <a:rPr sz="1800" spc="-65" dirty="0">
                <a:solidFill>
                  <a:srgbClr val="1D1D1B"/>
                </a:solidFill>
                <a:latin typeface="Trebuchet MS" panose="020B0703020202090204"/>
                <a:cs typeface="Trebuchet MS" panose="020B0703020202090204"/>
              </a:rPr>
              <a:t>relation </a:t>
            </a:r>
            <a:r>
              <a:rPr sz="1800" spc="-25" dirty="0">
                <a:solidFill>
                  <a:srgbClr val="1D1D1B"/>
                </a:solidFill>
                <a:latin typeface="Trebuchet MS" panose="020B0703020202090204"/>
                <a:cs typeface="Trebuchet MS" panose="020B0703020202090204"/>
              </a:rPr>
              <a:t>avec l'</a:t>
            </a:r>
            <a:r>
              <a:rPr sz="1800" spc="-60" dirty="0">
                <a:solidFill>
                  <a:srgbClr val="1D1D1B"/>
                </a:solidFill>
                <a:latin typeface="Trebuchet MS" panose="020B0703020202090204"/>
                <a:cs typeface="Trebuchet MS" panose="020B0703020202090204"/>
              </a:rPr>
              <a:t>esprit d'entreprise.</a:t>
            </a:r>
            <a:endParaRPr sz="1800" dirty="0">
              <a:latin typeface="Trebuchet MS" panose="020B0703020202090204"/>
              <a:cs typeface="Trebuchet MS" panose="020B0703020202090204"/>
            </a:endParaRPr>
          </a:p>
        </p:txBody>
      </p:sp>
      <p:sp>
        <p:nvSpPr>
          <p:cNvPr id="39" name="object 39"/>
          <p:cNvSpPr txBox="1"/>
          <p:nvPr/>
        </p:nvSpPr>
        <p:spPr>
          <a:xfrm>
            <a:off x="5743928" y="5228282"/>
            <a:ext cx="3435985" cy="1951816"/>
          </a:xfrm>
          <a:prstGeom prst="rect">
            <a:avLst/>
          </a:prstGeom>
        </p:spPr>
        <p:txBody>
          <a:bodyPr vert="horz" wrap="square" lIns="0" tIns="12700" rIns="0" bIns="0" rtlCol="0">
            <a:spAutoFit/>
          </a:bodyPr>
          <a:lstStyle/>
          <a:p>
            <a:pPr marL="12700" marR="5080">
              <a:lnSpc>
                <a:spcPct val="100000"/>
              </a:lnSpc>
              <a:spcBef>
                <a:spcPts val="100"/>
              </a:spcBef>
            </a:pPr>
            <a:r>
              <a:rPr sz="1800" spc="-15" dirty="0">
                <a:solidFill>
                  <a:srgbClr val="1D1D1B"/>
                </a:solidFill>
                <a:latin typeface="Trebuchet MS" panose="020B0703020202090204"/>
                <a:cs typeface="Trebuchet MS" panose="020B0703020202090204"/>
              </a:rPr>
              <a:t>vous </a:t>
            </a:r>
            <a:r>
              <a:rPr sz="1800" spc="-50" dirty="0">
                <a:solidFill>
                  <a:srgbClr val="1D1D1B"/>
                </a:solidFill>
                <a:latin typeface="Trebuchet MS" panose="020B0703020202090204"/>
                <a:cs typeface="Trebuchet MS" panose="020B0703020202090204"/>
              </a:rPr>
              <a:t>aidera à </a:t>
            </a:r>
            <a:r>
              <a:rPr sz="1800" spc="-30" dirty="0">
                <a:solidFill>
                  <a:srgbClr val="1D1D1B"/>
                </a:solidFill>
                <a:latin typeface="Trebuchet MS" panose="020B0703020202090204"/>
                <a:cs typeface="Trebuchet MS" panose="020B0703020202090204"/>
              </a:rPr>
              <a:t>comprendre </a:t>
            </a:r>
            <a:r>
              <a:rPr sz="1800" spc="-45" dirty="0">
                <a:solidFill>
                  <a:srgbClr val="1D1D1B"/>
                </a:solidFill>
                <a:latin typeface="Trebuchet MS" panose="020B0703020202090204"/>
                <a:cs typeface="Trebuchet MS" panose="020B0703020202090204"/>
              </a:rPr>
              <a:t>le </a:t>
            </a:r>
            <a:r>
              <a:rPr sz="1800" spc="-20" dirty="0" err="1">
                <a:solidFill>
                  <a:srgbClr val="1D1D1B"/>
                </a:solidFill>
                <a:latin typeface="Trebuchet MS" panose="020B0703020202090204"/>
                <a:cs typeface="Trebuchet MS" panose="020B0703020202090204"/>
              </a:rPr>
              <a:t>pouvoir</a:t>
            </a:r>
            <a:r>
              <a:rPr sz="1800" spc="-20" dirty="0">
                <a:solidFill>
                  <a:srgbClr val="1D1D1B"/>
                </a:solidFill>
                <a:latin typeface="Trebuchet MS" panose="020B0703020202090204"/>
                <a:cs typeface="Trebuchet MS" panose="020B0703020202090204"/>
              </a:rPr>
              <a:t> </a:t>
            </a:r>
            <a:r>
              <a:rPr lang="fr-FR" spc="-20" dirty="0">
                <a:solidFill>
                  <a:srgbClr val="1D1D1B"/>
                </a:solidFill>
                <a:latin typeface="Trebuchet MS" panose="020B0703020202090204"/>
                <a:cs typeface="Trebuchet MS" panose="020B0703020202090204"/>
              </a:rPr>
              <a:t>qu’ont</a:t>
            </a:r>
            <a:r>
              <a:rPr sz="1800" spc="-20" dirty="0">
                <a:solidFill>
                  <a:srgbClr val="1D1D1B"/>
                </a:solidFill>
                <a:latin typeface="Trebuchet MS" panose="020B0703020202090204"/>
                <a:cs typeface="Trebuchet MS" panose="020B0703020202090204"/>
              </a:rPr>
              <a:t> la </a:t>
            </a:r>
            <a:r>
              <a:rPr sz="1800" spc="-85" dirty="0">
                <a:solidFill>
                  <a:srgbClr val="1D1D1B"/>
                </a:solidFill>
                <a:latin typeface="Trebuchet MS" panose="020B0703020202090204"/>
                <a:cs typeface="Trebuchet MS" panose="020B0703020202090204"/>
              </a:rPr>
              <a:t>culture </a:t>
            </a:r>
            <a:r>
              <a:rPr sz="1800" spc="-15" dirty="0">
                <a:solidFill>
                  <a:srgbClr val="1D1D1B"/>
                </a:solidFill>
                <a:latin typeface="Trebuchet MS" panose="020B0703020202090204"/>
                <a:cs typeface="Trebuchet MS" panose="020B0703020202090204"/>
              </a:rPr>
              <a:t>et </a:t>
            </a:r>
            <a:r>
              <a:rPr lang="fr-FR" sz="1800" spc="-15" dirty="0">
                <a:solidFill>
                  <a:srgbClr val="1D1D1B"/>
                </a:solidFill>
                <a:latin typeface="Trebuchet MS" panose="020B0703020202090204"/>
                <a:cs typeface="Trebuchet MS" panose="020B0703020202090204"/>
              </a:rPr>
              <a:t>l</a:t>
            </a:r>
            <a:r>
              <a:rPr sz="1800" spc="-15" dirty="0">
                <a:solidFill>
                  <a:srgbClr val="1D1D1B"/>
                </a:solidFill>
                <a:latin typeface="Trebuchet MS" panose="020B0703020202090204"/>
                <a:cs typeface="Trebuchet MS" panose="020B0703020202090204"/>
              </a:rPr>
              <a:t>es </a:t>
            </a:r>
            <a:r>
              <a:rPr sz="1800" spc="-55" dirty="0">
                <a:solidFill>
                  <a:srgbClr val="1D1D1B"/>
                </a:solidFill>
                <a:latin typeface="Trebuchet MS" panose="020B0703020202090204"/>
                <a:cs typeface="Trebuchet MS" panose="020B0703020202090204"/>
              </a:rPr>
              <a:t>industries </a:t>
            </a:r>
            <a:r>
              <a:rPr sz="1800" spc="-80" dirty="0">
                <a:solidFill>
                  <a:srgbClr val="1D1D1B"/>
                </a:solidFill>
                <a:latin typeface="Trebuchet MS" panose="020B0703020202090204"/>
                <a:cs typeface="Trebuchet MS" panose="020B0703020202090204"/>
              </a:rPr>
              <a:t>créatives </a:t>
            </a:r>
            <a:r>
              <a:rPr sz="1800" spc="-45" dirty="0">
                <a:solidFill>
                  <a:srgbClr val="1D1D1B"/>
                </a:solidFill>
                <a:latin typeface="Trebuchet MS" panose="020B0703020202090204"/>
                <a:cs typeface="Trebuchet MS" panose="020B0703020202090204"/>
              </a:rPr>
              <a:t>pour répondre aux </a:t>
            </a:r>
            <a:r>
              <a:rPr sz="1800" spc="-40" dirty="0">
                <a:solidFill>
                  <a:srgbClr val="1D1D1B"/>
                </a:solidFill>
                <a:latin typeface="Trebuchet MS" panose="020B0703020202090204"/>
                <a:cs typeface="Trebuchet MS" panose="020B0703020202090204"/>
              </a:rPr>
              <a:t>besoins </a:t>
            </a:r>
            <a:r>
              <a:rPr sz="1800" spc="-65" dirty="0">
                <a:solidFill>
                  <a:srgbClr val="1D1D1B"/>
                </a:solidFill>
                <a:latin typeface="Trebuchet MS" panose="020B0703020202090204"/>
                <a:cs typeface="Trebuchet MS" panose="020B0703020202090204"/>
              </a:rPr>
              <a:t>sociaux </a:t>
            </a:r>
            <a:r>
              <a:rPr sz="1800" spc="-20" dirty="0">
                <a:solidFill>
                  <a:srgbClr val="1D1D1B"/>
                </a:solidFill>
                <a:latin typeface="Trebuchet MS" panose="020B0703020202090204"/>
                <a:cs typeface="Trebuchet MS" panose="020B0703020202090204"/>
              </a:rPr>
              <a:t>des </a:t>
            </a:r>
            <a:r>
              <a:rPr sz="1800" spc="-65" dirty="0">
                <a:solidFill>
                  <a:srgbClr val="1D1D1B"/>
                </a:solidFill>
                <a:latin typeface="Trebuchet MS" panose="020B0703020202090204"/>
                <a:cs typeface="Trebuchet MS" panose="020B0703020202090204"/>
              </a:rPr>
              <a:t>citadins </a:t>
            </a:r>
            <a:r>
              <a:rPr sz="1800" spc="-15" dirty="0">
                <a:solidFill>
                  <a:srgbClr val="1D1D1B"/>
                </a:solidFill>
                <a:latin typeface="Trebuchet MS" panose="020B0703020202090204"/>
                <a:cs typeface="Trebuchet MS" panose="020B0703020202090204"/>
              </a:rPr>
              <a:t>et </a:t>
            </a:r>
            <a:r>
              <a:rPr sz="1800" spc="-35" dirty="0">
                <a:solidFill>
                  <a:srgbClr val="1D1D1B"/>
                </a:solidFill>
                <a:latin typeface="Trebuchet MS" panose="020B0703020202090204"/>
                <a:cs typeface="Trebuchet MS" panose="020B0703020202090204"/>
              </a:rPr>
              <a:t>leur </a:t>
            </a:r>
            <a:r>
              <a:rPr sz="1800" dirty="0">
                <a:solidFill>
                  <a:srgbClr val="1D1D1B"/>
                </a:solidFill>
                <a:latin typeface="Trebuchet MS" panose="020B0703020202090204"/>
                <a:cs typeface="Trebuchet MS" panose="020B0703020202090204"/>
              </a:rPr>
              <a:t>permettre </a:t>
            </a:r>
            <a:r>
              <a:rPr sz="1800" spc="-15" dirty="0">
                <a:solidFill>
                  <a:srgbClr val="1D1D1B"/>
                </a:solidFill>
                <a:latin typeface="Trebuchet MS" panose="020B0703020202090204"/>
                <a:cs typeface="Trebuchet MS" panose="020B0703020202090204"/>
              </a:rPr>
              <a:t>de </a:t>
            </a:r>
            <a:r>
              <a:rPr sz="1800" spc="-30" dirty="0">
                <a:solidFill>
                  <a:srgbClr val="1D1D1B"/>
                </a:solidFill>
                <a:latin typeface="Trebuchet MS" panose="020B0703020202090204"/>
                <a:cs typeface="Trebuchet MS" panose="020B0703020202090204"/>
              </a:rPr>
              <a:t>débloquer des </a:t>
            </a:r>
            <a:r>
              <a:rPr sz="1800" spc="-35" dirty="0">
                <a:solidFill>
                  <a:srgbClr val="1D1D1B"/>
                </a:solidFill>
                <a:latin typeface="Trebuchet MS" panose="020B0703020202090204"/>
                <a:cs typeface="Trebuchet MS" panose="020B0703020202090204"/>
              </a:rPr>
              <a:t>opportunités </a:t>
            </a:r>
            <a:r>
              <a:rPr sz="1800" spc="-45" dirty="0">
                <a:solidFill>
                  <a:srgbClr val="1D1D1B"/>
                </a:solidFill>
                <a:latin typeface="Trebuchet MS" panose="020B0703020202090204"/>
                <a:cs typeface="Trebuchet MS" panose="020B0703020202090204"/>
              </a:rPr>
              <a:t>de </a:t>
            </a:r>
            <a:r>
              <a:rPr sz="1800" spc="-55" dirty="0">
                <a:solidFill>
                  <a:srgbClr val="1D1D1B"/>
                </a:solidFill>
                <a:latin typeface="Trebuchet MS" panose="020B0703020202090204"/>
                <a:cs typeface="Trebuchet MS" panose="020B0703020202090204"/>
              </a:rPr>
              <a:t>développement </a:t>
            </a:r>
            <a:r>
              <a:rPr sz="1800" spc="-40" dirty="0">
                <a:solidFill>
                  <a:srgbClr val="1D1D1B"/>
                </a:solidFill>
                <a:latin typeface="Trebuchet MS" panose="020B0703020202090204"/>
                <a:cs typeface="Trebuchet MS" panose="020B0703020202090204"/>
              </a:rPr>
              <a:t>économique </a:t>
            </a:r>
            <a:r>
              <a:rPr sz="1800" spc="-75" dirty="0">
                <a:solidFill>
                  <a:srgbClr val="1D1D1B"/>
                </a:solidFill>
                <a:latin typeface="Trebuchet MS" panose="020B0703020202090204"/>
                <a:cs typeface="Trebuchet MS" panose="020B0703020202090204"/>
              </a:rPr>
              <a:t>local</a:t>
            </a:r>
            <a:r>
              <a:rPr sz="1800" spc="-55" dirty="0">
                <a:solidFill>
                  <a:srgbClr val="1D1D1B"/>
                </a:solidFill>
                <a:latin typeface="Trebuchet MS" panose="020B0703020202090204"/>
                <a:cs typeface="Trebuchet MS" panose="020B0703020202090204"/>
              </a:rPr>
              <a:t>.</a:t>
            </a:r>
            <a:endParaRPr sz="1800" dirty="0">
              <a:latin typeface="Trebuchet MS" panose="020B0703020202090204"/>
              <a:cs typeface="Trebuchet MS" panose="020B0703020202090204"/>
            </a:endParaRPr>
          </a:p>
        </p:txBody>
      </p:sp>
      <p:sp>
        <p:nvSpPr>
          <p:cNvPr id="40" name="object 40"/>
          <p:cNvSpPr/>
          <p:nvPr/>
        </p:nvSpPr>
        <p:spPr>
          <a:xfrm>
            <a:off x="1013736" y="986814"/>
            <a:ext cx="2704648" cy="636739"/>
          </a:xfrm>
          <a:custGeom>
            <a:avLst/>
            <a:gdLst/>
            <a:ahLst/>
            <a:cxnLst/>
            <a:rect l="l" t="t" r="r" b="b"/>
            <a:pathLst>
              <a:path w="2454910" h="438150">
                <a:moveTo>
                  <a:pt x="2255126" y="0"/>
                </a:moveTo>
                <a:lnTo>
                  <a:pt x="199339" y="0"/>
                </a:lnTo>
                <a:lnTo>
                  <a:pt x="153775" y="5288"/>
                </a:lnTo>
                <a:lnTo>
                  <a:pt x="111872" y="20340"/>
                </a:lnTo>
                <a:lnTo>
                  <a:pt x="74852" y="43935"/>
                </a:lnTo>
                <a:lnTo>
                  <a:pt x="43935" y="74852"/>
                </a:lnTo>
                <a:lnTo>
                  <a:pt x="20340" y="111872"/>
                </a:lnTo>
                <a:lnTo>
                  <a:pt x="5288" y="153775"/>
                </a:lnTo>
                <a:lnTo>
                  <a:pt x="0" y="199339"/>
                </a:lnTo>
                <a:lnTo>
                  <a:pt x="0" y="238785"/>
                </a:lnTo>
                <a:lnTo>
                  <a:pt x="5288" y="284349"/>
                </a:lnTo>
                <a:lnTo>
                  <a:pt x="20340" y="326251"/>
                </a:lnTo>
                <a:lnTo>
                  <a:pt x="43935" y="363271"/>
                </a:lnTo>
                <a:lnTo>
                  <a:pt x="74852" y="394189"/>
                </a:lnTo>
                <a:lnTo>
                  <a:pt x="111872" y="417784"/>
                </a:lnTo>
                <a:lnTo>
                  <a:pt x="153775" y="432836"/>
                </a:lnTo>
                <a:lnTo>
                  <a:pt x="199339" y="438124"/>
                </a:lnTo>
                <a:lnTo>
                  <a:pt x="2255126" y="438124"/>
                </a:lnTo>
                <a:lnTo>
                  <a:pt x="2300690" y="432836"/>
                </a:lnTo>
                <a:lnTo>
                  <a:pt x="2342592" y="417784"/>
                </a:lnTo>
                <a:lnTo>
                  <a:pt x="2379612" y="394189"/>
                </a:lnTo>
                <a:lnTo>
                  <a:pt x="2410530" y="363271"/>
                </a:lnTo>
                <a:lnTo>
                  <a:pt x="2434125" y="326251"/>
                </a:lnTo>
                <a:lnTo>
                  <a:pt x="2449177" y="284349"/>
                </a:lnTo>
                <a:lnTo>
                  <a:pt x="2454465" y="238785"/>
                </a:lnTo>
                <a:lnTo>
                  <a:pt x="2454465" y="199339"/>
                </a:lnTo>
                <a:lnTo>
                  <a:pt x="2449177" y="153775"/>
                </a:lnTo>
                <a:lnTo>
                  <a:pt x="2434125" y="111872"/>
                </a:lnTo>
                <a:lnTo>
                  <a:pt x="2410530" y="74852"/>
                </a:lnTo>
                <a:lnTo>
                  <a:pt x="2379612" y="43935"/>
                </a:lnTo>
                <a:lnTo>
                  <a:pt x="2342592" y="20340"/>
                </a:lnTo>
                <a:lnTo>
                  <a:pt x="2300690" y="5288"/>
                </a:lnTo>
                <a:lnTo>
                  <a:pt x="2255126" y="0"/>
                </a:lnTo>
                <a:close/>
              </a:path>
            </a:pathLst>
          </a:custGeom>
          <a:solidFill>
            <a:srgbClr val="D21924"/>
          </a:solidFill>
        </p:spPr>
        <p:txBody>
          <a:bodyPr wrap="square" lIns="0" tIns="0" rIns="0" bIns="0" rtlCol="0"/>
          <a:lstStyle/>
          <a:p>
            <a:endParaRPr/>
          </a:p>
        </p:txBody>
      </p:sp>
      <p:sp>
        <p:nvSpPr>
          <p:cNvPr id="41" name="object 41"/>
          <p:cNvSpPr txBox="1"/>
          <p:nvPr/>
        </p:nvSpPr>
        <p:spPr>
          <a:xfrm>
            <a:off x="1278862" y="1028073"/>
            <a:ext cx="1976755" cy="566822"/>
          </a:xfrm>
          <a:prstGeom prst="rect">
            <a:avLst/>
          </a:prstGeom>
        </p:spPr>
        <p:txBody>
          <a:bodyPr vert="horz" wrap="square" lIns="0" tIns="12700" rIns="0" bIns="0" rtlCol="0">
            <a:spAutoFit/>
          </a:bodyPr>
          <a:lstStyle/>
          <a:p>
            <a:pPr marL="12700">
              <a:lnSpc>
                <a:spcPct val="100000"/>
              </a:lnSpc>
              <a:spcBef>
                <a:spcPts val="100"/>
              </a:spcBef>
            </a:pPr>
            <a:r>
              <a:rPr lang="fr-FR" sz="1800" b="1" spc="15" dirty="0">
                <a:solidFill>
                  <a:srgbClr val="FFFFFF"/>
                </a:solidFill>
                <a:latin typeface="Trebuchet MS" panose="020B0703020202090204"/>
                <a:cs typeface="Trebuchet MS" panose="020B0703020202090204"/>
              </a:rPr>
              <a:t>Objectif d’</a:t>
            </a:r>
            <a:r>
              <a:rPr sz="1800" b="1" spc="10" dirty="0" err="1">
                <a:solidFill>
                  <a:srgbClr val="FFFFFF"/>
                </a:solidFill>
                <a:latin typeface="Trebuchet MS" panose="020B0703020202090204"/>
                <a:cs typeface="Trebuchet MS" panose="020B0703020202090204"/>
              </a:rPr>
              <a:t>apprentissage</a:t>
            </a:r>
            <a:endParaRPr sz="1800" dirty="0">
              <a:latin typeface="Trebuchet MS" panose="020B0703020202090204"/>
              <a:cs typeface="Trebuchet MS" panose="020B0703020202090204"/>
            </a:endParaRPr>
          </a:p>
        </p:txBody>
      </p:sp>
      <p:sp>
        <p:nvSpPr>
          <p:cNvPr id="42" name="object 42"/>
          <p:cNvSpPr/>
          <p:nvPr/>
        </p:nvSpPr>
        <p:spPr>
          <a:xfrm>
            <a:off x="5756631" y="4521291"/>
            <a:ext cx="3456940" cy="665151"/>
          </a:xfrm>
          <a:custGeom>
            <a:avLst/>
            <a:gdLst/>
            <a:ahLst/>
            <a:cxnLst/>
            <a:rect l="l" t="t" r="r" b="b"/>
            <a:pathLst>
              <a:path w="3456940" h="438150">
                <a:moveTo>
                  <a:pt x="3267265" y="0"/>
                </a:moveTo>
                <a:lnTo>
                  <a:pt x="189433" y="0"/>
                </a:lnTo>
                <a:lnTo>
                  <a:pt x="139223" y="6796"/>
                </a:lnTo>
                <a:lnTo>
                  <a:pt x="94013" y="25958"/>
                </a:lnTo>
                <a:lnTo>
                  <a:pt x="55645" y="55645"/>
                </a:lnTo>
                <a:lnTo>
                  <a:pt x="25958" y="94013"/>
                </a:lnTo>
                <a:lnTo>
                  <a:pt x="6796" y="139223"/>
                </a:lnTo>
                <a:lnTo>
                  <a:pt x="0" y="189433"/>
                </a:lnTo>
                <a:lnTo>
                  <a:pt x="0" y="248691"/>
                </a:lnTo>
                <a:lnTo>
                  <a:pt x="6796" y="298900"/>
                </a:lnTo>
                <a:lnTo>
                  <a:pt x="25958" y="344110"/>
                </a:lnTo>
                <a:lnTo>
                  <a:pt x="55645" y="382479"/>
                </a:lnTo>
                <a:lnTo>
                  <a:pt x="94013" y="412165"/>
                </a:lnTo>
                <a:lnTo>
                  <a:pt x="139223" y="431327"/>
                </a:lnTo>
                <a:lnTo>
                  <a:pt x="189433" y="438124"/>
                </a:lnTo>
                <a:lnTo>
                  <a:pt x="3267265" y="438124"/>
                </a:lnTo>
                <a:lnTo>
                  <a:pt x="3317474" y="431327"/>
                </a:lnTo>
                <a:lnTo>
                  <a:pt x="3362684" y="412165"/>
                </a:lnTo>
                <a:lnTo>
                  <a:pt x="3401053" y="382479"/>
                </a:lnTo>
                <a:lnTo>
                  <a:pt x="3430739" y="344110"/>
                </a:lnTo>
                <a:lnTo>
                  <a:pt x="3449902" y="298900"/>
                </a:lnTo>
                <a:lnTo>
                  <a:pt x="3456698" y="248691"/>
                </a:lnTo>
                <a:lnTo>
                  <a:pt x="3456698" y="189433"/>
                </a:lnTo>
                <a:lnTo>
                  <a:pt x="3449902" y="139223"/>
                </a:lnTo>
                <a:lnTo>
                  <a:pt x="3430739" y="94013"/>
                </a:lnTo>
                <a:lnTo>
                  <a:pt x="3401053" y="55645"/>
                </a:lnTo>
                <a:lnTo>
                  <a:pt x="3362684" y="25958"/>
                </a:lnTo>
                <a:lnTo>
                  <a:pt x="3317474" y="6796"/>
                </a:lnTo>
                <a:lnTo>
                  <a:pt x="3267265" y="0"/>
                </a:lnTo>
                <a:close/>
              </a:path>
            </a:pathLst>
          </a:custGeom>
          <a:solidFill>
            <a:srgbClr val="D21924"/>
          </a:solidFill>
        </p:spPr>
        <p:txBody>
          <a:bodyPr wrap="square" lIns="0" tIns="0" rIns="0" bIns="0" rtlCol="0"/>
          <a:lstStyle/>
          <a:p>
            <a:endParaRPr/>
          </a:p>
        </p:txBody>
      </p:sp>
      <p:sp>
        <p:nvSpPr>
          <p:cNvPr id="43" name="object 43"/>
          <p:cNvSpPr txBox="1"/>
          <p:nvPr/>
        </p:nvSpPr>
        <p:spPr>
          <a:xfrm>
            <a:off x="6000386" y="4562550"/>
            <a:ext cx="2800985" cy="299720"/>
          </a:xfrm>
          <a:prstGeom prst="rect">
            <a:avLst/>
          </a:prstGeom>
        </p:spPr>
        <p:txBody>
          <a:bodyPr vert="horz" wrap="square" lIns="0" tIns="12700" rIns="0" bIns="0" rtlCol="0">
            <a:spAutoFit/>
          </a:bodyPr>
          <a:lstStyle/>
          <a:p>
            <a:pPr marL="12700">
              <a:lnSpc>
                <a:spcPct val="100000"/>
              </a:lnSpc>
              <a:spcBef>
                <a:spcPts val="100"/>
              </a:spcBef>
            </a:pPr>
            <a:r>
              <a:rPr sz="1800" b="1" spc="30" dirty="0">
                <a:solidFill>
                  <a:srgbClr val="FFFFFF"/>
                </a:solidFill>
                <a:latin typeface="Trebuchet MS" panose="020B0703020202090204"/>
                <a:cs typeface="Trebuchet MS" panose="020B0703020202090204"/>
              </a:rPr>
              <a:t>En complétant </a:t>
            </a:r>
            <a:r>
              <a:rPr sz="1800" b="1" spc="10" dirty="0">
                <a:solidFill>
                  <a:srgbClr val="FFFFFF"/>
                </a:solidFill>
                <a:latin typeface="Trebuchet MS" panose="020B0703020202090204"/>
                <a:cs typeface="Trebuchet MS" panose="020B0703020202090204"/>
              </a:rPr>
              <a:t>ce </a:t>
            </a:r>
            <a:r>
              <a:rPr sz="1800" b="1" spc="-40" dirty="0">
                <a:solidFill>
                  <a:srgbClr val="FFFFFF"/>
                </a:solidFill>
                <a:latin typeface="Trebuchet MS" panose="020B0703020202090204"/>
                <a:cs typeface="Trebuchet MS" panose="020B0703020202090204"/>
              </a:rPr>
              <a:t>module...</a:t>
            </a:r>
            <a:endParaRPr sz="1800" dirty="0">
              <a:latin typeface="Trebuchet MS" panose="020B0703020202090204"/>
              <a:cs typeface="Trebuchet MS" panose="020B0703020202090204"/>
            </a:endParaRPr>
          </a:p>
        </p:txBody>
      </p:sp>
      <p:grpSp>
        <p:nvGrpSpPr>
          <p:cNvPr id="44" name="object 44"/>
          <p:cNvGrpSpPr/>
          <p:nvPr/>
        </p:nvGrpSpPr>
        <p:grpSpPr>
          <a:xfrm>
            <a:off x="1054026" y="4999799"/>
            <a:ext cx="2781935" cy="2773045"/>
            <a:chOff x="1054026" y="4999799"/>
            <a:chExt cx="2781935" cy="2773045"/>
          </a:xfrm>
        </p:grpSpPr>
        <p:sp>
          <p:nvSpPr>
            <p:cNvPr id="45" name="object 45"/>
            <p:cNvSpPr/>
            <p:nvPr/>
          </p:nvSpPr>
          <p:spPr>
            <a:xfrm>
              <a:off x="1098619" y="5997139"/>
              <a:ext cx="35560" cy="43180"/>
            </a:xfrm>
            <a:custGeom>
              <a:avLst/>
              <a:gdLst/>
              <a:ahLst/>
              <a:cxnLst/>
              <a:rect l="l" t="t" r="r" b="b"/>
              <a:pathLst>
                <a:path w="35559" h="43179">
                  <a:moveTo>
                    <a:pt x="15455" y="0"/>
                  </a:moveTo>
                  <a:lnTo>
                    <a:pt x="10020" y="1638"/>
                  </a:lnTo>
                  <a:lnTo>
                    <a:pt x="8839" y="2044"/>
                  </a:lnTo>
                  <a:lnTo>
                    <a:pt x="2425" y="5156"/>
                  </a:lnTo>
                  <a:lnTo>
                    <a:pt x="0" y="12192"/>
                  </a:lnTo>
                  <a:lnTo>
                    <a:pt x="5626" y="23774"/>
                  </a:lnTo>
                  <a:lnTo>
                    <a:pt x="8572" y="29552"/>
                  </a:lnTo>
                  <a:lnTo>
                    <a:pt x="14693" y="40919"/>
                  </a:lnTo>
                  <a:lnTo>
                    <a:pt x="21793" y="43078"/>
                  </a:lnTo>
                  <a:lnTo>
                    <a:pt x="33261" y="36918"/>
                  </a:lnTo>
                  <a:lnTo>
                    <a:pt x="35407" y="29794"/>
                  </a:lnTo>
                  <a:lnTo>
                    <a:pt x="29438" y="18707"/>
                  </a:lnTo>
                  <a:lnTo>
                    <a:pt x="26631" y="13208"/>
                  </a:lnTo>
                  <a:lnTo>
                    <a:pt x="21424" y="2489"/>
                  </a:lnTo>
                  <a:lnTo>
                    <a:pt x="15455" y="0"/>
                  </a:lnTo>
                  <a:close/>
                </a:path>
              </a:pathLst>
            </a:custGeom>
            <a:solidFill>
              <a:srgbClr val="7693CB">
                <a:alpha val="29998"/>
              </a:srgbClr>
            </a:solidFill>
          </p:spPr>
          <p:txBody>
            <a:bodyPr wrap="square" lIns="0" tIns="0" rIns="0" bIns="0" rtlCol="0"/>
            <a:lstStyle/>
            <a:p>
              <a:endParaRPr/>
            </a:p>
          </p:txBody>
        </p:sp>
        <p:pic>
          <p:nvPicPr>
            <p:cNvPr id="46" name="object 46"/>
            <p:cNvPicPr/>
            <p:nvPr/>
          </p:nvPicPr>
          <p:blipFill>
            <a:blip r:embed="rId26" cstate="print"/>
            <a:stretch>
              <a:fillRect/>
            </a:stretch>
          </p:blipFill>
          <p:spPr>
            <a:xfrm>
              <a:off x="1054026" y="5069116"/>
              <a:ext cx="1242052" cy="1209942"/>
            </a:xfrm>
            <a:prstGeom prst="rect">
              <a:avLst/>
            </a:prstGeom>
          </p:spPr>
        </p:pic>
        <p:pic>
          <p:nvPicPr>
            <p:cNvPr id="47" name="object 47"/>
            <p:cNvPicPr/>
            <p:nvPr/>
          </p:nvPicPr>
          <p:blipFill>
            <a:blip r:embed="rId27" cstate="print"/>
            <a:stretch>
              <a:fillRect/>
            </a:stretch>
          </p:blipFill>
          <p:spPr>
            <a:xfrm>
              <a:off x="1143326" y="5837936"/>
              <a:ext cx="1770481" cy="1934464"/>
            </a:xfrm>
            <a:prstGeom prst="rect">
              <a:avLst/>
            </a:prstGeom>
          </p:spPr>
        </p:pic>
        <p:pic>
          <p:nvPicPr>
            <p:cNvPr id="48" name="object 48"/>
            <p:cNvPicPr/>
            <p:nvPr/>
          </p:nvPicPr>
          <p:blipFill>
            <a:blip r:embed="rId28" cstate="print"/>
            <a:stretch>
              <a:fillRect/>
            </a:stretch>
          </p:blipFill>
          <p:spPr>
            <a:xfrm>
              <a:off x="3057410" y="7679385"/>
              <a:ext cx="97830" cy="93014"/>
            </a:xfrm>
            <a:prstGeom prst="rect">
              <a:avLst/>
            </a:prstGeom>
          </p:spPr>
        </p:pic>
        <p:pic>
          <p:nvPicPr>
            <p:cNvPr id="49" name="object 49"/>
            <p:cNvPicPr/>
            <p:nvPr/>
          </p:nvPicPr>
          <p:blipFill>
            <a:blip r:embed="rId29" cstate="print"/>
            <a:stretch>
              <a:fillRect/>
            </a:stretch>
          </p:blipFill>
          <p:spPr>
            <a:xfrm>
              <a:off x="1797340" y="7603959"/>
              <a:ext cx="1966514" cy="168440"/>
            </a:xfrm>
            <a:prstGeom prst="rect">
              <a:avLst/>
            </a:prstGeom>
          </p:spPr>
        </p:pic>
        <p:sp>
          <p:nvSpPr>
            <p:cNvPr id="50" name="object 50"/>
            <p:cNvSpPr/>
            <p:nvPr/>
          </p:nvSpPr>
          <p:spPr>
            <a:xfrm>
              <a:off x="2623183" y="5358905"/>
              <a:ext cx="1170940" cy="688340"/>
            </a:xfrm>
            <a:custGeom>
              <a:avLst/>
              <a:gdLst/>
              <a:ahLst/>
              <a:cxnLst/>
              <a:rect l="l" t="t" r="r" b="b"/>
              <a:pathLst>
                <a:path w="1170939" h="688339">
                  <a:moveTo>
                    <a:pt x="761006" y="0"/>
                  </a:moveTo>
                  <a:lnTo>
                    <a:pt x="706373" y="4572"/>
                  </a:lnTo>
                  <a:lnTo>
                    <a:pt x="636027" y="20354"/>
                  </a:lnTo>
                  <a:lnTo>
                    <a:pt x="594235" y="32988"/>
                  </a:lnTo>
                  <a:lnTo>
                    <a:pt x="547641" y="49072"/>
                  </a:lnTo>
                  <a:lnTo>
                    <a:pt x="495955" y="68822"/>
                  </a:lnTo>
                  <a:lnTo>
                    <a:pt x="438886" y="92454"/>
                  </a:lnTo>
                  <a:lnTo>
                    <a:pt x="376144" y="120183"/>
                  </a:lnTo>
                  <a:lnTo>
                    <a:pt x="307437" y="152226"/>
                  </a:lnTo>
                  <a:lnTo>
                    <a:pt x="258253" y="177916"/>
                  </a:lnTo>
                  <a:lnTo>
                    <a:pt x="211863" y="206378"/>
                  </a:lnTo>
                  <a:lnTo>
                    <a:pt x="168756" y="236915"/>
                  </a:lnTo>
                  <a:lnTo>
                    <a:pt x="129422" y="268829"/>
                  </a:lnTo>
                  <a:lnTo>
                    <a:pt x="94349" y="301423"/>
                  </a:lnTo>
                  <a:lnTo>
                    <a:pt x="64025" y="334000"/>
                  </a:lnTo>
                  <a:lnTo>
                    <a:pt x="38939" y="365862"/>
                  </a:lnTo>
                  <a:lnTo>
                    <a:pt x="6438" y="424653"/>
                  </a:lnTo>
                  <a:lnTo>
                    <a:pt x="0" y="450188"/>
                  </a:lnTo>
                  <a:lnTo>
                    <a:pt x="754" y="472219"/>
                  </a:lnTo>
                  <a:lnTo>
                    <a:pt x="9191" y="490048"/>
                  </a:lnTo>
                  <a:lnTo>
                    <a:pt x="25798" y="502979"/>
                  </a:lnTo>
                  <a:lnTo>
                    <a:pt x="51065" y="510315"/>
                  </a:lnTo>
                  <a:lnTo>
                    <a:pt x="85479" y="511357"/>
                  </a:lnTo>
                  <a:lnTo>
                    <a:pt x="144162" y="509748"/>
                  </a:lnTo>
                  <a:lnTo>
                    <a:pt x="191355" y="512309"/>
                  </a:lnTo>
                  <a:lnTo>
                    <a:pt x="256435" y="527810"/>
                  </a:lnTo>
                  <a:lnTo>
                    <a:pt x="291048" y="553585"/>
                  </a:lnTo>
                  <a:lnTo>
                    <a:pt x="308426" y="602168"/>
                  </a:lnTo>
                  <a:lnTo>
                    <a:pt x="312044" y="634937"/>
                  </a:lnTo>
                  <a:lnTo>
                    <a:pt x="315335" y="649834"/>
                  </a:lnTo>
                  <a:lnTo>
                    <a:pt x="346626" y="682165"/>
                  </a:lnTo>
                  <a:lnTo>
                    <a:pt x="398242" y="688077"/>
                  </a:lnTo>
                  <a:lnTo>
                    <a:pt x="438249" y="686366"/>
                  </a:lnTo>
                  <a:lnTo>
                    <a:pt x="480708" y="683492"/>
                  </a:lnTo>
                  <a:lnTo>
                    <a:pt x="525247" y="679229"/>
                  </a:lnTo>
                  <a:lnTo>
                    <a:pt x="571493" y="673354"/>
                  </a:lnTo>
                  <a:lnTo>
                    <a:pt x="619076" y="665640"/>
                  </a:lnTo>
                  <a:lnTo>
                    <a:pt x="667622" y="655864"/>
                  </a:lnTo>
                  <a:lnTo>
                    <a:pt x="716760" y="643800"/>
                  </a:lnTo>
                  <a:lnTo>
                    <a:pt x="766117" y="629225"/>
                  </a:lnTo>
                  <a:lnTo>
                    <a:pt x="815321" y="611912"/>
                  </a:lnTo>
                  <a:lnTo>
                    <a:pt x="864000" y="591638"/>
                  </a:lnTo>
                  <a:lnTo>
                    <a:pt x="911782" y="568178"/>
                  </a:lnTo>
                  <a:lnTo>
                    <a:pt x="958294" y="541306"/>
                  </a:lnTo>
                  <a:lnTo>
                    <a:pt x="1003165" y="510798"/>
                  </a:lnTo>
                  <a:lnTo>
                    <a:pt x="1046022" y="476430"/>
                  </a:lnTo>
                  <a:lnTo>
                    <a:pt x="1086493" y="437976"/>
                  </a:lnTo>
                  <a:lnTo>
                    <a:pt x="1130684" y="386405"/>
                  </a:lnTo>
                  <a:lnTo>
                    <a:pt x="1157972" y="342047"/>
                  </a:lnTo>
                  <a:lnTo>
                    <a:pt x="1170599" y="304459"/>
                  </a:lnTo>
                  <a:lnTo>
                    <a:pt x="1170803" y="273201"/>
                  </a:lnTo>
                  <a:lnTo>
                    <a:pt x="1160827" y="247829"/>
                  </a:lnTo>
                  <a:lnTo>
                    <a:pt x="1119291" y="212979"/>
                  </a:lnTo>
                  <a:lnTo>
                    <a:pt x="1063914" y="196374"/>
                  </a:lnTo>
                  <a:lnTo>
                    <a:pt x="1036635" y="193809"/>
                  </a:lnTo>
                  <a:lnTo>
                    <a:pt x="1012618" y="194479"/>
                  </a:lnTo>
                  <a:lnTo>
                    <a:pt x="990490" y="195568"/>
                  </a:lnTo>
                  <a:lnTo>
                    <a:pt x="971416" y="194279"/>
                  </a:lnTo>
                  <a:lnTo>
                    <a:pt x="929605" y="178295"/>
                  </a:lnTo>
                  <a:lnTo>
                    <a:pt x="904802" y="148673"/>
                  </a:lnTo>
                  <a:lnTo>
                    <a:pt x="879927" y="84827"/>
                  </a:lnTo>
                  <a:lnTo>
                    <a:pt x="874803" y="71830"/>
                  </a:lnTo>
                  <a:lnTo>
                    <a:pt x="853899" y="36266"/>
                  </a:lnTo>
                  <a:lnTo>
                    <a:pt x="818584" y="10380"/>
                  </a:lnTo>
                  <a:lnTo>
                    <a:pt x="783158" y="1377"/>
                  </a:lnTo>
                  <a:lnTo>
                    <a:pt x="761006" y="0"/>
                  </a:lnTo>
                  <a:close/>
                </a:path>
              </a:pathLst>
            </a:custGeom>
            <a:solidFill>
              <a:srgbClr val="B8D0ED"/>
            </a:solidFill>
          </p:spPr>
          <p:txBody>
            <a:bodyPr wrap="square" lIns="0" tIns="0" rIns="0" bIns="0" rtlCol="0"/>
            <a:lstStyle/>
            <a:p>
              <a:endParaRPr/>
            </a:p>
          </p:txBody>
        </p:sp>
        <p:pic>
          <p:nvPicPr>
            <p:cNvPr id="51" name="object 51"/>
            <p:cNvPicPr/>
            <p:nvPr/>
          </p:nvPicPr>
          <p:blipFill>
            <a:blip r:embed="rId30" cstate="print"/>
            <a:stretch>
              <a:fillRect/>
            </a:stretch>
          </p:blipFill>
          <p:spPr>
            <a:xfrm>
              <a:off x="2774407" y="6093394"/>
              <a:ext cx="241622" cy="192849"/>
            </a:xfrm>
            <a:prstGeom prst="rect">
              <a:avLst/>
            </a:prstGeom>
          </p:spPr>
        </p:pic>
        <p:pic>
          <p:nvPicPr>
            <p:cNvPr id="52" name="object 52"/>
            <p:cNvPicPr/>
            <p:nvPr/>
          </p:nvPicPr>
          <p:blipFill>
            <a:blip r:embed="rId31" cstate="print"/>
            <a:stretch>
              <a:fillRect/>
            </a:stretch>
          </p:blipFill>
          <p:spPr>
            <a:xfrm>
              <a:off x="2920834" y="4999799"/>
              <a:ext cx="578150" cy="896492"/>
            </a:xfrm>
            <a:prstGeom prst="rect">
              <a:avLst/>
            </a:prstGeom>
          </p:spPr>
        </p:pic>
        <p:pic>
          <p:nvPicPr>
            <p:cNvPr id="53" name="object 53"/>
            <p:cNvPicPr/>
            <p:nvPr/>
          </p:nvPicPr>
          <p:blipFill>
            <a:blip r:embed="rId32" cstate="print"/>
            <a:stretch>
              <a:fillRect/>
            </a:stretch>
          </p:blipFill>
          <p:spPr>
            <a:xfrm>
              <a:off x="3133537" y="5292415"/>
              <a:ext cx="153936" cy="84289"/>
            </a:xfrm>
            <a:prstGeom prst="rect">
              <a:avLst/>
            </a:prstGeom>
          </p:spPr>
        </p:pic>
        <p:sp>
          <p:nvSpPr>
            <p:cNvPr id="54" name="object 54"/>
            <p:cNvSpPr/>
            <p:nvPr/>
          </p:nvSpPr>
          <p:spPr>
            <a:xfrm>
              <a:off x="3382187" y="5156377"/>
              <a:ext cx="80645" cy="322580"/>
            </a:xfrm>
            <a:custGeom>
              <a:avLst/>
              <a:gdLst/>
              <a:ahLst/>
              <a:cxnLst/>
              <a:rect l="l" t="t" r="r" b="b"/>
              <a:pathLst>
                <a:path w="80645" h="322579">
                  <a:moveTo>
                    <a:pt x="35928" y="280212"/>
                  </a:moveTo>
                  <a:lnTo>
                    <a:pt x="35102" y="277126"/>
                  </a:lnTo>
                  <a:lnTo>
                    <a:pt x="30276" y="274332"/>
                  </a:lnTo>
                  <a:lnTo>
                    <a:pt x="27190" y="275158"/>
                  </a:lnTo>
                  <a:lnTo>
                    <a:pt x="20243" y="286854"/>
                  </a:lnTo>
                  <a:lnTo>
                    <a:pt x="14363" y="296075"/>
                  </a:lnTo>
                  <a:lnTo>
                    <a:pt x="8153" y="305219"/>
                  </a:lnTo>
                  <a:lnTo>
                    <a:pt x="0" y="316471"/>
                  </a:lnTo>
                  <a:lnTo>
                    <a:pt x="469" y="319633"/>
                  </a:lnTo>
                  <a:lnTo>
                    <a:pt x="3619" y="321970"/>
                  </a:lnTo>
                  <a:lnTo>
                    <a:pt x="4673" y="322287"/>
                  </a:lnTo>
                  <a:lnTo>
                    <a:pt x="5715" y="322287"/>
                  </a:lnTo>
                  <a:lnTo>
                    <a:pt x="7251" y="322287"/>
                  </a:lnTo>
                  <a:lnTo>
                    <a:pt x="8775" y="321576"/>
                  </a:lnTo>
                  <a:lnTo>
                    <a:pt x="16433" y="310997"/>
                  </a:lnTo>
                  <a:lnTo>
                    <a:pt x="22809" y="301625"/>
                  </a:lnTo>
                  <a:lnTo>
                    <a:pt x="28841" y="292150"/>
                  </a:lnTo>
                  <a:lnTo>
                    <a:pt x="35928" y="280212"/>
                  </a:lnTo>
                  <a:close/>
                </a:path>
                <a:path w="80645" h="322579">
                  <a:moveTo>
                    <a:pt x="80098" y="104571"/>
                  </a:moveTo>
                  <a:lnTo>
                    <a:pt x="74041" y="51803"/>
                  </a:lnTo>
                  <a:lnTo>
                    <a:pt x="59918" y="3644"/>
                  </a:lnTo>
                  <a:lnTo>
                    <a:pt x="55765" y="0"/>
                  </a:lnTo>
                  <a:lnTo>
                    <a:pt x="50698" y="2311"/>
                  </a:lnTo>
                  <a:lnTo>
                    <a:pt x="49593" y="5308"/>
                  </a:lnTo>
                  <a:lnTo>
                    <a:pt x="50749" y="7848"/>
                  </a:lnTo>
                  <a:lnTo>
                    <a:pt x="55473" y="20472"/>
                  </a:lnTo>
                  <a:lnTo>
                    <a:pt x="64300" y="54330"/>
                  </a:lnTo>
                  <a:lnTo>
                    <a:pt x="70053" y="105283"/>
                  </a:lnTo>
                  <a:lnTo>
                    <a:pt x="65582" y="169240"/>
                  </a:lnTo>
                  <a:lnTo>
                    <a:pt x="43713" y="242074"/>
                  </a:lnTo>
                  <a:lnTo>
                    <a:pt x="42595" y="244627"/>
                  </a:lnTo>
                  <a:lnTo>
                    <a:pt x="43776" y="247611"/>
                  </a:lnTo>
                  <a:lnTo>
                    <a:pt x="46977" y="248996"/>
                  </a:lnTo>
                  <a:lnTo>
                    <a:pt x="48336" y="249135"/>
                  </a:lnTo>
                  <a:lnTo>
                    <a:pt x="50279" y="249135"/>
                  </a:lnTo>
                  <a:lnTo>
                    <a:pt x="52146" y="247992"/>
                  </a:lnTo>
                  <a:lnTo>
                    <a:pt x="52971" y="246100"/>
                  </a:lnTo>
                  <a:lnTo>
                    <a:pt x="75552" y="170764"/>
                  </a:lnTo>
                  <a:lnTo>
                    <a:pt x="80098" y="104571"/>
                  </a:lnTo>
                  <a:close/>
                </a:path>
              </a:pathLst>
            </a:custGeom>
            <a:solidFill>
              <a:srgbClr val="FFFFFF">
                <a:alpha val="78997"/>
              </a:srgbClr>
            </a:solidFill>
          </p:spPr>
          <p:txBody>
            <a:bodyPr wrap="square" lIns="0" tIns="0" rIns="0" bIns="0" rtlCol="0"/>
            <a:lstStyle/>
            <a:p>
              <a:endParaRPr/>
            </a:p>
          </p:txBody>
        </p:sp>
        <p:sp>
          <p:nvSpPr>
            <p:cNvPr id="55" name="object 55"/>
            <p:cNvSpPr/>
            <p:nvPr/>
          </p:nvSpPr>
          <p:spPr>
            <a:xfrm>
              <a:off x="2920238" y="6213792"/>
              <a:ext cx="736600" cy="494030"/>
            </a:xfrm>
            <a:custGeom>
              <a:avLst/>
              <a:gdLst/>
              <a:ahLst/>
              <a:cxnLst/>
              <a:rect l="l" t="t" r="r" b="b"/>
              <a:pathLst>
                <a:path w="736600" h="494029">
                  <a:moveTo>
                    <a:pt x="485228" y="491451"/>
                  </a:moveTo>
                  <a:lnTo>
                    <a:pt x="442722" y="454863"/>
                  </a:lnTo>
                  <a:lnTo>
                    <a:pt x="410032" y="432892"/>
                  </a:lnTo>
                  <a:lnTo>
                    <a:pt x="370293" y="412038"/>
                  </a:lnTo>
                  <a:lnTo>
                    <a:pt x="324269" y="395338"/>
                  </a:lnTo>
                  <a:lnTo>
                    <a:pt x="272694" y="385787"/>
                  </a:lnTo>
                  <a:lnTo>
                    <a:pt x="216319" y="386372"/>
                  </a:lnTo>
                  <a:lnTo>
                    <a:pt x="155892" y="400126"/>
                  </a:lnTo>
                  <a:lnTo>
                    <a:pt x="125006" y="411276"/>
                  </a:lnTo>
                  <a:lnTo>
                    <a:pt x="106730" y="419341"/>
                  </a:lnTo>
                  <a:lnTo>
                    <a:pt x="99885" y="424853"/>
                  </a:lnTo>
                  <a:lnTo>
                    <a:pt x="103301" y="428358"/>
                  </a:lnTo>
                  <a:lnTo>
                    <a:pt x="115811" y="430428"/>
                  </a:lnTo>
                  <a:lnTo>
                    <a:pt x="136232" y="431596"/>
                  </a:lnTo>
                  <a:lnTo>
                    <a:pt x="196100" y="433451"/>
                  </a:lnTo>
                  <a:lnTo>
                    <a:pt x="233197" y="435241"/>
                  </a:lnTo>
                  <a:lnTo>
                    <a:pt x="273507" y="438327"/>
                  </a:lnTo>
                  <a:lnTo>
                    <a:pt x="315861" y="443280"/>
                  </a:lnTo>
                  <a:lnTo>
                    <a:pt x="359067" y="450634"/>
                  </a:lnTo>
                  <a:lnTo>
                    <a:pt x="401967" y="460933"/>
                  </a:lnTo>
                  <a:lnTo>
                    <a:pt x="443382" y="474764"/>
                  </a:lnTo>
                  <a:lnTo>
                    <a:pt x="482130" y="492633"/>
                  </a:lnTo>
                  <a:lnTo>
                    <a:pt x="483704" y="493483"/>
                  </a:lnTo>
                  <a:lnTo>
                    <a:pt x="485228" y="491451"/>
                  </a:lnTo>
                  <a:close/>
                </a:path>
                <a:path w="736600" h="494029">
                  <a:moveTo>
                    <a:pt x="736549" y="306120"/>
                  </a:moveTo>
                  <a:lnTo>
                    <a:pt x="733780" y="304596"/>
                  </a:lnTo>
                  <a:lnTo>
                    <a:pt x="675957" y="282219"/>
                  </a:lnTo>
                  <a:lnTo>
                    <a:pt x="625856" y="279501"/>
                  </a:lnTo>
                  <a:lnTo>
                    <a:pt x="583133" y="292138"/>
                  </a:lnTo>
                  <a:lnTo>
                    <a:pt x="547497" y="315810"/>
                  </a:lnTo>
                  <a:lnTo>
                    <a:pt x="518604" y="346202"/>
                  </a:lnTo>
                  <a:lnTo>
                    <a:pt x="496163" y="378980"/>
                  </a:lnTo>
                  <a:lnTo>
                    <a:pt x="480707" y="408241"/>
                  </a:lnTo>
                  <a:lnTo>
                    <a:pt x="484225" y="375767"/>
                  </a:lnTo>
                  <a:lnTo>
                    <a:pt x="494398" y="320103"/>
                  </a:lnTo>
                  <a:lnTo>
                    <a:pt x="507276" y="268401"/>
                  </a:lnTo>
                  <a:lnTo>
                    <a:pt x="521804" y="220967"/>
                  </a:lnTo>
                  <a:lnTo>
                    <a:pt x="536943" y="178104"/>
                  </a:lnTo>
                  <a:lnTo>
                    <a:pt x="551662" y="140093"/>
                  </a:lnTo>
                  <a:lnTo>
                    <a:pt x="564908" y="107264"/>
                  </a:lnTo>
                  <a:lnTo>
                    <a:pt x="575640" y="79883"/>
                  </a:lnTo>
                  <a:lnTo>
                    <a:pt x="582815" y="58293"/>
                  </a:lnTo>
                  <a:lnTo>
                    <a:pt x="585381" y="42760"/>
                  </a:lnTo>
                  <a:lnTo>
                    <a:pt x="582307" y="33604"/>
                  </a:lnTo>
                  <a:lnTo>
                    <a:pt x="572554" y="31115"/>
                  </a:lnTo>
                  <a:lnTo>
                    <a:pt x="555066" y="35598"/>
                  </a:lnTo>
                  <a:lnTo>
                    <a:pt x="493877" y="73914"/>
                  </a:lnTo>
                  <a:lnTo>
                    <a:pt x="469595" y="110998"/>
                  </a:lnTo>
                  <a:lnTo>
                    <a:pt x="454406" y="155879"/>
                  </a:lnTo>
                  <a:lnTo>
                    <a:pt x="446786" y="205841"/>
                  </a:lnTo>
                  <a:lnTo>
                    <a:pt x="445185" y="258114"/>
                  </a:lnTo>
                  <a:lnTo>
                    <a:pt x="447090" y="292252"/>
                  </a:lnTo>
                  <a:lnTo>
                    <a:pt x="441744" y="267817"/>
                  </a:lnTo>
                  <a:lnTo>
                    <a:pt x="428701" y="221716"/>
                  </a:lnTo>
                  <a:lnTo>
                    <a:pt x="411645" y="175069"/>
                  </a:lnTo>
                  <a:lnTo>
                    <a:pt x="390029" y="129768"/>
                  </a:lnTo>
                  <a:lnTo>
                    <a:pt x="363321" y="87757"/>
                  </a:lnTo>
                  <a:lnTo>
                    <a:pt x="330987" y="50914"/>
                  </a:lnTo>
                  <a:lnTo>
                    <a:pt x="292493" y="21158"/>
                  </a:lnTo>
                  <a:lnTo>
                    <a:pt x="247294" y="419"/>
                  </a:lnTo>
                  <a:lnTo>
                    <a:pt x="245999" y="0"/>
                  </a:lnTo>
                  <a:lnTo>
                    <a:pt x="244881" y="1485"/>
                  </a:lnTo>
                  <a:lnTo>
                    <a:pt x="257492" y="19532"/>
                  </a:lnTo>
                  <a:lnTo>
                    <a:pt x="277241" y="48641"/>
                  </a:lnTo>
                  <a:lnTo>
                    <a:pt x="302818" y="87718"/>
                  </a:lnTo>
                  <a:lnTo>
                    <a:pt x="332117" y="134594"/>
                  </a:lnTo>
                  <a:lnTo>
                    <a:pt x="363067" y="187045"/>
                  </a:lnTo>
                  <a:lnTo>
                    <a:pt x="393585" y="242900"/>
                  </a:lnTo>
                  <a:lnTo>
                    <a:pt x="421563" y="299948"/>
                  </a:lnTo>
                  <a:lnTo>
                    <a:pt x="444919" y="356019"/>
                  </a:lnTo>
                  <a:lnTo>
                    <a:pt x="455726" y="390613"/>
                  </a:lnTo>
                  <a:lnTo>
                    <a:pt x="448017" y="374561"/>
                  </a:lnTo>
                  <a:lnTo>
                    <a:pt x="430999" y="342569"/>
                  </a:lnTo>
                  <a:lnTo>
                    <a:pt x="410654" y="308356"/>
                  </a:lnTo>
                  <a:lnTo>
                    <a:pt x="386969" y="273189"/>
                  </a:lnTo>
                  <a:lnTo>
                    <a:pt x="359930" y="238353"/>
                  </a:lnTo>
                  <a:lnTo>
                    <a:pt x="329514" y="205130"/>
                  </a:lnTo>
                  <a:lnTo>
                    <a:pt x="295719" y="174790"/>
                  </a:lnTo>
                  <a:lnTo>
                    <a:pt x="258508" y="148628"/>
                  </a:lnTo>
                  <a:lnTo>
                    <a:pt x="217906" y="127901"/>
                  </a:lnTo>
                  <a:lnTo>
                    <a:pt x="173863" y="113906"/>
                  </a:lnTo>
                  <a:lnTo>
                    <a:pt x="126377" y="107911"/>
                  </a:lnTo>
                  <a:lnTo>
                    <a:pt x="75425" y="111201"/>
                  </a:lnTo>
                  <a:lnTo>
                    <a:pt x="21005" y="125044"/>
                  </a:lnTo>
                  <a:lnTo>
                    <a:pt x="17145" y="126390"/>
                  </a:lnTo>
                  <a:lnTo>
                    <a:pt x="17589" y="132003"/>
                  </a:lnTo>
                  <a:lnTo>
                    <a:pt x="41109" y="136855"/>
                  </a:lnTo>
                  <a:lnTo>
                    <a:pt x="67449" y="143713"/>
                  </a:lnTo>
                  <a:lnTo>
                    <a:pt x="137121" y="168160"/>
                  </a:lnTo>
                  <a:lnTo>
                    <a:pt x="178650" y="186982"/>
                  </a:lnTo>
                  <a:lnTo>
                    <a:pt x="223469" y="210997"/>
                  </a:lnTo>
                  <a:lnTo>
                    <a:pt x="270649" y="240842"/>
                  </a:lnTo>
                  <a:lnTo>
                    <a:pt x="319316" y="277114"/>
                  </a:lnTo>
                  <a:lnTo>
                    <a:pt x="368566" y="320433"/>
                  </a:lnTo>
                  <a:lnTo>
                    <a:pt x="417512" y="371398"/>
                  </a:lnTo>
                  <a:lnTo>
                    <a:pt x="455244" y="418223"/>
                  </a:lnTo>
                  <a:lnTo>
                    <a:pt x="430987" y="393992"/>
                  </a:lnTo>
                  <a:lnTo>
                    <a:pt x="404774" y="368706"/>
                  </a:lnTo>
                  <a:lnTo>
                    <a:pt x="374307" y="341706"/>
                  </a:lnTo>
                  <a:lnTo>
                    <a:pt x="339813" y="314617"/>
                  </a:lnTo>
                  <a:lnTo>
                    <a:pt x="301485" y="289102"/>
                  </a:lnTo>
                  <a:lnTo>
                    <a:pt x="259537" y="266788"/>
                  </a:lnTo>
                  <a:lnTo>
                    <a:pt x="214160" y="249313"/>
                  </a:lnTo>
                  <a:lnTo>
                    <a:pt x="165569" y="238328"/>
                  </a:lnTo>
                  <a:lnTo>
                    <a:pt x="113969" y="235458"/>
                  </a:lnTo>
                  <a:lnTo>
                    <a:pt x="59563" y="242354"/>
                  </a:lnTo>
                  <a:lnTo>
                    <a:pt x="2552" y="260654"/>
                  </a:lnTo>
                  <a:lnTo>
                    <a:pt x="0" y="261734"/>
                  </a:lnTo>
                  <a:lnTo>
                    <a:pt x="508" y="265518"/>
                  </a:lnTo>
                  <a:lnTo>
                    <a:pt x="27000" y="268605"/>
                  </a:lnTo>
                  <a:lnTo>
                    <a:pt x="62077" y="273583"/>
                  </a:lnTo>
                  <a:lnTo>
                    <a:pt x="106146" y="281127"/>
                  </a:lnTo>
                  <a:lnTo>
                    <a:pt x="156857" y="291617"/>
                  </a:lnTo>
                  <a:lnTo>
                    <a:pt x="211848" y="305422"/>
                  </a:lnTo>
                  <a:lnTo>
                    <a:pt x="268782" y="322935"/>
                  </a:lnTo>
                  <a:lnTo>
                    <a:pt x="325285" y="344525"/>
                  </a:lnTo>
                  <a:lnTo>
                    <a:pt x="379018" y="370573"/>
                  </a:lnTo>
                  <a:lnTo>
                    <a:pt x="427634" y="401459"/>
                  </a:lnTo>
                  <a:lnTo>
                    <a:pt x="468312" y="437159"/>
                  </a:lnTo>
                  <a:lnTo>
                    <a:pt x="468096" y="437743"/>
                  </a:lnTo>
                  <a:lnTo>
                    <a:pt x="468972" y="438277"/>
                  </a:lnTo>
                  <a:lnTo>
                    <a:pt x="469607" y="441223"/>
                  </a:lnTo>
                  <a:lnTo>
                    <a:pt x="477418" y="440575"/>
                  </a:lnTo>
                  <a:lnTo>
                    <a:pt x="477799" y="435076"/>
                  </a:lnTo>
                  <a:lnTo>
                    <a:pt x="477837" y="434670"/>
                  </a:lnTo>
                  <a:lnTo>
                    <a:pt x="525056" y="390613"/>
                  </a:lnTo>
                  <a:lnTo>
                    <a:pt x="576618" y="356870"/>
                  </a:lnTo>
                  <a:lnTo>
                    <a:pt x="626249" y="334175"/>
                  </a:lnTo>
                  <a:lnTo>
                    <a:pt x="670839" y="320357"/>
                  </a:lnTo>
                  <a:lnTo>
                    <a:pt x="732485" y="310540"/>
                  </a:lnTo>
                  <a:lnTo>
                    <a:pt x="735647" y="310349"/>
                  </a:lnTo>
                  <a:lnTo>
                    <a:pt x="736549" y="306120"/>
                  </a:lnTo>
                  <a:close/>
                </a:path>
              </a:pathLst>
            </a:custGeom>
            <a:solidFill>
              <a:srgbClr val="88B0DE"/>
            </a:solidFill>
          </p:spPr>
          <p:txBody>
            <a:bodyPr wrap="square" lIns="0" tIns="0" rIns="0" bIns="0" rtlCol="0"/>
            <a:lstStyle/>
            <a:p>
              <a:endParaRPr/>
            </a:p>
          </p:txBody>
        </p:sp>
        <p:pic>
          <p:nvPicPr>
            <p:cNvPr id="56" name="object 56"/>
            <p:cNvPicPr/>
            <p:nvPr/>
          </p:nvPicPr>
          <p:blipFill>
            <a:blip r:embed="rId33" cstate="print"/>
            <a:stretch>
              <a:fillRect/>
            </a:stretch>
          </p:blipFill>
          <p:spPr>
            <a:xfrm>
              <a:off x="3392811" y="6598772"/>
              <a:ext cx="249936" cy="72172"/>
            </a:xfrm>
            <a:prstGeom prst="rect">
              <a:avLst/>
            </a:prstGeom>
          </p:spPr>
        </p:pic>
        <p:sp>
          <p:nvSpPr>
            <p:cNvPr id="57" name="object 57"/>
            <p:cNvSpPr/>
            <p:nvPr/>
          </p:nvSpPr>
          <p:spPr>
            <a:xfrm>
              <a:off x="3383940" y="6593370"/>
              <a:ext cx="452120" cy="974090"/>
            </a:xfrm>
            <a:custGeom>
              <a:avLst/>
              <a:gdLst/>
              <a:ahLst/>
              <a:cxnLst/>
              <a:rect l="l" t="t" r="r" b="b"/>
              <a:pathLst>
                <a:path w="452120" h="974090">
                  <a:moveTo>
                    <a:pt x="78409" y="740016"/>
                  </a:moveTo>
                  <a:lnTo>
                    <a:pt x="78219" y="681672"/>
                  </a:lnTo>
                  <a:lnTo>
                    <a:pt x="77419" y="623328"/>
                  </a:lnTo>
                  <a:lnTo>
                    <a:pt x="75780" y="564997"/>
                  </a:lnTo>
                  <a:lnTo>
                    <a:pt x="73571" y="506679"/>
                  </a:lnTo>
                  <a:lnTo>
                    <a:pt x="70383" y="448373"/>
                  </a:lnTo>
                  <a:lnTo>
                    <a:pt x="66446" y="390118"/>
                  </a:lnTo>
                  <a:lnTo>
                    <a:pt x="61290" y="331939"/>
                  </a:lnTo>
                  <a:lnTo>
                    <a:pt x="54889" y="273850"/>
                  </a:lnTo>
                  <a:lnTo>
                    <a:pt x="46824" y="215938"/>
                  </a:lnTo>
                  <a:lnTo>
                    <a:pt x="36461" y="158343"/>
                  </a:lnTo>
                  <a:lnTo>
                    <a:pt x="27863" y="120269"/>
                  </a:lnTo>
                  <a:lnTo>
                    <a:pt x="14058" y="73406"/>
                  </a:lnTo>
                  <a:lnTo>
                    <a:pt x="3454" y="46062"/>
                  </a:lnTo>
                  <a:lnTo>
                    <a:pt x="0" y="47472"/>
                  </a:lnTo>
                  <a:lnTo>
                    <a:pt x="8699" y="75095"/>
                  </a:lnTo>
                  <a:lnTo>
                    <a:pt x="15862" y="103174"/>
                  </a:lnTo>
                  <a:lnTo>
                    <a:pt x="26720" y="160147"/>
                  </a:lnTo>
                  <a:lnTo>
                    <a:pt x="34937" y="217614"/>
                  </a:lnTo>
                  <a:lnTo>
                    <a:pt x="41363" y="275348"/>
                  </a:lnTo>
                  <a:lnTo>
                    <a:pt x="45529" y="321665"/>
                  </a:lnTo>
                  <a:lnTo>
                    <a:pt x="49110" y="368046"/>
                  </a:lnTo>
                  <a:lnTo>
                    <a:pt x="52197" y="414464"/>
                  </a:lnTo>
                  <a:lnTo>
                    <a:pt x="54825" y="460933"/>
                  </a:lnTo>
                  <a:lnTo>
                    <a:pt x="57086" y="507428"/>
                  </a:lnTo>
                  <a:lnTo>
                    <a:pt x="59055" y="553935"/>
                  </a:lnTo>
                  <a:lnTo>
                    <a:pt x="62217" y="647014"/>
                  </a:lnTo>
                  <a:lnTo>
                    <a:pt x="64617" y="740143"/>
                  </a:lnTo>
                  <a:lnTo>
                    <a:pt x="67576" y="914857"/>
                  </a:lnTo>
                  <a:lnTo>
                    <a:pt x="67805" y="972578"/>
                  </a:lnTo>
                  <a:lnTo>
                    <a:pt x="71348" y="973759"/>
                  </a:lnTo>
                  <a:lnTo>
                    <a:pt x="74739" y="914971"/>
                  </a:lnTo>
                  <a:lnTo>
                    <a:pt x="76809" y="856665"/>
                  </a:lnTo>
                  <a:lnTo>
                    <a:pt x="77965" y="798347"/>
                  </a:lnTo>
                  <a:lnTo>
                    <a:pt x="78409" y="740016"/>
                  </a:lnTo>
                  <a:close/>
                </a:path>
                <a:path w="452120" h="974090">
                  <a:moveTo>
                    <a:pt x="384949" y="284607"/>
                  </a:moveTo>
                  <a:lnTo>
                    <a:pt x="375259" y="278447"/>
                  </a:lnTo>
                  <a:lnTo>
                    <a:pt x="347433" y="268033"/>
                  </a:lnTo>
                  <a:lnTo>
                    <a:pt x="283946" y="257657"/>
                  </a:lnTo>
                  <a:lnTo>
                    <a:pt x="228168" y="266750"/>
                  </a:lnTo>
                  <a:lnTo>
                    <a:pt x="182156" y="287058"/>
                  </a:lnTo>
                  <a:lnTo>
                    <a:pt x="147967" y="310349"/>
                  </a:lnTo>
                  <a:lnTo>
                    <a:pt x="126809" y="329222"/>
                  </a:lnTo>
                  <a:lnTo>
                    <a:pt x="127838" y="330581"/>
                  </a:lnTo>
                  <a:lnTo>
                    <a:pt x="128892" y="330009"/>
                  </a:lnTo>
                  <a:lnTo>
                    <a:pt x="168541" y="313093"/>
                  </a:lnTo>
                  <a:lnTo>
                    <a:pt x="211328" y="301866"/>
                  </a:lnTo>
                  <a:lnTo>
                    <a:pt x="254584" y="295109"/>
                  </a:lnTo>
                  <a:lnTo>
                    <a:pt x="295643" y="291566"/>
                  </a:lnTo>
                  <a:lnTo>
                    <a:pt x="360603" y="289128"/>
                  </a:lnTo>
                  <a:lnTo>
                    <a:pt x="379183" y="287743"/>
                  </a:lnTo>
                  <a:lnTo>
                    <a:pt x="384949" y="284607"/>
                  </a:lnTo>
                  <a:close/>
                </a:path>
                <a:path w="452120" h="974090">
                  <a:moveTo>
                    <a:pt x="451866" y="175323"/>
                  </a:moveTo>
                  <a:lnTo>
                    <a:pt x="450151" y="174599"/>
                  </a:lnTo>
                  <a:lnTo>
                    <a:pt x="393509" y="159156"/>
                  </a:lnTo>
                  <a:lnTo>
                    <a:pt x="340944" y="159651"/>
                  </a:lnTo>
                  <a:lnTo>
                    <a:pt x="292925" y="172389"/>
                  </a:lnTo>
                  <a:lnTo>
                    <a:pt x="249897" y="193675"/>
                  </a:lnTo>
                  <a:lnTo>
                    <a:pt x="212344" y="219773"/>
                  </a:lnTo>
                  <a:lnTo>
                    <a:pt x="180721" y="246989"/>
                  </a:lnTo>
                  <a:lnTo>
                    <a:pt x="148120" y="278955"/>
                  </a:lnTo>
                  <a:lnTo>
                    <a:pt x="184416" y="235356"/>
                  </a:lnTo>
                  <a:lnTo>
                    <a:pt x="229730" y="192430"/>
                  </a:lnTo>
                  <a:lnTo>
                    <a:pt x="274586" y="158610"/>
                  </a:lnTo>
                  <a:lnTo>
                    <a:pt x="317411" y="132842"/>
                  </a:lnTo>
                  <a:lnTo>
                    <a:pt x="356679" y="114058"/>
                  </a:lnTo>
                  <a:lnTo>
                    <a:pt x="418223" y="93167"/>
                  </a:lnTo>
                  <a:lnTo>
                    <a:pt x="440080" y="88430"/>
                  </a:lnTo>
                  <a:lnTo>
                    <a:pt x="440385" y="84670"/>
                  </a:lnTo>
                  <a:lnTo>
                    <a:pt x="437794" y="83769"/>
                  </a:lnTo>
                  <a:lnTo>
                    <a:pt x="382092" y="72440"/>
                  </a:lnTo>
                  <a:lnTo>
                    <a:pt x="332016" y="77089"/>
                  </a:lnTo>
                  <a:lnTo>
                    <a:pt x="287502" y="94488"/>
                  </a:lnTo>
                  <a:lnTo>
                    <a:pt x="248551" y="121386"/>
                  </a:lnTo>
                  <a:lnTo>
                    <a:pt x="215087" y="154597"/>
                  </a:lnTo>
                  <a:lnTo>
                    <a:pt x="187109" y="190868"/>
                  </a:lnTo>
                  <a:lnTo>
                    <a:pt x="164553" y="226987"/>
                  </a:lnTo>
                  <a:lnTo>
                    <a:pt x="147993" y="258584"/>
                  </a:lnTo>
                  <a:lnTo>
                    <a:pt x="161163" y="219887"/>
                  </a:lnTo>
                  <a:lnTo>
                    <a:pt x="188201" y="162712"/>
                  </a:lnTo>
                  <a:lnTo>
                    <a:pt x="219062" y="107353"/>
                  </a:lnTo>
                  <a:lnTo>
                    <a:pt x="249021" y="58762"/>
                  </a:lnTo>
                  <a:lnTo>
                    <a:pt x="273342" y="21907"/>
                  </a:lnTo>
                  <a:lnTo>
                    <a:pt x="287820" y="990"/>
                  </a:lnTo>
                  <a:lnTo>
                    <a:pt x="287083" y="0"/>
                  </a:lnTo>
                  <a:lnTo>
                    <a:pt x="240665" y="24904"/>
                  </a:lnTo>
                  <a:lnTo>
                    <a:pt x="205701" y="62623"/>
                  </a:lnTo>
                  <a:lnTo>
                    <a:pt x="179920" y="108458"/>
                  </a:lnTo>
                  <a:lnTo>
                    <a:pt x="161925" y="157441"/>
                  </a:lnTo>
                  <a:lnTo>
                    <a:pt x="152044" y="197650"/>
                  </a:lnTo>
                  <a:lnTo>
                    <a:pt x="153543" y="155308"/>
                  </a:lnTo>
                  <a:lnTo>
                    <a:pt x="147459" y="104419"/>
                  </a:lnTo>
                  <a:lnTo>
                    <a:pt x="129971" y="61163"/>
                  </a:lnTo>
                  <a:lnTo>
                    <a:pt x="97624" y="31724"/>
                  </a:lnTo>
                  <a:lnTo>
                    <a:pt x="72834" y="21590"/>
                  </a:lnTo>
                  <a:lnTo>
                    <a:pt x="61341" y="22974"/>
                  </a:lnTo>
                  <a:lnTo>
                    <a:pt x="60490" y="35115"/>
                  </a:lnTo>
                  <a:lnTo>
                    <a:pt x="67665" y="57264"/>
                  </a:lnTo>
                  <a:lnTo>
                    <a:pt x="80225" y="88646"/>
                  </a:lnTo>
                  <a:lnTo>
                    <a:pt x="95554" y="128524"/>
                  </a:lnTo>
                  <a:lnTo>
                    <a:pt x="111010" y="176123"/>
                  </a:lnTo>
                  <a:lnTo>
                    <a:pt x="123964" y="230682"/>
                  </a:lnTo>
                  <a:lnTo>
                    <a:pt x="131800" y="291452"/>
                  </a:lnTo>
                  <a:lnTo>
                    <a:pt x="132054" y="295135"/>
                  </a:lnTo>
                  <a:lnTo>
                    <a:pt x="137287" y="295567"/>
                  </a:lnTo>
                  <a:lnTo>
                    <a:pt x="178841" y="259651"/>
                  </a:lnTo>
                  <a:lnTo>
                    <a:pt x="228663" y="233095"/>
                  </a:lnTo>
                  <a:lnTo>
                    <a:pt x="282752" y="212712"/>
                  </a:lnTo>
                  <a:lnTo>
                    <a:pt x="336486" y="197764"/>
                  </a:lnTo>
                  <a:lnTo>
                    <a:pt x="385292" y="187490"/>
                  </a:lnTo>
                  <a:lnTo>
                    <a:pt x="424548" y="181178"/>
                  </a:lnTo>
                  <a:lnTo>
                    <a:pt x="451523" y="177863"/>
                  </a:lnTo>
                  <a:lnTo>
                    <a:pt x="451866" y="175323"/>
                  </a:lnTo>
                  <a:close/>
                </a:path>
              </a:pathLst>
            </a:custGeom>
            <a:solidFill>
              <a:srgbClr val="88B0DE"/>
            </a:solidFill>
          </p:spPr>
          <p:txBody>
            <a:bodyPr wrap="square" lIns="0" tIns="0" rIns="0" bIns="0" rtlCol="0"/>
            <a:lstStyle/>
            <a:p>
              <a:endParaRPr/>
            </a:p>
          </p:txBody>
        </p:sp>
        <p:pic>
          <p:nvPicPr>
            <p:cNvPr id="58" name="object 58"/>
            <p:cNvPicPr/>
            <p:nvPr/>
          </p:nvPicPr>
          <p:blipFill>
            <a:blip r:embed="rId34" cstate="print"/>
            <a:stretch>
              <a:fillRect/>
            </a:stretch>
          </p:blipFill>
          <p:spPr>
            <a:xfrm>
              <a:off x="3342405" y="6780491"/>
              <a:ext cx="179831" cy="119112"/>
            </a:xfrm>
            <a:prstGeom prst="rect">
              <a:avLst/>
            </a:prstGeom>
          </p:spPr>
        </p:pic>
        <p:sp>
          <p:nvSpPr>
            <p:cNvPr id="59" name="object 59"/>
            <p:cNvSpPr/>
            <p:nvPr/>
          </p:nvSpPr>
          <p:spPr>
            <a:xfrm>
              <a:off x="3031312" y="6835063"/>
              <a:ext cx="515620" cy="732155"/>
            </a:xfrm>
            <a:custGeom>
              <a:avLst/>
              <a:gdLst/>
              <a:ahLst/>
              <a:cxnLst/>
              <a:rect l="l" t="t" r="r" b="b"/>
              <a:pathLst>
                <a:path w="515620" h="732154">
                  <a:moveTo>
                    <a:pt x="295224" y="170700"/>
                  </a:moveTo>
                  <a:lnTo>
                    <a:pt x="293128" y="169227"/>
                  </a:lnTo>
                  <a:lnTo>
                    <a:pt x="294970" y="167500"/>
                  </a:lnTo>
                  <a:lnTo>
                    <a:pt x="293408" y="164947"/>
                  </a:lnTo>
                  <a:lnTo>
                    <a:pt x="258254" y="114109"/>
                  </a:lnTo>
                  <a:lnTo>
                    <a:pt x="232664" y="83705"/>
                  </a:lnTo>
                  <a:lnTo>
                    <a:pt x="202463" y="54051"/>
                  </a:lnTo>
                  <a:lnTo>
                    <a:pt x="168224" y="28181"/>
                  </a:lnTo>
                  <a:lnTo>
                    <a:pt x="130505" y="9144"/>
                  </a:lnTo>
                  <a:lnTo>
                    <a:pt x="89852" y="0"/>
                  </a:lnTo>
                  <a:lnTo>
                    <a:pt x="46824" y="3784"/>
                  </a:lnTo>
                  <a:lnTo>
                    <a:pt x="2006" y="23558"/>
                  </a:lnTo>
                  <a:lnTo>
                    <a:pt x="0" y="24828"/>
                  </a:lnTo>
                  <a:lnTo>
                    <a:pt x="939" y="28333"/>
                  </a:lnTo>
                  <a:lnTo>
                    <a:pt x="23266" y="29502"/>
                  </a:lnTo>
                  <a:lnTo>
                    <a:pt x="53022" y="33782"/>
                  </a:lnTo>
                  <a:lnTo>
                    <a:pt x="90881" y="43091"/>
                  </a:lnTo>
                  <a:lnTo>
                    <a:pt x="135178" y="59296"/>
                  </a:lnTo>
                  <a:lnTo>
                    <a:pt x="184251" y="84289"/>
                  </a:lnTo>
                  <a:lnTo>
                    <a:pt x="236410" y="119951"/>
                  </a:lnTo>
                  <a:lnTo>
                    <a:pt x="280606" y="159715"/>
                  </a:lnTo>
                  <a:lnTo>
                    <a:pt x="270776" y="152222"/>
                  </a:lnTo>
                  <a:lnTo>
                    <a:pt x="239826" y="129743"/>
                  </a:lnTo>
                  <a:lnTo>
                    <a:pt x="201625" y="106718"/>
                  </a:lnTo>
                  <a:lnTo>
                    <a:pt x="157759" y="88252"/>
                  </a:lnTo>
                  <a:lnTo>
                    <a:pt x="109842" y="79451"/>
                  </a:lnTo>
                  <a:lnTo>
                    <a:pt x="59461" y="85420"/>
                  </a:lnTo>
                  <a:lnTo>
                    <a:pt x="8204" y="111277"/>
                  </a:lnTo>
                  <a:lnTo>
                    <a:pt x="6896" y="112242"/>
                  </a:lnTo>
                  <a:lnTo>
                    <a:pt x="7645" y="114579"/>
                  </a:lnTo>
                  <a:lnTo>
                    <a:pt x="35902" y="113131"/>
                  </a:lnTo>
                  <a:lnTo>
                    <a:pt x="78714" y="113118"/>
                  </a:lnTo>
                  <a:lnTo>
                    <a:pt x="131737" y="116713"/>
                  </a:lnTo>
                  <a:lnTo>
                    <a:pt x="189052" y="126212"/>
                  </a:lnTo>
                  <a:lnTo>
                    <a:pt x="244729" y="143929"/>
                  </a:lnTo>
                  <a:lnTo>
                    <a:pt x="292836" y="172135"/>
                  </a:lnTo>
                  <a:lnTo>
                    <a:pt x="295071" y="173951"/>
                  </a:lnTo>
                  <a:lnTo>
                    <a:pt x="295224" y="170700"/>
                  </a:lnTo>
                  <a:close/>
                </a:path>
                <a:path w="515620" h="732154">
                  <a:moveTo>
                    <a:pt x="515467" y="39433"/>
                  </a:moveTo>
                  <a:lnTo>
                    <a:pt x="494004" y="89903"/>
                  </a:lnTo>
                  <a:lnTo>
                    <a:pt x="484200" y="132651"/>
                  </a:lnTo>
                  <a:lnTo>
                    <a:pt x="475195" y="186664"/>
                  </a:lnTo>
                  <a:lnTo>
                    <a:pt x="469887" y="230085"/>
                  </a:lnTo>
                  <a:lnTo>
                    <a:pt x="463981" y="295389"/>
                  </a:lnTo>
                  <a:lnTo>
                    <a:pt x="460121" y="360794"/>
                  </a:lnTo>
                  <a:lnTo>
                    <a:pt x="458254" y="404406"/>
                  </a:lnTo>
                  <a:lnTo>
                    <a:pt x="456526" y="469849"/>
                  </a:lnTo>
                  <a:lnTo>
                    <a:pt x="456082" y="513486"/>
                  </a:lnTo>
                  <a:lnTo>
                    <a:pt x="456412" y="600748"/>
                  </a:lnTo>
                  <a:lnTo>
                    <a:pt x="457301" y="644359"/>
                  </a:lnTo>
                  <a:lnTo>
                    <a:pt x="459282" y="702500"/>
                  </a:lnTo>
                  <a:lnTo>
                    <a:pt x="460832" y="729615"/>
                  </a:lnTo>
                  <a:lnTo>
                    <a:pt x="461225" y="732066"/>
                  </a:lnTo>
                  <a:lnTo>
                    <a:pt x="464769" y="730885"/>
                  </a:lnTo>
                  <a:lnTo>
                    <a:pt x="464883" y="687870"/>
                  </a:lnTo>
                  <a:lnTo>
                    <a:pt x="466534" y="578993"/>
                  </a:lnTo>
                  <a:lnTo>
                    <a:pt x="468223" y="513702"/>
                  </a:lnTo>
                  <a:lnTo>
                    <a:pt x="471309" y="426707"/>
                  </a:lnTo>
                  <a:lnTo>
                    <a:pt x="473265" y="383247"/>
                  </a:lnTo>
                  <a:lnTo>
                    <a:pt x="475627" y="339813"/>
                  </a:lnTo>
                  <a:lnTo>
                    <a:pt x="478459" y="296430"/>
                  </a:lnTo>
                  <a:lnTo>
                    <a:pt x="481799" y="253098"/>
                  </a:lnTo>
                  <a:lnTo>
                    <a:pt x="485673" y="209842"/>
                  </a:lnTo>
                  <a:lnTo>
                    <a:pt x="491185" y="159499"/>
                  </a:lnTo>
                  <a:lnTo>
                    <a:pt x="492315" y="152374"/>
                  </a:lnTo>
                  <a:lnTo>
                    <a:pt x="494144" y="138023"/>
                  </a:lnTo>
                  <a:lnTo>
                    <a:pt x="501205" y="95275"/>
                  </a:lnTo>
                  <a:lnTo>
                    <a:pt x="506526" y="70599"/>
                  </a:lnTo>
                  <a:lnTo>
                    <a:pt x="509244" y="60147"/>
                  </a:lnTo>
                  <a:lnTo>
                    <a:pt x="515467" y="39433"/>
                  </a:lnTo>
                  <a:close/>
                </a:path>
              </a:pathLst>
            </a:custGeom>
            <a:solidFill>
              <a:srgbClr val="88B0DE"/>
            </a:solidFill>
          </p:spPr>
          <p:txBody>
            <a:bodyPr wrap="square" lIns="0" tIns="0" rIns="0" bIns="0" rtlCol="0"/>
            <a:lstStyle/>
            <a:p>
              <a:endParaRPr/>
            </a:p>
          </p:txBody>
        </p:sp>
        <p:pic>
          <p:nvPicPr>
            <p:cNvPr id="60" name="object 60"/>
            <p:cNvPicPr/>
            <p:nvPr/>
          </p:nvPicPr>
          <p:blipFill>
            <a:blip r:embed="rId35" cstate="print"/>
            <a:stretch>
              <a:fillRect/>
            </a:stretch>
          </p:blipFill>
          <p:spPr>
            <a:xfrm>
              <a:off x="3114729" y="6754989"/>
              <a:ext cx="225302" cy="286281"/>
            </a:xfrm>
            <a:prstGeom prst="rect">
              <a:avLst/>
            </a:prstGeom>
          </p:spPr>
        </p:pic>
        <p:sp>
          <p:nvSpPr>
            <p:cNvPr id="61" name="object 61"/>
            <p:cNvSpPr/>
            <p:nvPr/>
          </p:nvSpPr>
          <p:spPr>
            <a:xfrm>
              <a:off x="3281551" y="6739644"/>
              <a:ext cx="60325" cy="269875"/>
            </a:xfrm>
            <a:custGeom>
              <a:avLst/>
              <a:gdLst/>
              <a:ahLst/>
              <a:cxnLst/>
              <a:rect l="l" t="t" r="r" b="b"/>
              <a:pathLst>
                <a:path w="60325" h="269875">
                  <a:moveTo>
                    <a:pt x="49380" y="0"/>
                  </a:moveTo>
                  <a:lnTo>
                    <a:pt x="28667" y="14370"/>
                  </a:lnTo>
                  <a:lnTo>
                    <a:pt x="6811" y="47423"/>
                  </a:lnTo>
                  <a:lnTo>
                    <a:pt x="0" y="91090"/>
                  </a:lnTo>
                  <a:lnTo>
                    <a:pt x="4181" y="140102"/>
                  </a:lnTo>
                  <a:lnTo>
                    <a:pt x="15305" y="189191"/>
                  </a:lnTo>
                  <a:lnTo>
                    <a:pt x="29322" y="233089"/>
                  </a:lnTo>
                  <a:lnTo>
                    <a:pt x="43526" y="269780"/>
                  </a:lnTo>
                  <a:lnTo>
                    <a:pt x="47844" y="268523"/>
                  </a:lnTo>
                  <a:lnTo>
                    <a:pt x="47386" y="265005"/>
                  </a:lnTo>
                  <a:lnTo>
                    <a:pt x="42729" y="199395"/>
                  </a:lnTo>
                  <a:lnTo>
                    <a:pt x="44645" y="140316"/>
                  </a:lnTo>
                  <a:lnTo>
                    <a:pt x="50180" y="89401"/>
                  </a:lnTo>
                  <a:lnTo>
                    <a:pt x="56377" y="48281"/>
                  </a:lnTo>
                  <a:lnTo>
                    <a:pt x="60279" y="18586"/>
                  </a:lnTo>
                  <a:lnTo>
                    <a:pt x="58933" y="1949"/>
                  </a:lnTo>
                  <a:lnTo>
                    <a:pt x="49380" y="0"/>
                  </a:lnTo>
                  <a:close/>
                </a:path>
              </a:pathLst>
            </a:custGeom>
            <a:solidFill>
              <a:srgbClr val="88B0DE"/>
            </a:solidFill>
          </p:spPr>
          <p:txBody>
            <a:bodyPr wrap="square" lIns="0" tIns="0" rIns="0" bIns="0" rtlCol="0"/>
            <a:lstStyle/>
            <a:p>
              <a:endParaRPr/>
            </a:p>
          </p:txBody>
        </p:sp>
        <p:pic>
          <p:nvPicPr>
            <p:cNvPr id="62" name="object 62"/>
            <p:cNvPicPr/>
            <p:nvPr/>
          </p:nvPicPr>
          <p:blipFill>
            <a:blip r:embed="rId36" cstate="print"/>
            <a:stretch>
              <a:fillRect/>
            </a:stretch>
          </p:blipFill>
          <p:spPr>
            <a:xfrm>
              <a:off x="3323797" y="6887413"/>
              <a:ext cx="140094" cy="131071"/>
            </a:xfrm>
            <a:prstGeom prst="rect">
              <a:avLst/>
            </a:prstGeom>
          </p:spPr>
        </p:pic>
        <p:sp>
          <p:nvSpPr>
            <p:cNvPr id="63" name="object 63"/>
            <p:cNvSpPr/>
            <p:nvPr/>
          </p:nvSpPr>
          <p:spPr>
            <a:xfrm>
              <a:off x="3319290" y="6999516"/>
              <a:ext cx="155575" cy="579755"/>
            </a:xfrm>
            <a:custGeom>
              <a:avLst/>
              <a:gdLst/>
              <a:ahLst/>
              <a:cxnLst/>
              <a:rect l="l" t="t" r="r" b="b"/>
              <a:pathLst>
                <a:path w="155575" h="579754">
                  <a:moveTo>
                    <a:pt x="3200" y="0"/>
                  </a:moveTo>
                  <a:lnTo>
                    <a:pt x="0" y="1930"/>
                  </a:lnTo>
                  <a:lnTo>
                    <a:pt x="8118" y="18649"/>
                  </a:lnTo>
                  <a:lnTo>
                    <a:pt x="15379" y="35766"/>
                  </a:lnTo>
                  <a:lnTo>
                    <a:pt x="34231" y="88374"/>
                  </a:lnTo>
                  <a:lnTo>
                    <a:pt x="50482" y="141947"/>
                  </a:lnTo>
                  <a:lnTo>
                    <a:pt x="70331" y="214012"/>
                  </a:lnTo>
                  <a:lnTo>
                    <a:pt x="92915" y="304772"/>
                  </a:lnTo>
                  <a:lnTo>
                    <a:pt x="117665" y="414312"/>
                  </a:lnTo>
                  <a:lnTo>
                    <a:pt x="136994" y="505917"/>
                  </a:lnTo>
                  <a:lnTo>
                    <a:pt x="151472" y="578904"/>
                  </a:lnTo>
                  <a:lnTo>
                    <a:pt x="155194" y="579272"/>
                  </a:lnTo>
                  <a:lnTo>
                    <a:pt x="140462" y="486177"/>
                  </a:lnTo>
                  <a:lnTo>
                    <a:pt x="130213" y="430860"/>
                  </a:lnTo>
                  <a:lnTo>
                    <a:pt x="115595" y="357289"/>
                  </a:lnTo>
                  <a:lnTo>
                    <a:pt x="103454" y="302334"/>
                  </a:lnTo>
                  <a:lnTo>
                    <a:pt x="90572" y="247536"/>
                  </a:lnTo>
                  <a:lnTo>
                    <a:pt x="71713" y="174841"/>
                  </a:lnTo>
                  <a:lnTo>
                    <a:pt x="55490" y="120838"/>
                  </a:lnTo>
                  <a:lnTo>
                    <a:pt x="34188" y="61823"/>
                  </a:lnTo>
                  <a:lnTo>
                    <a:pt x="17323" y="24594"/>
                  </a:lnTo>
                  <a:lnTo>
                    <a:pt x="8181" y="8040"/>
                  </a:lnTo>
                  <a:lnTo>
                    <a:pt x="3200" y="0"/>
                  </a:lnTo>
                  <a:close/>
                </a:path>
              </a:pathLst>
            </a:custGeom>
            <a:solidFill>
              <a:srgbClr val="88B0DE"/>
            </a:solidFill>
          </p:spPr>
          <p:txBody>
            <a:bodyPr wrap="square" lIns="0" tIns="0" rIns="0" bIns="0" rtlCol="0"/>
            <a:lstStyle/>
            <a:p>
              <a:endParaRPr/>
            </a:p>
          </p:txBody>
        </p:sp>
        <p:pic>
          <p:nvPicPr>
            <p:cNvPr id="64" name="object 64"/>
            <p:cNvPicPr/>
            <p:nvPr/>
          </p:nvPicPr>
          <p:blipFill>
            <a:blip r:embed="rId37" cstate="print"/>
            <a:stretch>
              <a:fillRect/>
            </a:stretch>
          </p:blipFill>
          <p:spPr>
            <a:xfrm>
              <a:off x="3365284" y="7335481"/>
              <a:ext cx="194132" cy="272656"/>
            </a:xfrm>
            <a:prstGeom prst="rect">
              <a:avLst/>
            </a:prstGeom>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847214" cy="2543810"/>
          </a:xfrm>
          <a:custGeom>
            <a:avLst/>
            <a:gdLst/>
            <a:ahLst/>
            <a:cxnLst/>
            <a:rect l="l" t="t" r="r" b="b"/>
            <a:pathLst>
              <a:path w="1847214" h="2543810">
                <a:moveTo>
                  <a:pt x="0" y="1349359"/>
                </a:moveTo>
                <a:lnTo>
                  <a:pt x="0" y="2275176"/>
                </a:lnTo>
                <a:lnTo>
                  <a:pt x="133620" y="2543689"/>
                </a:lnTo>
                <a:lnTo>
                  <a:pt x="730799" y="2398147"/>
                </a:lnTo>
                <a:lnTo>
                  <a:pt x="724716" y="2026849"/>
                </a:lnTo>
                <a:lnTo>
                  <a:pt x="768936" y="2001804"/>
                </a:lnTo>
                <a:lnTo>
                  <a:pt x="812113" y="1975392"/>
                </a:lnTo>
                <a:lnTo>
                  <a:pt x="854225" y="1947647"/>
                </a:lnTo>
                <a:lnTo>
                  <a:pt x="895252" y="1918606"/>
                </a:lnTo>
                <a:lnTo>
                  <a:pt x="935171" y="1888301"/>
                </a:lnTo>
                <a:lnTo>
                  <a:pt x="973962" y="1856769"/>
                </a:lnTo>
                <a:lnTo>
                  <a:pt x="1011602" y="1824044"/>
                </a:lnTo>
                <a:lnTo>
                  <a:pt x="1048071" y="1790159"/>
                </a:lnTo>
                <a:lnTo>
                  <a:pt x="1472092" y="1790159"/>
                </a:lnTo>
                <a:lnTo>
                  <a:pt x="1719596" y="1383175"/>
                </a:lnTo>
                <a:lnTo>
                  <a:pt x="1684958" y="1349644"/>
                </a:lnTo>
                <a:lnTo>
                  <a:pt x="45234" y="1349644"/>
                </a:lnTo>
                <a:lnTo>
                  <a:pt x="0" y="1349359"/>
                </a:lnTo>
                <a:close/>
              </a:path>
              <a:path w="1847214" h="2543810">
                <a:moveTo>
                  <a:pt x="1472092" y="1790159"/>
                </a:moveTo>
                <a:lnTo>
                  <a:pt x="1048071" y="1790159"/>
                </a:lnTo>
                <a:lnTo>
                  <a:pt x="1400280" y="1908244"/>
                </a:lnTo>
                <a:lnTo>
                  <a:pt x="1472092" y="1790159"/>
                </a:lnTo>
                <a:close/>
              </a:path>
              <a:path w="1847214" h="2543810">
                <a:moveTo>
                  <a:pt x="1717009" y="31218"/>
                </a:moveTo>
                <a:lnTo>
                  <a:pt x="9032" y="31218"/>
                </a:lnTo>
                <a:lnTo>
                  <a:pt x="54462" y="31500"/>
                </a:lnTo>
                <a:lnTo>
                  <a:pt x="99385" y="34892"/>
                </a:lnTo>
                <a:lnTo>
                  <a:pt x="143667" y="41313"/>
                </a:lnTo>
                <a:lnTo>
                  <a:pt x="187172" y="50680"/>
                </a:lnTo>
                <a:lnTo>
                  <a:pt x="229765" y="62911"/>
                </a:lnTo>
                <a:lnTo>
                  <a:pt x="271313" y="77925"/>
                </a:lnTo>
                <a:lnTo>
                  <a:pt x="311680" y="95639"/>
                </a:lnTo>
                <a:lnTo>
                  <a:pt x="350732" y="115972"/>
                </a:lnTo>
                <a:lnTo>
                  <a:pt x="388334" y="138841"/>
                </a:lnTo>
                <a:lnTo>
                  <a:pt x="424350" y="164164"/>
                </a:lnTo>
                <a:lnTo>
                  <a:pt x="458647" y="191860"/>
                </a:lnTo>
                <a:lnTo>
                  <a:pt x="491090" y="221847"/>
                </a:lnTo>
                <a:lnTo>
                  <a:pt x="521544" y="254042"/>
                </a:lnTo>
                <a:lnTo>
                  <a:pt x="549873" y="288363"/>
                </a:lnTo>
                <a:lnTo>
                  <a:pt x="575945" y="324729"/>
                </a:lnTo>
                <a:lnTo>
                  <a:pt x="599622" y="363058"/>
                </a:lnTo>
                <a:lnTo>
                  <a:pt x="620772" y="403267"/>
                </a:lnTo>
                <a:lnTo>
                  <a:pt x="639259" y="445275"/>
                </a:lnTo>
                <a:lnTo>
                  <a:pt x="654949" y="488999"/>
                </a:lnTo>
                <a:lnTo>
                  <a:pt x="667706" y="534358"/>
                </a:lnTo>
                <a:lnTo>
                  <a:pt x="677245" y="580496"/>
                </a:lnTo>
                <a:lnTo>
                  <a:pt x="683428" y="626532"/>
                </a:lnTo>
                <a:lnTo>
                  <a:pt x="686338" y="672331"/>
                </a:lnTo>
                <a:lnTo>
                  <a:pt x="686055" y="717759"/>
                </a:lnTo>
                <a:lnTo>
                  <a:pt x="682663" y="762681"/>
                </a:lnTo>
                <a:lnTo>
                  <a:pt x="676242" y="806961"/>
                </a:lnTo>
                <a:lnTo>
                  <a:pt x="666876" y="850466"/>
                </a:lnTo>
                <a:lnTo>
                  <a:pt x="654645" y="893060"/>
                </a:lnTo>
                <a:lnTo>
                  <a:pt x="639632" y="934608"/>
                </a:lnTo>
                <a:lnTo>
                  <a:pt x="621918" y="974976"/>
                </a:lnTo>
                <a:lnTo>
                  <a:pt x="601587" y="1014029"/>
                </a:lnTo>
                <a:lnTo>
                  <a:pt x="578718" y="1051632"/>
                </a:lnTo>
                <a:lnTo>
                  <a:pt x="553396" y="1087651"/>
                </a:lnTo>
                <a:lnTo>
                  <a:pt x="525701" y="1121950"/>
                </a:lnTo>
                <a:lnTo>
                  <a:pt x="495715" y="1154395"/>
                </a:lnTo>
                <a:lnTo>
                  <a:pt x="463520" y="1184851"/>
                </a:lnTo>
                <a:lnTo>
                  <a:pt x="429199" y="1213183"/>
                </a:lnTo>
                <a:lnTo>
                  <a:pt x="392833" y="1239257"/>
                </a:lnTo>
                <a:lnTo>
                  <a:pt x="354505" y="1262937"/>
                </a:lnTo>
                <a:lnTo>
                  <a:pt x="314295" y="1284089"/>
                </a:lnTo>
                <a:lnTo>
                  <a:pt x="272287" y="1302579"/>
                </a:lnTo>
                <a:lnTo>
                  <a:pt x="228561" y="1318270"/>
                </a:lnTo>
                <a:lnTo>
                  <a:pt x="183201" y="1331029"/>
                </a:lnTo>
                <a:lnTo>
                  <a:pt x="137066" y="1340562"/>
                </a:lnTo>
                <a:lnTo>
                  <a:pt x="91032" y="1346740"/>
                </a:lnTo>
                <a:lnTo>
                  <a:pt x="45234" y="1349644"/>
                </a:lnTo>
                <a:lnTo>
                  <a:pt x="1684958" y="1349644"/>
                </a:lnTo>
                <a:lnTo>
                  <a:pt x="1452667" y="1124781"/>
                </a:lnTo>
                <a:lnTo>
                  <a:pt x="1465999" y="1076817"/>
                </a:lnTo>
                <a:lnTo>
                  <a:pt x="1477766" y="1028342"/>
                </a:lnTo>
                <a:lnTo>
                  <a:pt x="1487944" y="979394"/>
                </a:lnTo>
                <a:lnTo>
                  <a:pt x="1496511" y="930009"/>
                </a:lnTo>
                <a:lnTo>
                  <a:pt x="1503443" y="880225"/>
                </a:lnTo>
                <a:lnTo>
                  <a:pt x="1508717" y="830078"/>
                </a:lnTo>
                <a:lnTo>
                  <a:pt x="1512310" y="779606"/>
                </a:lnTo>
                <a:lnTo>
                  <a:pt x="1514199" y="728846"/>
                </a:lnTo>
                <a:lnTo>
                  <a:pt x="1846609" y="563378"/>
                </a:lnTo>
                <a:lnTo>
                  <a:pt x="1717009" y="31218"/>
                </a:lnTo>
                <a:close/>
              </a:path>
              <a:path w="1847214" h="2543810">
                <a:moveTo>
                  <a:pt x="1709407" y="0"/>
                </a:moveTo>
                <a:lnTo>
                  <a:pt x="0" y="0"/>
                </a:lnTo>
                <a:lnTo>
                  <a:pt x="0" y="31792"/>
                </a:lnTo>
                <a:lnTo>
                  <a:pt x="9032" y="31218"/>
                </a:lnTo>
                <a:lnTo>
                  <a:pt x="1717009" y="31218"/>
                </a:lnTo>
                <a:lnTo>
                  <a:pt x="1709407" y="0"/>
                </a:lnTo>
                <a:close/>
              </a:path>
            </a:pathLst>
          </a:custGeom>
          <a:solidFill>
            <a:srgbClr val="F3F3F5"/>
          </a:solidFill>
        </p:spPr>
        <p:txBody>
          <a:bodyPr wrap="square" lIns="0" tIns="0" rIns="0" bIns="0" rtlCol="0"/>
          <a:lstStyle/>
          <a:p>
            <a:endParaRPr/>
          </a:p>
        </p:txBody>
      </p:sp>
      <p:sp>
        <p:nvSpPr>
          <p:cNvPr id="3" name="object 3"/>
          <p:cNvSpPr/>
          <p:nvPr/>
        </p:nvSpPr>
        <p:spPr>
          <a:xfrm>
            <a:off x="5733805" y="0"/>
            <a:ext cx="4324985" cy="5932170"/>
          </a:xfrm>
          <a:custGeom>
            <a:avLst/>
            <a:gdLst/>
            <a:ahLst/>
            <a:cxnLst/>
            <a:rect l="l" t="t" r="r" b="b"/>
            <a:pathLst>
              <a:path w="4324984" h="5932170">
                <a:moveTo>
                  <a:pt x="4324594" y="0"/>
                </a:moveTo>
                <a:lnTo>
                  <a:pt x="125061" y="0"/>
                </a:lnTo>
                <a:lnTo>
                  <a:pt x="0" y="1406828"/>
                </a:lnTo>
                <a:lnTo>
                  <a:pt x="73654" y="2181343"/>
                </a:lnTo>
                <a:lnTo>
                  <a:pt x="456702" y="2521278"/>
                </a:lnTo>
                <a:lnTo>
                  <a:pt x="1254537" y="2683814"/>
                </a:lnTo>
                <a:lnTo>
                  <a:pt x="1379968" y="2703746"/>
                </a:lnTo>
                <a:lnTo>
                  <a:pt x="1496432" y="2723816"/>
                </a:lnTo>
                <a:lnTo>
                  <a:pt x="1604319" y="2744275"/>
                </a:lnTo>
                <a:lnTo>
                  <a:pt x="1655167" y="2754730"/>
                </a:lnTo>
                <a:lnTo>
                  <a:pt x="1704016" y="2765376"/>
                </a:lnTo>
                <a:lnTo>
                  <a:pt x="1750914" y="2776246"/>
                </a:lnTo>
                <a:lnTo>
                  <a:pt x="1795910" y="2787369"/>
                </a:lnTo>
                <a:lnTo>
                  <a:pt x="1839053" y="2798779"/>
                </a:lnTo>
                <a:lnTo>
                  <a:pt x="1880391" y="2810507"/>
                </a:lnTo>
                <a:lnTo>
                  <a:pt x="1919973" y="2822583"/>
                </a:lnTo>
                <a:lnTo>
                  <a:pt x="1957847" y="2835040"/>
                </a:lnTo>
                <a:lnTo>
                  <a:pt x="1994061" y="2847908"/>
                </a:lnTo>
                <a:lnTo>
                  <a:pt x="2061707" y="2875005"/>
                </a:lnTo>
                <a:lnTo>
                  <a:pt x="2123297" y="2904127"/>
                </a:lnTo>
                <a:lnTo>
                  <a:pt x="2179220" y="2935524"/>
                </a:lnTo>
                <a:lnTo>
                  <a:pt x="2229864" y="2969448"/>
                </a:lnTo>
                <a:lnTo>
                  <a:pt x="2275618" y="3006150"/>
                </a:lnTo>
                <a:lnTo>
                  <a:pt x="2316870" y="3045883"/>
                </a:lnTo>
                <a:lnTo>
                  <a:pt x="2354007" y="3088896"/>
                </a:lnTo>
                <a:lnTo>
                  <a:pt x="2387419" y="3135443"/>
                </a:lnTo>
                <a:lnTo>
                  <a:pt x="2417492" y="3185774"/>
                </a:lnTo>
                <a:lnTo>
                  <a:pt x="2444616" y="3240140"/>
                </a:lnTo>
                <a:lnTo>
                  <a:pt x="2469178" y="3298794"/>
                </a:lnTo>
                <a:lnTo>
                  <a:pt x="2491567" y="3361986"/>
                </a:lnTo>
                <a:lnTo>
                  <a:pt x="2512171" y="3429968"/>
                </a:lnTo>
                <a:lnTo>
                  <a:pt x="2531378" y="3502992"/>
                </a:lnTo>
                <a:lnTo>
                  <a:pt x="2540579" y="3541473"/>
                </a:lnTo>
                <a:lnTo>
                  <a:pt x="2549576" y="3581309"/>
                </a:lnTo>
                <a:lnTo>
                  <a:pt x="2558418" y="3622530"/>
                </a:lnTo>
                <a:lnTo>
                  <a:pt x="2567153" y="3665170"/>
                </a:lnTo>
                <a:lnTo>
                  <a:pt x="2575830" y="3709258"/>
                </a:lnTo>
                <a:lnTo>
                  <a:pt x="2584498" y="3754827"/>
                </a:lnTo>
                <a:lnTo>
                  <a:pt x="2593205" y="3801907"/>
                </a:lnTo>
                <a:lnTo>
                  <a:pt x="2601998" y="3850531"/>
                </a:lnTo>
                <a:lnTo>
                  <a:pt x="2610928" y="3900730"/>
                </a:lnTo>
                <a:lnTo>
                  <a:pt x="2620043" y="3952534"/>
                </a:lnTo>
                <a:lnTo>
                  <a:pt x="2639019" y="4061088"/>
                </a:lnTo>
                <a:lnTo>
                  <a:pt x="2648978" y="4117899"/>
                </a:lnTo>
                <a:lnTo>
                  <a:pt x="2659316" y="4176443"/>
                </a:lnTo>
                <a:lnTo>
                  <a:pt x="2670081" y="4236749"/>
                </a:lnTo>
                <a:lnTo>
                  <a:pt x="2681321" y="4298851"/>
                </a:lnTo>
                <a:lnTo>
                  <a:pt x="2693085" y="4362778"/>
                </a:lnTo>
                <a:lnTo>
                  <a:pt x="2705422" y="4428564"/>
                </a:lnTo>
                <a:lnTo>
                  <a:pt x="2718381" y="4496238"/>
                </a:lnTo>
                <a:lnTo>
                  <a:pt x="2732009" y="4565832"/>
                </a:lnTo>
                <a:lnTo>
                  <a:pt x="2746355" y="4637379"/>
                </a:lnTo>
                <a:lnTo>
                  <a:pt x="3154892" y="5489642"/>
                </a:lnTo>
                <a:lnTo>
                  <a:pt x="3747455" y="5855937"/>
                </a:lnTo>
                <a:lnTo>
                  <a:pt x="4281129" y="5932101"/>
                </a:lnTo>
                <a:lnTo>
                  <a:pt x="4324594" y="5928702"/>
                </a:lnTo>
                <a:lnTo>
                  <a:pt x="4324594" y="0"/>
                </a:lnTo>
                <a:close/>
              </a:path>
            </a:pathLst>
          </a:custGeom>
          <a:solidFill>
            <a:srgbClr val="F3F3F5"/>
          </a:solidFill>
        </p:spPr>
        <p:txBody>
          <a:bodyPr wrap="square" lIns="0" tIns="0" rIns="0" bIns="0" rtlCol="0"/>
          <a:lstStyle/>
          <a:p>
            <a:endParaRPr/>
          </a:p>
        </p:txBody>
      </p:sp>
      <p:grpSp>
        <p:nvGrpSpPr>
          <p:cNvPr id="4" name="object 4"/>
          <p:cNvGrpSpPr/>
          <p:nvPr/>
        </p:nvGrpSpPr>
        <p:grpSpPr>
          <a:xfrm>
            <a:off x="0" y="2828240"/>
            <a:ext cx="3056890" cy="4944745"/>
            <a:chOff x="0" y="2828240"/>
            <a:chExt cx="3056890" cy="4944745"/>
          </a:xfrm>
        </p:grpSpPr>
        <p:sp>
          <p:nvSpPr>
            <p:cNvPr id="5" name="object 5"/>
            <p:cNvSpPr/>
            <p:nvPr/>
          </p:nvSpPr>
          <p:spPr>
            <a:xfrm>
              <a:off x="0" y="3693736"/>
              <a:ext cx="3056890" cy="4079240"/>
            </a:xfrm>
            <a:custGeom>
              <a:avLst/>
              <a:gdLst/>
              <a:ahLst/>
              <a:cxnLst/>
              <a:rect l="l" t="t" r="r" b="b"/>
              <a:pathLst>
                <a:path w="3056890" h="4079240">
                  <a:moveTo>
                    <a:pt x="537956" y="0"/>
                  </a:moveTo>
                  <a:lnTo>
                    <a:pt x="495801" y="2013"/>
                  </a:lnTo>
                  <a:lnTo>
                    <a:pt x="453722" y="6894"/>
                  </a:lnTo>
                  <a:lnTo>
                    <a:pt x="411781" y="14609"/>
                  </a:lnTo>
                  <a:lnTo>
                    <a:pt x="370044" y="25126"/>
                  </a:lnTo>
                  <a:lnTo>
                    <a:pt x="328572" y="38409"/>
                  </a:lnTo>
                  <a:lnTo>
                    <a:pt x="287430" y="54424"/>
                  </a:lnTo>
                  <a:lnTo>
                    <a:pt x="246682" y="73140"/>
                  </a:lnTo>
                  <a:lnTo>
                    <a:pt x="206392" y="94520"/>
                  </a:lnTo>
                  <a:lnTo>
                    <a:pt x="166622" y="118532"/>
                  </a:lnTo>
                  <a:lnTo>
                    <a:pt x="127437" y="145142"/>
                  </a:lnTo>
                  <a:lnTo>
                    <a:pt x="88901" y="174316"/>
                  </a:lnTo>
                  <a:lnTo>
                    <a:pt x="51077" y="206020"/>
                  </a:lnTo>
                  <a:lnTo>
                    <a:pt x="14028" y="240221"/>
                  </a:lnTo>
                  <a:lnTo>
                    <a:pt x="0" y="254425"/>
                  </a:lnTo>
                  <a:lnTo>
                    <a:pt x="0" y="4078663"/>
                  </a:lnTo>
                  <a:lnTo>
                    <a:pt x="3021678" y="4078663"/>
                  </a:lnTo>
                  <a:lnTo>
                    <a:pt x="3025259" y="4049082"/>
                  </a:lnTo>
                  <a:lnTo>
                    <a:pt x="3030791" y="3999715"/>
                  </a:lnTo>
                  <a:lnTo>
                    <a:pt x="3035872" y="3950170"/>
                  </a:lnTo>
                  <a:lnTo>
                    <a:pt x="3040471" y="3900473"/>
                  </a:lnTo>
                  <a:lnTo>
                    <a:pt x="3044559" y="3850647"/>
                  </a:lnTo>
                  <a:lnTo>
                    <a:pt x="3048104" y="3800717"/>
                  </a:lnTo>
                  <a:lnTo>
                    <a:pt x="3051075" y="3750707"/>
                  </a:lnTo>
                  <a:lnTo>
                    <a:pt x="3053441" y="3700643"/>
                  </a:lnTo>
                  <a:lnTo>
                    <a:pt x="3055172" y="3650548"/>
                  </a:lnTo>
                  <a:lnTo>
                    <a:pt x="3056238" y="3600447"/>
                  </a:lnTo>
                  <a:lnTo>
                    <a:pt x="3056606" y="3550364"/>
                  </a:lnTo>
                  <a:lnTo>
                    <a:pt x="3056247" y="3500325"/>
                  </a:lnTo>
                  <a:lnTo>
                    <a:pt x="3055129" y="3450353"/>
                  </a:lnTo>
                  <a:lnTo>
                    <a:pt x="3053222" y="3400473"/>
                  </a:lnTo>
                  <a:lnTo>
                    <a:pt x="3050496" y="3350710"/>
                  </a:lnTo>
                  <a:lnTo>
                    <a:pt x="3046918" y="3301087"/>
                  </a:lnTo>
                  <a:lnTo>
                    <a:pt x="3042459" y="3251630"/>
                  </a:lnTo>
                  <a:lnTo>
                    <a:pt x="3037088" y="3202363"/>
                  </a:lnTo>
                  <a:lnTo>
                    <a:pt x="3029876" y="3147209"/>
                  </a:lnTo>
                  <a:lnTo>
                    <a:pt x="3021377" y="3092461"/>
                  </a:lnTo>
                  <a:lnTo>
                    <a:pt x="3011592" y="3038262"/>
                  </a:lnTo>
                  <a:lnTo>
                    <a:pt x="3000523" y="2984750"/>
                  </a:lnTo>
                  <a:lnTo>
                    <a:pt x="2988173" y="2932067"/>
                  </a:lnTo>
                  <a:lnTo>
                    <a:pt x="2974542" y="2880354"/>
                  </a:lnTo>
                  <a:lnTo>
                    <a:pt x="2959632" y="2829749"/>
                  </a:lnTo>
                  <a:lnTo>
                    <a:pt x="2943446" y="2780395"/>
                  </a:lnTo>
                  <a:lnTo>
                    <a:pt x="2925984" y="2732430"/>
                  </a:lnTo>
                  <a:lnTo>
                    <a:pt x="2907250" y="2685997"/>
                  </a:lnTo>
                  <a:lnTo>
                    <a:pt x="2887244" y="2641234"/>
                  </a:lnTo>
                  <a:lnTo>
                    <a:pt x="2865968" y="2598282"/>
                  </a:lnTo>
                  <a:lnTo>
                    <a:pt x="2843424" y="2557283"/>
                  </a:lnTo>
                  <a:lnTo>
                    <a:pt x="2819614" y="2518376"/>
                  </a:lnTo>
                  <a:lnTo>
                    <a:pt x="2794540" y="2481701"/>
                  </a:lnTo>
                  <a:lnTo>
                    <a:pt x="2768203" y="2447399"/>
                  </a:lnTo>
                  <a:lnTo>
                    <a:pt x="2736536" y="2411099"/>
                  </a:lnTo>
                  <a:lnTo>
                    <a:pt x="2703786" y="2378273"/>
                  </a:lnTo>
                  <a:lnTo>
                    <a:pt x="2670043" y="2348644"/>
                  </a:lnTo>
                  <a:lnTo>
                    <a:pt x="2635398" y="2321935"/>
                  </a:lnTo>
                  <a:lnTo>
                    <a:pt x="2599941" y="2297870"/>
                  </a:lnTo>
                  <a:lnTo>
                    <a:pt x="2563762" y="2276170"/>
                  </a:lnTo>
                  <a:lnTo>
                    <a:pt x="2526951" y="2256559"/>
                  </a:lnTo>
                  <a:lnTo>
                    <a:pt x="2489598" y="2238759"/>
                  </a:lnTo>
                  <a:lnTo>
                    <a:pt x="2451794" y="2222494"/>
                  </a:lnTo>
                  <a:lnTo>
                    <a:pt x="2413628" y="2207486"/>
                  </a:lnTo>
                  <a:lnTo>
                    <a:pt x="2375191" y="2193457"/>
                  </a:lnTo>
                  <a:lnTo>
                    <a:pt x="2336572" y="2180131"/>
                  </a:lnTo>
                  <a:lnTo>
                    <a:pt x="2220531" y="2141597"/>
                  </a:lnTo>
                  <a:lnTo>
                    <a:pt x="2182088" y="2128310"/>
                  </a:lnTo>
                  <a:lnTo>
                    <a:pt x="2143916" y="2114339"/>
                  </a:lnTo>
                  <a:lnTo>
                    <a:pt x="2106103" y="2099408"/>
                  </a:lnTo>
                  <a:lnTo>
                    <a:pt x="2068739" y="2083240"/>
                  </a:lnTo>
                  <a:lnTo>
                    <a:pt x="2031916" y="2065556"/>
                  </a:lnTo>
                  <a:lnTo>
                    <a:pt x="1995722" y="2046080"/>
                  </a:lnTo>
                  <a:lnTo>
                    <a:pt x="1960249" y="2024535"/>
                  </a:lnTo>
                  <a:lnTo>
                    <a:pt x="1925585" y="2000644"/>
                  </a:lnTo>
                  <a:lnTo>
                    <a:pt x="1891822" y="1974129"/>
                  </a:lnTo>
                  <a:lnTo>
                    <a:pt x="1859050" y="1944713"/>
                  </a:lnTo>
                  <a:lnTo>
                    <a:pt x="1827358" y="1912120"/>
                  </a:lnTo>
                  <a:lnTo>
                    <a:pt x="1796837" y="1876071"/>
                  </a:lnTo>
                  <a:lnTo>
                    <a:pt x="1767577" y="1836289"/>
                  </a:lnTo>
                  <a:lnTo>
                    <a:pt x="1739668" y="1792498"/>
                  </a:lnTo>
                  <a:lnTo>
                    <a:pt x="1717944" y="1753552"/>
                  </a:lnTo>
                  <a:lnTo>
                    <a:pt x="1697723" y="1712803"/>
                  </a:lnTo>
                  <a:lnTo>
                    <a:pt x="1678870" y="1670409"/>
                  </a:lnTo>
                  <a:lnTo>
                    <a:pt x="1661251" y="1626531"/>
                  </a:lnTo>
                  <a:lnTo>
                    <a:pt x="1644731" y="1581326"/>
                  </a:lnTo>
                  <a:lnTo>
                    <a:pt x="1629174" y="1534954"/>
                  </a:lnTo>
                  <a:lnTo>
                    <a:pt x="1614445" y="1487573"/>
                  </a:lnTo>
                  <a:lnTo>
                    <a:pt x="1600410" y="1439343"/>
                  </a:lnTo>
                  <a:lnTo>
                    <a:pt x="1586933" y="1390421"/>
                  </a:lnTo>
                  <a:lnTo>
                    <a:pt x="1573880" y="1340967"/>
                  </a:lnTo>
                  <a:lnTo>
                    <a:pt x="1561115" y="1291140"/>
                  </a:lnTo>
                  <a:lnTo>
                    <a:pt x="1548504" y="1241099"/>
                  </a:lnTo>
                  <a:lnTo>
                    <a:pt x="1535911" y="1191002"/>
                  </a:lnTo>
                  <a:lnTo>
                    <a:pt x="1523202" y="1141008"/>
                  </a:lnTo>
                  <a:lnTo>
                    <a:pt x="1510241" y="1091277"/>
                  </a:lnTo>
                  <a:lnTo>
                    <a:pt x="1496893" y="1041966"/>
                  </a:lnTo>
                  <a:lnTo>
                    <a:pt x="1483024" y="993235"/>
                  </a:lnTo>
                  <a:lnTo>
                    <a:pt x="1468498" y="945243"/>
                  </a:lnTo>
                  <a:lnTo>
                    <a:pt x="1450367" y="889901"/>
                  </a:lnTo>
                  <a:lnTo>
                    <a:pt x="1431040" y="835780"/>
                  </a:lnTo>
                  <a:lnTo>
                    <a:pt x="1410554" y="782924"/>
                  </a:lnTo>
                  <a:lnTo>
                    <a:pt x="1388948" y="731379"/>
                  </a:lnTo>
                  <a:lnTo>
                    <a:pt x="1366257" y="681191"/>
                  </a:lnTo>
                  <a:lnTo>
                    <a:pt x="1342521" y="632405"/>
                  </a:lnTo>
                  <a:lnTo>
                    <a:pt x="1317777" y="585067"/>
                  </a:lnTo>
                  <a:lnTo>
                    <a:pt x="1292061" y="539222"/>
                  </a:lnTo>
                  <a:lnTo>
                    <a:pt x="1265413" y="494916"/>
                  </a:lnTo>
                  <a:lnTo>
                    <a:pt x="1237869" y="452195"/>
                  </a:lnTo>
                  <a:lnTo>
                    <a:pt x="1209468" y="411104"/>
                  </a:lnTo>
                  <a:lnTo>
                    <a:pt x="1180246" y="371688"/>
                  </a:lnTo>
                  <a:lnTo>
                    <a:pt x="1150241" y="333994"/>
                  </a:lnTo>
                  <a:lnTo>
                    <a:pt x="1119491" y="298066"/>
                  </a:lnTo>
                  <a:lnTo>
                    <a:pt x="1088033" y="263950"/>
                  </a:lnTo>
                  <a:lnTo>
                    <a:pt x="1055906" y="231692"/>
                  </a:lnTo>
                  <a:lnTo>
                    <a:pt x="1023146" y="201337"/>
                  </a:lnTo>
                  <a:lnTo>
                    <a:pt x="989791" y="172931"/>
                  </a:lnTo>
                  <a:lnTo>
                    <a:pt x="955879" y="146519"/>
                  </a:lnTo>
                  <a:lnTo>
                    <a:pt x="921448" y="122148"/>
                  </a:lnTo>
                  <a:lnTo>
                    <a:pt x="886535" y="99861"/>
                  </a:lnTo>
                  <a:lnTo>
                    <a:pt x="851177" y="79706"/>
                  </a:lnTo>
                  <a:lnTo>
                    <a:pt x="815412" y="61727"/>
                  </a:lnTo>
                  <a:lnTo>
                    <a:pt x="779278" y="45970"/>
                  </a:lnTo>
                  <a:lnTo>
                    <a:pt x="742813" y="32481"/>
                  </a:lnTo>
                  <a:lnTo>
                    <a:pt x="706053" y="21305"/>
                  </a:lnTo>
                  <a:lnTo>
                    <a:pt x="664235" y="11508"/>
                  </a:lnTo>
                  <a:lnTo>
                    <a:pt x="622236" y="4713"/>
                  </a:lnTo>
                  <a:lnTo>
                    <a:pt x="580122" y="888"/>
                  </a:lnTo>
                  <a:lnTo>
                    <a:pt x="537956" y="0"/>
                  </a:lnTo>
                  <a:close/>
                </a:path>
              </a:pathLst>
            </a:custGeom>
            <a:solidFill>
              <a:srgbClr val="F3F3F5"/>
            </a:solidFill>
          </p:spPr>
          <p:txBody>
            <a:bodyPr wrap="square" lIns="0" tIns="0" rIns="0" bIns="0" rtlCol="0"/>
            <a:lstStyle/>
            <a:p>
              <a:endParaRPr/>
            </a:p>
          </p:txBody>
        </p:sp>
        <p:sp>
          <p:nvSpPr>
            <p:cNvPr id="6" name="object 6"/>
            <p:cNvSpPr/>
            <p:nvPr/>
          </p:nvSpPr>
          <p:spPr>
            <a:xfrm>
              <a:off x="1164247" y="2828251"/>
              <a:ext cx="142875" cy="3251200"/>
            </a:xfrm>
            <a:custGeom>
              <a:avLst/>
              <a:gdLst/>
              <a:ahLst/>
              <a:cxnLst/>
              <a:rect l="l" t="t" r="r" b="b"/>
              <a:pathLst>
                <a:path w="142875" h="3251200">
                  <a:moveTo>
                    <a:pt x="138112" y="66675"/>
                  </a:moveTo>
                  <a:lnTo>
                    <a:pt x="132842" y="40779"/>
                  </a:lnTo>
                  <a:lnTo>
                    <a:pt x="118516" y="19583"/>
                  </a:lnTo>
                  <a:lnTo>
                    <a:pt x="97320" y="5257"/>
                  </a:lnTo>
                  <a:lnTo>
                    <a:pt x="71437" y="0"/>
                  </a:lnTo>
                  <a:lnTo>
                    <a:pt x="45542" y="5257"/>
                  </a:lnTo>
                  <a:lnTo>
                    <a:pt x="24345" y="19583"/>
                  </a:lnTo>
                  <a:lnTo>
                    <a:pt x="10020" y="40779"/>
                  </a:lnTo>
                  <a:lnTo>
                    <a:pt x="4762" y="66675"/>
                  </a:lnTo>
                  <a:lnTo>
                    <a:pt x="4762" y="1265110"/>
                  </a:lnTo>
                  <a:lnTo>
                    <a:pt x="10020" y="1290993"/>
                  </a:lnTo>
                  <a:lnTo>
                    <a:pt x="24345" y="1312202"/>
                  </a:lnTo>
                  <a:lnTo>
                    <a:pt x="45542" y="1326515"/>
                  </a:lnTo>
                  <a:lnTo>
                    <a:pt x="71437" y="1331785"/>
                  </a:lnTo>
                  <a:lnTo>
                    <a:pt x="97320" y="1326515"/>
                  </a:lnTo>
                  <a:lnTo>
                    <a:pt x="118516" y="1312202"/>
                  </a:lnTo>
                  <a:lnTo>
                    <a:pt x="132842" y="1290993"/>
                  </a:lnTo>
                  <a:lnTo>
                    <a:pt x="138112" y="1265110"/>
                  </a:lnTo>
                  <a:lnTo>
                    <a:pt x="138112" y="66675"/>
                  </a:lnTo>
                  <a:close/>
                </a:path>
                <a:path w="142875" h="3251200">
                  <a:moveTo>
                    <a:pt x="142875" y="1729422"/>
                  </a:moveTo>
                  <a:lnTo>
                    <a:pt x="137236" y="1701685"/>
                  </a:lnTo>
                  <a:lnTo>
                    <a:pt x="121881" y="1678965"/>
                  </a:lnTo>
                  <a:lnTo>
                    <a:pt x="99174" y="1663623"/>
                  </a:lnTo>
                  <a:lnTo>
                    <a:pt x="71437" y="1657985"/>
                  </a:lnTo>
                  <a:lnTo>
                    <a:pt x="43700" y="1663623"/>
                  </a:lnTo>
                  <a:lnTo>
                    <a:pt x="20980" y="1678965"/>
                  </a:lnTo>
                  <a:lnTo>
                    <a:pt x="5638" y="1701685"/>
                  </a:lnTo>
                  <a:lnTo>
                    <a:pt x="0" y="1729422"/>
                  </a:lnTo>
                  <a:lnTo>
                    <a:pt x="0" y="3179749"/>
                  </a:lnTo>
                  <a:lnTo>
                    <a:pt x="5638" y="3207486"/>
                  </a:lnTo>
                  <a:lnTo>
                    <a:pt x="20980" y="3230194"/>
                  </a:lnTo>
                  <a:lnTo>
                    <a:pt x="43700" y="3245548"/>
                  </a:lnTo>
                  <a:lnTo>
                    <a:pt x="71437" y="3251187"/>
                  </a:lnTo>
                  <a:lnTo>
                    <a:pt x="99174" y="3245548"/>
                  </a:lnTo>
                  <a:lnTo>
                    <a:pt x="121881" y="3230194"/>
                  </a:lnTo>
                  <a:lnTo>
                    <a:pt x="137236" y="3207486"/>
                  </a:lnTo>
                  <a:lnTo>
                    <a:pt x="142875" y="3179749"/>
                  </a:lnTo>
                  <a:lnTo>
                    <a:pt x="142875" y="1729422"/>
                  </a:lnTo>
                  <a:close/>
                </a:path>
              </a:pathLst>
            </a:custGeom>
            <a:solidFill>
              <a:srgbClr val="D21924"/>
            </a:solidFill>
          </p:spPr>
          <p:txBody>
            <a:bodyPr wrap="square" lIns="0" tIns="0" rIns="0" bIns="0" rtlCol="0"/>
            <a:lstStyle/>
            <a:p>
              <a:endParaRPr/>
            </a:p>
          </p:txBody>
        </p:sp>
      </p:grpSp>
      <p:grpSp>
        <p:nvGrpSpPr>
          <p:cNvPr id="7" name="object 7"/>
          <p:cNvGrpSpPr/>
          <p:nvPr/>
        </p:nvGrpSpPr>
        <p:grpSpPr>
          <a:xfrm>
            <a:off x="5600286" y="4026452"/>
            <a:ext cx="3983990" cy="3062605"/>
            <a:chOff x="5600286" y="4026452"/>
            <a:chExt cx="3983990" cy="3062605"/>
          </a:xfrm>
        </p:grpSpPr>
        <p:sp>
          <p:nvSpPr>
            <p:cNvPr id="8" name="object 8"/>
            <p:cNvSpPr/>
            <p:nvPr/>
          </p:nvSpPr>
          <p:spPr>
            <a:xfrm>
              <a:off x="6827949" y="4026452"/>
              <a:ext cx="802005" cy="797560"/>
            </a:xfrm>
            <a:custGeom>
              <a:avLst/>
              <a:gdLst/>
              <a:ahLst/>
              <a:cxnLst/>
              <a:rect l="l" t="t" r="r" b="b"/>
              <a:pathLst>
                <a:path w="802004" h="797560">
                  <a:moveTo>
                    <a:pt x="586351" y="0"/>
                  </a:moveTo>
                  <a:lnTo>
                    <a:pt x="546539" y="5614"/>
                  </a:lnTo>
                  <a:lnTo>
                    <a:pt x="502600" y="25084"/>
                  </a:lnTo>
                  <a:lnTo>
                    <a:pt x="464205" y="54192"/>
                  </a:lnTo>
                  <a:lnTo>
                    <a:pt x="439356" y="76922"/>
                  </a:lnTo>
                  <a:lnTo>
                    <a:pt x="413997" y="99088"/>
                  </a:lnTo>
                  <a:lnTo>
                    <a:pt x="357855" y="136259"/>
                  </a:lnTo>
                  <a:lnTo>
                    <a:pt x="308537" y="157179"/>
                  </a:lnTo>
                  <a:lnTo>
                    <a:pt x="238831" y="182739"/>
                  </a:lnTo>
                  <a:lnTo>
                    <a:pt x="180436" y="202147"/>
                  </a:lnTo>
                  <a:lnTo>
                    <a:pt x="139237" y="222125"/>
                  </a:lnTo>
                  <a:lnTo>
                    <a:pt x="107408" y="250026"/>
                  </a:lnTo>
                  <a:lnTo>
                    <a:pt x="84099" y="285204"/>
                  </a:lnTo>
                  <a:lnTo>
                    <a:pt x="68460" y="327013"/>
                  </a:lnTo>
                  <a:lnTo>
                    <a:pt x="65536" y="336271"/>
                  </a:lnTo>
                  <a:lnTo>
                    <a:pt x="61786" y="345376"/>
                  </a:lnTo>
                  <a:lnTo>
                    <a:pt x="57255" y="354126"/>
                  </a:lnTo>
                  <a:lnTo>
                    <a:pt x="34583" y="390259"/>
                  </a:lnTo>
                  <a:lnTo>
                    <a:pt x="21097" y="419549"/>
                  </a:lnTo>
                  <a:lnTo>
                    <a:pt x="11127" y="450205"/>
                  </a:lnTo>
                  <a:lnTo>
                    <a:pt x="4274" y="482245"/>
                  </a:lnTo>
                  <a:lnTo>
                    <a:pt x="0" y="532792"/>
                  </a:lnTo>
                  <a:lnTo>
                    <a:pt x="4558" y="581607"/>
                  </a:lnTo>
                  <a:lnTo>
                    <a:pt x="18478" y="628274"/>
                  </a:lnTo>
                  <a:lnTo>
                    <a:pt x="42285" y="672377"/>
                  </a:lnTo>
                  <a:lnTo>
                    <a:pt x="72940" y="710320"/>
                  </a:lnTo>
                  <a:lnTo>
                    <a:pt x="108027" y="740892"/>
                  </a:lnTo>
                  <a:lnTo>
                    <a:pt x="147179" y="764482"/>
                  </a:lnTo>
                  <a:lnTo>
                    <a:pt x="190026" y="781481"/>
                  </a:lnTo>
                  <a:lnTo>
                    <a:pt x="236197" y="792275"/>
                  </a:lnTo>
                  <a:lnTo>
                    <a:pt x="285325" y="797256"/>
                  </a:lnTo>
                  <a:lnTo>
                    <a:pt x="305977" y="796025"/>
                  </a:lnTo>
                  <a:lnTo>
                    <a:pt x="344327" y="782551"/>
                  </a:lnTo>
                  <a:lnTo>
                    <a:pt x="385465" y="751244"/>
                  </a:lnTo>
                  <a:lnTo>
                    <a:pt x="423892" y="709517"/>
                  </a:lnTo>
                  <a:lnTo>
                    <a:pt x="484781" y="636271"/>
                  </a:lnTo>
                  <a:lnTo>
                    <a:pt x="516483" y="599163"/>
                  </a:lnTo>
                  <a:lnTo>
                    <a:pt x="549239" y="562973"/>
                  </a:lnTo>
                  <a:lnTo>
                    <a:pt x="583302" y="527907"/>
                  </a:lnTo>
                  <a:lnTo>
                    <a:pt x="618929" y="494171"/>
                  </a:lnTo>
                  <a:lnTo>
                    <a:pt x="665377" y="452172"/>
                  </a:lnTo>
                  <a:lnTo>
                    <a:pt x="688010" y="430616"/>
                  </a:lnTo>
                  <a:lnTo>
                    <a:pt x="737807" y="376552"/>
                  </a:lnTo>
                  <a:lnTo>
                    <a:pt x="763188" y="343123"/>
                  </a:lnTo>
                  <a:lnTo>
                    <a:pt x="783435" y="306571"/>
                  </a:lnTo>
                  <a:lnTo>
                    <a:pt x="796157" y="265520"/>
                  </a:lnTo>
                  <a:lnTo>
                    <a:pt x="801668" y="225650"/>
                  </a:lnTo>
                  <a:lnTo>
                    <a:pt x="801313" y="186886"/>
                  </a:lnTo>
                  <a:lnTo>
                    <a:pt x="792339" y="149511"/>
                  </a:lnTo>
                  <a:lnTo>
                    <a:pt x="771989" y="113806"/>
                  </a:lnTo>
                  <a:lnTo>
                    <a:pt x="744595" y="79694"/>
                  </a:lnTo>
                  <a:lnTo>
                    <a:pt x="714059" y="49938"/>
                  </a:lnTo>
                  <a:lnTo>
                    <a:pt x="679649" y="26795"/>
                  </a:lnTo>
                  <a:lnTo>
                    <a:pt x="641441" y="10410"/>
                  </a:lnTo>
                  <a:lnTo>
                    <a:pt x="599510" y="928"/>
                  </a:lnTo>
                  <a:lnTo>
                    <a:pt x="586351" y="0"/>
                  </a:lnTo>
                  <a:close/>
                </a:path>
              </a:pathLst>
            </a:custGeom>
            <a:solidFill>
              <a:srgbClr val="D21924"/>
            </a:solidFill>
          </p:spPr>
          <p:txBody>
            <a:bodyPr wrap="square" lIns="0" tIns="0" rIns="0" bIns="0" rtlCol="0"/>
            <a:lstStyle/>
            <a:p>
              <a:endParaRPr/>
            </a:p>
          </p:txBody>
        </p:sp>
        <p:pic>
          <p:nvPicPr>
            <p:cNvPr id="9" name="object 9"/>
            <p:cNvPicPr/>
            <p:nvPr/>
          </p:nvPicPr>
          <p:blipFill>
            <a:blip r:embed="rId2" cstate="print"/>
            <a:stretch>
              <a:fillRect/>
            </a:stretch>
          </p:blipFill>
          <p:spPr>
            <a:xfrm>
              <a:off x="6188855" y="4251871"/>
              <a:ext cx="3284265" cy="2224733"/>
            </a:xfrm>
            <a:prstGeom prst="rect">
              <a:avLst/>
            </a:prstGeom>
          </p:spPr>
        </p:pic>
        <p:sp>
          <p:nvSpPr>
            <p:cNvPr id="10" name="object 10"/>
            <p:cNvSpPr/>
            <p:nvPr/>
          </p:nvSpPr>
          <p:spPr>
            <a:xfrm>
              <a:off x="6035497" y="4140504"/>
              <a:ext cx="3284220" cy="739140"/>
            </a:xfrm>
            <a:custGeom>
              <a:avLst/>
              <a:gdLst/>
              <a:ahLst/>
              <a:cxnLst/>
              <a:rect l="l" t="t" r="r" b="b"/>
              <a:pathLst>
                <a:path w="3284220" h="739139">
                  <a:moveTo>
                    <a:pt x="471563" y="651776"/>
                  </a:moveTo>
                  <a:lnTo>
                    <a:pt x="465836" y="604939"/>
                  </a:lnTo>
                  <a:lnTo>
                    <a:pt x="454063" y="550964"/>
                  </a:lnTo>
                  <a:lnTo>
                    <a:pt x="437349" y="496684"/>
                  </a:lnTo>
                  <a:lnTo>
                    <a:pt x="427939" y="465175"/>
                  </a:lnTo>
                  <a:lnTo>
                    <a:pt x="394970" y="387261"/>
                  </a:lnTo>
                  <a:lnTo>
                    <a:pt x="369328" y="342468"/>
                  </a:lnTo>
                  <a:lnTo>
                    <a:pt x="340563" y="299580"/>
                  </a:lnTo>
                  <a:lnTo>
                    <a:pt x="309079" y="258343"/>
                  </a:lnTo>
                  <a:lnTo>
                    <a:pt x="275310" y="218478"/>
                  </a:lnTo>
                  <a:lnTo>
                    <a:pt x="239153" y="182549"/>
                  </a:lnTo>
                  <a:lnTo>
                    <a:pt x="199567" y="151130"/>
                  </a:lnTo>
                  <a:lnTo>
                    <a:pt x="157416" y="123024"/>
                  </a:lnTo>
                  <a:lnTo>
                    <a:pt x="107264" y="93484"/>
                  </a:lnTo>
                  <a:lnTo>
                    <a:pt x="99847" y="90919"/>
                  </a:lnTo>
                  <a:lnTo>
                    <a:pt x="88811" y="105143"/>
                  </a:lnTo>
                  <a:lnTo>
                    <a:pt x="93941" y="110807"/>
                  </a:lnTo>
                  <a:lnTo>
                    <a:pt x="103822" y="122567"/>
                  </a:lnTo>
                  <a:lnTo>
                    <a:pt x="137706" y="180365"/>
                  </a:lnTo>
                  <a:lnTo>
                    <a:pt x="185458" y="270217"/>
                  </a:lnTo>
                  <a:lnTo>
                    <a:pt x="208978" y="315315"/>
                  </a:lnTo>
                  <a:lnTo>
                    <a:pt x="258165" y="414972"/>
                  </a:lnTo>
                  <a:lnTo>
                    <a:pt x="275018" y="447967"/>
                  </a:lnTo>
                  <a:lnTo>
                    <a:pt x="288823" y="473113"/>
                  </a:lnTo>
                  <a:lnTo>
                    <a:pt x="303250" y="497941"/>
                  </a:lnTo>
                  <a:lnTo>
                    <a:pt x="332562" y="547357"/>
                  </a:lnTo>
                  <a:lnTo>
                    <a:pt x="331851" y="548030"/>
                  </a:lnTo>
                  <a:lnTo>
                    <a:pt x="289077" y="507276"/>
                  </a:lnTo>
                  <a:lnTo>
                    <a:pt x="252793" y="475602"/>
                  </a:lnTo>
                  <a:lnTo>
                    <a:pt x="215341" y="445338"/>
                  </a:lnTo>
                  <a:lnTo>
                    <a:pt x="176898" y="416267"/>
                  </a:lnTo>
                  <a:lnTo>
                    <a:pt x="137668" y="388175"/>
                  </a:lnTo>
                  <a:lnTo>
                    <a:pt x="97828" y="360845"/>
                  </a:lnTo>
                  <a:lnTo>
                    <a:pt x="57556" y="334035"/>
                  </a:lnTo>
                  <a:lnTo>
                    <a:pt x="18554" y="317817"/>
                  </a:lnTo>
                  <a:lnTo>
                    <a:pt x="10756" y="318274"/>
                  </a:lnTo>
                  <a:lnTo>
                    <a:pt x="0" y="331419"/>
                  </a:lnTo>
                  <a:lnTo>
                    <a:pt x="1308" y="338658"/>
                  </a:lnTo>
                  <a:lnTo>
                    <a:pt x="23787" y="380111"/>
                  </a:lnTo>
                  <a:lnTo>
                    <a:pt x="60375" y="428739"/>
                  </a:lnTo>
                  <a:lnTo>
                    <a:pt x="98729" y="475983"/>
                  </a:lnTo>
                  <a:lnTo>
                    <a:pt x="136347" y="516128"/>
                  </a:lnTo>
                  <a:lnTo>
                    <a:pt x="177012" y="552881"/>
                  </a:lnTo>
                  <a:lnTo>
                    <a:pt x="221094" y="585685"/>
                  </a:lnTo>
                  <a:lnTo>
                    <a:pt x="270370" y="614680"/>
                  </a:lnTo>
                  <a:lnTo>
                    <a:pt x="271411" y="615975"/>
                  </a:lnTo>
                  <a:lnTo>
                    <a:pt x="273951" y="618172"/>
                  </a:lnTo>
                  <a:lnTo>
                    <a:pt x="147955" y="622515"/>
                  </a:lnTo>
                  <a:lnTo>
                    <a:pt x="27940" y="627138"/>
                  </a:lnTo>
                  <a:lnTo>
                    <a:pt x="19659" y="630834"/>
                  </a:lnTo>
                  <a:lnTo>
                    <a:pt x="5181" y="639876"/>
                  </a:lnTo>
                  <a:lnTo>
                    <a:pt x="7010" y="648449"/>
                  </a:lnTo>
                  <a:lnTo>
                    <a:pt x="18910" y="654583"/>
                  </a:lnTo>
                  <a:lnTo>
                    <a:pt x="48958" y="675690"/>
                  </a:lnTo>
                  <a:lnTo>
                    <a:pt x="118122" y="712419"/>
                  </a:lnTo>
                  <a:lnTo>
                    <a:pt x="164426" y="728738"/>
                  </a:lnTo>
                  <a:lnTo>
                    <a:pt x="212598" y="738212"/>
                  </a:lnTo>
                  <a:lnTo>
                    <a:pt x="263042" y="739089"/>
                  </a:lnTo>
                  <a:lnTo>
                    <a:pt x="302501" y="736333"/>
                  </a:lnTo>
                  <a:lnTo>
                    <a:pt x="353783" y="728649"/>
                  </a:lnTo>
                  <a:lnTo>
                    <a:pt x="424649" y="702741"/>
                  </a:lnTo>
                  <a:lnTo>
                    <a:pt x="455714" y="678992"/>
                  </a:lnTo>
                  <a:lnTo>
                    <a:pt x="468769" y="661504"/>
                  </a:lnTo>
                  <a:lnTo>
                    <a:pt x="471563" y="651776"/>
                  </a:lnTo>
                  <a:close/>
                </a:path>
                <a:path w="3284220" h="739139">
                  <a:moveTo>
                    <a:pt x="3283877" y="14185"/>
                  </a:moveTo>
                  <a:lnTo>
                    <a:pt x="3281578" y="6223"/>
                  </a:lnTo>
                  <a:lnTo>
                    <a:pt x="3266529" y="0"/>
                  </a:lnTo>
                  <a:lnTo>
                    <a:pt x="3262287" y="635"/>
                  </a:lnTo>
                  <a:lnTo>
                    <a:pt x="3190417" y="6057"/>
                  </a:lnTo>
                  <a:lnTo>
                    <a:pt x="3122803" y="13944"/>
                  </a:lnTo>
                  <a:lnTo>
                    <a:pt x="3057855" y="27647"/>
                  </a:lnTo>
                  <a:lnTo>
                    <a:pt x="2995015" y="47879"/>
                  </a:lnTo>
                  <a:lnTo>
                    <a:pt x="2948305" y="70967"/>
                  </a:lnTo>
                  <a:lnTo>
                    <a:pt x="2905772" y="99987"/>
                  </a:lnTo>
                  <a:lnTo>
                    <a:pt x="2866517" y="133477"/>
                  </a:lnTo>
                  <a:lnTo>
                    <a:pt x="2829712" y="169964"/>
                  </a:lnTo>
                  <a:lnTo>
                    <a:pt x="2815450" y="192963"/>
                  </a:lnTo>
                  <a:lnTo>
                    <a:pt x="2818536" y="200075"/>
                  </a:lnTo>
                  <a:lnTo>
                    <a:pt x="2824442" y="205701"/>
                  </a:lnTo>
                  <a:lnTo>
                    <a:pt x="2831376" y="208254"/>
                  </a:lnTo>
                  <a:lnTo>
                    <a:pt x="2839428" y="208038"/>
                  </a:lnTo>
                  <a:lnTo>
                    <a:pt x="2848711" y="205371"/>
                  </a:lnTo>
                  <a:lnTo>
                    <a:pt x="2867977" y="198094"/>
                  </a:lnTo>
                  <a:lnTo>
                    <a:pt x="2906725" y="184099"/>
                  </a:lnTo>
                  <a:lnTo>
                    <a:pt x="2926232" y="177444"/>
                  </a:lnTo>
                  <a:lnTo>
                    <a:pt x="3042145" y="139852"/>
                  </a:lnTo>
                  <a:lnTo>
                    <a:pt x="3080613" y="126834"/>
                  </a:lnTo>
                  <a:lnTo>
                    <a:pt x="3130766" y="105892"/>
                  </a:lnTo>
                  <a:lnTo>
                    <a:pt x="3178695" y="80733"/>
                  </a:lnTo>
                  <a:lnTo>
                    <a:pt x="3225673" y="53797"/>
                  </a:lnTo>
                  <a:lnTo>
                    <a:pt x="3273006" y="27508"/>
                  </a:lnTo>
                  <a:lnTo>
                    <a:pt x="3276447" y="26035"/>
                  </a:lnTo>
                  <a:lnTo>
                    <a:pt x="3279432" y="19926"/>
                  </a:lnTo>
                  <a:lnTo>
                    <a:pt x="3283877" y="14185"/>
                  </a:lnTo>
                  <a:close/>
                </a:path>
              </a:pathLst>
            </a:custGeom>
            <a:solidFill>
              <a:srgbClr val="D21924"/>
            </a:solidFill>
          </p:spPr>
          <p:txBody>
            <a:bodyPr wrap="square" lIns="0" tIns="0" rIns="0" bIns="0" rtlCol="0"/>
            <a:lstStyle/>
            <a:p>
              <a:endParaRPr/>
            </a:p>
          </p:txBody>
        </p:sp>
        <p:pic>
          <p:nvPicPr>
            <p:cNvPr id="11" name="object 11"/>
            <p:cNvPicPr/>
            <p:nvPr/>
          </p:nvPicPr>
          <p:blipFill>
            <a:blip r:embed="rId3" cstate="print"/>
            <a:stretch>
              <a:fillRect/>
            </a:stretch>
          </p:blipFill>
          <p:spPr>
            <a:xfrm>
              <a:off x="8831413" y="4338423"/>
              <a:ext cx="305088" cy="174296"/>
            </a:xfrm>
            <a:prstGeom prst="rect">
              <a:avLst/>
            </a:prstGeom>
          </p:spPr>
        </p:pic>
        <p:sp>
          <p:nvSpPr>
            <p:cNvPr id="12" name="object 12"/>
            <p:cNvSpPr/>
            <p:nvPr/>
          </p:nvSpPr>
          <p:spPr>
            <a:xfrm>
              <a:off x="5791517" y="4822228"/>
              <a:ext cx="3535679" cy="1732280"/>
            </a:xfrm>
            <a:custGeom>
              <a:avLst/>
              <a:gdLst/>
              <a:ahLst/>
              <a:cxnLst/>
              <a:rect l="l" t="t" r="r" b="b"/>
              <a:pathLst>
                <a:path w="3535679" h="1732279">
                  <a:moveTo>
                    <a:pt x="261010" y="1727352"/>
                  </a:moveTo>
                  <a:lnTo>
                    <a:pt x="255866" y="1720443"/>
                  </a:lnTo>
                  <a:lnTo>
                    <a:pt x="253885" y="1717078"/>
                  </a:lnTo>
                  <a:lnTo>
                    <a:pt x="216573" y="1678355"/>
                  </a:lnTo>
                  <a:lnTo>
                    <a:pt x="182257" y="1642071"/>
                  </a:lnTo>
                  <a:lnTo>
                    <a:pt x="148399" y="1605407"/>
                  </a:lnTo>
                  <a:lnTo>
                    <a:pt x="115125" y="1568259"/>
                  </a:lnTo>
                  <a:lnTo>
                    <a:pt x="82562" y="1530515"/>
                  </a:lnTo>
                  <a:lnTo>
                    <a:pt x="50825" y="1492072"/>
                  </a:lnTo>
                  <a:lnTo>
                    <a:pt x="18808" y="1451254"/>
                  </a:lnTo>
                  <a:lnTo>
                    <a:pt x="17780" y="1448904"/>
                  </a:lnTo>
                  <a:lnTo>
                    <a:pt x="5549" y="1444663"/>
                  </a:lnTo>
                  <a:lnTo>
                    <a:pt x="1739" y="1449222"/>
                  </a:lnTo>
                  <a:lnTo>
                    <a:pt x="0" y="1455280"/>
                  </a:lnTo>
                  <a:lnTo>
                    <a:pt x="4241" y="1465491"/>
                  </a:lnTo>
                  <a:lnTo>
                    <a:pt x="8851" y="1471790"/>
                  </a:lnTo>
                  <a:lnTo>
                    <a:pt x="232003" y="1724279"/>
                  </a:lnTo>
                  <a:lnTo>
                    <a:pt x="236816" y="1729181"/>
                  </a:lnTo>
                  <a:lnTo>
                    <a:pt x="246710" y="1732178"/>
                  </a:lnTo>
                  <a:lnTo>
                    <a:pt x="252641" y="1729105"/>
                  </a:lnTo>
                  <a:lnTo>
                    <a:pt x="261010" y="1727352"/>
                  </a:lnTo>
                  <a:close/>
                </a:path>
                <a:path w="3535679" h="1732279">
                  <a:moveTo>
                    <a:pt x="307797" y="1702777"/>
                  </a:moveTo>
                  <a:lnTo>
                    <a:pt x="302869" y="1695958"/>
                  </a:lnTo>
                  <a:lnTo>
                    <a:pt x="300799" y="1692605"/>
                  </a:lnTo>
                  <a:lnTo>
                    <a:pt x="43319" y="1390751"/>
                  </a:lnTo>
                  <a:lnTo>
                    <a:pt x="40474" y="1385417"/>
                  </a:lnTo>
                  <a:lnTo>
                    <a:pt x="32042" y="1380274"/>
                  </a:lnTo>
                  <a:lnTo>
                    <a:pt x="26238" y="1380820"/>
                  </a:lnTo>
                  <a:lnTo>
                    <a:pt x="21272" y="1380070"/>
                  </a:lnTo>
                  <a:lnTo>
                    <a:pt x="21196" y="1384579"/>
                  </a:lnTo>
                  <a:lnTo>
                    <a:pt x="19469" y="1389976"/>
                  </a:lnTo>
                  <a:lnTo>
                    <a:pt x="25247" y="1400314"/>
                  </a:lnTo>
                  <a:lnTo>
                    <a:pt x="30975" y="1406245"/>
                  </a:lnTo>
                  <a:lnTo>
                    <a:pt x="275069" y="1693862"/>
                  </a:lnTo>
                  <a:lnTo>
                    <a:pt x="284734" y="1704822"/>
                  </a:lnTo>
                  <a:lnTo>
                    <a:pt x="294474" y="1709039"/>
                  </a:lnTo>
                  <a:lnTo>
                    <a:pt x="300659" y="1704962"/>
                  </a:lnTo>
                  <a:lnTo>
                    <a:pt x="307797" y="1702777"/>
                  </a:lnTo>
                  <a:close/>
                </a:path>
                <a:path w="3535679" h="1732279">
                  <a:moveTo>
                    <a:pt x="332905" y="1654505"/>
                  </a:moveTo>
                  <a:lnTo>
                    <a:pt x="330238" y="1650669"/>
                  </a:lnTo>
                  <a:lnTo>
                    <a:pt x="327939" y="1646897"/>
                  </a:lnTo>
                  <a:lnTo>
                    <a:pt x="143713" y="1421320"/>
                  </a:lnTo>
                  <a:lnTo>
                    <a:pt x="113093" y="1384655"/>
                  </a:lnTo>
                  <a:lnTo>
                    <a:pt x="104775" y="1384541"/>
                  </a:lnTo>
                  <a:lnTo>
                    <a:pt x="98742" y="1382610"/>
                  </a:lnTo>
                  <a:lnTo>
                    <a:pt x="99529" y="1388262"/>
                  </a:lnTo>
                  <a:lnTo>
                    <a:pt x="98298" y="1395450"/>
                  </a:lnTo>
                  <a:lnTo>
                    <a:pt x="134581" y="1440510"/>
                  </a:lnTo>
                  <a:lnTo>
                    <a:pt x="305879" y="1651660"/>
                  </a:lnTo>
                  <a:lnTo>
                    <a:pt x="310972" y="1657388"/>
                  </a:lnTo>
                  <a:lnTo>
                    <a:pt x="319278" y="1663827"/>
                  </a:lnTo>
                  <a:lnTo>
                    <a:pt x="324586" y="1663407"/>
                  </a:lnTo>
                  <a:lnTo>
                    <a:pt x="330047" y="1661668"/>
                  </a:lnTo>
                  <a:lnTo>
                    <a:pt x="331000" y="1657743"/>
                  </a:lnTo>
                  <a:lnTo>
                    <a:pt x="332905" y="1654505"/>
                  </a:lnTo>
                  <a:close/>
                </a:path>
                <a:path w="3535679" h="1732279">
                  <a:moveTo>
                    <a:pt x="379145" y="1610753"/>
                  </a:moveTo>
                  <a:lnTo>
                    <a:pt x="374294" y="1603857"/>
                  </a:lnTo>
                  <a:lnTo>
                    <a:pt x="372351" y="1600454"/>
                  </a:lnTo>
                  <a:lnTo>
                    <a:pt x="141274" y="1339443"/>
                  </a:lnTo>
                  <a:lnTo>
                    <a:pt x="137172" y="1333982"/>
                  </a:lnTo>
                  <a:lnTo>
                    <a:pt x="132676" y="1328547"/>
                  </a:lnTo>
                  <a:lnTo>
                    <a:pt x="127254" y="1325753"/>
                  </a:lnTo>
                  <a:lnTo>
                    <a:pt x="120345" y="1328204"/>
                  </a:lnTo>
                  <a:lnTo>
                    <a:pt x="115722" y="1334668"/>
                  </a:lnTo>
                  <a:lnTo>
                    <a:pt x="117182" y="1340827"/>
                  </a:lnTo>
                  <a:lnTo>
                    <a:pt x="121831" y="1346517"/>
                  </a:lnTo>
                  <a:lnTo>
                    <a:pt x="126771" y="1351597"/>
                  </a:lnTo>
                  <a:lnTo>
                    <a:pt x="355511" y="1612519"/>
                  </a:lnTo>
                  <a:lnTo>
                    <a:pt x="365201" y="1615681"/>
                  </a:lnTo>
                  <a:lnTo>
                    <a:pt x="371195" y="1612480"/>
                  </a:lnTo>
                  <a:lnTo>
                    <a:pt x="379145" y="1610753"/>
                  </a:lnTo>
                  <a:close/>
                </a:path>
                <a:path w="3535679" h="1732279">
                  <a:moveTo>
                    <a:pt x="3345294" y="8026"/>
                  </a:moveTo>
                  <a:lnTo>
                    <a:pt x="3342335" y="4279"/>
                  </a:lnTo>
                  <a:lnTo>
                    <a:pt x="3340328" y="0"/>
                  </a:lnTo>
                  <a:lnTo>
                    <a:pt x="3326625" y="1447"/>
                  </a:lnTo>
                  <a:lnTo>
                    <a:pt x="3284639" y="33045"/>
                  </a:lnTo>
                  <a:lnTo>
                    <a:pt x="3247504" y="62153"/>
                  </a:lnTo>
                  <a:lnTo>
                    <a:pt x="3211042" y="92036"/>
                  </a:lnTo>
                  <a:lnTo>
                    <a:pt x="3175368" y="122770"/>
                  </a:lnTo>
                  <a:lnTo>
                    <a:pt x="3140532" y="154457"/>
                  </a:lnTo>
                  <a:lnTo>
                    <a:pt x="3106661" y="187198"/>
                  </a:lnTo>
                  <a:lnTo>
                    <a:pt x="3090735" y="209537"/>
                  </a:lnTo>
                  <a:lnTo>
                    <a:pt x="3093021" y="216103"/>
                  </a:lnTo>
                  <a:lnTo>
                    <a:pt x="3093364" y="221881"/>
                  </a:lnTo>
                  <a:lnTo>
                    <a:pt x="3098431" y="219900"/>
                  </a:lnTo>
                  <a:lnTo>
                    <a:pt x="3104807" y="219189"/>
                  </a:lnTo>
                  <a:lnTo>
                    <a:pt x="3108337" y="215734"/>
                  </a:lnTo>
                  <a:lnTo>
                    <a:pt x="3117431" y="206171"/>
                  </a:lnTo>
                  <a:lnTo>
                    <a:pt x="3135096" y="186588"/>
                  </a:lnTo>
                  <a:lnTo>
                    <a:pt x="3144634" y="177584"/>
                  </a:lnTo>
                  <a:lnTo>
                    <a:pt x="3182099" y="146011"/>
                  </a:lnTo>
                  <a:lnTo>
                    <a:pt x="3337115" y="16878"/>
                  </a:lnTo>
                  <a:lnTo>
                    <a:pt x="3340862" y="12471"/>
                  </a:lnTo>
                  <a:lnTo>
                    <a:pt x="3345294" y="8026"/>
                  </a:lnTo>
                  <a:close/>
                </a:path>
                <a:path w="3535679" h="1732279">
                  <a:moveTo>
                    <a:pt x="3412985" y="16167"/>
                  </a:moveTo>
                  <a:lnTo>
                    <a:pt x="3408299" y="12471"/>
                  </a:lnTo>
                  <a:lnTo>
                    <a:pt x="3402063" y="10782"/>
                  </a:lnTo>
                  <a:lnTo>
                    <a:pt x="3391560" y="14909"/>
                  </a:lnTo>
                  <a:lnTo>
                    <a:pt x="3385070" y="19380"/>
                  </a:lnTo>
                  <a:lnTo>
                    <a:pt x="3125254" y="236245"/>
                  </a:lnTo>
                  <a:lnTo>
                    <a:pt x="3120212" y="240919"/>
                  </a:lnTo>
                  <a:lnTo>
                    <a:pt x="3117126" y="250520"/>
                  </a:lnTo>
                  <a:lnTo>
                    <a:pt x="3120288" y="256298"/>
                  </a:lnTo>
                  <a:lnTo>
                    <a:pt x="3122091" y="264426"/>
                  </a:lnTo>
                  <a:lnTo>
                    <a:pt x="3129203" y="259422"/>
                  </a:lnTo>
                  <a:lnTo>
                    <a:pt x="3132658" y="257505"/>
                  </a:lnTo>
                  <a:lnTo>
                    <a:pt x="3172510" y="221246"/>
                  </a:lnTo>
                  <a:lnTo>
                    <a:pt x="3209848" y="187883"/>
                  </a:lnTo>
                  <a:lnTo>
                    <a:pt x="3247580" y="154990"/>
                  </a:lnTo>
                  <a:lnTo>
                    <a:pt x="3285807" y="122656"/>
                  </a:lnTo>
                  <a:lnTo>
                    <a:pt x="3324644" y="91008"/>
                  </a:lnTo>
                  <a:lnTo>
                    <a:pt x="3364192" y="60159"/>
                  </a:lnTo>
                  <a:lnTo>
                    <a:pt x="3406203" y="29057"/>
                  </a:lnTo>
                  <a:lnTo>
                    <a:pt x="3408616" y="28067"/>
                  </a:lnTo>
                  <a:lnTo>
                    <a:pt x="3412985" y="16167"/>
                  </a:lnTo>
                  <a:close/>
                </a:path>
                <a:path w="3535679" h="1732279">
                  <a:moveTo>
                    <a:pt x="3476841" y="106743"/>
                  </a:moveTo>
                  <a:lnTo>
                    <a:pt x="3471024" y="107505"/>
                  </a:lnTo>
                  <a:lnTo>
                    <a:pt x="3463620" y="106299"/>
                  </a:lnTo>
                  <a:lnTo>
                    <a:pt x="3417265" y="141566"/>
                  </a:lnTo>
                  <a:lnTo>
                    <a:pt x="3199968" y="308025"/>
                  </a:lnTo>
                  <a:lnTo>
                    <a:pt x="3194088" y="312978"/>
                  </a:lnTo>
                  <a:lnTo>
                    <a:pt x="3187458" y="321043"/>
                  </a:lnTo>
                  <a:lnTo>
                    <a:pt x="3187890" y="326199"/>
                  </a:lnTo>
                  <a:lnTo>
                    <a:pt x="3189668" y="331508"/>
                  </a:lnTo>
                  <a:lnTo>
                    <a:pt x="3193719" y="332435"/>
                  </a:lnTo>
                  <a:lnTo>
                    <a:pt x="3197047" y="334289"/>
                  </a:lnTo>
                  <a:lnTo>
                    <a:pt x="3200997" y="331698"/>
                  </a:lnTo>
                  <a:lnTo>
                    <a:pt x="3204883" y="329463"/>
                  </a:lnTo>
                  <a:lnTo>
                    <a:pt x="3437013" y="150431"/>
                  </a:lnTo>
                  <a:lnTo>
                    <a:pt x="3474732" y="120675"/>
                  </a:lnTo>
                  <a:lnTo>
                    <a:pt x="3474859" y="112598"/>
                  </a:lnTo>
                  <a:lnTo>
                    <a:pt x="3476841" y="106743"/>
                  </a:lnTo>
                  <a:close/>
                </a:path>
                <a:path w="3535679" h="1732279">
                  <a:moveTo>
                    <a:pt x="3479469" y="31457"/>
                  </a:moveTo>
                  <a:lnTo>
                    <a:pt x="3474809" y="31381"/>
                  </a:lnTo>
                  <a:lnTo>
                    <a:pt x="3469259" y="29705"/>
                  </a:lnTo>
                  <a:lnTo>
                    <a:pt x="3458616" y="35318"/>
                  </a:lnTo>
                  <a:lnTo>
                    <a:pt x="3452520" y="40881"/>
                  </a:lnTo>
                  <a:lnTo>
                    <a:pt x="3156559" y="278091"/>
                  </a:lnTo>
                  <a:lnTo>
                    <a:pt x="3145269" y="287477"/>
                  </a:lnTo>
                  <a:lnTo>
                    <a:pt x="3140938" y="296951"/>
                  </a:lnTo>
                  <a:lnTo>
                    <a:pt x="3145129" y="302945"/>
                  </a:lnTo>
                  <a:lnTo>
                    <a:pt x="3147377" y="309892"/>
                  </a:lnTo>
                  <a:lnTo>
                    <a:pt x="3154400" y="305104"/>
                  </a:lnTo>
                  <a:lnTo>
                    <a:pt x="3157855" y="303085"/>
                  </a:lnTo>
                  <a:lnTo>
                    <a:pt x="3468459" y="52882"/>
                  </a:lnTo>
                  <a:lnTo>
                    <a:pt x="3473958" y="50114"/>
                  </a:lnTo>
                  <a:lnTo>
                    <a:pt x="3479241" y="41922"/>
                  </a:lnTo>
                  <a:lnTo>
                    <a:pt x="3478695" y="36283"/>
                  </a:lnTo>
                  <a:lnTo>
                    <a:pt x="3479469" y="31457"/>
                  </a:lnTo>
                  <a:close/>
                </a:path>
                <a:path w="3535679" h="1732279">
                  <a:moveTo>
                    <a:pt x="3535349" y="134442"/>
                  </a:moveTo>
                  <a:lnTo>
                    <a:pt x="3532822" y="127723"/>
                  </a:lnTo>
                  <a:lnTo>
                    <a:pt x="3526180" y="123228"/>
                  </a:lnTo>
                  <a:lnTo>
                    <a:pt x="3519843" y="124650"/>
                  </a:lnTo>
                  <a:lnTo>
                    <a:pt x="3513988" y="129171"/>
                  </a:lnTo>
                  <a:lnTo>
                    <a:pt x="3508756" y="133972"/>
                  </a:lnTo>
                  <a:lnTo>
                    <a:pt x="3240252" y="356260"/>
                  </a:lnTo>
                  <a:lnTo>
                    <a:pt x="3236988" y="365671"/>
                  </a:lnTo>
                  <a:lnTo>
                    <a:pt x="3240290" y="371487"/>
                  </a:lnTo>
                  <a:lnTo>
                    <a:pt x="3242068" y="379222"/>
                  </a:lnTo>
                  <a:lnTo>
                    <a:pt x="3249155" y="374510"/>
                  </a:lnTo>
                  <a:lnTo>
                    <a:pt x="3252660" y="372618"/>
                  </a:lnTo>
                  <a:lnTo>
                    <a:pt x="3521252" y="148069"/>
                  </a:lnTo>
                  <a:lnTo>
                    <a:pt x="3526879" y="144081"/>
                  </a:lnTo>
                  <a:lnTo>
                    <a:pt x="3532479" y="139712"/>
                  </a:lnTo>
                  <a:lnTo>
                    <a:pt x="3535349" y="134442"/>
                  </a:lnTo>
                  <a:close/>
                </a:path>
              </a:pathLst>
            </a:custGeom>
            <a:solidFill>
              <a:srgbClr val="D21924"/>
            </a:solidFill>
          </p:spPr>
          <p:txBody>
            <a:bodyPr wrap="square" lIns="0" tIns="0" rIns="0" bIns="0" rtlCol="0"/>
            <a:lstStyle/>
            <a:p>
              <a:endParaRPr/>
            </a:p>
          </p:txBody>
        </p:sp>
        <p:pic>
          <p:nvPicPr>
            <p:cNvPr id="13" name="object 13"/>
            <p:cNvPicPr/>
            <p:nvPr/>
          </p:nvPicPr>
          <p:blipFill>
            <a:blip r:embed="rId4" cstate="print"/>
            <a:stretch>
              <a:fillRect/>
            </a:stretch>
          </p:blipFill>
          <p:spPr>
            <a:xfrm>
              <a:off x="5780435" y="6332677"/>
              <a:ext cx="228320" cy="247383"/>
            </a:xfrm>
            <a:prstGeom prst="rect">
              <a:avLst/>
            </a:prstGeom>
          </p:spPr>
        </p:pic>
        <p:pic>
          <p:nvPicPr>
            <p:cNvPr id="14" name="object 14"/>
            <p:cNvPicPr/>
            <p:nvPr/>
          </p:nvPicPr>
          <p:blipFill>
            <a:blip r:embed="rId5" cstate="print"/>
            <a:stretch>
              <a:fillRect/>
            </a:stretch>
          </p:blipFill>
          <p:spPr>
            <a:xfrm>
              <a:off x="5600286" y="4208025"/>
              <a:ext cx="3983634" cy="2880518"/>
            </a:xfrm>
            <a:prstGeom prst="rect">
              <a:avLst/>
            </a:prstGeom>
          </p:spPr>
        </p:pic>
        <p:sp>
          <p:nvSpPr>
            <p:cNvPr id="15" name="object 15"/>
            <p:cNvSpPr/>
            <p:nvPr/>
          </p:nvSpPr>
          <p:spPr>
            <a:xfrm>
              <a:off x="5929833" y="5670385"/>
              <a:ext cx="1980564" cy="17780"/>
            </a:xfrm>
            <a:custGeom>
              <a:avLst/>
              <a:gdLst/>
              <a:ahLst/>
              <a:cxnLst/>
              <a:rect l="l" t="t" r="r" b="b"/>
              <a:pathLst>
                <a:path w="1980565" h="17779">
                  <a:moveTo>
                    <a:pt x="1980222" y="0"/>
                  </a:moveTo>
                  <a:lnTo>
                    <a:pt x="0" y="0"/>
                  </a:lnTo>
                  <a:lnTo>
                    <a:pt x="0" y="17741"/>
                  </a:lnTo>
                  <a:lnTo>
                    <a:pt x="1980222" y="17741"/>
                  </a:lnTo>
                  <a:lnTo>
                    <a:pt x="1980222" y="0"/>
                  </a:lnTo>
                  <a:close/>
                </a:path>
              </a:pathLst>
            </a:custGeom>
            <a:solidFill>
              <a:srgbClr val="006D85"/>
            </a:solidFill>
          </p:spPr>
          <p:txBody>
            <a:bodyPr wrap="square" lIns="0" tIns="0" rIns="0" bIns="0" rtlCol="0"/>
            <a:lstStyle/>
            <a:p>
              <a:endParaRPr/>
            </a:p>
          </p:txBody>
        </p:sp>
      </p:grpSp>
      <p:sp>
        <p:nvSpPr>
          <p:cNvPr id="16" name="object 16"/>
          <p:cNvSpPr txBox="1"/>
          <p:nvPr/>
        </p:nvSpPr>
        <p:spPr>
          <a:xfrm>
            <a:off x="1487369" y="1048797"/>
            <a:ext cx="4601507" cy="5275803"/>
          </a:xfrm>
          <a:prstGeom prst="rect">
            <a:avLst/>
          </a:prstGeom>
        </p:spPr>
        <p:txBody>
          <a:bodyPr vert="horz" wrap="square" lIns="0" tIns="12700" rIns="0" bIns="0" rtlCol="0">
            <a:spAutoFit/>
          </a:bodyPr>
          <a:lstStyle/>
          <a:p>
            <a:pPr marL="12700" marR="31750">
              <a:lnSpc>
                <a:spcPct val="100000"/>
              </a:lnSpc>
              <a:spcBef>
                <a:spcPts val="100"/>
              </a:spcBef>
            </a:pPr>
            <a:r>
              <a:rPr spc="-70" dirty="0">
                <a:solidFill>
                  <a:srgbClr val="1D1D1B"/>
                </a:solidFill>
                <a:latin typeface="Trebuchet MS" panose="020B0703020202090204"/>
                <a:cs typeface="Trebuchet MS" panose="020B0703020202090204"/>
              </a:rPr>
              <a:t>Cet </a:t>
            </a:r>
            <a:r>
              <a:rPr spc="-60" dirty="0">
                <a:solidFill>
                  <a:srgbClr val="1D1D1B"/>
                </a:solidFill>
                <a:latin typeface="Trebuchet MS" panose="020B0703020202090204"/>
                <a:cs typeface="Trebuchet MS" panose="020B0703020202090204"/>
              </a:rPr>
              <a:t>ensemble </a:t>
            </a:r>
            <a:r>
              <a:rPr spc="-20" dirty="0">
                <a:solidFill>
                  <a:srgbClr val="1D1D1B"/>
                </a:solidFill>
                <a:latin typeface="Trebuchet MS" panose="020B0703020202090204"/>
                <a:cs typeface="Trebuchet MS" panose="020B0703020202090204"/>
              </a:rPr>
              <a:t>de </a:t>
            </a:r>
            <a:r>
              <a:rPr spc="-30" dirty="0">
                <a:solidFill>
                  <a:srgbClr val="1D1D1B"/>
                </a:solidFill>
                <a:latin typeface="Trebuchet MS" panose="020B0703020202090204"/>
                <a:cs typeface="Trebuchet MS" panose="020B0703020202090204"/>
              </a:rPr>
              <a:t>modules </a:t>
            </a:r>
            <a:r>
              <a:rPr spc="-15" dirty="0">
                <a:solidFill>
                  <a:srgbClr val="1D1D1B"/>
                </a:solidFill>
                <a:latin typeface="Trebuchet MS" panose="020B0703020202090204"/>
                <a:cs typeface="Trebuchet MS" panose="020B0703020202090204"/>
              </a:rPr>
              <a:t>vous </a:t>
            </a:r>
            <a:r>
              <a:rPr spc="-45" dirty="0">
                <a:solidFill>
                  <a:srgbClr val="1D1D1B"/>
                </a:solidFill>
                <a:latin typeface="Trebuchet MS" panose="020B0703020202090204"/>
                <a:cs typeface="Trebuchet MS" panose="020B0703020202090204"/>
              </a:rPr>
              <a:t>permet </a:t>
            </a:r>
            <a:r>
              <a:rPr spc="-15" dirty="0">
                <a:solidFill>
                  <a:srgbClr val="1D1D1B"/>
                </a:solidFill>
                <a:latin typeface="Trebuchet MS" panose="020B0703020202090204"/>
                <a:cs typeface="Trebuchet MS" panose="020B0703020202090204"/>
              </a:rPr>
              <a:t>de </a:t>
            </a:r>
            <a:r>
              <a:rPr spc="-50" dirty="0">
                <a:solidFill>
                  <a:srgbClr val="1D1D1B"/>
                </a:solidFill>
                <a:latin typeface="Trebuchet MS" panose="020B0703020202090204"/>
                <a:cs typeface="Trebuchet MS" panose="020B0703020202090204"/>
              </a:rPr>
              <a:t>développer </a:t>
            </a:r>
            <a:r>
              <a:rPr spc="-45" dirty="0">
                <a:solidFill>
                  <a:srgbClr val="1D1D1B"/>
                </a:solidFill>
                <a:latin typeface="Trebuchet MS" panose="020B0703020202090204"/>
                <a:cs typeface="Trebuchet MS" panose="020B0703020202090204"/>
              </a:rPr>
              <a:t>les </a:t>
            </a:r>
            <a:r>
              <a:rPr spc="100" dirty="0">
                <a:solidFill>
                  <a:srgbClr val="1D1D1B"/>
                </a:solidFill>
                <a:latin typeface="Trebuchet MS" panose="020B0703020202090204"/>
                <a:cs typeface="Trebuchet MS" panose="020B0703020202090204"/>
              </a:rPr>
              <a:t>compétences </a:t>
            </a:r>
            <a:r>
              <a:rPr spc="160" dirty="0">
                <a:solidFill>
                  <a:srgbClr val="1D1D1B"/>
                </a:solidFill>
                <a:latin typeface="Trebuchet MS" panose="020B0703020202090204"/>
                <a:cs typeface="Trebuchet MS" panose="020B0703020202090204"/>
              </a:rPr>
              <a:t>et les</a:t>
            </a:r>
            <a:r>
              <a:rPr lang="fr-FR" spc="160" dirty="0">
                <a:solidFill>
                  <a:srgbClr val="1D1D1B"/>
                </a:solidFill>
                <a:latin typeface="Trebuchet MS" panose="020B0703020202090204"/>
                <a:cs typeface="Trebuchet MS" panose="020B0703020202090204"/>
              </a:rPr>
              <a:t> caractéristiques </a:t>
            </a:r>
            <a:r>
              <a:rPr spc="-70" dirty="0" err="1">
                <a:solidFill>
                  <a:srgbClr val="1D1D1B"/>
                </a:solidFill>
                <a:latin typeface="Trebuchet MS" panose="020B0703020202090204"/>
                <a:cs typeface="Trebuchet MS" panose="020B0703020202090204"/>
              </a:rPr>
              <a:t>commerci</a:t>
            </a:r>
            <a:r>
              <a:rPr lang="fr-FR" spc="-70" dirty="0">
                <a:solidFill>
                  <a:srgbClr val="1D1D1B"/>
                </a:solidFill>
                <a:latin typeface="Trebuchet MS" panose="020B0703020202090204"/>
                <a:cs typeface="Trebuchet MS" panose="020B0703020202090204"/>
              </a:rPr>
              <a:t>ales</a:t>
            </a:r>
            <a:r>
              <a:rPr spc="-70" dirty="0">
                <a:solidFill>
                  <a:srgbClr val="1D1D1B"/>
                </a:solidFill>
                <a:latin typeface="Trebuchet MS" panose="020B0703020202090204"/>
                <a:cs typeface="Trebuchet MS" panose="020B0703020202090204"/>
              </a:rPr>
              <a:t>/</a:t>
            </a:r>
            <a:r>
              <a:rPr spc="-70" dirty="0" err="1">
                <a:solidFill>
                  <a:srgbClr val="1D1D1B"/>
                </a:solidFill>
                <a:latin typeface="Trebuchet MS" panose="020B0703020202090204"/>
                <a:cs typeface="Trebuchet MS" panose="020B0703020202090204"/>
              </a:rPr>
              <a:t>entrepreneuria</a:t>
            </a:r>
            <a:r>
              <a:rPr lang="fr-FR" spc="-70" dirty="0">
                <a:solidFill>
                  <a:srgbClr val="1D1D1B"/>
                </a:solidFill>
                <a:latin typeface="Trebuchet MS" panose="020B0703020202090204"/>
                <a:cs typeface="Trebuchet MS" panose="020B0703020202090204"/>
              </a:rPr>
              <a:t>les</a:t>
            </a:r>
            <a:r>
              <a:rPr spc="-70" dirty="0">
                <a:solidFill>
                  <a:srgbClr val="1D1D1B"/>
                </a:solidFill>
                <a:latin typeface="Trebuchet MS" panose="020B0703020202090204"/>
                <a:cs typeface="Trebuchet MS" panose="020B0703020202090204"/>
              </a:rPr>
              <a:t> </a:t>
            </a:r>
            <a:r>
              <a:rPr spc="-15" dirty="0">
                <a:solidFill>
                  <a:srgbClr val="1D1D1B"/>
                </a:solidFill>
                <a:latin typeface="Trebuchet MS" panose="020B0703020202090204"/>
                <a:cs typeface="Trebuchet MS" panose="020B0703020202090204"/>
              </a:rPr>
              <a:t>nécessaires pour </a:t>
            </a:r>
            <a:r>
              <a:rPr spc="-70" dirty="0">
                <a:solidFill>
                  <a:srgbClr val="1D1D1B"/>
                </a:solidFill>
                <a:latin typeface="Trebuchet MS" panose="020B0703020202090204"/>
                <a:cs typeface="Trebuchet MS" panose="020B0703020202090204"/>
              </a:rPr>
              <a:t>commercialiser </a:t>
            </a:r>
            <a:r>
              <a:rPr spc="-35" dirty="0">
                <a:solidFill>
                  <a:srgbClr val="1D1D1B"/>
                </a:solidFill>
                <a:latin typeface="Trebuchet MS" panose="020B0703020202090204"/>
                <a:cs typeface="Trebuchet MS" panose="020B0703020202090204"/>
              </a:rPr>
              <a:t>vos </a:t>
            </a:r>
            <a:r>
              <a:rPr spc="-70" dirty="0">
                <a:solidFill>
                  <a:srgbClr val="1D1D1B"/>
                </a:solidFill>
                <a:latin typeface="Trebuchet MS" panose="020B0703020202090204"/>
                <a:cs typeface="Trebuchet MS" panose="020B0703020202090204"/>
              </a:rPr>
              <a:t>pratiques </a:t>
            </a:r>
            <a:r>
              <a:rPr spc="-80" dirty="0">
                <a:solidFill>
                  <a:srgbClr val="1D1D1B"/>
                </a:solidFill>
                <a:latin typeface="Trebuchet MS" panose="020B0703020202090204"/>
                <a:cs typeface="Trebuchet MS" panose="020B0703020202090204"/>
              </a:rPr>
              <a:t>créatives </a:t>
            </a:r>
            <a:r>
              <a:rPr spc="-90" dirty="0">
                <a:solidFill>
                  <a:srgbClr val="1D1D1B"/>
                </a:solidFill>
                <a:latin typeface="Trebuchet MS" panose="020B0703020202090204"/>
                <a:cs typeface="Trebuchet MS" panose="020B0703020202090204"/>
              </a:rPr>
              <a:t>et/ou vos </a:t>
            </a:r>
            <a:r>
              <a:rPr spc="-15" dirty="0">
                <a:solidFill>
                  <a:srgbClr val="1D1D1B"/>
                </a:solidFill>
                <a:latin typeface="Trebuchet MS" panose="020B0703020202090204"/>
                <a:cs typeface="Trebuchet MS" panose="020B0703020202090204"/>
              </a:rPr>
              <a:t>connaissances </a:t>
            </a:r>
            <a:r>
              <a:rPr spc="20" dirty="0">
                <a:solidFill>
                  <a:srgbClr val="1D1D1B"/>
                </a:solidFill>
                <a:latin typeface="Trebuchet MS" panose="020B0703020202090204"/>
                <a:cs typeface="Trebuchet MS" panose="020B0703020202090204"/>
              </a:rPr>
              <a:t>sur la </a:t>
            </a:r>
            <a:r>
              <a:rPr lang="fr-FR" spc="-80" dirty="0">
                <a:solidFill>
                  <a:srgbClr val="1D1D1B"/>
                </a:solidFill>
                <a:latin typeface="Trebuchet MS" panose="020B0703020202090204"/>
                <a:cs typeface="Trebuchet MS" panose="020B0703020202090204"/>
              </a:rPr>
              <a:t>Street Culture</a:t>
            </a:r>
            <a:r>
              <a:rPr spc="-80" dirty="0">
                <a:solidFill>
                  <a:srgbClr val="1D1D1B"/>
                </a:solidFill>
                <a:latin typeface="Trebuchet MS" panose="020B0703020202090204"/>
                <a:cs typeface="Trebuchet MS" panose="020B0703020202090204"/>
              </a:rPr>
              <a:t>.</a:t>
            </a:r>
            <a:endParaRPr dirty="0">
              <a:latin typeface="Trebuchet MS" panose="020B0703020202090204"/>
              <a:cs typeface="Trebuchet MS" panose="020B0703020202090204"/>
            </a:endParaRPr>
          </a:p>
          <a:p>
            <a:pPr>
              <a:lnSpc>
                <a:spcPct val="100000"/>
              </a:lnSpc>
              <a:spcBef>
                <a:spcPts val="10"/>
              </a:spcBef>
            </a:pPr>
            <a:endParaRPr dirty="0">
              <a:latin typeface="Trebuchet MS" panose="020B0703020202090204"/>
              <a:cs typeface="Trebuchet MS" panose="020B0703020202090204"/>
            </a:endParaRPr>
          </a:p>
          <a:p>
            <a:pPr marL="12700" marR="8890">
              <a:lnSpc>
                <a:spcPct val="100000"/>
              </a:lnSpc>
            </a:pPr>
            <a:r>
              <a:rPr spc="-70" dirty="0">
                <a:solidFill>
                  <a:srgbClr val="1D1D1B"/>
                </a:solidFill>
                <a:latin typeface="Trebuchet MS" panose="020B0703020202090204"/>
                <a:cs typeface="Trebuchet MS" panose="020B0703020202090204"/>
              </a:rPr>
              <a:t>Les </a:t>
            </a:r>
            <a:r>
              <a:rPr spc="105" dirty="0">
                <a:solidFill>
                  <a:srgbClr val="1D1D1B"/>
                </a:solidFill>
                <a:latin typeface="Trebuchet MS" panose="020B0703020202090204"/>
                <a:cs typeface="Trebuchet MS" panose="020B0703020202090204"/>
              </a:rPr>
              <a:t>ressources </a:t>
            </a:r>
            <a:r>
              <a:rPr spc="-30" dirty="0">
                <a:solidFill>
                  <a:srgbClr val="1D1D1B"/>
                </a:solidFill>
                <a:latin typeface="Trebuchet MS" panose="020B0703020202090204"/>
                <a:cs typeface="Trebuchet MS" panose="020B0703020202090204"/>
              </a:rPr>
              <a:t>mentionnées </a:t>
            </a:r>
            <a:r>
              <a:rPr spc="-15" dirty="0" err="1">
                <a:solidFill>
                  <a:srgbClr val="1D1D1B"/>
                </a:solidFill>
                <a:latin typeface="Trebuchet MS" panose="020B0703020202090204"/>
                <a:cs typeface="Trebuchet MS" panose="020B0703020202090204"/>
              </a:rPr>
              <a:t>vous</a:t>
            </a:r>
            <a:r>
              <a:rPr spc="-15" dirty="0">
                <a:solidFill>
                  <a:srgbClr val="1D1D1B"/>
                </a:solidFill>
                <a:latin typeface="Trebuchet MS" panose="020B0703020202090204"/>
                <a:cs typeface="Trebuchet MS" panose="020B0703020202090204"/>
              </a:rPr>
              <a:t> </a:t>
            </a:r>
            <a:r>
              <a:rPr spc="-50" dirty="0" err="1">
                <a:solidFill>
                  <a:srgbClr val="1D1D1B"/>
                </a:solidFill>
                <a:latin typeface="Trebuchet MS" panose="020B0703020202090204"/>
                <a:cs typeface="Trebuchet MS" panose="020B0703020202090204"/>
              </a:rPr>
              <a:t>donne</a:t>
            </a:r>
            <a:r>
              <a:rPr lang="fr-FR" spc="-50" dirty="0" err="1">
                <a:solidFill>
                  <a:srgbClr val="1D1D1B"/>
                </a:solidFill>
                <a:latin typeface="Trebuchet MS" panose="020B0703020202090204"/>
                <a:cs typeface="Trebuchet MS" panose="020B0703020202090204"/>
              </a:rPr>
              <a:t>ront</a:t>
            </a:r>
            <a:r>
              <a:rPr spc="-50" dirty="0">
                <a:solidFill>
                  <a:srgbClr val="1D1D1B"/>
                </a:solidFill>
                <a:latin typeface="Trebuchet MS" panose="020B0703020202090204"/>
                <a:cs typeface="Trebuchet MS" panose="020B0703020202090204"/>
              </a:rPr>
              <a:t> une </a:t>
            </a:r>
            <a:r>
              <a:rPr spc="-25" dirty="0">
                <a:solidFill>
                  <a:srgbClr val="1D1D1B"/>
                </a:solidFill>
                <a:latin typeface="Trebuchet MS" panose="020B0703020202090204"/>
                <a:cs typeface="Trebuchet MS" panose="020B0703020202090204"/>
              </a:rPr>
              <a:t>compréhension </a:t>
            </a:r>
            <a:r>
              <a:rPr spc="-70" dirty="0">
                <a:solidFill>
                  <a:srgbClr val="1D1D1B"/>
                </a:solidFill>
                <a:latin typeface="Trebuchet MS" panose="020B0703020202090204"/>
                <a:cs typeface="Trebuchet MS" panose="020B0703020202090204"/>
              </a:rPr>
              <a:t>théorique </a:t>
            </a:r>
            <a:r>
              <a:rPr spc="-15" dirty="0">
                <a:solidFill>
                  <a:srgbClr val="1D1D1B"/>
                </a:solidFill>
                <a:latin typeface="Trebuchet MS" panose="020B0703020202090204"/>
                <a:cs typeface="Trebuchet MS" panose="020B0703020202090204"/>
              </a:rPr>
              <a:t>et </a:t>
            </a:r>
            <a:r>
              <a:rPr spc="-80" dirty="0">
                <a:solidFill>
                  <a:srgbClr val="1D1D1B"/>
                </a:solidFill>
                <a:latin typeface="Trebuchet MS" panose="020B0703020202090204"/>
                <a:cs typeface="Trebuchet MS" panose="020B0703020202090204"/>
              </a:rPr>
              <a:t>pratique </a:t>
            </a:r>
            <a:r>
              <a:rPr spc="-20" dirty="0">
                <a:solidFill>
                  <a:srgbClr val="1D1D1B"/>
                </a:solidFill>
                <a:latin typeface="Trebuchet MS" panose="020B0703020202090204"/>
                <a:cs typeface="Trebuchet MS" panose="020B0703020202090204"/>
              </a:rPr>
              <a:t>des </a:t>
            </a:r>
            <a:r>
              <a:rPr spc="-50" dirty="0">
                <a:solidFill>
                  <a:srgbClr val="1D1D1B"/>
                </a:solidFill>
                <a:latin typeface="Trebuchet MS" panose="020B0703020202090204"/>
                <a:cs typeface="Trebuchet MS" panose="020B0703020202090204"/>
              </a:rPr>
              <a:t>industries </a:t>
            </a:r>
            <a:r>
              <a:rPr spc="-70" dirty="0">
                <a:solidFill>
                  <a:srgbClr val="1D1D1B"/>
                </a:solidFill>
                <a:latin typeface="Trebuchet MS" panose="020B0703020202090204"/>
                <a:cs typeface="Trebuchet MS" panose="020B0703020202090204"/>
              </a:rPr>
              <a:t>culturelles </a:t>
            </a:r>
            <a:r>
              <a:rPr spc="-15" dirty="0">
                <a:solidFill>
                  <a:srgbClr val="1D1D1B"/>
                </a:solidFill>
                <a:latin typeface="Trebuchet MS" panose="020B0703020202090204"/>
                <a:cs typeface="Trebuchet MS" panose="020B0703020202090204"/>
              </a:rPr>
              <a:t>et </a:t>
            </a:r>
            <a:r>
              <a:rPr spc="-90" dirty="0">
                <a:solidFill>
                  <a:srgbClr val="1D1D1B"/>
                </a:solidFill>
                <a:latin typeface="Trebuchet MS" panose="020B0703020202090204"/>
                <a:cs typeface="Trebuchet MS" panose="020B0703020202090204"/>
              </a:rPr>
              <a:t>créatives </a:t>
            </a:r>
            <a:r>
              <a:rPr spc="-15" dirty="0">
                <a:solidFill>
                  <a:srgbClr val="1D1D1B"/>
                </a:solidFill>
                <a:latin typeface="Trebuchet MS" panose="020B0703020202090204"/>
                <a:cs typeface="Trebuchet MS" panose="020B0703020202090204"/>
              </a:rPr>
              <a:t>et du </a:t>
            </a:r>
            <a:r>
              <a:rPr spc="-45" dirty="0">
                <a:solidFill>
                  <a:srgbClr val="1D1D1B"/>
                </a:solidFill>
                <a:latin typeface="Trebuchet MS" panose="020B0703020202090204"/>
                <a:cs typeface="Trebuchet MS" panose="020B0703020202090204"/>
              </a:rPr>
              <a:t>développement d'</a:t>
            </a:r>
            <a:r>
              <a:rPr spc="-50" dirty="0">
                <a:solidFill>
                  <a:srgbClr val="1D1D1B"/>
                </a:solidFill>
                <a:latin typeface="Trebuchet MS" panose="020B0703020202090204"/>
                <a:cs typeface="Trebuchet MS" panose="020B0703020202090204"/>
              </a:rPr>
              <a:t>une </a:t>
            </a:r>
            <a:r>
              <a:rPr spc="-25" dirty="0">
                <a:solidFill>
                  <a:srgbClr val="1D1D1B"/>
                </a:solidFill>
                <a:latin typeface="Trebuchet MS" panose="020B0703020202090204"/>
                <a:cs typeface="Trebuchet MS" panose="020B0703020202090204"/>
              </a:rPr>
              <a:t>économie </a:t>
            </a:r>
            <a:r>
              <a:rPr spc="-70" dirty="0">
                <a:solidFill>
                  <a:srgbClr val="1D1D1B"/>
                </a:solidFill>
                <a:latin typeface="Trebuchet MS" panose="020B0703020202090204"/>
                <a:cs typeface="Trebuchet MS" panose="020B0703020202090204"/>
              </a:rPr>
              <a:t>culturelle </a:t>
            </a:r>
            <a:r>
              <a:rPr spc="-15" dirty="0">
                <a:solidFill>
                  <a:srgbClr val="1D1D1B"/>
                </a:solidFill>
                <a:latin typeface="Trebuchet MS" panose="020B0703020202090204"/>
                <a:cs typeface="Trebuchet MS" panose="020B0703020202090204"/>
              </a:rPr>
              <a:t>pour </a:t>
            </a:r>
            <a:r>
              <a:rPr spc="-85" dirty="0">
                <a:solidFill>
                  <a:srgbClr val="1D1D1B"/>
                </a:solidFill>
                <a:latin typeface="Trebuchet MS" panose="020B0703020202090204"/>
                <a:cs typeface="Trebuchet MS" panose="020B0703020202090204"/>
              </a:rPr>
              <a:t>créer </a:t>
            </a:r>
            <a:r>
              <a:rPr spc="-35" dirty="0">
                <a:solidFill>
                  <a:srgbClr val="1D1D1B"/>
                </a:solidFill>
                <a:latin typeface="Trebuchet MS" panose="020B0703020202090204"/>
                <a:cs typeface="Trebuchet MS" panose="020B0703020202090204"/>
              </a:rPr>
              <a:t>vos </a:t>
            </a:r>
            <a:r>
              <a:rPr spc="35" dirty="0">
                <a:solidFill>
                  <a:srgbClr val="1D1D1B"/>
                </a:solidFill>
                <a:latin typeface="Trebuchet MS" panose="020B0703020202090204"/>
                <a:cs typeface="Trebuchet MS" panose="020B0703020202090204"/>
              </a:rPr>
              <a:t>propres </a:t>
            </a:r>
            <a:r>
              <a:rPr spc="-85" dirty="0">
                <a:solidFill>
                  <a:srgbClr val="1D1D1B"/>
                </a:solidFill>
                <a:latin typeface="Trebuchet MS" panose="020B0703020202090204"/>
                <a:cs typeface="Trebuchet MS" panose="020B0703020202090204"/>
              </a:rPr>
              <a:t>initiatives </a:t>
            </a:r>
            <a:r>
              <a:rPr spc="-90" dirty="0">
                <a:solidFill>
                  <a:srgbClr val="1D1D1B"/>
                </a:solidFill>
                <a:latin typeface="Trebuchet MS" panose="020B0703020202090204"/>
                <a:cs typeface="Trebuchet MS" panose="020B0703020202090204"/>
              </a:rPr>
              <a:t>créatives</a:t>
            </a:r>
            <a:r>
              <a:rPr spc="-85" dirty="0">
                <a:solidFill>
                  <a:srgbClr val="1D1D1B"/>
                </a:solidFill>
                <a:latin typeface="Trebuchet MS" panose="020B0703020202090204"/>
                <a:cs typeface="Trebuchet MS" panose="020B0703020202090204"/>
              </a:rPr>
              <a:t>.</a:t>
            </a:r>
            <a:endParaRPr dirty="0">
              <a:latin typeface="Trebuchet MS" panose="020B0703020202090204"/>
              <a:cs typeface="Trebuchet MS" panose="020B0703020202090204"/>
            </a:endParaRPr>
          </a:p>
          <a:p>
            <a:pPr>
              <a:lnSpc>
                <a:spcPct val="100000"/>
              </a:lnSpc>
              <a:spcBef>
                <a:spcPts val="10"/>
              </a:spcBef>
            </a:pPr>
            <a:endParaRPr dirty="0">
              <a:latin typeface="Trebuchet MS" panose="020B0703020202090204"/>
              <a:cs typeface="Trebuchet MS" panose="020B0703020202090204"/>
            </a:endParaRPr>
          </a:p>
          <a:p>
            <a:pPr marL="12700" marR="5080">
              <a:lnSpc>
                <a:spcPct val="100000"/>
              </a:lnSpc>
            </a:pPr>
            <a:r>
              <a:rPr dirty="0">
                <a:solidFill>
                  <a:srgbClr val="1D1D1B"/>
                </a:solidFill>
                <a:latin typeface="Trebuchet MS" panose="020B0703020202090204"/>
                <a:cs typeface="Trebuchet MS" panose="020B0703020202090204"/>
              </a:rPr>
              <a:t>Notre </a:t>
            </a:r>
            <a:r>
              <a:rPr spc="-35" dirty="0">
                <a:solidFill>
                  <a:srgbClr val="1D1D1B"/>
                </a:solidFill>
                <a:latin typeface="Trebuchet MS" panose="020B0703020202090204"/>
                <a:cs typeface="Trebuchet MS" panose="020B0703020202090204"/>
              </a:rPr>
              <a:t>approche </a:t>
            </a:r>
            <a:r>
              <a:rPr spc="-85" dirty="0">
                <a:solidFill>
                  <a:srgbClr val="1D1D1B"/>
                </a:solidFill>
                <a:latin typeface="Trebuchet MS" panose="020B0703020202090204"/>
                <a:cs typeface="Trebuchet MS" panose="020B0703020202090204"/>
              </a:rPr>
              <a:t>collective </a:t>
            </a:r>
            <a:r>
              <a:rPr spc="-75" dirty="0">
                <a:solidFill>
                  <a:srgbClr val="1D1D1B"/>
                </a:solidFill>
                <a:latin typeface="Trebuchet MS" panose="020B0703020202090204"/>
                <a:cs typeface="Trebuchet MS" panose="020B0703020202090204"/>
              </a:rPr>
              <a:t>consiste </a:t>
            </a:r>
            <a:r>
              <a:rPr spc="-15" dirty="0">
                <a:solidFill>
                  <a:srgbClr val="1D1D1B"/>
                </a:solidFill>
                <a:latin typeface="Trebuchet MS" panose="020B0703020202090204"/>
                <a:cs typeface="Trebuchet MS" panose="020B0703020202090204"/>
              </a:rPr>
              <a:t>à </a:t>
            </a:r>
            <a:r>
              <a:rPr spc="120" dirty="0">
                <a:solidFill>
                  <a:srgbClr val="1D1D1B"/>
                </a:solidFill>
                <a:latin typeface="Trebuchet MS" panose="020B0703020202090204"/>
                <a:cs typeface="Trebuchet MS" panose="020B0703020202090204"/>
              </a:rPr>
              <a:t>intégrer l'esprit d'entreprise </a:t>
            </a:r>
            <a:r>
              <a:rPr spc="155" dirty="0">
                <a:solidFill>
                  <a:srgbClr val="1D1D1B"/>
                </a:solidFill>
                <a:latin typeface="Trebuchet MS" panose="020B0703020202090204"/>
                <a:cs typeface="Trebuchet MS" panose="020B0703020202090204"/>
              </a:rPr>
              <a:t>dans les </a:t>
            </a:r>
            <a:r>
              <a:rPr spc="80" dirty="0">
                <a:solidFill>
                  <a:srgbClr val="1D1D1B"/>
                </a:solidFill>
                <a:latin typeface="Trebuchet MS" panose="020B0703020202090204"/>
                <a:cs typeface="Trebuchet MS" panose="020B0703020202090204"/>
              </a:rPr>
              <a:t>pratiques </a:t>
            </a:r>
            <a:r>
              <a:rPr spc="85" dirty="0">
                <a:solidFill>
                  <a:srgbClr val="1D1D1B"/>
                </a:solidFill>
                <a:latin typeface="Trebuchet MS" panose="020B0703020202090204"/>
                <a:cs typeface="Trebuchet MS" panose="020B0703020202090204"/>
              </a:rPr>
              <a:t>créatives </a:t>
            </a:r>
            <a:r>
              <a:rPr spc="-75" dirty="0">
                <a:solidFill>
                  <a:srgbClr val="1D1D1B"/>
                </a:solidFill>
                <a:latin typeface="Trebuchet MS" panose="020B0703020202090204"/>
                <a:cs typeface="Trebuchet MS" panose="020B0703020202090204"/>
              </a:rPr>
              <a:t>liées </a:t>
            </a:r>
            <a:r>
              <a:rPr spc="-15" dirty="0">
                <a:solidFill>
                  <a:srgbClr val="1D1D1B"/>
                </a:solidFill>
                <a:latin typeface="Trebuchet MS" panose="020B0703020202090204"/>
                <a:cs typeface="Trebuchet MS" panose="020B0703020202090204"/>
              </a:rPr>
              <a:t>à la </a:t>
            </a:r>
            <a:r>
              <a:rPr lang="fr-FR" spc="-65" dirty="0">
                <a:solidFill>
                  <a:srgbClr val="1D1D1B"/>
                </a:solidFill>
                <a:latin typeface="Trebuchet MS" panose="020B0703020202090204"/>
                <a:cs typeface="Trebuchet MS" panose="020B0703020202090204"/>
              </a:rPr>
              <a:t>Street Culture</a:t>
            </a:r>
            <a:r>
              <a:rPr spc="-75" dirty="0">
                <a:solidFill>
                  <a:srgbClr val="1D1D1B"/>
                </a:solidFill>
                <a:latin typeface="Trebuchet MS" panose="020B0703020202090204"/>
                <a:cs typeface="Trebuchet MS" panose="020B0703020202090204"/>
              </a:rPr>
              <a:t> </a:t>
            </a:r>
            <a:r>
              <a:rPr spc="-15" dirty="0">
                <a:solidFill>
                  <a:srgbClr val="1D1D1B"/>
                </a:solidFill>
                <a:latin typeface="Trebuchet MS" panose="020B0703020202090204"/>
                <a:cs typeface="Trebuchet MS" panose="020B0703020202090204"/>
              </a:rPr>
              <a:t>et à </a:t>
            </a:r>
            <a:r>
              <a:rPr spc="-50" dirty="0">
                <a:solidFill>
                  <a:srgbClr val="1D1D1B"/>
                </a:solidFill>
                <a:latin typeface="Trebuchet MS" panose="020B0703020202090204"/>
                <a:cs typeface="Trebuchet MS" panose="020B0703020202090204"/>
              </a:rPr>
              <a:t>adopter une </a:t>
            </a:r>
            <a:r>
              <a:rPr spc="-25" dirty="0">
                <a:solidFill>
                  <a:srgbClr val="1D1D1B"/>
                </a:solidFill>
                <a:latin typeface="Trebuchet MS" panose="020B0703020202090204"/>
                <a:cs typeface="Trebuchet MS" panose="020B0703020202090204"/>
              </a:rPr>
              <a:t>approche </a:t>
            </a:r>
            <a:r>
              <a:rPr spc="-125" dirty="0">
                <a:solidFill>
                  <a:srgbClr val="1D1D1B"/>
                </a:solidFill>
                <a:latin typeface="Trebuchet MS" panose="020B0703020202090204"/>
                <a:cs typeface="Trebuchet MS" panose="020B0703020202090204"/>
              </a:rPr>
              <a:t>"</a:t>
            </a:r>
            <a:r>
              <a:rPr spc="-90" dirty="0">
                <a:solidFill>
                  <a:srgbClr val="1D1D1B"/>
                </a:solidFill>
                <a:latin typeface="Trebuchet MS" panose="020B0703020202090204"/>
                <a:cs typeface="Trebuchet MS" panose="020B0703020202090204"/>
              </a:rPr>
              <a:t>créative" </a:t>
            </a:r>
            <a:r>
              <a:rPr spc="-15" dirty="0">
                <a:solidFill>
                  <a:srgbClr val="1D1D1B"/>
                </a:solidFill>
                <a:latin typeface="Trebuchet MS" panose="020B0703020202090204"/>
                <a:cs typeface="Trebuchet MS" panose="020B0703020202090204"/>
              </a:rPr>
              <a:t>du </a:t>
            </a:r>
            <a:r>
              <a:rPr spc="-80" dirty="0">
                <a:solidFill>
                  <a:srgbClr val="1D1D1B"/>
                </a:solidFill>
                <a:latin typeface="Trebuchet MS" panose="020B0703020202090204"/>
                <a:cs typeface="Trebuchet MS" panose="020B0703020202090204"/>
              </a:rPr>
              <a:t>développement </a:t>
            </a:r>
            <a:r>
              <a:rPr spc="-20" dirty="0">
                <a:solidFill>
                  <a:srgbClr val="1D1D1B"/>
                </a:solidFill>
                <a:latin typeface="Trebuchet MS" panose="020B0703020202090204"/>
                <a:cs typeface="Trebuchet MS" panose="020B0703020202090204"/>
              </a:rPr>
              <a:t>de </a:t>
            </a:r>
            <a:r>
              <a:rPr spc="-5" dirty="0">
                <a:solidFill>
                  <a:srgbClr val="1D1D1B"/>
                </a:solidFill>
                <a:latin typeface="Trebuchet MS" panose="020B0703020202090204"/>
                <a:cs typeface="Trebuchet MS" panose="020B0703020202090204"/>
              </a:rPr>
              <a:t>nouvelles </a:t>
            </a:r>
            <a:r>
              <a:rPr spc="-40" dirty="0">
                <a:solidFill>
                  <a:srgbClr val="1D1D1B"/>
                </a:solidFill>
                <a:latin typeface="Trebuchet MS" panose="020B0703020202090204"/>
                <a:cs typeface="Trebuchet MS" panose="020B0703020202090204"/>
              </a:rPr>
              <a:t>entreprises </a:t>
            </a:r>
            <a:r>
              <a:rPr spc="-15" dirty="0">
                <a:solidFill>
                  <a:srgbClr val="1D1D1B"/>
                </a:solidFill>
                <a:latin typeface="Trebuchet MS" panose="020B0703020202090204"/>
                <a:cs typeface="Trebuchet MS" panose="020B0703020202090204"/>
              </a:rPr>
              <a:t>et de </a:t>
            </a:r>
            <a:r>
              <a:rPr spc="-45" dirty="0">
                <a:solidFill>
                  <a:srgbClr val="1D1D1B"/>
                </a:solidFill>
                <a:latin typeface="Trebuchet MS" panose="020B0703020202090204"/>
                <a:cs typeface="Trebuchet MS" panose="020B0703020202090204"/>
              </a:rPr>
              <a:t>l</a:t>
            </a:r>
            <a:r>
              <a:rPr spc="-15" dirty="0">
                <a:solidFill>
                  <a:srgbClr val="1D1D1B"/>
                </a:solidFill>
                <a:latin typeface="Trebuchet MS" panose="020B0703020202090204"/>
                <a:cs typeface="Trebuchet MS" panose="020B0703020202090204"/>
              </a:rPr>
              <a:t>'</a:t>
            </a:r>
            <a:r>
              <a:rPr spc="-60" dirty="0">
                <a:solidFill>
                  <a:srgbClr val="1D1D1B"/>
                </a:solidFill>
                <a:latin typeface="Trebuchet MS" panose="020B0703020202090204"/>
                <a:cs typeface="Trebuchet MS" panose="020B0703020202090204"/>
              </a:rPr>
              <a:t>infrastructure </a:t>
            </a:r>
            <a:r>
              <a:rPr spc="-40" dirty="0">
                <a:solidFill>
                  <a:srgbClr val="1D1D1B"/>
                </a:solidFill>
                <a:latin typeface="Trebuchet MS" panose="020B0703020202090204"/>
                <a:cs typeface="Trebuchet MS" panose="020B0703020202090204"/>
              </a:rPr>
              <a:t>qui </a:t>
            </a:r>
            <a:r>
              <a:rPr spc="-60" dirty="0">
                <a:solidFill>
                  <a:srgbClr val="1D1D1B"/>
                </a:solidFill>
                <a:latin typeface="Trebuchet MS" panose="020B0703020202090204"/>
                <a:cs typeface="Trebuchet MS" panose="020B0703020202090204"/>
              </a:rPr>
              <a:t>les </a:t>
            </a:r>
            <a:r>
              <a:rPr spc="-25" dirty="0">
                <a:solidFill>
                  <a:srgbClr val="1D1D1B"/>
                </a:solidFill>
                <a:latin typeface="Trebuchet MS" panose="020B0703020202090204"/>
                <a:cs typeface="Trebuchet MS" panose="020B0703020202090204"/>
              </a:rPr>
              <a:t>soutient</a:t>
            </a:r>
            <a:r>
              <a:rPr spc="-60" dirty="0">
                <a:solidFill>
                  <a:srgbClr val="1D1D1B"/>
                </a:solidFill>
                <a:latin typeface="Trebuchet MS" panose="020B0703020202090204"/>
                <a:cs typeface="Trebuchet MS" panose="020B0703020202090204"/>
              </a:rPr>
              <a:t>.</a:t>
            </a:r>
            <a:endParaRPr dirty="0">
              <a:latin typeface="Trebuchet MS" panose="020B0703020202090204"/>
              <a:cs typeface="Trebuchet MS" panose="020B0703020202090204"/>
            </a:endParaRPr>
          </a:p>
        </p:txBody>
      </p:sp>
      <p:sp>
        <p:nvSpPr>
          <p:cNvPr id="17" name="object 17"/>
          <p:cNvSpPr/>
          <p:nvPr/>
        </p:nvSpPr>
        <p:spPr>
          <a:xfrm>
            <a:off x="1169012" y="1159977"/>
            <a:ext cx="133350" cy="1334770"/>
          </a:xfrm>
          <a:custGeom>
            <a:avLst/>
            <a:gdLst/>
            <a:ahLst/>
            <a:cxnLst/>
            <a:rect l="l" t="t" r="r" b="b"/>
            <a:pathLst>
              <a:path w="133350" h="1334770">
                <a:moveTo>
                  <a:pt x="66675" y="0"/>
                </a:moveTo>
                <a:lnTo>
                  <a:pt x="40789" y="5261"/>
                </a:lnTo>
                <a:lnTo>
                  <a:pt x="19588" y="19588"/>
                </a:lnTo>
                <a:lnTo>
                  <a:pt x="5261" y="40789"/>
                </a:lnTo>
                <a:lnTo>
                  <a:pt x="0" y="66674"/>
                </a:lnTo>
                <a:lnTo>
                  <a:pt x="0" y="1267802"/>
                </a:lnTo>
                <a:lnTo>
                  <a:pt x="5261" y="1293694"/>
                </a:lnTo>
                <a:lnTo>
                  <a:pt x="19588" y="1314894"/>
                </a:lnTo>
                <a:lnTo>
                  <a:pt x="40789" y="1329217"/>
                </a:lnTo>
                <a:lnTo>
                  <a:pt x="66675" y="1334477"/>
                </a:lnTo>
                <a:lnTo>
                  <a:pt x="92560" y="1329217"/>
                </a:lnTo>
                <a:lnTo>
                  <a:pt x="113761" y="1314894"/>
                </a:lnTo>
                <a:lnTo>
                  <a:pt x="128088" y="1293694"/>
                </a:lnTo>
                <a:lnTo>
                  <a:pt x="133350" y="1267802"/>
                </a:lnTo>
                <a:lnTo>
                  <a:pt x="133350" y="66674"/>
                </a:lnTo>
                <a:lnTo>
                  <a:pt x="128088" y="40789"/>
                </a:lnTo>
                <a:lnTo>
                  <a:pt x="113761" y="19588"/>
                </a:lnTo>
                <a:lnTo>
                  <a:pt x="92560" y="5261"/>
                </a:lnTo>
                <a:lnTo>
                  <a:pt x="66675" y="0"/>
                </a:lnTo>
                <a:close/>
              </a:path>
            </a:pathLst>
          </a:custGeom>
          <a:solidFill>
            <a:srgbClr val="D21924"/>
          </a:solidFill>
        </p:spPr>
        <p:txBody>
          <a:bodyPr wrap="square" lIns="0" tIns="0" rIns="0" bIns="0" rtlCol="0"/>
          <a:lstStyle/>
          <a:p>
            <a:endParaRPr/>
          </a:p>
        </p:txBody>
      </p:sp>
      <p:grpSp>
        <p:nvGrpSpPr>
          <p:cNvPr id="18" name="object 18"/>
          <p:cNvGrpSpPr/>
          <p:nvPr/>
        </p:nvGrpSpPr>
        <p:grpSpPr>
          <a:xfrm>
            <a:off x="6921941" y="671655"/>
            <a:ext cx="2316480" cy="2362200"/>
            <a:chOff x="6921941" y="671655"/>
            <a:chExt cx="2316480" cy="2362200"/>
          </a:xfrm>
        </p:grpSpPr>
        <p:sp>
          <p:nvSpPr>
            <p:cNvPr id="19" name="object 19"/>
            <p:cNvSpPr/>
            <p:nvPr/>
          </p:nvSpPr>
          <p:spPr>
            <a:xfrm>
              <a:off x="6947341" y="2392578"/>
              <a:ext cx="615950" cy="615950"/>
            </a:xfrm>
            <a:custGeom>
              <a:avLst/>
              <a:gdLst/>
              <a:ahLst/>
              <a:cxnLst/>
              <a:rect l="l" t="t" r="r" b="b"/>
              <a:pathLst>
                <a:path w="615950" h="615950">
                  <a:moveTo>
                    <a:pt x="615543" y="307771"/>
                  </a:moveTo>
                  <a:lnTo>
                    <a:pt x="570063" y="304434"/>
                  </a:lnTo>
                  <a:lnTo>
                    <a:pt x="526655" y="294740"/>
                  </a:lnTo>
                  <a:lnTo>
                    <a:pt x="485795" y="279166"/>
                  </a:lnTo>
                  <a:lnTo>
                    <a:pt x="447959" y="258187"/>
                  </a:lnTo>
                  <a:lnTo>
                    <a:pt x="413623" y="232280"/>
                  </a:lnTo>
                  <a:lnTo>
                    <a:pt x="383263" y="201920"/>
                  </a:lnTo>
                  <a:lnTo>
                    <a:pt x="357355" y="167584"/>
                  </a:lnTo>
                  <a:lnTo>
                    <a:pt x="336377" y="129748"/>
                  </a:lnTo>
                  <a:lnTo>
                    <a:pt x="320802" y="88888"/>
                  </a:lnTo>
                  <a:lnTo>
                    <a:pt x="311108" y="45480"/>
                  </a:lnTo>
                  <a:lnTo>
                    <a:pt x="307771" y="0"/>
                  </a:lnTo>
                  <a:lnTo>
                    <a:pt x="304434" y="45480"/>
                  </a:lnTo>
                  <a:lnTo>
                    <a:pt x="294740" y="88888"/>
                  </a:lnTo>
                  <a:lnTo>
                    <a:pt x="279166" y="129748"/>
                  </a:lnTo>
                  <a:lnTo>
                    <a:pt x="258187" y="167584"/>
                  </a:lnTo>
                  <a:lnTo>
                    <a:pt x="232280" y="201920"/>
                  </a:lnTo>
                  <a:lnTo>
                    <a:pt x="201920" y="232280"/>
                  </a:lnTo>
                  <a:lnTo>
                    <a:pt x="167584" y="258187"/>
                  </a:lnTo>
                  <a:lnTo>
                    <a:pt x="129748" y="279166"/>
                  </a:lnTo>
                  <a:lnTo>
                    <a:pt x="88888" y="294740"/>
                  </a:lnTo>
                  <a:lnTo>
                    <a:pt x="45480" y="304434"/>
                  </a:lnTo>
                  <a:lnTo>
                    <a:pt x="0" y="307771"/>
                  </a:lnTo>
                  <a:lnTo>
                    <a:pt x="45480" y="311108"/>
                  </a:lnTo>
                  <a:lnTo>
                    <a:pt x="88888" y="320802"/>
                  </a:lnTo>
                  <a:lnTo>
                    <a:pt x="129748" y="336377"/>
                  </a:lnTo>
                  <a:lnTo>
                    <a:pt x="167584" y="357355"/>
                  </a:lnTo>
                  <a:lnTo>
                    <a:pt x="201920" y="383263"/>
                  </a:lnTo>
                  <a:lnTo>
                    <a:pt x="232280" y="413623"/>
                  </a:lnTo>
                  <a:lnTo>
                    <a:pt x="258187" y="447959"/>
                  </a:lnTo>
                  <a:lnTo>
                    <a:pt x="279166" y="485795"/>
                  </a:lnTo>
                  <a:lnTo>
                    <a:pt x="294740" y="526655"/>
                  </a:lnTo>
                  <a:lnTo>
                    <a:pt x="304434" y="570063"/>
                  </a:lnTo>
                  <a:lnTo>
                    <a:pt x="307771" y="615543"/>
                  </a:lnTo>
                  <a:lnTo>
                    <a:pt x="311108" y="570063"/>
                  </a:lnTo>
                  <a:lnTo>
                    <a:pt x="320802" y="526655"/>
                  </a:lnTo>
                  <a:lnTo>
                    <a:pt x="336377" y="485795"/>
                  </a:lnTo>
                  <a:lnTo>
                    <a:pt x="357355" y="447959"/>
                  </a:lnTo>
                  <a:lnTo>
                    <a:pt x="383263" y="413623"/>
                  </a:lnTo>
                  <a:lnTo>
                    <a:pt x="413623" y="383263"/>
                  </a:lnTo>
                  <a:lnTo>
                    <a:pt x="447959" y="357355"/>
                  </a:lnTo>
                  <a:lnTo>
                    <a:pt x="485795" y="336377"/>
                  </a:lnTo>
                  <a:lnTo>
                    <a:pt x="526655" y="320802"/>
                  </a:lnTo>
                  <a:lnTo>
                    <a:pt x="570063" y="311108"/>
                  </a:lnTo>
                  <a:lnTo>
                    <a:pt x="615543" y="307771"/>
                  </a:lnTo>
                  <a:close/>
                </a:path>
              </a:pathLst>
            </a:custGeom>
            <a:ln w="50800">
              <a:solidFill>
                <a:srgbClr val="D21924"/>
              </a:solidFill>
            </a:ln>
          </p:spPr>
          <p:txBody>
            <a:bodyPr wrap="square" lIns="0" tIns="0" rIns="0" bIns="0" rtlCol="0"/>
            <a:lstStyle/>
            <a:p>
              <a:endParaRPr/>
            </a:p>
          </p:txBody>
        </p:sp>
        <p:sp>
          <p:nvSpPr>
            <p:cNvPr id="20" name="object 20"/>
            <p:cNvSpPr/>
            <p:nvPr/>
          </p:nvSpPr>
          <p:spPr>
            <a:xfrm>
              <a:off x="8595310" y="697055"/>
              <a:ext cx="499745" cy="499745"/>
            </a:xfrm>
            <a:custGeom>
              <a:avLst/>
              <a:gdLst/>
              <a:ahLst/>
              <a:cxnLst/>
              <a:rect l="l" t="t" r="r" b="b"/>
              <a:pathLst>
                <a:path w="499745" h="499744">
                  <a:moveTo>
                    <a:pt x="499236" y="249618"/>
                  </a:moveTo>
                  <a:lnTo>
                    <a:pt x="454368" y="245596"/>
                  </a:lnTo>
                  <a:lnTo>
                    <a:pt x="412137" y="234001"/>
                  </a:lnTo>
                  <a:lnTo>
                    <a:pt x="373250" y="215537"/>
                  </a:lnTo>
                  <a:lnTo>
                    <a:pt x="338411" y="190910"/>
                  </a:lnTo>
                  <a:lnTo>
                    <a:pt x="308326" y="160825"/>
                  </a:lnTo>
                  <a:lnTo>
                    <a:pt x="283699" y="125986"/>
                  </a:lnTo>
                  <a:lnTo>
                    <a:pt x="265235" y="87099"/>
                  </a:lnTo>
                  <a:lnTo>
                    <a:pt x="253640" y="44868"/>
                  </a:lnTo>
                  <a:lnTo>
                    <a:pt x="249618" y="0"/>
                  </a:lnTo>
                  <a:lnTo>
                    <a:pt x="245596" y="44868"/>
                  </a:lnTo>
                  <a:lnTo>
                    <a:pt x="234001" y="87099"/>
                  </a:lnTo>
                  <a:lnTo>
                    <a:pt x="215537" y="125986"/>
                  </a:lnTo>
                  <a:lnTo>
                    <a:pt x="190910" y="160825"/>
                  </a:lnTo>
                  <a:lnTo>
                    <a:pt x="160825" y="190910"/>
                  </a:lnTo>
                  <a:lnTo>
                    <a:pt x="125986" y="215537"/>
                  </a:lnTo>
                  <a:lnTo>
                    <a:pt x="87099" y="234001"/>
                  </a:lnTo>
                  <a:lnTo>
                    <a:pt x="44868" y="245596"/>
                  </a:lnTo>
                  <a:lnTo>
                    <a:pt x="0" y="249618"/>
                  </a:lnTo>
                  <a:lnTo>
                    <a:pt x="44868" y="253640"/>
                  </a:lnTo>
                  <a:lnTo>
                    <a:pt x="87099" y="265235"/>
                  </a:lnTo>
                  <a:lnTo>
                    <a:pt x="125986" y="283699"/>
                  </a:lnTo>
                  <a:lnTo>
                    <a:pt x="160825" y="308326"/>
                  </a:lnTo>
                  <a:lnTo>
                    <a:pt x="190910" y="338411"/>
                  </a:lnTo>
                  <a:lnTo>
                    <a:pt x="215537" y="373250"/>
                  </a:lnTo>
                  <a:lnTo>
                    <a:pt x="234001" y="412137"/>
                  </a:lnTo>
                  <a:lnTo>
                    <a:pt x="245596" y="454368"/>
                  </a:lnTo>
                  <a:lnTo>
                    <a:pt x="249618" y="499236"/>
                  </a:lnTo>
                  <a:lnTo>
                    <a:pt x="253640" y="454368"/>
                  </a:lnTo>
                  <a:lnTo>
                    <a:pt x="265235" y="412137"/>
                  </a:lnTo>
                  <a:lnTo>
                    <a:pt x="283699" y="373250"/>
                  </a:lnTo>
                  <a:lnTo>
                    <a:pt x="308326" y="338411"/>
                  </a:lnTo>
                  <a:lnTo>
                    <a:pt x="338411" y="308326"/>
                  </a:lnTo>
                  <a:lnTo>
                    <a:pt x="373250" y="283699"/>
                  </a:lnTo>
                  <a:lnTo>
                    <a:pt x="412137" y="265235"/>
                  </a:lnTo>
                  <a:lnTo>
                    <a:pt x="454368" y="253640"/>
                  </a:lnTo>
                  <a:lnTo>
                    <a:pt x="499236" y="249618"/>
                  </a:lnTo>
                  <a:close/>
                </a:path>
              </a:pathLst>
            </a:custGeom>
            <a:ln w="50800">
              <a:solidFill>
                <a:srgbClr val="D21924"/>
              </a:solidFill>
            </a:ln>
          </p:spPr>
          <p:txBody>
            <a:bodyPr wrap="square" lIns="0" tIns="0" rIns="0" bIns="0" rtlCol="0"/>
            <a:lstStyle/>
            <a:p>
              <a:endParaRPr/>
            </a:p>
          </p:txBody>
        </p:sp>
        <p:sp>
          <p:nvSpPr>
            <p:cNvPr id="21" name="object 21"/>
            <p:cNvSpPr/>
            <p:nvPr/>
          </p:nvSpPr>
          <p:spPr>
            <a:xfrm>
              <a:off x="7435313" y="1157165"/>
              <a:ext cx="1417320" cy="1417320"/>
            </a:xfrm>
            <a:custGeom>
              <a:avLst/>
              <a:gdLst/>
              <a:ahLst/>
              <a:cxnLst/>
              <a:rect l="l" t="t" r="r" b="b"/>
              <a:pathLst>
                <a:path w="1417320" h="1417320">
                  <a:moveTo>
                    <a:pt x="1191044" y="1191044"/>
                  </a:moveTo>
                  <a:lnTo>
                    <a:pt x="965098" y="1416977"/>
                  </a:lnTo>
                  <a:lnTo>
                    <a:pt x="413901" y="969924"/>
                  </a:lnTo>
                  <a:lnTo>
                    <a:pt x="126638" y="507911"/>
                  </a:lnTo>
                  <a:lnTo>
                    <a:pt x="17329" y="146186"/>
                  </a:lnTo>
                  <a:lnTo>
                    <a:pt x="0" y="0"/>
                  </a:lnTo>
                  <a:lnTo>
                    <a:pt x="518323" y="24080"/>
                  </a:lnTo>
                  <a:lnTo>
                    <a:pt x="838700" y="132638"/>
                  </a:lnTo>
                  <a:lnTo>
                    <a:pt x="1093970" y="416152"/>
                  </a:lnTo>
                  <a:lnTo>
                    <a:pt x="1416977" y="965098"/>
                  </a:lnTo>
                  <a:lnTo>
                    <a:pt x="1191044" y="1191044"/>
                  </a:lnTo>
                  <a:close/>
                </a:path>
              </a:pathLst>
            </a:custGeom>
            <a:ln w="50800">
              <a:solidFill>
                <a:srgbClr val="D21924"/>
              </a:solidFill>
            </a:ln>
          </p:spPr>
          <p:txBody>
            <a:bodyPr wrap="square" lIns="0" tIns="0" rIns="0" bIns="0" rtlCol="0"/>
            <a:lstStyle/>
            <a:p>
              <a:endParaRPr/>
            </a:p>
          </p:txBody>
        </p:sp>
        <p:sp>
          <p:nvSpPr>
            <p:cNvPr id="22" name="object 22"/>
            <p:cNvSpPr/>
            <p:nvPr/>
          </p:nvSpPr>
          <p:spPr>
            <a:xfrm>
              <a:off x="7879791" y="1601649"/>
              <a:ext cx="298450" cy="298450"/>
            </a:xfrm>
            <a:custGeom>
              <a:avLst/>
              <a:gdLst/>
              <a:ahLst/>
              <a:cxnLst/>
              <a:rect l="l" t="t" r="r" b="b"/>
              <a:pathLst>
                <a:path w="298450" h="298450">
                  <a:moveTo>
                    <a:pt x="42400" y="255646"/>
                  </a:moveTo>
                  <a:lnTo>
                    <a:pt x="81539" y="283913"/>
                  </a:lnTo>
                  <a:lnTo>
                    <a:pt x="125947" y="298047"/>
                  </a:lnTo>
                  <a:lnTo>
                    <a:pt x="172112" y="298047"/>
                  </a:lnTo>
                  <a:lnTo>
                    <a:pt x="216519" y="283913"/>
                  </a:lnTo>
                  <a:lnTo>
                    <a:pt x="255659" y="255646"/>
                  </a:lnTo>
                  <a:lnTo>
                    <a:pt x="283920" y="216507"/>
                  </a:lnTo>
                  <a:lnTo>
                    <a:pt x="298050" y="172100"/>
                  </a:lnTo>
                  <a:lnTo>
                    <a:pt x="298050" y="125937"/>
                  </a:lnTo>
                  <a:lnTo>
                    <a:pt x="283920" y="81533"/>
                  </a:lnTo>
                  <a:lnTo>
                    <a:pt x="255659" y="42400"/>
                  </a:lnTo>
                  <a:lnTo>
                    <a:pt x="216519" y="14133"/>
                  </a:lnTo>
                  <a:lnTo>
                    <a:pt x="172112" y="0"/>
                  </a:lnTo>
                  <a:lnTo>
                    <a:pt x="125947" y="0"/>
                  </a:lnTo>
                  <a:lnTo>
                    <a:pt x="81539" y="14133"/>
                  </a:lnTo>
                  <a:lnTo>
                    <a:pt x="42400" y="42400"/>
                  </a:lnTo>
                  <a:lnTo>
                    <a:pt x="14133" y="81533"/>
                  </a:lnTo>
                  <a:lnTo>
                    <a:pt x="0" y="125937"/>
                  </a:lnTo>
                  <a:lnTo>
                    <a:pt x="0" y="172100"/>
                  </a:lnTo>
                  <a:lnTo>
                    <a:pt x="14133" y="216507"/>
                  </a:lnTo>
                  <a:lnTo>
                    <a:pt x="42400" y="255646"/>
                  </a:lnTo>
                  <a:close/>
                </a:path>
              </a:pathLst>
            </a:custGeom>
            <a:ln w="50799">
              <a:solidFill>
                <a:srgbClr val="D21924"/>
              </a:solidFill>
            </a:ln>
          </p:spPr>
          <p:txBody>
            <a:bodyPr wrap="square" lIns="0" tIns="0" rIns="0" bIns="0" rtlCol="0"/>
            <a:lstStyle/>
            <a:p>
              <a:endParaRPr/>
            </a:p>
          </p:txBody>
        </p:sp>
        <p:sp>
          <p:nvSpPr>
            <p:cNvPr id="23" name="object 23"/>
            <p:cNvSpPr/>
            <p:nvPr/>
          </p:nvSpPr>
          <p:spPr>
            <a:xfrm>
              <a:off x="8440036" y="2161886"/>
              <a:ext cx="467995" cy="467995"/>
            </a:xfrm>
            <a:custGeom>
              <a:avLst/>
              <a:gdLst/>
              <a:ahLst/>
              <a:cxnLst/>
              <a:rect l="l" t="t" r="r" b="b"/>
              <a:pathLst>
                <a:path w="467995" h="467994">
                  <a:moveTo>
                    <a:pt x="0" y="372643"/>
                  </a:moveTo>
                  <a:lnTo>
                    <a:pt x="217309" y="467740"/>
                  </a:lnTo>
                  <a:lnTo>
                    <a:pt x="342531" y="342531"/>
                  </a:lnTo>
                  <a:lnTo>
                    <a:pt x="467741" y="217309"/>
                  </a:lnTo>
                  <a:lnTo>
                    <a:pt x="372643" y="0"/>
                  </a:lnTo>
                </a:path>
              </a:pathLst>
            </a:custGeom>
            <a:ln w="50800">
              <a:solidFill>
                <a:srgbClr val="D21924"/>
              </a:solidFill>
            </a:ln>
          </p:spPr>
          <p:txBody>
            <a:bodyPr wrap="square" lIns="0" tIns="0" rIns="0" bIns="0" rtlCol="0"/>
            <a:lstStyle/>
            <a:p>
              <a:endParaRPr/>
            </a:p>
          </p:txBody>
        </p:sp>
        <p:sp>
          <p:nvSpPr>
            <p:cNvPr id="24" name="object 24"/>
            <p:cNvSpPr/>
            <p:nvPr/>
          </p:nvSpPr>
          <p:spPr>
            <a:xfrm>
              <a:off x="8449022" y="1461738"/>
              <a:ext cx="681990" cy="471170"/>
            </a:xfrm>
            <a:custGeom>
              <a:avLst/>
              <a:gdLst/>
              <a:ahLst/>
              <a:cxnLst/>
              <a:rect l="l" t="t" r="r" b="b"/>
              <a:pathLst>
                <a:path w="681990" h="471169">
                  <a:moveTo>
                    <a:pt x="990" y="149007"/>
                  </a:moveTo>
                  <a:lnTo>
                    <a:pt x="0" y="145070"/>
                  </a:lnTo>
                  <a:lnTo>
                    <a:pt x="223827" y="17744"/>
                  </a:lnTo>
                  <a:lnTo>
                    <a:pt x="369441" y="0"/>
                  </a:lnTo>
                  <a:lnTo>
                    <a:pt x="500746" y="114064"/>
                  </a:lnTo>
                  <a:lnTo>
                    <a:pt x="681647" y="382166"/>
                  </a:lnTo>
                  <a:lnTo>
                    <a:pt x="511230" y="366888"/>
                  </a:lnTo>
                  <a:lnTo>
                    <a:pt x="412927" y="371005"/>
                  </a:lnTo>
                  <a:lnTo>
                    <a:pt x="349391" y="402803"/>
                  </a:lnTo>
                  <a:lnTo>
                    <a:pt x="283273" y="470571"/>
                  </a:lnTo>
                  <a:lnTo>
                    <a:pt x="249448" y="423991"/>
                  </a:lnTo>
                  <a:lnTo>
                    <a:pt x="215110" y="379314"/>
                  </a:lnTo>
                  <a:lnTo>
                    <a:pt x="180299" y="336501"/>
                  </a:lnTo>
                  <a:lnTo>
                    <a:pt x="145068" y="295511"/>
                  </a:lnTo>
                  <a:lnTo>
                    <a:pt x="109470" y="256306"/>
                  </a:lnTo>
                  <a:lnTo>
                    <a:pt x="73556" y="218847"/>
                  </a:lnTo>
                  <a:lnTo>
                    <a:pt x="37378" y="183093"/>
                  </a:lnTo>
                  <a:lnTo>
                    <a:pt x="990" y="149007"/>
                  </a:lnTo>
                  <a:close/>
                </a:path>
              </a:pathLst>
            </a:custGeom>
            <a:ln w="50800">
              <a:solidFill>
                <a:srgbClr val="D21924"/>
              </a:solidFill>
            </a:ln>
          </p:spPr>
          <p:txBody>
            <a:bodyPr wrap="square" lIns="0" tIns="0" rIns="0" bIns="0" rtlCol="0"/>
            <a:lstStyle/>
            <a:p>
              <a:endParaRPr/>
            </a:p>
          </p:txBody>
        </p:sp>
        <p:sp>
          <p:nvSpPr>
            <p:cNvPr id="25" name="object 25"/>
            <p:cNvSpPr/>
            <p:nvPr/>
          </p:nvSpPr>
          <p:spPr>
            <a:xfrm>
              <a:off x="7735959" y="2174802"/>
              <a:ext cx="471170" cy="681990"/>
            </a:xfrm>
            <a:custGeom>
              <a:avLst/>
              <a:gdLst/>
              <a:ahLst/>
              <a:cxnLst/>
              <a:rect l="l" t="t" r="r" b="b"/>
              <a:pathLst>
                <a:path w="471170" h="681989">
                  <a:moveTo>
                    <a:pt x="149007" y="990"/>
                  </a:moveTo>
                  <a:lnTo>
                    <a:pt x="145070" y="0"/>
                  </a:lnTo>
                  <a:lnTo>
                    <a:pt x="17744" y="223827"/>
                  </a:lnTo>
                  <a:lnTo>
                    <a:pt x="0" y="369441"/>
                  </a:lnTo>
                  <a:lnTo>
                    <a:pt x="114064" y="500746"/>
                  </a:lnTo>
                  <a:lnTo>
                    <a:pt x="382166" y="681647"/>
                  </a:lnTo>
                  <a:lnTo>
                    <a:pt x="366888" y="511230"/>
                  </a:lnTo>
                  <a:lnTo>
                    <a:pt x="371005" y="412927"/>
                  </a:lnTo>
                  <a:lnTo>
                    <a:pt x="402803" y="349391"/>
                  </a:lnTo>
                  <a:lnTo>
                    <a:pt x="470571" y="283273"/>
                  </a:lnTo>
                  <a:lnTo>
                    <a:pt x="423991" y="249448"/>
                  </a:lnTo>
                  <a:lnTo>
                    <a:pt x="379314" y="215110"/>
                  </a:lnTo>
                  <a:lnTo>
                    <a:pt x="336501" y="180299"/>
                  </a:lnTo>
                  <a:lnTo>
                    <a:pt x="295511" y="145068"/>
                  </a:lnTo>
                  <a:lnTo>
                    <a:pt x="256306" y="109470"/>
                  </a:lnTo>
                  <a:lnTo>
                    <a:pt x="218847" y="73556"/>
                  </a:lnTo>
                  <a:lnTo>
                    <a:pt x="183093" y="37378"/>
                  </a:lnTo>
                  <a:lnTo>
                    <a:pt x="149007" y="990"/>
                  </a:lnTo>
                  <a:close/>
                </a:path>
              </a:pathLst>
            </a:custGeom>
            <a:ln w="50800">
              <a:solidFill>
                <a:srgbClr val="D21924"/>
              </a:solidFill>
            </a:ln>
          </p:spPr>
          <p:txBody>
            <a:bodyPr wrap="square" lIns="0" tIns="0" rIns="0" bIns="0" rtlCol="0"/>
            <a:lstStyle/>
            <a:p>
              <a:endParaRPr/>
            </a:p>
          </p:txBody>
        </p:sp>
        <p:sp>
          <p:nvSpPr>
            <p:cNvPr id="26" name="object 26"/>
            <p:cNvSpPr/>
            <p:nvPr/>
          </p:nvSpPr>
          <p:spPr>
            <a:xfrm>
              <a:off x="8927627" y="2649481"/>
              <a:ext cx="257175" cy="257175"/>
            </a:xfrm>
            <a:custGeom>
              <a:avLst/>
              <a:gdLst/>
              <a:ahLst/>
              <a:cxnLst/>
              <a:rect l="l" t="t" r="r" b="b"/>
              <a:pathLst>
                <a:path w="257175" h="257175">
                  <a:moveTo>
                    <a:pt x="0" y="0"/>
                  </a:moveTo>
                  <a:lnTo>
                    <a:pt x="256628" y="256616"/>
                  </a:lnTo>
                </a:path>
              </a:pathLst>
            </a:custGeom>
            <a:ln w="50800">
              <a:solidFill>
                <a:srgbClr val="D21924"/>
              </a:solidFill>
            </a:ln>
          </p:spPr>
          <p:txBody>
            <a:bodyPr wrap="square" lIns="0" tIns="0" rIns="0" bIns="0" rtlCol="0"/>
            <a:lstStyle/>
            <a:p>
              <a:endParaRPr/>
            </a:p>
          </p:txBody>
        </p:sp>
        <p:sp>
          <p:nvSpPr>
            <p:cNvPr id="27" name="object 27"/>
            <p:cNvSpPr/>
            <p:nvPr/>
          </p:nvSpPr>
          <p:spPr>
            <a:xfrm>
              <a:off x="8821001" y="2756108"/>
              <a:ext cx="179070" cy="179070"/>
            </a:xfrm>
            <a:custGeom>
              <a:avLst/>
              <a:gdLst/>
              <a:ahLst/>
              <a:cxnLst/>
              <a:rect l="l" t="t" r="r" b="b"/>
              <a:pathLst>
                <a:path w="179070" h="179069">
                  <a:moveTo>
                    <a:pt x="0" y="0"/>
                  </a:moveTo>
                  <a:lnTo>
                    <a:pt x="178523" y="178523"/>
                  </a:lnTo>
                </a:path>
              </a:pathLst>
            </a:custGeom>
            <a:ln w="50800">
              <a:solidFill>
                <a:srgbClr val="D21924"/>
              </a:solidFill>
            </a:ln>
          </p:spPr>
          <p:txBody>
            <a:bodyPr wrap="square" lIns="0" tIns="0" rIns="0" bIns="0" rtlCol="0"/>
            <a:lstStyle/>
            <a:p>
              <a:endParaRPr/>
            </a:p>
          </p:txBody>
        </p:sp>
        <p:sp>
          <p:nvSpPr>
            <p:cNvPr id="28" name="object 28"/>
            <p:cNvSpPr/>
            <p:nvPr/>
          </p:nvSpPr>
          <p:spPr>
            <a:xfrm>
              <a:off x="9034254" y="2542853"/>
              <a:ext cx="179070" cy="179070"/>
            </a:xfrm>
            <a:custGeom>
              <a:avLst/>
              <a:gdLst/>
              <a:ahLst/>
              <a:cxnLst/>
              <a:rect l="l" t="t" r="r" b="b"/>
              <a:pathLst>
                <a:path w="179070" h="179069">
                  <a:moveTo>
                    <a:pt x="0" y="0"/>
                  </a:moveTo>
                  <a:lnTo>
                    <a:pt x="178523" y="178523"/>
                  </a:lnTo>
                </a:path>
              </a:pathLst>
            </a:custGeom>
            <a:ln w="50800">
              <a:solidFill>
                <a:srgbClr val="D21924"/>
              </a:solidFill>
            </a:ln>
          </p:spPr>
          <p:txBody>
            <a:bodyPr wrap="square" lIns="0" tIns="0" rIns="0" bIns="0" rtlCol="0"/>
            <a:lstStyle/>
            <a:p>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387974" y="4402251"/>
            <a:ext cx="7670800" cy="3370579"/>
          </a:xfrm>
          <a:custGeom>
            <a:avLst/>
            <a:gdLst/>
            <a:ahLst/>
            <a:cxnLst/>
            <a:rect l="l" t="t" r="r" b="b"/>
            <a:pathLst>
              <a:path w="7670800" h="3370579">
                <a:moveTo>
                  <a:pt x="5795378" y="0"/>
                </a:moveTo>
                <a:lnTo>
                  <a:pt x="4803480" y="55823"/>
                </a:lnTo>
                <a:lnTo>
                  <a:pt x="4368135" y="346142"/>
                </a:lnTo>
                <a:lnTo>
                  <a:pt x="4159979" y="950836"/>
                </a:lnTo>
                <a:lnTo>
                  <a:pt x="4147604" y="997797"/>
                </a:lnTo>
                <a:lnTo>
                  <a:pt x="4135227" y="1043124"/>
                </a:lnTo>
                <a:lnTo>
                  <a:pt x="4122810" y="1086852"/>
                </a:lnTo>
                <a:lnTo>
                  <a:pt x="4110317" y="1129014"/>
                </a:lnTo>
                <a:lnTo>
                  <a:pt x="4097712" y="1169643"/>
                </a:lnTo>
                <a:lnTo>
                  <a:pt x="4084957" y="1208773"/>
                </a:lnTo>
                <a:lnTo>
                  <a:pt x="4072016" y="1246437"/>
                </a:lnTo>
                <a:lnTo>
                  <a:pt x="4058852" y="1282669"/>
                </a:lnTo>
                <a:lnTo>
                  <a:pt x="4031710" y="1350972"/>
                </a:lnTo>
                <a:lnTo>
                  <a:pt x="4003235" y="1413950"/>
                </a:lnTo>
                <a:lnTo>
                  <a:pt x="3973136" y="1471870"/>
                </a:lnTo>
                <a:lnTo>
                  <a:pt x="3941117" y="1525001"/>
                </a:lnTo>
                <a:lnTo>
                  <a:pt x="3906886" y="1573611"/>
                </a:lnTo>
                <a:lnTo>
                  <a:pt x="3870149" y="1617969"/>
                </a:lnTo>
                <a:lnTo>
                  <a:pt x="3830612" y="1658343"/>
                </a:lnTo>
                <a:lnTo>
                  <a:pt x="3787982" y="1695000"/>
                </a:lnTo>
                <a:lnTo>
                  <a:pt x="3741964" y="1728210"/>
                </a:lnTo>
                <a:lnTo>
                  <a:pt x="3692266" y="1758241"/>
                </a:lnTo>
                <a:lnTo>
                  <a:pt x="3638594" y="1785360"/>
                </a:lnTo>
                <a:lnTo>
                  <a:pt x="3580653" y="1809836"/>
                </a:lnTo>
                <a:lnTo>
                  <a:pt x="3518151" y="1831938"/>
                </a:lnTo>
                <a:lnTo>
                  <a:pt x="3450793" y="1851933"/>
                </a:lnTo>
                <a:lnTo>
                  <a:pt x="3378287" y="1870090"/>
                </a:lnTo>
                <a:lnTo>
                  <a:pt x="3340011" y="1878564"/>
                </a:lnTo>
                <a:lnTo>
                  <a:pt x="3300337" y="1886678"/>
                </a:lnTo>
                <a:lnTo>
                  <a:pt x="3259230" y="1894467"/>
                </a:lnTo>
                <a:lnTo>
                  <a:pt x="3216652" y="1901963"/>
                </a:lnTo>
                <a:lnTo>
                  <a:pt x="3172567" y="1909202"/>
                </a:lnTo>
                <a:lnTo>
                  <a:pt x="3079726" y="1923038"/>
                </a:lnTo>
                <a:lnTo>
                  <a:pt x="2928242" y="1942694"/>
                </a:lnTo>
                <a:lnTo>
                  <a:pt x="1658117" y="2081517"/>
                </a:lnTo>
                <a:lnTo>
                  <a:pt x="566643" y="2391159"/>
                </a:lnTo>
                <a:lnTo>
                  <a:pt x="97538" y="2840272"/>
                </a:lnTo>
                <a:lnTo>
                  <a:pt x="0" y="3244752"/>
                </a:lnTo>
                <a:lnTo>
                  <a:pt x="16569" y="3370148"/>
                </a:lnTo>
                <a:lnTo>
                  <a:pt x="5562137" y="3370148"/>
                </a:lnTo>
                <a:lnTo>
                  <a:pt x="7662296" y="3351060"/>
                </a:lnTo>
                <a:lnTo>
                  <a:pt x="7670338" y="950836"/>
                </a:lnTo>
                <a:lnTo>
                  <a:pt x="7670424" y="98648"/>
                </a:lnTo>
                <a:lnTo>
                  <a:pt x="5795378" y="0"/>
                </a:lnTo>
                <a:close/>
              </a:path>
            </a:pathLst>
          </a:custGeom>
          <a:solidFill>
            <a:srgbClr val="F3F3F5"/>
          </a:solidFill>
        </p:spPr>
        <p:txBody>
          <a:bodyPr wrap="square" lIns="0" tIns="0" rIns="0" bIns="0" rtlCol="0"/>
          <a:lstStyle/>
          <a:p>
            <a:endParaRPr/>
          </a:p>
        </p:txBody>
      </p:sp>
      <p:sp>
        <p:nvSpPr>
          <p:cNvPr id="3" name="object 3"/>
          <p:cNvSpPr/>
          <p:nvPr/>
        </p:nvSpPr>
        <p:spPr>
          <a:xfrm>
            <a:off x="6079" y="0"/>
            <a:ext cx="5983605" cy="2756535"/>
          </a:xfrm>
          <a:custGeom>
            <a:avLst/>
            <a:gdLst/>
            <a:ahLst/>
            <a:cxnLst/>
            <a:rect l="l" t="t" r="r" b="b"/>
            <a:pathLst>
              <a:path w="5983605" h="2756535">
                <a:moveTo>
                  <a:pt x="5464459" y="0"/>
                </a:moveTo>
                <a:lnTo>
                  <a:pt x="2157972" y="0"/>
                </a:lnTo>
                <a:lnTo>
                  <a:pt x="0" y="60058"/>
                </a:lnTo>
                <a:lnTo>
                  <a:pt x="0" y="2723438"/>
                </a:lnTo>
                <a:lnTo>
                  <a:pt x="49660" y="2727084"/>
                </a:lnTo>
                <a:lnTo>
                  <a:pt x="299922" y="2742554"/>
                </a:lnTo>
                <a:lnTo>
                  <a:pt x="501774" y="2751079"/>
                </a:lnTo>
                <a:lnTo>
                  <a:pt x="653622" y="2754850"/>
                </a:lnTo>
                <a:lnTo>
                  <a:pt x="805509" y="2756104"/>
                </a:lnTo>
                <a:lnTo>
                  <a:pt x="957114" y="2754601"/>
                </a:lnTo>
                <a:lnTo>
                  <a:pt x="1057868" y="2751947"/>
                </a:lnTo>
                <a:lnTo>
                  <a:pt x="1158260" y="2747888"/>
                </a:lnTo>
                <a:lnTo>
                  <a:pt x="1258194" y="2742352"/>
                </a:lnTo>
                <a:lnTo>
                  <a:pt x="1366571" y="2734527"/>
                </a:lnTo>
                <a:lnTo>
                  <a:pt x="1424898" y="2729449"/>
                </a:lnTo>
                <a:lnTo>
                  <a:pt x="1482861" y="2723775"/>
                </a:lnTo>
                <a:lnTo>
                  <a:pt x="1540381" y="2717506"/>
                </a:lnTo>
                <a:lnTo>
                  <a:pt x="1597379" y="2710641"/>
                </a:lnTo>
                <a:lnTo>
                  <a:pt x="1653778" y="2703182"/>
                </a:lnTo>
                <a:lnTo>
                  <a:pt x="1709497" y="2695128"/>
                </a:lnTo>
                <a:lnTo>
                  <a:pt x="1764458" y="2686482"/>
                </a:lnTo>
                <a:lnTo>
                  <a:pt x="1818582" y="2677243"/>
                </a:lnTo>
                <a:lnTo>
                  <a:pt x="1871791" y="2667412"/>
                </a:lnTo>
                <a:lnTo>
                  <a:pt x="1924005" y="2656990"/>
                </a:lnTo>
                <a:lnTo>
                  <a:pt x="1975146" y="2645977"/>
                </a:lnTo>
                <a:lnTo>
                  <a:pt x="2025134" y="2634374"/>
                </a:lnTo>
                <a:lnTo>
                  <a:pt x="2073891" y="2622181"/>
                </a:lnTo>
                <a:lnTo>
                  <a:pt x="2121338" y="2609399"/>
                </a:lnTo>
                <a:lnTo>
                  <a:pt x="2167397" y="2596029"/>
                </a:lnTo>
                <a:lnTo>
                  <a:pt x="2211988" y="2582071"/>
                </a:lnTo>
                <a:lnTo>
                  <a:pt x="2255032" y="2567526"/>
                </a:lnTo>
                <a:lnTo>
                  <a:pt x="2296451" y="2552394"/>
                </a:lnTo>
                <a:lnTo>
                  <a:pt x="2336166" y="2536677"/>
                </a:lnTo>
                <a:lnTo>
                  <a:pt x="2374098" y="2520374"/>
                </a:lnTo>
                <a:lnTo>
                  <a:pt x="2410167" y="2503487"/>
                </a:lnTo>
                <a:lnTo>
                  <a:pt x="2454452" y="2480573"/>
                </a:lnTo>
                <a:lnTo>
                  <a:pt x="2495205" y="2457000"/>
                </a:lnTo>
                <a:lnTo>
                  <a:pt x="2532659" y="2432810"/>
                </a:lnTo>
                <a:lnTo>
                  <a:pt x="2567043" y="2408051"/>
                </a:lnTo>
                <a:lnTo>
                  <a:pt x="2598587" y="2382765"/>
                </a:lnTo>
                <a:lnTo>
                  <a:pt x="2627522" y="2356999"/>
                </a:lnTo>
                <a:lnTo>
                  <a:pt x="2678484" y="2304205"/>
                </a:lnTo>
                <a:lnTo>
                  <a:pt x="2721771" y="2250026"/>
                </a:lnTo>
                <a:lnTo>
                  <a:pt x="2759224" y="2194823"/>
                </a:lnTo>
                <a:lnTo>
                  <a:pt x="2792686" y="2138955"/>
                </a:lnTo>
                <a:lnTo>
                  <a:pt x="2839421" y="2054691"/>
                </a:lnTo>
                <a:lnTo>
                  <a:pt x="2854998" y="2026660"/>
                </a:lnTo>
                <a:lnTo>
                  <a:pt x="2887533" y="1970952"/>
                </a:lnTo>
                <a:lnTo>
                  <a:pt x="2923443" y="1916015"/>
                </a:lnTo>
                <a:lnTo>
                  <a:pt x="2964569" y="1862211"/>
                </a:lnTo>
                <a:lnTo>
                  <a:pt x="3012752" y="1809896"/>
                </a:lnTo>
                <a:lnTo>
                  <a:pt x="3069835" y="1759432"/>
                </a:lnTo>
                <a:lnTo>
                  <a:pt x="3102290" y="1735005"/>
                </a:lnTo>
                <a:lnTo>
                  <a:pt x="3137660" y="1711176"/>
                </a:lnTo>
                <a:lnTo>
                  <a:pt x="3176176" y="1687990"/>
                </a:lnTo>
                <a:lnTo>
                  <a:pt x="3218067" y="1665490"/>
                </a:lnTo>
                <a:lnTo>
                  <a:pt x="3263565" y="1643722"/>
                </a:lnTo>
                <a:lnTo>
                  <a:pt x="3312899" y="1622731"/>
                </a:lnTo>
                <a:lnTo>
                  <a:pt x="3366300" y="1602561"/>
                </a:lnTo>
                <a:lnTo>
                  <a:pt x="3406963" y="1588722"/>
                </a:lnTo>
                <a:lnTo>
                  <a:pt x="3449024" y="1575583"/>
                </a:lnTo>
                <a:lnTo>
                  <a:pt x="3492397" y="1563100"/>
                </a:lnTo>
                <a:lnTo>
                  <a:pt x="3536996" y="1551228"/>
                </a:lnTo>
                <a:lnTo>
                  <a:pt x="3582733" y="1539924"/>
                </a:lnTo>
                <a:lnTo>
                  <a:pt x="3629522" y="1529144"/>
                </a:lnTo>
                <a:lnTo>
                  <a:pt x="3677276" y="1518842"/>
                </a:lnTo>
                <a:lnTo>
                  <a:pt x="3725910" y="1508975"/>
                </a:lnTo>
                <a:lnTo>
                  <a:pt x="3825467" y="1490371"/>
                </a:lnTo>
                <a:lnTo>
                  <a:pt x="3979231" y="1464624"/>
                </a:lnTo>
                <a:lnTo>
                  <a:pt x="4450578" y="1391805"/>
                </a:lnTo>
                <a:lnTo>
                  <a:pt x="4552926" y="1374258"/>
                </a:lnTo>
                <a:lnTo>
                  <a:pt x="4603254" y="1365033"/>
                </a:lnTo>
                <a:lnTo>
                  <a:pt x="4669036" y="1352210"/>
                </a:lnTo>
                <a:lnTo>
                  <a:pt x="4733650" y="1338691"/>
                </a:lnTo>
                <a:lnTo>
                  <a:pt x="4797060" y="1324494"/>
                </a:lnTo>
                <a:lnTo>
                  <a:pt x="4859231" y="1309637"/>
                </a:lnTo>
                <a:lnTo>
                  <a:pt x="4920128" y="1294137"/>
                </a:lnTo>
                <a:lnTo>
                  <a:pt x="4979714" y="1278011"/>
                </a:lnTo>
                <a:lnTo>
                  <a:pt x="5037955" y="1261278"/>
                </a:lnTo>
                <a:lnTo>
                  <a:pt x="5094813" y="1243956"/>
                </a:lnTo>
                <a:lnTo>
                  <a:pt x="5150254" y="1226061"/>
                </a:lnTo>
                <a:lnTo>
                  <a:pt x="5204242" y="1207612"/>
                </a:lnTo>
                <a:lnTo>
                  <a:pt x="5256742" y="1188626"/>
                </a:lnTo>
                <a:lnTo>
                  <a:pt x="5307717" y="1169120"/>
                </a:lnTo>
                <a:lnTo>
                  <a:pt x="5357132" y="1149113"/>
                </a:lnTo>
                <a:lnTo>
                  <a:pt x="5404951" y="1128623"/>
                </a:lnTo>
                <a:lnTo>
                  <a:pt x="5451139" y="1107666"/>
                </a:lnTo>
                <a:lnTo>
                  <a:pt x="5495659" y="1086260"/>
                </a:lnTo>
                <a:lnTo>
                  <a:pt x="5538477" y="1064424"/>
                </a:lnTo>
                <a:lnTo>
                  <a:pt x="5579557" y="1042174"/>
                </a:lnTo>
                <a:lnTo>
                  <a:pt x="5618863" y="1019529"/>
                </a:lnTo>
                <a:lnTo>
                  <a:pt x="5656359" y="996506"/>
                </a:lnTo>
                <a:lnTo>
                  <a:pt x="5692010" y="973123"/>
                </a:lnTo>
                <a:lnTo>
                  <a:pt x="5725779" y="949397"/>
                </a:lnTo>
                <a:lnTo>
                  <a:pt x="5757632" y="925346"/>
                </a:lnTo>
                <a:lnTo>
                  <a:pt x="5787533" y="900988"/>
                </a:lnTo>
                <a:lnTo>
                  <a:pt x="5841334" y="851420"/>
                </a:lnTo>
                <a:lnTo>
                  <a:pt x="5886898" y="800835"/>
                </a:lnTo>
                <a:lnTo>
                  <a:pt x="5923939" y="749374"/>
                </a:lnTo>
                <a:lnTo>
                  <a:pt x="5952172" y="697178"/>
                </a:lnTo>
                <a:lnTo>
                  <a:pt x="5974492" y="632261"/>
                </a:lnTo>
                <a:lnTo>
                  <a:pt x="5983205" y="566986"/>
                </a:lnTo>
                <a:lnTo>
                  <a:pt x="5982545" y="534311"/>
                </a:lnTo>
                <a:lnTo>
                  <a:pt x="5971361" y="469078"/>
                </a:lnTo>
                <a:lnTo>
                  <a:pt x="5947254" y="404260"/>
                </a:lnTo>
                <a:lnTo>
                  <a:pt x="5910497" y="340165"/>
                </a:lnTo>
                <a:lnTo>
                  <a:pt x="5887460" y="308485"/>
                </a:lnTo>
                <a:lnTo>
                  <a:pt x="5861364" y="277102"/>
                </a:lnTo>
                <a:lnTo>
                  <a:pt x="5832241" y="246054"/>
                </a:lnTo>
                <a:lnTo>
                  <a:pt x="5800127" y="215380"/>
                </a:lnTo>
                <a:lnTo>
                  <a:pt x="5765056" y="185119"/>
                </a:lnTo>
                <a:lnTo>
                  <a:pt x="5727061" y="155309"/>
                </a:lnTo>
                <a:lnTo>
                  <a:pt x="5686177" y="125989"/>
                </a:lnTo>
                <a:lnTo>
                  <a:pt x="5642438" y="97196"/>
                </a:lnTo>
                <a:lnTo>
                  <a:pt x="5595879" y="68971"/>
                </a:lnTo>
                <a:lnTo>
                  <a:pt x="5546532" y="41352"/>
                </a:lnTo>
                <a:lnTo>
                  <a:pt x="5494433" y="14377"/>
                </a:lnTo>
                <a:lnTo>
                  <a:pt x="5464459" y="0"/>
                </a:lnTo>
                <a:close/>
              </a:path>
            </a:pathLst>
          </a:custGeom>
          <a:solidFill>
            <a:srgbClr val="F3F3F5"/>
          </a:solidFill>
        </p:spPr>
        <p:txBody>
          <a:bodyPr wrap="square" lIns="0" tIns="0" rIns="0" bIns="0" rtlCol="0"/>
          <a:lstStyle/>
          <a:p>
            <a:endParaRPr/>
          </a:p>
        </p:txBody>
      </p:sp>
      <p:sp>
        <p:nvSpPr>
          <p:cNvPr id="4" name="object 4"/>
          <p:cNvSpPr/>
          <p:nvPr/>
        </p:nvSpPr>
        <p:spPr>
          <a:xfrm>
            <a:off x="813109" y="4137025"/>
            <a:ext cx="4076700" cy="3213554"/>
          </a:xfrm>
          <a:custGeom>
            <a:avLst/>
            <a:gdLst/>
            <a:ahLst/>
            <a:cxnLst/>
            <a:rect l="l" t="t" r="r" b="b"/>
            <a:pathLst>
              <a:path w="4076700" h="3025775">
                <a:moveTo>
                  <a:pt x="3675608" y="0"/>
                </a:moveTo>
                <a:lnTo>
                  <a:pt x="400773" y="0"/>
                </a:lnTo>
                <a:lnTo>
                  <a:pt x="354205" y="2709"/>
                </a:lnTo>
                <a:lnTo>
                  <a:pt x="309169" y="10633"/>
                </a:lnTo>
                <a:lnTo>
                  <a:pt x="265974" y="23464"/>
                </a:lnTo>
                <a:lnTo>
                  <a:pt x="224926" y="40896"/>
                </a:lnTo>
                <a:lnTo>
                  <a:pt x="186331" y="62622"/>
                </a:lnTo>
                <a:lnTo>
                  <a:pt x="150496" y="88336"/>
                </a:lnTo>
                <a:lnTo>
                  <a:pt x="117728" y="117730"/>
                </a:lnTo>
                <a:lnTo>
                  <a:pt x="88335" y="150498"/>
                </a:lnTo>
                <a:lnTo>
                  <a:pt x="62622" y="186334"/>
                </a:lnTo>
                <a:lnTo>
                  <a:pt x="40896" y="224930"/>
                </a:lnTo>
                <a:lnTo>
                  <a:pt x="23464" y="265980"/>
                </a:lnTo>
                <a:lnTo>
                  <a:pt x="10633" y="309177"/>
                </a:lnTo>
                <a:lnTo>
                  <a:pt x="2709" y="354215"/>
                </a:lnTo>
                <a:lnTo>
                  <a:pt x="0" y="400786"/>
                </a:lnTo>
                <a:lnTo>
                  <a:pt x="0" y="2624848"/>
                </a:lnTo>
                <a:lnTo>
                  <a:pt x="2709" y="2671419"/>
                </a:lnTo>
                <a:lnTo>
                  <a:pt x="10633" y="2716457"/>
                </a:lnTo>
                <a:lnTo>
                  <a:pt x="23464" y="2759654"/>
                </a:lnTo>
                <a:lnTo>
                  <a:pt x="40896" y="2800704"/>
                </a:lnTo>
                <a:lnTo>
                  <a:pt x="62622" y="2839300"/>
                </a:lnTo>
                <a:lnTo>
                  <a:pt x="88335" y="2875136"/>
                </a:lnTo>
                <a:lnTo>
                  <a:pt x="117728" y="2907904"/>
                </a:lnTo>
                <a:lnTo>
                  <a:pt x="150496" y="2937299"/>
                </a:lnTo>
                <a:lnTo>
                  <a:pt x="186331" y="2963012"/>
                </a:lnTo>
                <a:lnTo>
                  <a:pt x="224926" y="2984738"/>
                </a:lnTo>
                <a:lnTo>
                  <a:pt x="265974" y="3002171"/>
                </a:lnTo>
                <a:lnTo>
                  <a:pt x="309169" y="3015002"/>
                </a:lnTo>
                <a:lnTo>
                  <a:pt x="354205" y="3022925"/>
                </a:lnTo>
                <a:lnTo>
                  <a:pt x="400773" y="3025635"/>
                </a:lnTo>
                <a:lnTo>
                  <a:pt x="3675608" y="3025635"/>
                </a:lnTo>
                <a:lnTo>
                  <a:pt x="3722179" y="3022925"/>
                </a:lnTo>
                <a:lnTo>
                  <a:pt x="3767217" y="3015002"/>
                </a:lnTo>
                <a:lnTo>
                  <a:pt x="3810414" y="3002171"/>
                </a:lnTo>
                <a:lnTo>
                  <a:pt x="3851464" y="2984738"/>
                </a:lnTo>
                <a:lnTo>
                  <a:pt x="3890060" y="2963012"/>
                </a:lnTo>
                <a:lnTo>
                  <a:pt x="3925896" y="2937299"/>
                </a:lnTo>
                <a:lnTo>
                  <a:pt x="3958664" y="2907904"/>
                </a:lnTo>
                <a:lnTo>
                  <a:pt x="3988058" y="2875136"/>
                </a:lnTo>
                <a:lnTo>
                  <a:pt x="4013772" y="2839300"/>
                </a:lnTo>
                <a:lnTo>
                  <a:pt x="4035498" y="2800704"/>
                </a:lnTo>
                <a:lnTo>
                  <a:pt x="4052930" y="2759654"/>
                </a:lnTo>
                <a:lnTo>
                  <a:pt x="4065762" y="2716457"/>
                </a:lnTo>
                <a:lnTo>
                  <a:pt x="4073685" y="2671419"/>
                </a:lnTo>
                <a:lnTo>
                  <a:pt x="4076395" y="2624848"/>
                </a:lnTo>
                <a:lnTo>
                  <a:pt x="4076395" y="400786"/>
                </a:lnTo>
                <a:lnTo>
                  <a:pt x="4073685" y="354215"/>
                </a:lnTo>
                <a:lnTo>
                  <a:pt x="4065762" y="309177"/>
                </a:lnTo>
                <a:lnTo>
                  <a:pt x="4052930" y="265980"/>
                </a:lnTo>
                <a:lnTo>
                  <a:pt x="4035498" y="224930"/>
                </a:lnTo>
                <a:lnTo>
                  <a:pt x="4013772" y="186334"/>
                </a:lnTo>
                <a:lnTo>
                  <a:pt x="3988058" y="150498"/>
                </a:lnTo>
                <a:lnTo>
                  <a:pt x="3958664" y="117730"/>
                </a:lnTo>
                <a:lnTo>
                  <a:pt x="3925896" y="88336"/>
                </a:lnTo>
                <a:lnTo>
                  <a:pt x="3890060" y="62622"/>
                </a:lnTo>
                <a:lnTo>
                  <a:pt x="3851464" y="40896"/>
                </a:lnTo>
                <a:lnTo>
                  <a:pt x="3810414" y="23464"/>
                </a:lnTo>
                <a:lnTo>
                  <a:pt x="3767217" y="10633"/>
                </a:lnTo>
                <a:lnTo>
                  <a:pt x="3722179" y="2709"/>
                </a:lnTo>
                <a:lnTo>
                  <a:pt x="3675608" y="0"/>
                </a:lnTo>
                <a:close/>
              </a:path>
            </a:pathLst>
          </a:custGeom>
          <a:solidFill>
            <a:srgbClr val="D21924"/>
          </a:solidFill>
        </p:spPr>
        <p:txBody>
          <a:bodyPr wrap="square" lIns="0" tIns="0" rIns="0" bIns="0" rtlCol="0"/>
          <a:lstStyle/>
          <a:p>
            <a:endParaRPr/>
          </a:p>
        </p:txBody>
      </p:sp>
      <p:sp>
        <p:nvSpPr>
          <p:cNvPr id="5" name="object 5"/>
          <p:cNvSpPr txBox="1"/>
          <p:nvPr/>
        </p:nvSpPr>
        <p:spPr>
          <a:xfrm>
            <a:off x="5318850" y="4226284"/>
            <a:ext cx="3966906" cy="3200876"/>
          </a:xfrm>
          <a:prstGeom prst="rect">
            <a:avLst/>
          </a:prstGeom>
        </p:spPr>
        <p:txBody>
          <a:bodyPr vert="horz" wrap="square" lIns="0" tIns="12700" rIns="0" bIns="0" rtlCol="0">
            <a:spAutoFit/>
          </a:bodyPr>
          <a:lstStyle/>
          <a:p>
            <a:pPr marL="12700">
              <a:lnSpc>
                <a:spcPts val="4200"/>
              </a:lnSpc>
              <a:spcBef>
                <a:spcPts val="100"/>
              </a:spcBef>
            </a:pPr>
            <a:r>
              <a:rPr lang="fr-FR" sz="3600" b="1" spc="-15" dirty="0">
                <a:solidFill>
                  <a:srgbClr val="1D1D1B"/>
                </a:solidFill>
                <a:latin typeface="Trebuchet MS" panose="020B0703020202090204"/>
                <a:cs typeface="Trebuchet MS" panose="020B0703020202090204"/>
              </a:rPr>
              <a:t>Cultures Urbaines</a:t>
            </a:r>
            <a:endParaRPr sz="3600" dirty="0">
              <a:latin typeface="Trebuchet MS" panose="020B0703020202090204"/>
              <a:cs typeface="Trebuchet MS" panose="020B0703020202090204"/>
            </a:endParaRPr>
          </a:p>
          <a:p>
            <a:pPr marL="12700">
              <a:lnSpc>
                <a:spcPts val="2760"/>
              </a:lnSpc>
            </a:pPr>
            <a:r>
              <a:rPr sz="2400" i="1" spc="10" dirty="0" err="1">
                <a:solidFill>
                  <a:srgbClr val="1D1D1B"/>
                </a:solidFill>
                <a:latin typeface="Arial" panose="020B0604020202090204"/>
                <a:cs typeface="Arial" panose="020B0604020202090204"/>
              </a:rPr>
              <a:t>désormais</a:t>
            </a:r>
            <a:r>
              <a:rPr sz="2400" i="1" spc="10" dirty="0">
                <a:solidFill>
                  <a:srgbClr val="1D1D1B"/>
                </a:solidFill>
                <a:latin typeface="Arial" panose="020B0604020202090204"/>
                <a:cs typeface="Arial" panose="020B0604020202090204"/>
              </a:rPr>
              <a:t> </a:t>
            </a:r>
            <a:r>
              <a:rPr sz="2400" i="1" spc="-65" dirty="0" err="1">
                <a:solidFill>
                  <a:srgbClr val="1D1D1B"/>
                </a:solidFill>
                <a:latin typeface="Arial" panose="020B0604020202090204"/>
                <a:cs typeface="Arial" panose="020B0604020202090204"/>
              </a:rPr>
              <a:t>intégrée</a:t>
            </a:r>
            <a:r>
              <a:rPr lang="fr-FR" sz="2400" i="1" spc="-65" dirty="0">
                <a:solidFill>
                  <a:srgbClr val="1D1D1B"/>
                </a:solidFill>
                <a:latin typeface="Arial" panose="020B0604020202090204"/>
                <a:cs typeface="Arial" panose="020B0604020202090204"/>
              </a:rPr>
              <a:t>s</a:t>
            </a:r>
            <a:r>
              <a:rPr sz="2400" i="1" spc="-65" dirty="0">
                <a:solidFill>
                  <a:srgbClr val="1D1D1B"/>
                </a:solidFill>
                <a:latin typeface="Arial" panose="020B0604020202090204"/>
                <a:cs typeface="Arial" panose="020B0604020202090204"/>
              </a:rPr>
              <a:t> </a:t>
            </a:r>
            <a:r>
              <a:rPr sz="2400" i="1" spc="-20" dirty="0">
                <a:solidFill>
                  <a:srgbClr val="1D1D1B"/>
                </a:solidFill>
                <a:latin typeface="Arial" panose="020B0604020202090204"/>
                <a:cs typeface="Arial" panose="020B0604020202090204"/>
              </a:rPr>
              <a:t>dans les </a:t>
            </a:r>
            <a:r>
              <a:rPr sz="2400" i="1" spc="-120" dirty="0">
                <a:solidFill>
                  <a:srgbClr val="1D1D1B"/>
                </a:solidFill>
                <a:latin typeface="Arial" panose="020B0604020202090204"/>
                <a:cs typeface="Arial" panose="020B0604020202090204"/>
              </a:rPr>
              <a:t>politiques de </a:t>
            </a:r>
            <a:r>
              <a:rPr sz="2400" i="1" spc="-35" dirty="0">
                <a:solidFill>
                  <a:srgbClr val="1D1D1B"/>
                </a:solidFill>
                <a:latin typeface="Arial" panose="020B0604020202090204"/>
                <a:cs typeface="Arial" panose="020B0604020202090204"/>
              </a:rPr>
              <a:t>la ville</a:t>
            </a:r>
            <a:endParaRPr sz="2400" dirty="0">
              <a:latin typeface="Arial" panose="020B0604020202090204"/>
              <a:cs typeface="Arial" panose="020B0604020202090204"/>
            </a:endParaRPr>
          </a:p>
          <a:p>
            <a:pPr marL="12700" marR="130175">
              <a:lnSpc>
                <a:spcPct val="100000"/>
              </a:lnSpc>
              <a:spcBef>
                <a:spcPts val="2095"/>
              </a:spcBef>
            </a:pPr>
            <a:r>
              <a:rPr sz="1800" spc="-40" dirty="0" err="1">
                <a:solidFill>
                  <a:srgbClr val="1D1D1B"/>
                </a:solidFill>
                <a:latin typeface="Trebuchet MS" panose="020B0703020202090204"/>
                <a:cs typeface="Trebuchet MS" panose="020B0703020202090204"/>
              </a:rPr>
              <a:t>Marginale</a:t>
            </a:r>
            <a:r>
              <a:rPr lang="fr-FR" sz="1800" spc="-40" dirty="0">
                <a:solidFill>
                  <a:srgbClr val="1D1D1B"/>
                </a:solidFill>
                <a:latin typeface="Trebuchet MS" panose="020B0703020202090204"/>
                <a:cs typeface="Trebuchet MS" panose="020B0703020202090204"/>
              </a:rPr>
              <a:t>s</a:t>
            </a:r>
            <a:r>
              <a:rPr sz="1800" spc="-40" dirty="0">
                <a:solidFill>
                  <a:srgbClr val="1D1D1B"/>
                </a:solidFill>
                <a:latin typeface="Trebuchet MS" panose="020B0703020202090204"/>
                <a:cs typeface="Trebuchet MS" panose="020B0703020202090204"/>
              </a:rPr>
              <a:t> </a:t>
            </a:r>
            <a:r>
              <a:rPr sz="1800" spc="-15" dirty="0">
                <a:solidFill>
                  <a:srgbClr val="1D1D1B"/>
                </a:solidFill>
                <a:latin typeface="Trebuchet MS" panose="020B0703020202090204"/>
                <a:cs typeface="Trebuchet MS" panose="020B0703020202090204"/>
              </a:rPr>
              <a:t>et </a:t>
            </a:r>
            <a:r>
              <a:rPr sz="1800" spc="-65" dirty="0">
                <a:solidFill>
                  <a:srgbClr val="1D1D1B"/>
                </a:solidFill>
                <a:latin typeface="Trebuchet MS" panose="020B0703020202090204"/>
                <a:cs typeface="Trebuchet MS" panose="020B0703020202090204"/>
              </a:rPr>
              <a:t>clandestine</a:t>
            </a:r>
            <a:r>
              <a:rPr lang="fr-FR" sz="1800" spc="-65" dirty="0">
                <a:solidFill>
                  <a:srgbClr val="1D1D1B"/>
                </a:solidFill>
                <a:latin typeface="Trebuchet MS" panose="020B0703020202090204"/>
                <a:cs typeface="Trebuchet MS" panose="020B0703020202090204"/>
              </a:rPr>
              <a:t>s</a:t>
            </a:r>
            <a:r>
              <a:rPr sz="1800" spc="-65" dirty="0">
                <a:solidFill>
                  <a:srgbClr val="1D1D1B"/>
                </a:solidFill>
                <a:latin typeface="Trebuchet MS" panose="020B0703020202090204"/>
                <a:cs typeface="Trebuchet MS" panose="020B0703020202090204"/>
              </a:rPr>
              <a:t> </a:t>
            </a:r>
            <a:r>
              <a:rPr sz="1800" spc="-55" dirty="0">
                <a:solidFill>
                  <a:srgbClr val="1D1D1B"/>
                </a:solidFill>
                <a:latin typeface="Trebuchet MS" panose="020B0703020202090204"/>
                <a:cs typeface="Trebuchet MS" panose="020B0703020202090204"/>
              </a:rPr>
              <a:t>à l'origine</a:t>
            </a:r>
            <a:r>
              <a:rPr sz="1800" spc="-65" dirty="0">
                <a:solidFill>
                  <a:srgbClr val="1D1D1B"/>
                </a:solidFill>
                <a:latin typeface="Trebuchet MS" panose="020B0703020202090204"/>
                <a:cs typeface="Trebuchet MS" panose="020B0703020202090204"/>
              </a:rPr>
              <a:t>, </a:t>
            </a:r>
            <a:r>
              <a:rPr lang="fr-FR" sz="1800" spc="-65" dirty="0">
                <a:solidFill>
                  <a:srgbClr val="1D1D1B"/>
                </a:solidFill>
                <a:latin typeface="Trebuchet MS" panose="020B0703020202090204"/>
                <a:cs typeface="Trebuchet MS" panose="020B0703020202090204"/>
              </a:rPr>
              <a:t>les cultures urbaines sont</a:t>
            </a:r>
            <a:r>
              <a:rPr sz="1800" spc="-75" dirty="0">
                <a:solidFill>
                  <a:srgbClr val="1D1D1B"/>
                </a:solidFill>
                <a:latin typeface="Trebuchet MS" panose="020B0703020202090204"/>
                <a:cs typeface="Trebuchet MS" panose="020B0703020202090204"/>
              </a:rPr>
              <a:t> </a:t>
            </a:r>
            <a:r>
              <a:rPr sz="1800" spc="35" dirty="0" err="1">
                <a:solidFill>
                  <a:srgbClr val="1D1D1B"/>
                </a:solidFill>
                <a:latin typeface="Trebuchet MS" panose="020B0703020202090204"/>
                <a:cs typeface="Trebuchet MS" panose="020B0703020202090204"/>
              </a:rPr>
              <a:t>aujourd'hui</a:t>
            </a:r>
            <a:r>
              <a:rPr sz="1800" spc="35" dirty="0">
                <a:solidFill>
                  <a:srgbClr val="1D1D1B"/>
                </a:solidFill>
                <a:latin typeface="Trebuchet MS" panose="020B0703020202090204"/>
                <a:cs typeface="Trebuchet MS" panose="020B0703020202090204"/>
              </a:rPr>
              <a:t> </a:t>
            </a:r>
            <a:r>
              <a:rPr sz="1800" spc="-55" dirty="0" err="1">
                <a:solidFill>
                  <a:srgbClr val="1D1D1B"/>
                </a:solidFill>
                <a:latin typeface="Trebuchet MS" panose="020B0703020202090204"/>
                <a:cs typeface="Trebuchet MS" panose="020B0703020202090204"/>
              </a:rPr>
              <a:t>reconnue</a:t>
            </a:r>
            <a:r>
              <a:rPr lang="fr-FR" sz="1800" spc="-55" dirty="0">
                <a:solidFill>
                  <a:srgbClr val="1D1D1B"/>
                </a:solidFill>
                <a:latin typeface="Trebuchet MS" panose="020B0703020202090204"/>
                <a:cs typeface="Trebuchet MS" panose="020B0703020202090204"/>
              </a:rPr>
              <a:t>s</a:t>
            </a:r>
            <a:r>
              <a:rPr sz="1800" spc="-55" dirty="0">
                <a:solidFill>
                  <a:srgbClr val="1D1D1B"/>
                </a:solidFill>
                <a:latin typeface="Trebuchet MS" panose="020B0703020202090204"/>
                <a:cs typeface="Trebuchet MS" panose="020B0703020202090204"/>
              </a:rPr>
              <a:t> </a:t>
            </a:r>
            <a:r>
              <a:rPr sz="1800" spc="-15" dirty="0">
                <a:solidFill>
                  <a:srgbClr val="1D1D1B"/>
                </a:solidFill>
                <a:latin typeface="Trebuchet MS" panose="020B0703020202090204"/>
                <a:cs typeface="Trebuchet MS" panose="020B0703020202090204"/>
              </a:rPr>
              <a:t>et </a:t>
            </a:r>
            <a:r>
              <a:rPr lang="fr-FR" spc="-20" dirty="0">
                <a:solidFill>
                  <a:srgbClr val="1D1D1B"/>
                </a:solidFill>
                <a:latin typeface="Trebuchet MS" panose="020B0703020202090204"/>
                <a:cs typeface="Trebuchet MS" panose="020B0703020202090204"/>
              </a:rPr>
              <a:t>ont</a:t>
            </a:r>
            <a:r>
              <a:rPr sz="1800" spc="-20" dirty="0">
                <a:solidFill>
                  <a:srgbClr val="1D1D1B"/>
                </a:solidFill>
                <a:latin typeface="Trebuchet MS" panose="020B0703020202090204"/>
                <a:cs typeface="Trebuchet MS" panose="020B0703020202090204"/>
              </a:rPr>
              <a:t> </a:t>
            </a:r>
            <a:r>
              <a:rPr sz="1800" spc="-40" dirty="0" err="1">
                <a:solidFill>
                  <a:srgbClr val="1D1D1B"/>
                </a:solidFill>
                <a:latin typeface="Trebuchet MS" panose="020B0703020202090204"/>
                <a:cs typeface="Trebuchet MS" panose="020B0703020202090204"/>
              </a:rPr>
              <a:t>été</a:t>
            </a:r>
            <a:r>
              <a:rPr sz="1800" spc="-40" dirty="0">
                <a:solidFill>
                  <a:srgbClr val="1D1D1B"/>
                </a:solidFill>
                <a:latin typeface="Trebuchet MS" panose="020B0703020202090204"/>
                <a:cs typeface="Trebuchet MS" panose="020B0703020202090204"/>
              </a:rPr>
              <a:t> </a:t>
            </a:r>
            <a:r>
              <a:rPr sz="1800" spc="-45" dirty="0" err="1">
                <a:solidFill>
                  <a:srgbClr val="1D1D1B"/>
                </a:solidFill>
                <a:latin typeface="Trebuchet MS" panose="020B0703020202090204"/>
                <a:cs typeface="Trebuchet MS" panose="020B0703020202090204"/>
              </a:rPr>
              <a:t>intégrée</a:t>
            </a:r>
            <a:r>
              <a:rPr lang="fr-FR" sz="1800" spc="-45" dirty="0">
                <a:solidFill>
                  <a:srgbClr val="1D1D1B"/>
                </a:solidFill>
                <a:latin typeface="Trebuchet MS" panose="020B0703020202090204"/>
                <a:cs typeface="Trebuchet MS" panose="020B0703020202090204"/>
              </a:rPr>
              <a:t>s</a:t>
            </a:r>
            <a:r>
              <a:rPr sz="1800" spc="-45" dirty="0">
                <a:solidFill>
                  <a:srgbClr val="1D1D1B"/>
                </a:solidFill>
                <a:latin typeface="Trebuchet MS" panose="020B0703020202090204"/>
                <a:cs typeface="Trebuchet MS" panose="020B0703020202090204"/>
              </a:rPr>
              <a:t> </a:t>
            </a:r>
            <a:r>
              <a:rPr lang="fr-FR" spc="-35" dirty="0">
                <a:solidFill>
                  <a:srgbClr val="1D1D1B"/>
                </a:solidFill>
                <a:latin typeface="Trebuchet MS" panose="020B0703020202090204"/>
                <a:cs typeface="Trebuchet MS" panose="020B0703020202090204"/>
              </a:rPr>
              <a:t>dans le marché grand public</a:t>
            </a:r>
            <a:r>
              <a:rPr sz="1800" spc="-65" dirty="0">
                <a:solidFill>
                  <a:srgbClr val="1D1D1B"/>
                </a:solidFill>
                <a:latin typeface="Trebuchet MS" panose="020B0703020202090204"/>
                <a:cs typeface="Trebuchet MS" panose="020B0703020202090204"/>
              </a:rPr>
              <a:t>, </a:t>
            </a:r>
            <a:r>
              <a:rPr sz="1800" spc="-75" dirty="0">
                <a:solidFill>
                  <a:srgbClr val="1D1D1B"/>
                </a:solidFill>
                <a:latin typeface="Trebuchet MS" panose="020B0703020202090204"/>
                <a:cs typeface="Trebuchet MS" panose="020B0703020202090204"/>
              </a:rPr>
              <a:t>ainsi que </a:t>
            </a:r>
            <a:r>
              <a:rPr sz="1800" spc="-40" dirty="0">
                <a:solidFill>
                  <a:srgbClr val="1D1D1B"/>
                </a:solidFill>
                <a:latin typeface="Trebuchet MS" panose="020B0703020202090204"/>
                <a:cs typeface="Trebuchet MS" panose="020B0703020202090204"/>
              </a:rPr>
              <a:t>dans </a:t>
            </a:r>
            <a:r>
              <a:rPr sz="1800" spc="-80" dirty="0">
                <a:solidFill>
                  <a:srgbClr val="1D1D1B"/>
                </a:solidFill>
                <a:latin typeface="Trebuchet MS" panose="020B0703020202090204"/>
                <a:cs typeface="Trebuchet MS" panose="020B0703020202090204"/>
              </a:rPr>
              <a:t>les </a:t>
            </a:r>
            <a:r>
              <a:rPr sz="1800" spc="-55" dirty="0">
                <a:solidFill>
                  <a:srgbClr val="1D1D1B"/>
                </a:solidFill>
                <a:latin typeface="Trebuchet MS" panose="020B0703020202090204"/>
                <a:cs typeface="Trebuchet MS" panose="020B0703020202090204"/>
              </a:rPr>
              <a:t>politiques </a:t>
            </a:r>
            <a:r>
              <a:rPr sz="1800" spc="-90" dirty="0">
                <a:solidFill>
                  <a:srgbClr val="1D1D1B"/>
                </a:solidFill>
                <a:latin typeface="Trebuchet MS" panose="020B0703020202090204"/>
                <a:cs typeface="Trebuchet MS" panose="020B0703020202090204"/>
              </a:rPr>
              <a:t>urbaines </a:t>
            </a:r>
            <a:r>
              <a:rPr sz="1800" spc="-15" dirty="0">
                <a:solidFill>
                  <a:srgbClr val="1D1D1B"/>
                </a:solidFill>
                <a:latin typeface="Trebuchet MS" panose="020B0703020202090204"/>
                <a:cs typeface="Trebuchet MS" panose="020B0703020202090204"/>
              </a:rPr>
              <a:t>et la </a:t>
            </a:r>
            <a:r>
              <a:rPr sz="1800" spc="-35" dirty="0">
                <a:solidFill>
                  <a:srgbClr val="1D1D1B"/>
                </a:solidFill>
                <a:latin typeface="Trebuchet MS" panose="020B0703020202090204"/>
                <a:cs typeface="Trebuchet MS" panose="020B0703020202090204"/>
              </a:rPr>
              <a:t>planification gouvernementale.</a:t>
            </a:r>
            <a:endParaRPr sz="1800" dirty="0">
              <a:latin typeface="Trebuchet MS" panose="020B0703020202090204"/>
              <a:cs typeface="Trebuchet MS" panose="020B0703020202090204"/>
            </a:endParaRPr>
          </a:p>
        </p:txBody>
      </p:sp>
      <p:sp>
        <p:nvSpPr>
          <p:cNvPr id="6" name="object 6"/>
          <p:cNvSpPr txBox="1">
            <a:spLocks noGrp="1"/>
          </p:cNvSpPr>
          <p:nvPr>
            <p:ph type="title"/>
          </p:nvPr>
        </p:nvSpPr>
        <p:spPr>
          <a:xfrm>
            <a:off x="1138770" y="838200"/>
            <a:ext cx="3048635" cy="574040"/>
          </a:xfrm>
          <a:prstGeom prst="rect">
            <a:avLst/>
          </a:prstGeom>
        </p:spPr>
        <p:txBody>
          <a:bodyPr vert="horz" wrap="square" lIns="0" tIns="12700" rIns="0" bIns="0" rtlCol="0">
            <a:spAutoFit/>
          </a:bodyPr>
          <a:lstStyle/>
          <a:p>
            <a:pPr marL="12700">
              <a:lnSpc>
                <a:spcPct val="100000"/>
              </a:lnSpc>
              <a:spcBef>
                <a:spcPts val="100"/>
              </a:spcBef>
            </a:pPr>
            <a:r>
              <a:rPr lang="fr-FR" sz="3600" spc="-15" dirty="0">
                <a:solidFill>
                  <a:srgbClr val="1D1D1B"/>
                </a:solidFill>
                <a:latin typeface="Trebuchet MS" panose="020B0703020202090204"/>
                <a:cs typeface="Trebuchet MS" panose="020B0703020202090204"/>
              </a:rPr>
              <a:t>Street Culture </a:t>
            </a:r>
            <a:endParaRPr sz="3600" dirty="0">
              <a:latin typeface="Trebuchet MS" panose="020B0703020202090204"/>
              <a:cs typeface="Trebuchet MS" panose="020B0703020202090204"/>
            </a:endParaRPr>
          </a:p>
        </p:txBody>
      </p:sp>
      <p:pic>
        <p:nvPicPr>
          <p:cNvPr id="7" name="object 7"/>
          <p:cNvPicPr/>
          <p:nvPr/>
        </p:nvPicPr>
        <p:blipFill>
          <a:blip r:embed="rId2" cstate="print"/>
          <a:stretch>
            <a:fillRect/>
          </a:stretch>
        </p:blipFill>
        <p:spPr>
          <a:xfrm>
            <a:off x="4839808" y="0"/>
            <a:ext cx="5218591" cy="3493262"/>
          </a:xfrm>
          <a:prstGeom prst="rect">
            <a:avLst/>
          </a:prstGeom>
        </p:spPr>
      </p:pic>
      <p:sp>
        <p:nvSpPr>
          <p:cNvPr id="8" name="object 8"/>
          <p:cNvSpPr txBox="1"/>
          <p:nvPr/>
        </p:nvSpPr>
        <p:spPr>
          <a:xfrm>
            <a:off x="1138769" y="1374775"/>
            <a:ext cx="4029823" cy="2708434"/>
          </a:xfrm>
          <a:prstGeom prst="rect">
            <a:avLst/>
          </a:prstGeom>
        </p:spPr>
        <p:txBody>
          <a:bodyPr vert="horz" wrap="square" lIns="0" tIns="12700" rIns="0" bIns="0" rtlCol="0">
            <a:spAutoFit/>
          </a:bodyPr>
          <a:lstStyle/>
          <a:p>
            <a:pPr marL="12700">
              <a:lnSpc>
                <a:spcPct val="100000"/>
              </a:lnSpc>
              <a:spcBef>
                <a:spcPts val="100"/>
              </a:spcBef>
            </a:pPr>
            <a:r>
              <a:rPr sz="2400" i="1" spc="-110" dirty="0">
                <a:solidFill>
                  <a:srgbClr val="1D1D1B"/>
                </a:solidFill>
                <a:latin typeface="Arial" panose="020B0604020202090204"/>
                <a:cs typeface="Arial" panose="020B0604020202090204"/>
              </a:rPr>
              <a:t>l'entrepreneuriat </a:t>
            </a:r>
            <a:r>
              <a:rPr sz="2400" i="1" spc="20" dirty="0">
                <a:solidFill>
                  <a:srgbClr val="1D1D1B"/>
                </a:solidFill>
                <a:latin typeface="Arial" panose="020B0604020202090204"/>
                <a:cs typeface="Arial" panose="020B0604020202090204"/>
              </a:rPr>
              <a:t>pour les </a:t>
            </a:r>
            <a:r>
              <a:rPr sz="2400" i="1" spc="-15" dirty="0">
                <a:solidFill>
                  <a:srgbClr val="1D1D1B"/>
                </a:solidFill>
                <a:latin typeface="Arial" panose="020B0604020202090204"/>
                <a:cs typeface="Arial" panose="020B0604020202090204"/>
              </a:rPr>
              <a:t>jeunes</a:t>
            </a:r>
            <a:endParaRPr sz="2400" dirty="0">
              <a:latin typeface="Arial" panose="020B0604020202090204"/>
              <a:cs typeface="Arial" panose="020B0604020202090204"/>
            </a:endParaRPr>
          </a:p>
          <a:p>
            <a:pPr marL="12700" marR="5080">
              <a:lnSpc>
                <a:spcPct val="100000"/>
              </a:lnSpc>
              <a:spcBef>
                <a:spcPts val="2290"/>
              </a:spcBef>
            </a:pPr>
            <a:r>
              <a:rPr sz="1800" spc="-70" dirty="0">
                <a:solidFill>
                  <a:srgbClr val="1D1D1B"/>
                </a:solidFill>
                <a:latin typeface="Trebuchet MS" panose="020B0703020202090204"/>
                <a:cs typeface="Trebuchet MS" panose="020B0703020202090204"/>
              </a:rPr>
              <a:t>Cet </a:t>
            </a:r>
            <a:r>
              <a:rPr sz="1800" spc="-60" dirty="0">
                <a:solidFill>
                  <a:srgbClr val="1D1D1B"/>
                </a:solidFill>
                <a:latin typeface="Trebuchet MS" panose="020B0703020202090204"/>
                <a:cs typeface="Trebuchet MS" panose="020B0703020202090204"/>
              </a:rPr>
              <a:t>ensemble </a:t>
            </a:r>
            <a:r>
              <a:rPr sz="1800" spc="-20" dirty="0">
                <a:solidFill>
                  <a:srgbClr val="1D1D1B"/>
                </a:solidFill>
                <a:latin typeface="Trebuchet MS" panose="020B0703020202090204"/>
                <a:cs typeface="Trebuchet MS" panose="020B0703020202090204"/>
              </a:rPr>
              <a:t>de </a:t>
            </a:r>
            <a:r>
              <a:rPr sz="1800" spc="-30" dirty="0">
                <a:solidFill>
                  <a:srgbClr val="1D1D1B"/>
                </a:solidFill>
                <a:latin typeface="Trebuchet MS" panose="020B0703020202090204"/>
                <a:cs typeface="Trebuchet MS" panose="020B0703020202090204"/>
              </a:rPr>
              <a:t>modules </a:t>
            </a:r>
            <a:r>
              <a:rPr lang="fr-FR" sz="1800" spc="-45" dirty="0">
                <a:solidFill>
                  <a:srgbClr val="1D1D1B"/>
                </a:solidFill>
                <a:latin typeface="Trebuchet MS" panose="020B0703020202090204"/>
                <a:cs typeface="Trebuchet MS" panose="020B0703020202090204"/>
              </a:rPr>
              <a:t>propose des </a:t>
            </a:r>
            <a:r>
              <a:rPr sz="1800" spc="-60" dirty="0" err="1">
                <a:solidFill>
                  <a:srgbClr val="1D1D1B"/>
                </a:solidFill>
                <a:latin typeface="Trebuchet MS" panose="020B0703020202090204"/>
                <a:cs typeface="Trebuchet MS" panose="020B0703020202090204"/>
              </a:rPr>
              <a:t>ressources</a:t>
            </a:r>
            <a:r>
              <a:rPr sz="1800" spc="-60" dirty="0">
                <a:solidFill>
                  <a:srgbClr val="1D1D1B"/>
                </a:solidFill>
                <a:latin typeface="Trebuchet MS" panose="020B0703020202090204"/>
                <a:cs typeface="Trebuchet MS" panose="020B0703020202090204"/>
              </a:rPr>
              <a:t> de </a:t>
            </a:r>
            <a:r>
              <a:rPr sz="1800" spc="-40" dirty="0">
                <a:solidFill>
                  <a:srgbClr val="1D1D1B"/>
                </a:solidFill>
                <a:latin typeface="Trebuchet MS" panose="020B0703020202090204"/>
                <a:cs typeface="Trebuchet MS" panose="020B0703020202090204"/>
              </a:rPr>
              <a:t>formation </a:t>
            </a:r>
            <a:r>
              <a:rPr lang="fr-FR" sz="1800" spc="-65" dirty="0">
                <a:solidFill>
                  <a:srgbClr val="1D1D1B"/>
                </a:solidFill>
                <a:latin typeface="Trebuchet MS" panose="020B0703020202090204"/>
                <a:cs typeface="Trebuchet MS" panose="020B0703020202090204"/>
              </a:rPr>
              <a:t>précieuses </a:t>
            </a:r>
            <a:r>
              <a:rPr lang="fr-FR" sz="1800" spc="-45" dirty="0">
                <a:solidFill>
                  <a:srgbClr val="1D1D1B"/>
                </a:solidFill>
                <a:latin typeface="Trebuchet MS" panose="020B0703020202090204"/>
                <a:cs typeface="Trebuchet MS" panose="020B0703020202090204"/>
              </a:rPr>
              <a:t>au regard de leur potentiel à </a:t>
            </a:r>
            <a:r>
              <a:rPr lang="fr-FR" sz="1800" spc="-15" dirty="0">
                <a:solidFill>
                  <a:srgbClr val="1D1D1B"/>
                </a:solidFill>
                <a:latin typeface="Trebuchet MS" panose="020B0703020202090204"/>
                <a:cs typeface="Trebuchet MS" panose="020B0703020202090204"/>
              </a:rPr>
              <a:t>développer </a:t>
            </a:r>
            <a:r>
              <a:rPr lang="fr-FR" spc="-50" dirty="0">
                <a:solidFill>
                  <a:srgbClr val="1D1D1B"/>
                </a:solidFill>
                <a:latin typeface="Trebuchet MS" panose="020B0703020202090204"/>
                <a:cs typeface="Trebuchet MS" panose="020B0703020202090204"/>
              </a:rPr>
              <a:t>l</a:t>
            </a:r>
            <a:r>
              <a:rPr sz="1800" spc="-50" dirty="0">
                <a:solidFill>
                  <a:srgbClr val="1D1D1B"/>
                </a:solidFill>
                <a:latin typeface="Trebuchet MS" panose="020B0703020202090204"/>
                <a:cs typeface="Trebuchet MS" panose="020B0703020202090204"/>
              </a:rPr>
              <a:t>es </a:t>
            </a:r>
            <a:r>
              <a:rPr sz="1800" spc="-75" dirty="0">
                <a:solidFill>
                  <a:srgbClr val="1D1D1B"/>
                </a:solidFill>
                <a:latin typeface="Trebuchet MS" panose="020B0703020202090204"/>
                <a:cs typeface="Trebuchet MS" panose="020B0703020202090204"/>
              </a:rPr>
              <a:t>compétences </a:t>
            </a:r>
            <a:r>
              <a:rPr sz="1800" spc="-45" dirty="0">
                <a:solidFill>
                  <a:srgbClr val="1D1D1B"/>
                </a:solidFill>
                <a:latin typeface="Trebuchet MS" panose="020B0703020202090204"/>
                <a:cs typeface="Trebuchet MS" panose="020B0703020202090204"/>
              </a:rPr>
              <a:t>des personnes </a:t>
            </a:r>
            <a:r>
              <a:rPr sz="1800" spc="-60" dirty="0">
                <a:solidFill>
                  <a:srgbClr val="1D1D1B"/>
                </a:solidFill>
                <a:latin typeface="Trebuchet MS" panose="020B0703020202090204"/>
                <a:cs typeface="Trebuchet MS" panose="020B0703020202090204"/>
              </a:rPr>
              <a:t>exclues </a:t>
            </a:r>
            <a:r>
              <a:rPr sz="1800" spc="-40" dirty="0">
                <a:solidFill>
                  <a:srgbClr val="1D1D1B"/>
                </a:solidFill>
                <a:latin typeface="Trebuchet MS" panose="020B0703020202090204"/>
                <a:cs typeface="Trebuchet MS" panose="020B0703020202090204"/>
              </a:rPr>
              <a:t>de l'</a:t>
            </a:r>
            <a:r>
              <a:rPr sz="1800" spc="-50" dirty="0">
                <a:solidFill>
                  <a:srgbClr val="1D1D1B"/>
                </a:solidFill>
                <a:latin typeface="Trebuchet MS" panose="020B0703020202090204"/>
                <a:cs typeface="Trebuchet MS" panose="020B0703020202090204"/>
              </a:rPr>
              <a:t>éducation </a:t>
            </a:r>
            <a:r>
              <a:rPr sz="1800" spc="-55" dirty="0">
                <a:solidFill>
                  <a:srgbClr val="1D1D1B"/>
                </a:solidFill>
                <a:latin typeface="Trebuchet MS" panose="020B0703020202090204"/>
                <a:cs typeface="Trebuchet MS" panose="020B0703020202090204"/>
              </a:rPr>
              <a:t>formelle </a:t>
            </a:r>
            <a:r>
              <a:rPr sz="1800" spc="-35" dirty="0">
                <a:solidFill>
                  <a:srgbClr val="1D1D1B"/>
                </a:solidFill>
                <a:latin typeface="Trebuchet MS" panose="020B0703020202090204"/>
                <a:cs typeface="Trebuchet MS" panose="020B0703020202090204"/>
              </a:rPr>
              <a:t>ou </a:t>
            </a:r>
            <a:r>
              <a:rPr sz="1800" spc="-90" dirty="0">
                <a:solidFill>
                  <a:srgbClr val="1D1D1B"/>
                </a:solidFill>
                <a:latin typeface="Trebuchet MS" panose="020B0703020202090204"/>
                <a:cs typeface="Trebuchet MS" panose="020B0703020202090204"/>
              </a:rPr>
              <a:t>professionnelle</a:t>
            </a:r>
            <a:r>
              <a:rPr sz="1800" spc="-50" dirty="0">
                <a:solidFill>
                  <a:srgbClr val="1D1D1B"/>
                </a:solidFill>
                <a:latin typeface="Trebuchet MS" panose="020B0703020202090204"/>
                <a:cs typeface="Trebuchet MS" panose="020B0703020202090204"/>
              </a:rPr>
              <a:t>.</a:t>
            </a:r>
            <a:endParaRPr sz="1800" dirty="0">
              <a:latin typeface="Trebuchet MS" panose="020B0703020202090204"/>
              <a:cs typeface="Trebuchet MS" panose="020B0703020202090204"/>
            </a:endParaRPr>
          </a:p>
        </p:txBody>
      </p:sp>
      <p:sp>
        <p:nvSpPr>
          <p:cNvPr id="9" name="object 9"/>
          <p:cNvSpPr txBox="1"/>
          <p:nvPr/>
        </p:nvSpPr>
        <p:spPr>
          <a:xfrm>
            <a:off x="1138770" y="4191000"/>
            <a:ext cx="3505835" cy="3059812"/>
          </a:xfrm>
          <a:prstGeom prst="rect">
            <a:avLst/>
          </a:prstGeom>
        </p:spPr>
        <p:txBody>
          <a:bodyPr vert="horz" wrap="square" lIns="0" tIns="12700" rIns="0" bIns="0" rtlCol="0">
            <a:spAutoFit/>
          </a:bodyPr>
          <a:lstStyle/>
          <a:p>
            <a:pPr marL="12700" marR="5080">
              <a:lnSpc>
                <a:spcPct val="100000"/>
              </a:lnSpc>
              <a:spcBef>
                <a:spcPts val="100"/>
              </a:spcBef>
            </a:pPr>
            <a:r>
              <a:rPr sz="1800" spc="-45" dirty="0">
                <a:solidFill>
                  <a:srgbClr val="FFFFFF"/>
                </a:solidFill>
                <a:latin typeface="Trebuchet MS" panose="020B0703020202090204"/>
                <a:cs typeface="Trebuchet MS" panose="020B0703020202090204"/>
              </a:rPr>
              <a:t>En </a:t>
            </a:r>
            <a:r>
              <a:rPr sz="1800" spc="-90" dirty="0">
                <a:solidFill>
                  <a:srgbClr val="FFFFFF"/>
                </a:solidFill>
                <a:latin typeface="Trebuchet MS" panose="020B0703020202090204"/>
                <a:cs typeface="Trebuchet MS" panose="020B0703020202090204"/>
              </a:rPr>
              <a:t>France, en </a:t>
            </a:r>
            <a:r>
              <a:rPr sz="1800" spc="-60" dirty="0">
                <a:solidFill>
                  <a:srgbClr val="FFFFFF"/>
                </a:solidFill>
                <a:latin typeface="Trebuchet MS" panose="020B0703020202090204"/>
                <a:cs typeface="Trebuchet MS" panose="020B0703020202090204"/>
              </a:rPr>
              <a:t>Pologne, au </a:t>
            </a:r>
            <a:r>
              <a:rPr sz="1800" spc="-55" dirty="0">
                <a:solidFill>
                  <a:srgbClr val="FFFFFF"/>
                </a:solidFill>
                <a:latin typeface="Trebuchet MS" panose="020B0703020202090204"/>
                <a:cs typeface="Trebuchet MS" panose="020B0703020202090204"/>
              </a:rPr>
              <a:t>Portugal, en </a:t>
            </a:r>
            <a:r>
              <a:rPr sz="1800" spc="-80" dirty="0">
                <a:solidFill>
                  <a:srgbClr val="FFFFFF"/>
                </a:solidFill>
                <a:latin typeface="Trebuchet MS" panose="020B0703020202090204"/>
                <a:cs typeface="Trebuchet MS" panose="020B0703020202090204"/>
              </a:rPr>
              <a:t>Irlande, au </a:t>
            </a:r>
            <a:r>
              <a:rPr sz="1800" spc="10" dirty="0">
                <a:solidFill>
                  <a:srgbClr val="FFFFFF"/>
                </a:solidFill>
                <a:latin typeface="Trebuchet MS" panose="020B0703020202090204"/>
                <a:cs typeface="Trebuchet MS" panose="020B0703020202090204"/>
              </a:rPr>
              <a:t>Royaume-Uni </a:t>
            </a:r>
            <a:r>
              <a:rPr sz="1800" spc="-15" dirty="0">
                <a:solidFill>
                  <a:srgbClr val="FFFFFF"/>
                </a:solidFill>
                <a:latin typeface="Trebuchet MS" panose="020B0703020202090204"/>
                <a:cs typeface="Trebuchet MS" panose="020B0703020202090204"/>
              </a:rPr>
              <a:t>et en </a:t>
            </a:r>
            <a:r>
              <a:rPr sz="1800" spc="-80" dirty="0">
                <a:solidFill>
                  <a:srgbClr val="FFFFFF"/>
                </a:solidFill>
                <a:latin typeface="Trebuchet MS" panose="020B0703020202090204"/>
                <a:cs typeface="Trebuchet MS" panose="020B0703020202090204"/>
              </a:rPr>
              <a:t>Grèce, </a:t>
            </a:r>
            <a:r>
              <a:rPr sz="1800" spc="-85" dirty="0">
                <a:solidFill>
                  <a:srgbClr val="FFFFFF"/>
                </a:solidFill>
                <a:latin typeface="Trebuchet MS" panose="020B0703020202090204"/>
                <a:cs typeface="Trebuchet MS" panose="020B0703020202090204"/>
              </a:rPr>
              <a:t>des </a:t>
            </a:r>
            <a:r>
              <a:rPr sz="1800" spc="-80" dirty="0">
                <a:solidFill>
                  <a:srgbClr val="FFFFFF"/>
                </a:solidFill>
                <a:latin typeface="Trebuchet MS" panose="020B0703020202090204"/>
                <a:cs typeface="Trebuchet MS" panose="020B0703020202090204"/>
              </a:rPr>
              <a:t>artistes, des </a:t>
            </a:r>
            <a:r>
              <a:rPr sz="1800" spc="-50" dirty="0">
                <a:solidFill>
                  <a:srgbClr val="FFFFFF"/>
                </a:solidFill>
                <a:latin typeface="Trebuchet MS" panose="020B0703020202090204"/>
                <a:cs typeface="Trebuchet MS" panose="020B0703020202090204"/>
              </a:rPr>
              <a:t>associations, des </a:t>
            </a:r>
            <a:r>
              <a:rPr sz="1800" spc="-85" dirty="0">
                <a:solidFill>
                  <a:srgbClr val="FFFFFF"/>
                </a:solidFill>
                <a:latin typeface="Trebuchet MS" panose="020B0703020202090204"/>
                <a:cs typeface="Trebuchet MS" panose="020B0703020202090204"/>
              </a:rPr>
              <a:t>festivals, des </a:t>
            </a:r>
            <a:r>
              <a:rPr sz="1800" spc="-45" dirty="0">
                <a:solidFill>
                  <a:srgbClr val="FFFFFF"/>
                </a:solidFill>
                <a:latin typeface="Trebuchet MS" panose="020B0703020202090204"/>
                <a:cs typeface="Trebuchet MS" panose="020B0703020202090204"/>
              </a:rPr>
              <a:t>institutions </a:t>
            </a:r>
            <a:r>
              <a:rPr sz="1800" spc="-55" dirty="0">
                <a:solidFill>
                  <a:srgbClr val="FFFFFF"/>
                </a:solidFill>
                <a:latin typeface="Trebuchet MS" panose="020B0703020202090204"/>
                <a:cs typeface="Trebuchet MS" panose="020B0703020202090204"/>
              </a:rPr>
              <a:t>publiques </a:t>
            </a:r>
            <a:r>
              <a:rPr sz="1800" spc="-15" dirty="0">
                <a:solidFill>
                  <a:srgbClr val="FFFFFF"/>
                </a:solidFill>
                <a:latin typeface="Trebuchet MS" panose="020B0703020202090204"/>
                <a:cs typeface="Trebuchet MS" panose="020B0703020202090204"/>
              </a:rPr>
              <a:t>et des </a:t>
            </a:r>
            <a:r>
              <a:rPr sz="1800" spc="-55" dirty="0">
                <a:solidFill>
                  <a:srgbClr val="FFFFFF"/>
                </a:solidFill>
                <a:latin typeface="Trebuchet MS" panose="020B0703020202090204"/>
                <a:cs typeface="Trebuchet MS" panose="020B0703020202090204"/>
              </a:rPr>
              <a:t>structures </a:t>
            </a:r>
            <a:r>
              <a:rPr sz="1800" spc="-70" dirty="0">
                <a:solidFill>
                  <a:srgbClr val="FFFFFF"/>
                </a:solidFill>
                <a:latin typeface="Trebuchet MS" panose="020B0703020202090204"/>
                <a:cs typeface="Trebuchet MS" panose="020B0703020202090204"/>
              </a:rPr>
              <a:t>privées </a:t>
            </a:r>
            <a:r>
              <a:rPr sz="1800" spc="-5" dirty="0">
                <a:solidFill>
                  <a:srgbClr val="FFFFFF"/>
                </a:solidFill>
                <a:latin typeface="Trebuchet MS" panose="020B0703020202090204"/>
                <a:cs typeface="Trebuchet MS" panose="020B0703020202090204"/>
              </a:rPr>
              <a:t>travaillent </a:t>
            </a:r>
            <a:r>
              <a:rPr sz="1800" spc="-25" dirty="0">
                <a:solidFill>
                  <a:srgbClr val="FFFFFF"/>
                </a:solidFill>
                <a:latin typeface="Trebuchet MS" panose="020B0703020202090204"/>
                <a:cs typeface="Trebuchet MS" panose="020B0703020202090204"/>
              </a:rPr>
              <a:t>avec passion </a:t>
            </a:r>
            <a:r>
              <a:rPr sz="1800" spc="-15" dirty="0">
                <a:solidFill>
                  <a:srgbClr val="FFFFFF"/>
                </a:solidFill>
                <a:latin typeface="Trebuchet MS" panose="020B0703020202090204"/>
                <a:cs typeface="Trebuchet MS" panose="020B0703020202090204"/>
              </a:rPr>
              <a:t>et </a:t>
            </a:r>
            <a:r>
              <a:rPr sz="1800" spc="-55" dirty="0">
                <a:solidFill>
                  <a:srgbClr val="FFFFFF"/>
                </a:solidFill>
                <a:latin typeface="Trebuchet MS" panose="020B0703020202090204"/>
                <a:cs typeface="Trebuchet MS" panose="020B0703020202090204"/>
              </a:rPr>
              <a:t>in- </a:t>
            </a:r>
            <a:r>
              <a:rPr sz="1800" spc="-30" dirty="0">
                <a:solidFill>
                  <a:srgbClr val="FFFFFF"/>
                </a:solidFill>
                <a:latin typeface="Trebuchet MS" panose="020B0703020202090204"/>
                <a:cs typeface="Trebuchet MS" panose="020B0703020202090204"/>
              </a:rPr>
              <a:t>ventent de </a:t>
            </a:r>
            <a:r>
              <a:rPr sz="1800" spc="-5" dirty="0">
                <a:solidFill>
                  <a:srgbClr val="FFFFFF"/>
                </a:solidFill>
                <a:latin typeface="Trebuchet MS" panose="020B0703020202090204"/>
                <a:cs typeface="Trebuchet MS" panose="020B0703020202090204"/>
              </a:rPr>
              <a:t>nouvelles </a:t>
            </a:r>
            <a:r>
              <a:rPr sz="1800" spc="-30" dirty="0">
                <a:solidFill>
                  <a:srgbClr val="FFFFFF"/>
                </a:solidFill>
                <a:latin typeface="Trebuchet MS" panose="020B0703020202090204"/>
                <a:cs typeface="Trebuchet MS" panose="020B0703020202090204"/>
              </a:rPr>
              <a:t>façons </a:t>
            </a:r>
            <a:r>
              <a:rPr sz="1800" spc="-20" dirty="0">
                <a:solidFill>
                  <a:srgbClr val="FFFFFF"/>
                </a:solidFill>
                <a:latin typeface="Trebuchet MS" panose="020B0703020202090204"/>
                <a:cs typeface="Trebuchet MS" panose="020B0703020202090204"/>
              </a:rPr>
              <a:t>de </a:t>
            </a:r>
            <a:r>
              <a:rPr sz="1800" spc="-5" dirty="0">
                <a:solidFill>
                  <a:srgbClr val="FFFFFF"/>
                </a:solidFill>
                <a:latin typeface="Trebuchet MS" panose="020B0703020202090204"/>
                <a:cs typeface="Trebuchet MS" panose="020B0703020202090204"/>
              </a:rPr>
              <a:t>travailler </a:t>
            </a:r>
            <a:r>
              <a:rPr sz="1800" spc="-25" dirty="0">
                <a:solidFill>
                  <a:srgbClr val="FFFFFF"/>
                </a:solidFill>
                <a:latin typeface="Trebuchet MS" panose="020B0703020202090204"/>
                <a:cs typeface="Trebuchet MS" panose="020B0703020202090204"/>
              </a:rPr>
              <a:t>avec des </a:t>
            </a:r>
            <a:r>
              <a:rPr lang="fr-FR" sz="1800" spc="-60" dirty="0">
                <a:solidFill>
                  <a:srgbClr val="FFFFFF"/>
                </a:solidFill>
                <a:latin typeface="Trebuchet MS" panose="020B0703020202090204"/>
                <a:cs typeface="Trebuchet MS" panose="020B0703020202090204"/>
              </a:rPr>
              <a:t>personnes </a:t>
            </a:r>
            <a:r>
              <a:rPr sz="1800" spc="-90" dirty="0">
                <a:solidFill>
                  <a:srgbClr val="FFFFFF"/>
                </a:solidFill>
                <a:latin typeface="Trebuchet MS" panose="020B0703020202090204"/>
                <a:cs typeface="Trebuchet MS" panose="020B0703020202090204"/>
              </a:rPr>
              <a:t>très </a:t>
            </a:r>
            <a:r>
              <a:rPr sz="1800" spc="-45" dirty="0" err="1">
                <a:solidFill>
                  <a:srgbClr val="FFFFFF"/>
                </a:solidFill>
                <a:latin typeface="Trebuchet MS" panose="020B0703020202090204"/>
                <a:cs typeface="Trebuchet MS" panose="020B0703020202090204"/>
              </a:rPr>
              <a:t>différent</a:t>
            </a:r>
            <a:r>
              <a:rPr lang="fr-FR" sz="1800" spc="-45" dirty="0">
                <a:solidFill>
                  <a:srgbClr val="FFFFFF"/>
                </a:solidFill>
                <a:latin typeface="Trebuchet MS" panose="020B0703020202090204"/>
                <a:cs typeface="Trebuchet MS" panose="020B0703020202090204"/>
              </a:rPr>
              <a:t>e</a:t>
            </a:r>
            <a:r>
              <a:rPr sz="1800" spc="-45" dirty="0">
                <a:solidFill>
                  <a:srgbClr val="FFFFFF"/>
                </a:solidFill>
                <a:latin typeface="Trebuchet MS" panose="020B0703020202090204"/>
                <a:cs typeface="Trebuchet MS" panose="020B0703020202090204"/>
              </a:rPr>
              <a:t>s</a:t>
            </a:r>
            <a:r>
              <a:rPr sz="1800" spc="-60" dirty="0">
                <a:solidFill>
                  <a:srgbClr val="FFFFFF"/>
                </a:solidFill>
                <a:latin typeface="Trebuchet MS" panose="020B0703020202090204"/>
                <a:cs typeface="Trebuchet MS" panose="020B0703020202090204"/>
              </a:rPr>
              <a:t>, </a:t>
            </a:r>
            <a:r>
              <a:rPr sz="1800" spc="-25" dirty="0">
                <a:solidFill>
                  <a:srgbClr val="FFFFFF"/>
                </a:solidFill>
                <a:latin typeface="Trebuchet MS" panose="020B0703020202090204"/>
                <a:cs typeface="Trebuchet MS" panose="020B0703020202090204"/>
              </a:rPr>
              <a:t>en mettant l</a:t>
            </a:r>
            <a:r>
              <a:rPr sz="1800" spc="-35" dirty="0">
                <a:solidFill>
                  <a:srgbClr val="FFFFFF"/>
                </a:solidFill>
                <a:latin typeface="Trebuchet MS" panose="020B0703020202090204"/>
                <a:cs typeface="Trebuchet MS" panose="020B0703020202090204"/>
              </a:rPr>
              <a:t>'</a:t>
            </a:r>
            <a:r>
              <a:rPr sz="1800" spc="-30" dirty="0">
                <a:solidFill>
                  <a:srgbClr val="FFFFFF"/>
                </a:solidFill>
                <a:latin typeface="Trebuchet MS" panose="020B0703020202090204"/>
                <a:cs typeface="Trebuchet MS" panose="020B0703020202090204"/>
              </a:rPr>
              <a:t>accent sur </a:t>
            </a:r>
            <a:r>
              <a:rPr lang="fr-FR" sz="1800" spc="25" dirty="0">
                <a:solidFill>
                  <a:srgbClr val="FFFFFF"/>
                </a:solidFill>
                <a:latin typeface="Trebuchet MS" panose="020B0703020202090204"/>
                <a:cs typeface="Trebuchet MS" panose="020B0703020202090204"/>
              </a:rPr>
              <a:t>l’inclusion économique</a:t>
            </a:r>
            <a:r>
              <a:rPr lang="fr-FR" sz="1800" spc="-40" dirty="0">
                <a:solidFill>
                  <a:srgbClr val="FFFFFF"/>
                </a:solidFill>
                <a:latin typeface="Trebuchet MS" panose="020B0703020202090204"/>
                <a:cs typeface="Trebuchet MS" panose="020B0703020202090204"/>
              </a:rPr>
              <a:t> </a:t>
            </a:r>
            <a:r>
              <a:rPr sz="1800" spc="-15" dirty="0">
                <a:solidFill>
                  <a:srgbClr val="FFFFFF"/>
                </a:solidFill>
                <a:latin typeface="Trebuchet MS" panose="020B0703020202090204"/>
                <a:cs typeface="Trebuchet MS" panose="020B0703020202090204"/>
              </a:rPr>
              <a:t>et </a:t>
            </a:r>
            <a:r>
              <a:rPr sz="1800" spc="-65" dirty="0">
                <a:solidFill>
                  <a:srgbClr val="FFFFFF"/>
                </a:solidFill>
                <a:latin typeface="Trebuchet MS" panose="020B0703020202090204"/>
                <a:cs typeface="Trebuchet MS" panose="020B0703020202090204"/>
              </a:rPr>
              <a:t>sociale</a:t>
            </a:r>
            <a:r>
              <a:rPr sz="1800" spc="-55" dirty="0">
                <a:solidFill>
                  <a:srgbClr val="FFFFFF"/>
                </a:solidFill>
                <a:latin typeface="Trebuchet MS" panose="020B0703020202090204"/>
                <a:cs typeface="Trebuchet MS" panose="020B0703020202090204"/>
              </a:rPr>
              <a:t>.</a:t>
            </a:r>
            <a:endParaRPr sz="1800" dirty="0">
              <a:latin typeface="Trebuchet MS" panose="020B0703020202090204"/>
              <a:cs typeface="Trebuchet MS" panose="020B0703020202090204"/>
            </a:endParaRPr>
          </a:p>
        </p:txBody>
      </p:sp>
      <p:sp>
        <p:nvSpPr>
          <p:cNvPr id="10" name="object 10"/>
          <p:cNvSpPr txBox="1"/>
          <p:nvPr/>
        </p:nvSpPr>
        <p:spPr>
          <a:xfrm>
            <a:off x="9530960" y="3148854"/>
            <a:ext cx="175895" cy="2166620"/>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5E5D5D"/>
                </a:solidFill>
                <a:latin typeface="Trebuchet MS" panose="020B0703020202090204"/>
                <a:cs typeface="Trebuchet MS" panose="020B0703020202090204"/>
              </a:rPr>
              <a:t>Photo </a:t>
            </a:r>
            <a:r>
              <a:rPr sz="1000" b="1" spc="25" dirty="0">
                <a:solidFill>
                  <a:srgbClr val="5E5D5D"/>
                </a:solidFill>
                <a:latin typeface="Trebuchet MS" panose="020B0703020202090204"/>
                <a:cs typeface="Trebuchet MS" panose="020B0703020202090204"/>
              </a:rPr>
              <a:t>par </a:t>
            </a:r>
            <a:r>
              <a:rPr sz="1000" b="1" spc="-10" dirty="0">
                <a:solidFill>
                  <a:srgbClr val="5E5D5D"/>
                </a:solidFill>
                <a:latin typeface="Trebuchet MS" panose="020B0703020202090204"/>
                <a:cs typeface="Trebuchet MS" panose="020B0703020202090204"/>
              </a:rPr>
              <a:t>Jakob </a:t>
            </a:r>
            <a:r>
              <a:rPr sz="1000" b="1" spc="35" dirty="0">
                <a:solidFill>
                  <a:srgbClr val="5E5D5D"/>
                </a:solidFill>
                <a:latin typeface="Trebuchet MS" panose="020B0703020202090204"/>
                <a:cs typeface="Trebuchet MS" panose="020B0703020202090204"/>
              </a:rPr>
              <a:t>Owens </a:t>
            </a:r>
            <a:r>
              <a:rPr sz="1000" b="1" spc="30" dirty="0">
                <a:solidFill>
                  <a:srgbClr val="5E5D5D"/>
                </a:solidFill>
                <a:latin typeface="Trebuchet MS" panose="020B0703020202090204"/>
                <a:cs typeface="Trebuchet MS" panose="020B0703020202090204"/>
              </a:rPr>
              <a:t>sur </a:t>
            </a:r>
            <a:r>
              <a:rPr sz="1000" b="1" spc="15" dirty="0">
                <a:solidFill>
                  <a:srgbClr val="5E5D5D"/>
                </a:solidFill>
                <a:latin typeface="Trebuchet MS" panose="020B0703020202090204"/>
                <a:cs typeface="Trebuchet MS" panose="020B0703020202090204"/>
              </a:rPr>
              <a:t>Unsplash</a:t>
            </a:r>
            <a:endParaRPr sz="1000">
              <a:latin typeface="Trebuchet MS" panose="020B0703020202090204"/>
              <a:cs typeface="Trebuchet MS" panose="020B0703020202090204"/>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312</TotalTime>
  <Words>2583</Words>
  <Application>Microsoft Macintosh PowerPoint</Application>
  <PresentationFormat>Personnalisé</PresentationFormat>
  <Paragraphs>184</Paragraphs>
  <Slides>31</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31</vt:i4>
      </vt:variant>
    </vt:vector>
  </HeadingPairs>
  <TitlesOfParts>
    <vt:vector size="35" baseType="lpstr">
      <vt:lpstr>Arial</vt:lpstr>
      <vt:lpstr>Calibri</vt:lpstr>
      <vt:lpstr>Trebuchet MS</vt:lpstr>
      <vt:lpstr>Office Theme</vt:lpstr>
      <vt:lpstr>Présentation PowerPoint</vt:lpstr>
      <vt:lpstr>Définition &amp; Théorie</vt:lpstr>
      <vt:lpstr>La Street Culture, ou cultures urbaines, sont intrinsèquement lié à  l'Inclusion</vt:lpstr>
      <vt:lpstr>Street Culture</vt:lpstr>
      <vt:lpstr>Street Culture</vt:lpstr>
      <vt:lpstr>L'urbanisation de la culture</vt:lpstr>
      <vt:lpstr>Présentation PowerPoint</vt:lpstr>
      <vt:lpstr>Présentation PowerPoint</vt:lpstr>
      <vt:lpstr>Street Culture </vt:lpstr>
      <vt:lpstr>Donner une nouvelle vie aux espaces urbains</vt:lpstr>
      <vt:lpstr>Ressources transdisciplinaires</vt:lpstr>
      <vt:lpstr>Ressources pédagogiques sur la Pop Culture</vt:lpstr>
      <vt:lpstr>Ressources éducatives EMINENT</vt:lpstr>
      <vt:lpstr>Présentation PowerPoint</vt:lpstr>
      <vt:lpstr>Stimuler l'entrepreneuriat créatif par des stratégies urbaines basées sur la créativité</vt:lpstr>
      <vt:lpstr>Un guide de Street Art</vt:lpstr>
      <vt:lpstr>Études de cas</vt:lpstr>
      <vt:lpstr>BISTROT MOBILE DE L' ESTEY</vt:lpstr>
      <vt:lpstr>BISTROT MOBILE DE L' ESTEY</vt:lpstr>
      <vt:lpstr>BISTROT MOBILE DE L' ESTEY</vt:lpstr>
      <vt:lpstr>Présentation PowerPoint</vt:lpstr>
      <vt:lpstr>L'étude de cas de BIG BEN, Muraux totalement libres</vt:lpstr>
      <vt:lpstr>FESTIVAL CHAHUTS</vt:lpstr>
      <vt:lpstr>Présentation PowerPoint</vt:lpstr>
      <vt:lpstr>Présentation PowerPoint</vt:lpstr>
      <vt:lpstr>Activités d'apprentissage</vt:lpstr>
      <vt:lpstr>1. Collage à partir d’articles</vt:lpstr>
      <vt:lpstr>Exercice d'auto-évaluation</vt:lpstr>
      <vt:lpstr>Outil d'auto-évaluation pour les entrepreneurs en herbe</vt:lpstr>
      <vt:lpstr>Merci ! :)</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sMODULE 1 WHAT IS STREET CULTURE</dc:title>
  <dc:creator/>
  <cp:keywords>, docId:193EBE85B87C25572F1ECB02F2462B2F</cp:keywords>
  <cp:lastModifiedBy>Jessica FAVAREL</cp:lastModifiedBy>
  <cp:revision>12</cp:revision>
  <dcterms:created xsi:type="dcterms:W3CDTF">2022-05-18T08:16:24Z</dcterms:created>
  <dcterms:modified xsi:type="dcterms:W3CDTF">2022-07-18T09:39:07Z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or">
    <vt:lpwstr>Adobe Illustrator CC 2015 (Windows)</vt:lpwstr>
  </property>
  <property fmtid="{D5CDD505-2E9C-101B-9397-08002B2CF9AE}" pid="3" name="KSOProductBuildVer">
    <vt:lpwstr>2052-3.9.1.6204</vt:lpwstr>
  </property>
</Properties>
</file>