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comments/modernComment_12F_D05056A6.xml" ContentType="application/vnd.ms-powerpoint.comment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62" r:id="rId5"/>
    <p:sldId id="263" r:id="rId6"/>
    <p:sldId id="289" r:id="rId7"/>
    <p:sldId id="282" r:id="rId8"/>
    <p:sldId id="302" r:id="rId9"/>
    <p:sldId id="296" r:id="rId10"/>
    <p:sldId id="261" r:id="rId11"/>
    <p:sldId id="300" r:id="rId12"/>
    <p:sldId id="288" r:id="rId13"/>
    <p:sldId id="271" r:id="rId14"/>
    <p:sldId id="287" r:id="rId15"/>
    <p:sldId id="290" r:id="rId16"/>
    <p:sldId id="299" r:id="rId17"/>
    <p:sldId id="265" r:id="rId18"/>
    <p:sldId id="259" r:id="rId19"/>
    <p:sldId id="285" r:id="rId20"/>
    <p:sldId id="292" r:id="rId21"/>
    <p:sldId id="294" r:id="rId22"/>
    <p:sldId id="295" r:id="rId23"/>
    <p:sldId id="266" r:id="rId24"/>
    <p:sldId id="269" r:id="rId25"/>
    <p:sldId id="267" r:id="rId26"/>
    <p:sldId id="268" r:id="rId27"/>
    <p:sldId id="301" r:id="rId28"/>
    <p:sldId id="270" r:id="rId29"/>
    <p:sldId id="272" r:id="rId30"/>
    <p:sldId id="278" r:id="rId31"/>
    <p:sldId id="276" r:id="rId32"/>
    <p:sldId id="277" r:id="rId33"/>
    <p:sldId id="281" r:id="rId34"/>
    <p:sldId id="279" r:id="rId35"/>
    <p:sldId id="283" r:id="rId36"/>
    <p:sldId id="284" r:id="rId37"/>
    <p:sldId id="303" r:id="rId38"/>
    <p:sldId id="291" r:id="rId39"/>
    <p:sldId id="286" r:id="rId40"/>
  </p:sldIdLst>
  <p:sldSz cx="10058400" cy="7772400"/>
  <p:notesSz cx="10058400" cy="7772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B19FF5-74F4-1B4C-D5ED-D69035076375}" name="Con Bartels" initials="CB" userId="Con Bartel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4694"/>
  </p:normalViewPr>
  <p:slideViewPr>
    <p:cSldViewPr>
      <p:cViewPr varScale="1">
        <p:scale>
          <a:sx n="81" d="100"/>
          <a:sy n="81" d="100"/>
        </p:scale>
        <p:origin x="2128" y="184"/>
      </p:cViewPr>
      <p:guideLst>
        <p:guide orient="horz" pos="2880"/>
        <p:guide pos="216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modernComment_12F_D05056A6.xml><?xml version="1.0" encoding="utf-8"?>
<p188:cmLst xmlns:a="http://schemas.openxmlformats.org/drawingml/2006/main" xmlns:r="http://schemas.openxmlformats.org/officeDocument/2006/relationships" xmlns:p188="http://schemas.microsoft.com/office/powerpoint/2018/8/main">
  <p188:cm id="{0A2D63A8-3035-490E-B5F8-B1CDB5DBFBE3}" authorId="{CBB19FF5-74F4-1B4C-D5ED-D69035076375}" created="2022-04-27T14:46:36.872">
    <ac:deMkLst xmlns:ac="http://schemas.microsoft.com/office/drawing/2013/main/command">
      <pc:docMk xmlns:pc="http://schemas.microsoft.com/office/powerpoint/2013/main/command"/>
      <pc:sldMk xmlns:pc="http://schemas.microsoft.com/office/powerpoint/2013/main/command" cId="3494925990" sldId="303"/>
      <ac:spMk id="30" creationId="{00000000-0000-0000-0000-000000000000}"/>
    </ac:deMkLst>
    <p188:txBody>
      <a:bodyPr/>
      <a:lstStyle/>
      <a:p>
        <a:r>
          <a:rPr lang="en-IE"/>
          <a:t>Client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229C6EB-969F-9748-A989-50A195B7E25E}" type="datetimeFigureOut">
              <a:rPr lang="en-PT" smtClean="0"/>
              <a:t>7/18/22</a:t>
            </a:fld>
            <a:endParaRPr lang="en-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3040CAB7-033F-BD46-912A-55641550875C}" type="slidenum">
              <a:rPr lang="en-PT" smtClean="0"/>
              <a:t>‹N°›</a:t>
            </a:fld>
            <a:endParaRPr lang="en-PT"/>
          </a:p>
        </p:txBody>
      </p:sp>
    </p:spTree>
    <p:extLst>
      <p:ext uri="{BB962C8B-B14F-4D97-AF65-F5344CB8AC3E}">
        <p14:creationId xmlns:p14="http://schemas.microsoft.com/office/powerpoint/2010/main" val="258147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slide" Target="../slides/slide3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PT"/>
          </a:p>
        </p:txBody>
      </p:sp>
      <p:sp>
        <p:nvSpPr>
          <p:cNvPr id="4" name="Slide Number Placeholder 3"/>
          <p:cNvSpPr>
            <a:spLocks noGrp="1"/>
          </p:cNvSpPr>
          <p:nvPr>
            <p:ph type="sldNum" sz="quarter" idx="5"/>
            <p:custDataLst>
              <p:tags r:id="rId3"/>
            </p:custDataLst>
          </p:nvPr>
        </p:nvSpPr>
        <p:spPr/>
        <p:txBody>
          <a:bodyPr/>
          <a:lstStyle/>
          <a:p>
            <a:fld id="{3040CAB7-033F-BD46-912A-55641550875C}" type="slidenum">
              <a:rPr lang="en-PT" smtClean="0"/>
              <a:t>39</a:t>
            </a:fld>
            <a:endParaRPr lang="en-PT"/>
          </a:p>
        </p:txBody>
      </p:sp>
    </p:spTree>
    <p:extLst>
      <p:ext uri="{BB962C8B-B14F-4D97-AF65-F5344CB8AC3E}">
        <p14:creationId xmlns:p14="http://schemas.microsoft.com/office/powerpoint/2010/main" val="192610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8" name="Picture 7">
            <a:extLst>
              <a:ext uri="{FF2B5EF4-FFF2-40B4-BE49-F238E27FC236}">
                <a16:creationId xmlns:a16="http://schemas.microsoft.com/office/drawing/2014/main" id="{8C23DFE5-9D04-513C-417F-1EE780B3CC7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76200" y="-3969"/>
            <a:ext cx="11679496" cy="7765098"/>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https://www.pexels.com/pt-br/foto/colagem-montagem-moda-tendencia-4066761/?utm_content=attributionCopyText&amp;utm_medium=referral&amp;utm_source=pexels" TargetMode="External"/><Relationship Id="rId4" Type="http://schemas.openxmlformats.org/officeDocument/2006/relationships/hyperlink" Target="https://www.pexels.com/@arantxa-treva-35107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t-br/@inga-sv?utm_content=attributionCopyText&amp;utm_medium=referral&amp;utm_source=pexels" TargetMode="External"/><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hyperlink" Target="https://www.pexels.com/pt-br/foto/colagem-montagem-moda-tendencia-4066761/?utm_content=attributionCopyText&amp;utm_medium=referral&amp;utm_source=pexe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t-br/@cottonbro?utm_content=attributionCopyText&amp;utm_medium=referral&amp;utm_source=pexels" TargetMode="External"/><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hyperlink" Target="https://www.pexels.com/pt-br/foto/borda-tabua-placa-quadro-7505170/?utm_content=attributionCopyText&amp;utm_medium=referral&amp;utm_source=pexel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1.png"/><Relationship Id="rId3" Type="http://schemas.openxmlformats.org/officeDocument/2006/relationships/image" Target="../media/image108.jpe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0.png"/><Relationship Id="rId2" Type="http://schemas.openxmlformats.org/officeDocument/2006/relationships/image" Target="../media/image107.jpeg"/><Relationship Id="rId16" Type="http://schemas.openxmlformats.org/officeDocument/2006/relationships/image" Target="../media/image119.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01.png"/><Relationship Id="rId10" Type="http://schemas.openxmlformats.org/officeDocument/2006/relationships/image" Target="../media/image115.png"/><Relationship Id="rId19" Type="http://schemas.openxmlformats.org/officeDocument/2006/relationships/image" Target="../media/image88.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00.png"/></Relationships>
</file>

<file path=ppt/slides/_rels/slide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www.urbandictionary.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MjozqJS44M" TargetMode="External"/><Relationship Id="rId2" Type="http://schemas.openxmlformats.org/officeDocument/2006/relationships/image" Target="../media/image129.jpeg"/><Relationship Id="rId1" Type="http://schemas.openxmlformats.org/officeDocument/2006/relationships/slideLayout" Target="../slideLayouts/slideLayout4.xml"/><Relationship Id="rId5" Type="http://schemas.openxmlformats.org/officeDocument/2006/relationships/hyperlink" Target="https://www.pexels.com/pt-br/foto/papel-de-diagrama-branco-sob-o-alicate-1178498/?utm_content=attributionCopyText&amp;utm_medium=referral&amp;utm_source=pexels" TargetMode="External"/><Relationship Id="rId4" Type="http://schemas.openxmlformats.org/officeDocument/2006/relationships/hyperlink" Target="https://www.pexels.com/pt-br/@senne-hoekman-167648?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0wTStD1jwiI" TargetMode="External"/><Relationship Id="rId4" Type="http://schemas.openxmlformats.org/officeDocument/2006/relationships/image" Target="../media/image130.png"/></Relationships>
</file>

<file path=ppt/slides/_rels/slide2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hyperlink" Target="https://www.youtube.com/watch?v=JMjozqJS44M"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4.xml"/><Relationship Id="rId5" Type="http://schemas.openxmlformats.org/officeDocument/2006/relationships/tags" Target="../tags/tag6.xml"/><Relationship Id="rId4" Type="http://schemas.openxmlformats.org/officeDocument/2006/relationships/tags" Target="../tags/tag5.xml"/></Relationships>
</file>

<file path=ppt/slides/_rels/slide22.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tags" Target="../tags/tag9.xml"/><Relationship Id="rId7" Type="http://schemas.openxmlformats.org/officeDocument/2006/relationships/slideLayout" Target="../slideLayouts/slideLayout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32.emf"/></Relationships>
</file>

<file path=ppt/slides/_rels/slide23.xml.rels><?xml version="1.0" encoding="UTF-8" standalone="yes"?>
<Relationships xmlns="http://schemas.openxmlformats.org/package/2006/relationships"><Relationship Id="rId8" Type="http://schemas.openxmlformats.org/officeDocument/2006/relationships/tags" Target="../tags/tag20.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133.png"/><Relationship Id="rId4" Type="http://schemas.openxmlformats.org/officeDocument/2006/relationships/tags" Target="../tags/tag16.xml"/><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image" Target="../media/image136.pn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135.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hyperlink" Target="https://www.strategyzer.com/" TargetMode="External"/><Relationship Id="rId5" Type="http://schemas.openxmlformats.org/officeDocument/2006/relationships/tags" Target="../tags/tag25.xml"/><Relationship Id="rId10" Type="http://schemas.openxmlformats.org/officeDocument/2006/relationships/image" Target="../media/image134.png"/><Relationship Id="rId4" Type="http://schemas.openxmlformats.org/officeDocument/2006/relationships/tags" Target="../tags/tag24.xml"/><Relationship Id="rId9"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image" Target="../media/image139.svg"/><Relationship Id="rId3" Type="http://schemas.openxmlformats.org/officeDocument/2006/relationships/tags" Target="../tags/tag31.xml"/><Relationship Id="rId21" Type="http://schemas.openxmlformats.org/officeDocument/2006/relationships/image" Target="../media/image137.jpeg"/><Relationship Id="rId34" Type="http://schemas.openxmlformats.org/officeDocument/2006/relationships/hyperlink" Target="https://www.pexels.com/pt-br/foto/mulher-de-camiseta-branca-segurando-um-smartphone-na-frente-do-laptop-914931/?utm_content=attributionCopyText&amp;utm_medium=referral&amp;utm_source=pexels" TargetMode="Externa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image" Target="../media/image138.png"/><Relationship Id="rId33" Type="http://schemas.openxmlformats.org/officeDocument/2006/relationships/hyperlink" Target="https://www.pexels.com/pt-br/@olly?utm_content=attributionCopyText&amp;utm_medium=referral&amp;utm_source=pexels" TargetMode="Externa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slideLayout" Target="../slideLayouts/slideLayout2.xml"/><Relationship Id="rId29" Type="http://schemas.openxmlformats.org/officeDocument/2006/relationships/image" Target="../media/image142.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hyperlink" Target="https://marvelapp.com/" TargetMode="External"/><Relationship Id="rId32" Type="http://schemas.openxmlformats.org/officeDocument/2006/relationships/image" Target="../media/image143.jpeg"/><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hyperlink" Target="https://www.invisionapp.com/" TargetMode="External"/><Relationship Id="rId28" Type="http://schemas.openxmlformats.org/officeDocument/2006/relationships/image" Target="../media/image141.png"/><Relationship Id="rId10" Type="http://schemas.openxmlformats.org/officeDocument/2006/relationships/tags" Target="../tags/tag38.xml"/><Relationship Id="rId19" Type="http://schemas.openxmlformats.org/officeDocument/2006/relationships/tags" Target="../tags/tag47.xml"/><Relationship Id="rId31" Type="http://schemas.openxmlformats.org/officeDocument/2006/relationships/hyperlink" Target="https://appinventor.mit.edu/" TargetMode="Externa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hyperlink" Target="https://app.diagrams.net/" TargetMode="External"/><Relationship Id="rId27" Type="http://schemas.openxmlformats.org/officeDocument/2006/relationships/image" Target="../media/image140.png"/><Relationship Id="rId30" Type="http://schemas.openxmlformats.org/officeDocument/2006/relationships/hyperlink" Target="https://miro.com/" TargetMode="External"/><Relationship Id="rId8" Type="http://schemas.openxmlformats.org/officeDocument/2006/relationships/tags" Target="../tags/tag36.xml"/></Relationships>
</file>

<file path=ppt/slides/_rels/slide26.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slideLayout" Target="../slideLayouts/slideLayout2.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tags" Target="../tags/tag59.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tags" Target="../tags/tag58.xml"/><Relationship Id="rId5" Type="http://schemas.openxmlformats.org/officeDocument/2006/relationships/tags" Target="../tags/tag52.xml"/><Relationship Id="rId15" Type="http://schemas.openxmlformats.org/officeDocument/2006/relationships/hyperlink" Target="https://material.io/" TargetMode="External"/><Relationship Id="rId10" Type="http://schemas.openxmlformats.org/officeDocument/2006/relationships/tags" Target="../tags/tag57.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image" Target="../media/image144.png"/></Relationships>
</file>

<file path=ppt/slides/_rels/slide27.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146.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hyperlink" Target="https://www.thisisservicedesigndoing.com/methods" TargetMode="External"/><Relationship Id="rId5" Type="http://schemas.openxmlformats.org/officeDocument/2006/relationships/tags" Target="../tags/tag64.xml"/><Relationship Id="rId10" Type="http://schemas.openxmlformats.org/officeDocument/2006/relationships/image" Target="../media/image145.png"/><Relationship Id="rId4" Type="http://schemas.openxmlformats.org/officeDocument/2006/relationships/tags" Target="../tags/tag63.xml"/><Relationship Id="rId9"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49.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148.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hyperlink" Target="https://www.designkit.org/resources/1?utm_medium=ApproachPage&amp;utm_source=www.ideo.org&amp;utm_campaign=FGButton" TargetMode="External"/><Relationship Id="rId5" Type="http://schemas.openxmlformats.org/officeDocument/2006/relationships/tags" Target="../tags/tag72.xml"/><Relationship Id="rId10" Type="http://schemas.openxmlformats.org/officeDocument/2006/relationships/image" Target="../media/image147.png"/><Relationship Id="rId4" Type="http://schemas.openxmlformats.org/officeDocument/2006/relationships/tags" Target="../tags/tag71.xml"/><Relationship Id="rId9"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image" Target="../media/image151.jpe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150.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slideLayout" Target="../slideLayouts/slideLayout2.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t-br/@oleg-magni?utm_content=attributionCopyText&amp;utm_medium=referral&amp;utm_source=pexels"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pexels.com/pt-br/foto/mac-book-pro-2764678/?utm_content=attributionCopyText&amp;utm_medium=referral&amp;utm_source=pexel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tags" Target="../tags/tag88.xml"/><Relationship Id="rId7"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9" Type="http://schemas.openxmlformats.org/officeDocument/2006/relationships/hyperlink" Target="https://www.mrdheo.com/"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tags" Target="../tags/tag94.xml"/><Relationship Id="rId7" Type="http://schemas.openxmlformats.org/officeDocument/2006/relationships/image" Target="../media/image154.jpe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5.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hyperlink" Target="https://www.vhils.com/" TargetMode="External"/></Relationships>
</file>

<file path=ppt/slides/_rels/slide32.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hyperlink" Target="https://www.eminentproject.eu/step-3/" TargetMode="Externa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slideLayout" Target="../slideLayouts/slideLayout2.xml"/><Relationship Id="rId2" Type="http://schemas.openxmlformats.org/officeDocument/2006/relationships/tags" Target="../tags/tag98.xml"/><Relationship Id="rId16" Type="http://schemas.openxmlformats.org/officeDocument/2006/relationships/image" Target="../media/image158.pn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5" Type="http://schemas.openxmlformats.org/officeDocument/2006/relationships/image" Target="../media/image157.png"/><Relationship Id="rId10" Type="http://schemas.openxmlformats.org/officeDocument/2006/relationships/tags" Target="../tags/tag106.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image" Target="../media/image156.jpeg"/></Relationships>
</file>

<file path=ppt/slides/_rels/slide33.xml.rels><?xml version="1.0" encoding="UTF-8" standalone="yes"?>
<Relationships xmlns="http://schemas.openxmlformats.org/package/2006/relationships"><Relationship Id="rId8" Type="http://schemas.openxmlformats.org/officeDocument/2006/relationships/tags" Target="../tags/tag115.xml"/><Relationship Id="rId13" Type="http://schemas.openxmlformats.org/officeDocument/2006/relationships/image" Target="../media/image159.jpeg"/><Relationship Id="rId3" Type="http://schemas.openxmlformats.org/officeDocument/2006/relationships/tags" Target="../tags/tag110.xml"/><Relationship Id="rId7" Type="http://schemas.openxmlformats.org/officeDocument/2006/relationships/tags" Target="../tags/tag114.xml"/><Relationship Id="rId12"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tags" Target="../tags/tag118.xml"/><Relationship Id="rId5" Type="http://schemas.openxmlformats.org/officeDocument/2006/relationships/tags" Target="../tags/tag112.xml"/><Relationship Id="rId15" Type="http://schemas.openxmlformats.org/officeDocument/2006/relationships/image" Target="../media/image161.png"/><Relationship Id="rId10" Type="http://schemas.openxmlformats.org/officeDocument/2006/relationships/tags" Target="../tags/tag117.xml"/><Relationship Id="rId4" Type="http://schemas.openxmlformats.org/officeDocument/2006/relationships/tags" Target="../tags/tag111.xml"/><Relationship Id="rId9" Type="http://schemas.openxmlformats.org/officeDocument/2006/relationships/tags" Target="../tags/tag116.xml"/><Relationship Id="rId14" Type="http://schemas.openxmlformats.org/officeDocument/2006/relationships/image" Target="../media/image160.jpeg"/></Relationships>
</file>

<file path=ppt/slides/_rels/slide34.xml.rels><?xml version="1.0" encoding="UTF-8" standalone="yes"?>
<Relationships xmlns="http://schemas.openxmlformats.org/package/2006/relationships"><Relationship Id="rId26" Type="http://schemas.openxmlformats.org/officeDocument/2006/relationships/tags" Target="../tags/tag144.xml"/><Relationship Id="rId21" Type="http://schemas.openxmlformats.org/officeDocument/2006/relationships/tags" Target="../tags/tag139.xml"/><Relationship Id="rId42" Type="http://schemas.openxmlformats.org/officeDocument/2006/relationships/tags" Target="../tags/tag160.xml"/><Relationship Id="rId47" Type="http://schemas.openxmlformats.org/officeDocument/2006/relationships/tags" Target="../tags/tag165.xml"/><Relationship Id="rId63" Type="http://schemas.openxmlformats.org/officeDocument/2006/relationships/image" Target="../media/image62.png"/><Relationship Id="rId68" Type="http://schemas.openxmlformats.org/officeDocument/2006/relationships/image" Target="../media/image67.png"/><Relationship Id="rId84" Type="http://schemas.openxmlformats.org/officeDocument/2006/relationships/image" Target="../media/image166.png"/><Relationship Id="rId16" Type="http://schemas.openxmlformats.org/officeDocument/2006/relationships/tags" Target="../tags/tag134.xml"/><Relationship Id="rId11" Type="http://schemas.openxmlformats.org/officeDocument/2006/relationships/tags" Target="../tags/tag129.xml"/><Relationship Id="rId32" Type="http://schemas.openxmlformats.org/officeDocument/2006/relationships/tags" Target="../tags/tag150.xml"/><Relationship Id="rId37" Type="http://schemas.openxmlformats.org/officeDocument/2006/relationships/tags" Target="../tags/tag155.xml"/><Relationship Id="rId53" Type="http://schemas.openxmlformats.org/officeDocument/2006/relationships/image" Target="../media/image162.png"/><Relationship Id="rId58" Type="http://schemas.openxmlformats.org/officeDocument/2006/relationships/image" Target="../media/image57.png"/><Relationship Id="rId74" Type="http://schemas.openxmlformats.org/officeDocument/2006/relationships/image" Target="../media/image73.png"/><Relationship Id="rId79" Type="http://schemas.openxmlformats.org/officeDocument/2006/relationships/image" Target="../media/image165.png"/><Relationship Id="rId5" Type="http://schemas.openxmlformats.org/officeDocument/2006/relationships/tags" Target="../tags/tag123.xml"/><Relationship Id="rId19" Type="http://schemas.openxmlformats.org/officeDocument/2006/relationships/tags" Target="../tags/tag13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tags" Target="../tags/tag145.xml"/><Relationship Id="rId30" Type="http://schemas.openxmlformats.org/officeDocument/2006/relationships/tags" Target="../tags/tag148.xml"/><Relationship Id="rId35" Type="http://schemas.openxmlformats.org/officeDocument/2006/relationships/tags" Target="../tags/tag153.xml"/><Relationship Id="rId43" Type="http://schemas.openxmlformats.org/officeDocument/2006/relationships/tags" Target="../tags/tag161.xml"/><Relationship Id="rId48" Type="http://schemas.openxmlformats.org/officeDocument/2006/relationships/tags" Target="../tags/tag166.xml"/><Relationship Id="rId56" Type="http://schemas.openxmlformats.org/officeDocument/2006/relationships/image" Target="../media/image55.png"/><Relationship Id="rId64" Type="http://schemas.openxmlformats.org/officeDocument/2006/relationships/image" Target="../media/image63.png"/><Relationship Id="rId69" Type="http://schemas.openxmlformats.org/officeDocument/2006/relationships/image" Target="../media/image68.png"/><Relationship Id="rId77" Type="http://schemas.openxmlformats.org/officeDocument/2006/relationships/image" Target="../media/image76.png"/><Relationship Id="rId8" Type="http://schemas.openxmlformats.org/officeDocument/2006/relationships/tags" Target="../tags/tag126.xml"/><Relationship Id="rId51" Type="http://schemas.openxmlformats.org/officeDocument/2006/relationships/tags" Target="../tags/tag169.xml"/><Relationship Id="rId72" Type="http://schemas.openxmlformats.org/officeDocument/2006/relationships/image" Target="../media/image71.png"/><Relationship Id="rId80" Type="http://schemas.openxmlformats.org/officeDocument/2006/relationships/image" Target="../media/image78.png"/><Relationship Id="rId85" Type="http://schemas.openxmlformats.org/officeDocument/2006/relationships/image" Target="../media/image167.png"/><Relationship Id="rId3" Type="http://schemas.openxmlformats.org/officeDocument/2006/relationships/tags" Target="../tags/tag121.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tags" Target="../tags/tag151.xml"/><Relationship Id="rId38" Type="http://schemas.openxmlformats.org/officeDocument/2006/relationships/tags" Target="../tags/tag156.xml"/><Relationship Id="rId46" Type="http://schemas.openxmlformats.org/officeDocument/2006/relationships/tags" Target="../tags/tag164.xml"/><Relationship Id="rId59" Type="http://schemas.openxmlformats.org/officeDocument/2006/relationships/image" Target="../media/image58.png"/><Relationship Id="rId67" Type="http://schemas.openxmlformats.org/officeDocument/2006/relationships/image" Target="../media/image66.png"/><Relationship Id="rId20" Type="http://schemas.openxmlformats.org/officeDocument/2006/relationships/tags" Target="../tags/tag138.xml"/><Relationship Id="rId41" Type="http://schemas.openxmlformats.org/officeDocument/2006/relationships/tags" Target="../tags/tag159.xml"/><Relationship Id="rId54" Type="http://schemas.openxmlformats.org/officeDocument/2006/relationships/image" Target="../media/image163.png"/><Relationship Id="rId62" Type="http://schemas.openxmlformats.org/officeDocument/2006/relationships/image" Target="../media/image61.png"/><Relationship Id="rId70" Type="http://schemas.openxmlformats.org/officeDocument/2006/relationships/image" Target="../media/image69.png"/><Relationship Id="rId75" Type="http://schemas.openxmlformats.org/officeDocument/2006/relationships/image" Target="../media/image74.png"/><Relationship Id="rId83" Type="http://schemas.openxmlformats.org/officeDocument/2006/relationships/image" Target="../media/image81.png"/><Relationship Id="rId1" Type="http://schemas.openxmlformats.org/officeDocument/2006/relationships/tags" Target="../tags/tag119.xml"/><Relationship Id="rId6" Type="http://schemas.openxmlformats.org/officeDocument/2006/relationships/tags" Target="../tags/tag124.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tags" Target="../tags/tag146.xml"/><Relationship Id="rId36" Type="http://schemas.openxmlformats.org/officeDocument/2006/relationships/tags" Target="../tags/tag154.xml"/><Relationship Id="rId49" Type="http://schemas.openxmlformats.org/officeDocument/2006/relationships/tags" Target="../tags/tag167.xml"/><Relationship Id="rId57" Type="http://schemas.openxmlformats.org/officeDocument/2006/relationships/image" Target="../media/image56.png"/><Relationship Id="rId10" Type="http://schemas.openxmlformats.org/officeDocument/2006/relationships/tags" Target="../tags/tag128.xml"/><Relationship Id="rId31" Type="http://schemas.openxmlformats.org/officeDocument/2006/relationships/tags" Target="../tags/tag149.xml"/><Relationship Id="rId44" Type="http://schemas.openxmlformats.org/officeDocument/2006/relationships/tags" Target="../tags/tag162.xml"/><Relationship Id="rId52" Type="http://schemas.openxmlformats.org/officeDocument/2006/relationships/slideLayout" Target="../slideLayouts/slideLayout5.xml"/><Relationship Id="rId60" Type="http://schemas.openxmlformats.org/officeDocument/2006/relationships/image" Target="../media/image59.png"/><Relationship Id="rId65" Type="http://schemas.openxmlformats.org/officeDocument/2006/relationships/image" Target="../media/image64.png"/><Relationship Id="rId73" Type="http://schemas.openxmlformats.org/officeDocument/2006/relationships/image" Target="../media/image72.png"/><Relationship Id="rId78" Type="http://schemas.openxmlformats.org/officeDocument/2006/relationships/image" Target="../media/image77.png"/><Relationship Id="rId81" Type="http://schemas.openxmlformats.org/officeDocument/2006/relationships/image" Target="../media/image79.png"/><Relationship Id="rId4" Type="http://schemas.openxmlformats.org/officeDocument/2006/relationships/tags" Target="../tags/tag122.xml"/><Relationship Id="rId9" Type="http://schemas.openxmlformats.org/officeDocument/2006/relationships/tags" Target="../tags/tag127.xml"/><Relationship Id="rId13" Type="http://schemas.openxmlformats.org/officeDocument/2006/relationships/tags" Target="../tags/tag131.xml"/><Relationship Id="rId18" Type="http://schemas.openxmlformats.org/officeDocument/2006/relationships/tags" Target="../tags/tag136.xml"/><Relationship Id="rId39" Type="http://schemas.openxmlformats.org/officeDocument/2006/relationships/tags" Target="../tags/tag157.xml"/><Relationship Id="rId34" Type="http://schemas.openxmlformats.org/officeDocument/2006/relationships/tags" Target="../tags/tag152.xml"/><Relationship Id="rId50" Type="http://schemas.openxmlformats.org/officeDocument/2006/relationships/tags" Target="../tags/tag168.xml"/><Relationship Id="rId55" Type="http://schemas.openxmlformats.org/officeDocument/2006/relationships/image" Target="../media/image164.png"/><Relationship Id="rId76" Type="http://schemas.openxmlformats.org/officeDocument/2006/relationships/image" Target="../media/image75.png"/><Relationship Id="rId7" Type="http://schemas.openxmlformats.org/officeDocument/2006/relationships/tags" Target="../tags/tag125.xml"/><Relationship Id="rId71" Type="http://schemas.openxmlformats.org/officeDocument/2006/relationships/image" Target="../media/image70.png"/><Relationship Id="rId2" Type="http://schemas.openxmlformats.org/officeDocument/2006/relationships/tags" Target="../tags/tag120.xml"/><Relationship Id="rId29" Type="http://schemas.openxmlformats.org/officeDocument/2006/relationships/tags" Target="../tags/tag147.xml"/><Relationship Id="rId24" Type="http://schemas.openxmlformats.org/officeDocument/2006/relationships/tags" Target="../tags/tag142.xml"/><Relationship Id="rId40" Type="http://schemas.openxmlformats.org/officeDocument/2006/relationships/tags" Target="../tags/tag158.xml"/><Relationship Id="rId45" Type="http://schemas.openxmlformats.org/officeDocument/2006/relationships/tags" Target="../tags/tag163.xml"/><Relationship Id="rId66" Type="http://schemas.openxmlformats.org/officeDocument/2006/relationships/image" Target="../media/image65.png"/><Relationship Id="rId61" Type="http://schemas.openxmlformats.org/officeDocument/2006/relationships/image" Target="../media/image60.png"/><Relationship Id="rId82"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tags" Target="../tags/tag177.xml"/><Relationship Id="rId3" Type="http://schemas.openxmlformats.org/officeDocument/2006/relationships/tags" Target="../tags/tag172.xml"/><Relationship Id="rId7" Type="http://schemas.openxmlformats.org/officeDocument/2006/relationships/tags" Target="../tags/tag17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5" Type="http://schemas.openxmlformats.org/officeDocument/2006/relationships/tags" Target="../tags/tag174.xml"/><Relationship Id="rId10" Type="http://schemas.openxmlformats.org/officeDocument/2006/relationships/image" Target="../media/image168.png"/><Relationship Id="rId4" Type="http://schemas.openxmlformats.org/officeDocument/2006/relationships/tags" Target="../tags/tag173.xml"/><Relationship Id="rId9"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3" Type="http://schemas.openxmlformats.org/officeDocument/2006/relationships/tags" Target="../tags/tag190.xml"/><Relationship Id="rId18" Type="http://schemas.openxmlformats.org/officeDocument/2006/relationships/tags" Target="../tags/tag195.xml"/><Relationship Id="rId26" Type="http://schemas.openxmlformats.org/officeDocument/2006/relationships/tags" Target="../tags/tag203.xml"/><Relationship Id="rId39" Type="http://schemas.openxmlformats.org/officeDocument/2006/relationships/image" Target="../media/image83.png"/><Relationship Id="rId21" Type="http://schemas.openxmlformats.org/officeDocument/2006/relationships/tags" Target="../tags/tag198.xml"/><Relationship Id="rId34" Type="http://schemas.openxmlformats.org/officeDocument/2006/relationships/image" Target="../media/image101.png"/><Relationship Id="rId42" Type="http://schemas.openxmlformats.org/officeDocument/2006/relationships/image" Target="../media/image86.png"/><Relationship Id="rId47" Type="http://schemas.openxmlformats.org/officeDocument/2006/relationships/image" Target="../media/image90.png"/><Relationship Id="rId50" Type="http://schemas.openxmlformats.org/officeDocument/2006/relationships/image" Target="../media/image93.png"/><Relationship Id="rId55" Type="http://schemas.openxmlformats.org/officeDocument/2006/relationships/image" Target="../media/image98.png"/><Relationship Id="rId7" Type="http://schemas.openxmlformats.org/officeDocument/2006/relationships/tags" Target="../tags/tag184.xml"/><Relationship Id="rId2" Type="http://schemas.openxmlformats.org/officeDocument/2006/relationships/tags" Target="../tags/tag179.xml"/><Relationship Id="rId16" Type="http://schemas.openxmlformats.org/officeDocument/2006/relationships/tags" Target="../tags/tag193.xml"/><Relationship Id="rId29" Type="http://schemas.openxmlformats.org/officeDocument/2006/relationships/tags" Target="../tags/tag206.xml"/><Relationship Id="rId11" Type="http://schemas.openxmlformats.org/officeDocument/2006/relationships/tags" Target="../tags/tag188.xml"/><Relationship Id="rId24" Type="http://schemas.openxmlformats.org/officeDocument/2006/relationships/tags" Target="../tags/tag201.xml"/><Relationship Id="rId32" Type="http://schemas.openxmlformats.org/officeDocument/2006/relationships/slideLayout" Target="../slideLayouts/slideLayout2.xml"/><Relationship Id="rId37" Type="http://schemas.openxmlformats.org/officeDocument/2006/relationships/image" Target="../media/image121.png"/><Relationship Id="rId40" Type="http://schemas.openxmlformats.org/officeDocument/2006/relationships/image" Target="../media/image84.png"/><Relationship Id="rId45" Type="http://schemas.openxmlformats.org/officeDocument/2006/relationships/image" Target="../media/image89.png"/><Relationship Id="rId53" Type="http://schemas.openxmlformats.org/officeDocument/2006/relationships/image" Target="../media/image96.png"/><Relationship Id="rId5" Type="http://schemas.openxmlformats.org/officeDocument/2006/relationships/tags" Target="../tags/tag182.xml"/><Relationship Id="rId10" Type="http://schemas.openxmlformats.org/officeDocument/2006/relationships/tags" Target="../tags/tag187.xml"/><Relationship Id="rId19" Type="http://schemas.openxmlformats.org/officeDocument/2006/relationships/tags" Target="../tags/tag196.xml"/><Relationship Id="rId31" Type="http://schemas.openxmlformats.org/officeDocument/2006/relationships/tags" Target="../tags/tag208.xml"/><Relationship Id="rId44" Type="http://schemas.openxmlformats.org/officeDocument/2006/relationships/image" Target="../media/image88.png"/><Relationship Id="rId52" Type="http://schemas.openxmlformats.org/officeDocument/2006/relationships/image" Target="../media/image95.png"/><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tags" Target="../tags/tag191.xml"/><Relationship Id="rId22" Type="http://schemas.openxmlformats.org/officeDocument/2006/relationships/tags" Target="../tags/tag199.xml"/><Relationship Id="rId27" Type="http://schemas.openxmlformats.org/officeDocument/2006/relationships/tags" Target="../tags/tag204.xml"/><Relationship Id="rId30" Type="http://schemas.openxmlformats.org/officeDocument/2006/relationships/tags" Target="../tags/tag207.xml"/><Relationship Id="rId35" Type="http://schemas.openxmlformats.org/officeDocument/2006/relationships/image" Target="../media/image119.png"/><Relationship Id="rId43" Type="http://schemas.openxmlformats.org/officeDocument/2006/relationships/image" Target="../media/image87.png"/><Relationship Id="rId48" Type="http://schemas.openxmlformats.org/officeDocument/2006/relationships/image" Target="../media/image91.png"/><Relationship Id="rId8" Type="http://schemas.openxmlformats.org/officeDocument/2006/relationships/tags" Target="../tags/tag185.xml"/><Relationship Id="rId51" Type="http://schemas.openxmlformats.org/officeDocument/2006/relationships/image" Target="../media/image94.png"/><Relationship Id="rId3" Type="http://schemas.openxmlformats.org/officeDocument/2006/relationships/tags" Target="../tags/tag180.xml"/><Relationship Id="rId12" Type="http://schemas.openxmlformats.org/officeDocument/2006/relationships/tags" Target="../tags/tag189.xml"/><Relationship Id="rId17" Type="http://schemas.openxmlformats.org/officeDocument/2006/relationships/tags" Target="../tags/tag194.xml"/><Relationship Id="rId25" Type="http://schemas.openxmlformats.org/officeDocument/2006/relationships/tags" Target="../tags/tag202.xml"/><Relationship Id="rId33" Type="http://schemas.openxmlformats.org/officeDocument/2006/relationships/image" Target="../media/image100.png"/><Relationship Id="rId38" Type="http://schemas.openxmlformats.org/officeDocument/2006/relationships/image" Target="../media/image82.png"/><Relationship Id="rId46" Type="http://schemas.openxmlformats.org/officeDocument/2006/relationships/image" Target="../media/image99.png"/><Relationship Id="rId20" Type="http://schemas.openxmlformats.org/officeDocument/2006/relationships/tags" Target="../tags/tag197.xml"/><Relationship Id="rId41" Type="http://schemas.openxmlformats.org/officeDocument/2006/relationships/image" Target="../media/image85.png"/><Relationship Id="rId54" Type="http://schemas.openxmlformats.org/officeDocument/2006/relationships/image" Target="../media/image97.png"/><Relationship Id="rId1" Type="http://schemas.openxmlformats.org/officeDocument/2006/relationships/tags" Target="../tags/tag178.xml"/><Relationship Id="rId6" Type="http://schemas.openxmlformats.org/officeDocument/2006/relationships/tags" Target="../tags/tag183.xml"/><Relationship Id="rId15" Type="http://schemas.openxmlformats.org/officeDocument/2006/relationships/tags" Target="../tags/tag192.xml"/><Relationship Id="rId23" Type="http://schemas.openxmlformats.org/officeDocument/2006/relationships/tags" Target="../tags/tag200.xml"/><Relationship Id="rId28" Type="http://schemas.openxmlformats.org/officeDocument/2006/relationships/tags" Target="../tags/tag205.xml"/><Relationship Id="rId36" Type="http://schemas.openxmlformats.org/officeDocument/2006/relationships/image" Target="../media/image120.png"/><Relationship Id="rId49" Type="http://schemas.openxmlformats.org/officeDocument/2006/relationships/image" Target="../media/image92.png"/></Relationships>
</file>

<file path=ppt/slides/_rels/slide37.xml.rels><?xml version="1.0" encoding="UTF-8" standalone="yes"?>
<Relationships xmlns="http://schemas.openxmlformats.org/package/2006/relationships"><Relationship Id="rId13" Type="http://schemas.openxmlformats.org/officeDocument/2006/relationships/tags" Target="../tags/tag221.xml"/><Relationship Id="rId18" Type="http://schemas.openxmlformats.org/officeDocument/2006/relationships/tags" Target="../tags/tag226.xml"/><Relationship Id="rId26" Type="http://schemas.openxmlformats.org/officeDocument/2006/relationships/tags" Target="../tags/tag234.xml"/><Relationship Id="rId39" Type="http://schemas.openxmlformats.org/officeDocument/2006/relationships/image" Target="../media/image82.png"/><Relationship Id="rId21" Type="http://schemas.openxmlformats.org/officeDocument/2006/relationships/tags" Target="../tags/tag229.xml"/><Relationship Id="rId34" Type="http://schemas.openxmlformats.org/officeDocument/2006/relationships/image" Target="../media/image100.png"/><Relationship Id="rId42" Type="http://schemas.openxmlformats.org/officeDocument/2006/relationships/image" Target="../media/image85.png"/><Relationship Id="rId47" Type="http://schemas.openxmlformats.org/officeDocument/2006/relationships/image" Target="../media/image99.png"/><Relationship Id="rId50" Type="http://schemas.openxmlformats.org/officeDocument/2006/relationships/image" Target="../media/image92.png"/><Relationship Id="rId55" Type="http://schemas.openxmlformats.org/officeDocument/2006/relationships/image" Target="../media/image97.png"/><Relationship Id="rId7" Type="http://schemas.openxmlformats.org/officeDocument/2006/relationships/tags" Target="../tags/tag215.xml"/><Relationship Id="rId2" Type="http://schemas.openxmlformats.org/officeDocument/2006/relationships/tags" Target="../tags/tag210.xml"/><Relationship Id="rId16" Type="http://schemas.openxmlformats.org/officeDocument/2006/relationships/tags" Target="../tags/tag224.xml"/><Relationship Id="rId29" Type="http://schemas.openxmlformats.org/officeDocument/2006/relationships/tags" Target="../tags/tag237.xml"/><Relationship Id="rId11" Type="http://schemas.openxmlformats.org/officeDocument/2006/relationships/tags" Target="../tags/tag219.xml"/><Relationship Id="rId24" Type="http://schemas.openxmlformats.org/officeDocument/2006/relationships/tags" Target="../tags/tag232.xml"/><Relationship Id="rId32" Type="http://schemas.openxmlformats.org/officeDocument/2006/relationships/slideLayout" Target="../slideLayouts/slideLayout2.xml"/><Relationship Id="rId37" Type="http://schemas.openxmlformats.org/officeDocument/2006/relationships/image" Target="../media/image120.png"/><Relationship Id="rId40" Type="http://schemas.openxmlformats.org/officeDocument/2006/relationships/image" Target="../media/image83.png"/><Relationship Id="rId45" Type="http://schemas.openxmlformats.org/officeDocument/2006/relationships/image" Target="../media/image88.png"/><Relationship Id="rId53" Type="http://schemas.openxmlformats.org/officeDocument/2006/relationships/image" Target="../media/image95.png"/><Relationship Id="rId5" Type="http://schemas.openxmlformats.org/officeDocument/2006/relationships/tags" Target="../tags/tag213.xml"/><Relationship Id="rId10" Type="http://schemas.openxmlformats.org/officeDocument/2006/relationships/tags" Target="../tags/tag218.xml"/><Relationship Id="rId19" Type="http://schemas.openxmlformats.org/officeDocument/2006/relationships/tags" Target="../tags/tag227.xml"/><Relationship Id="rId31" Type="http://schemas.openxmlformats.org/officeDocument/2006/relationships/tags" Target="../tags/tag239.xml"/><Relationship Id="rId44" Type="http://schemas.openxmlformats.org/officeDocument/2006/relationships/image" Target="../media/image87.png"/><Relationship Id="rId52" Type="http://schemas.openxmlformats.org/officeDocument/2006/relationships/image" Target="../media/image94.png"/><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 Id="rId22" Type="http://schemas.openxmlformats.org/officeDocument/2006/relationships/tags" Target="../tags/tag230.xml"/><Relationship Id="rId27" Type="http://schemas.openxmlformats.org/officeDocument/2006/relationships/tags" Target="../tags/tag235.xml"/><Relationship Id="rId30" Type="http://schemas.openxmlformats.org/officeDocument/2006/relationships/tags" Target="../tags/tag238.xml"/><Relationship Id="rId35" Type="http://schemas.openxmlformats.org/officeDocument/2006/relationships/image" Target="../media/image101.png"/><Relationship Id="rId43" Type="http://schemas.openxmlformats.org/officeDocument/2006/relationships/image" Target="../media/image86.png"/><Relationship Id="rId48" Type="http://schemas.openxmlformats.org/officeDocument/2006/relationships/image" Target="../media/image90.png"/><Relationship Id="rId56" Type="http://schemas.openxmlformats.org/officeDocument/2006/relationships/image" Target="../media/image98.png"/><Relationship Id="rId8" Type="http://schemas.openxmlformats.org/officeDocument/2006/relationships/tags" Target="../tags/tag216.xml"/><Relationship Id="rId51" Type="http://schemas.openxmlformats.org/officeDocument/2006/relationships/image" Target="../media/image93.png"/><Relationship Id="rId3" Type="http://schemas.openxmlformats.org/officeDocument/2006/relationships/tags" Target="../tags/tag211.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tags" Target="../tags/tag233.xml"/><Relationship Id="rId33" Type="http://schemas.microsoft.com/office/2018/10/relationships/comments" Target="../comments/modernComment_12F_D05056A6.xml"/><Relationship Id="rId38" Type="http://schemas.openxmlformats.org/officeDocument/2006/relationships/image" Target="../media/image121.png"/><Relationship Id="rId46" Type="http://schemas.openxmlformats.org/officeDocument/2006/relationships/image" Target="../media/image89.png"/><Relationship Id="rId20" Type="http://schemas.openxmlformats.org/officeDocument/2006/relationships/tags" Target="../tags/tag228.xml"/><Relationship Id="rId41" Type="http://schemas.openxmlformats.org/officeDocument/2006/relationships/image" Target="../media/image84.png"/><Relationship Id="rId54" Type="http://schemas.openxmlformats.org/officeDocument/2006/relationships/image" Target="../media/image96.png"/><Relationship Id="rId1" Type="http://schemas.openxmlformats.org/officeDocument/2006/relationships/tags" Target="../tags/tag209.xml"/><Relationship Id="rId6" Type="http://schemas.openxmlformats.org/officeDocument/2006/relationships/tags" Target="../tags/tag214.xml"/><Relationship Id="rId15" Type="http://schemas.openxmlformats.org/officeDocument/2006/relationships/tags" Target="../tags/tag223.xml"/><Relationship Id="rId23" Type="http://schemas.openxmlformats.org/officeDocument/2006/relationships/tags" Target="../tags/tag231.xml"/><Relationship Id="rId28" Type="http://schemas.openxmlformats.org/officeDocument/2006/relationships/tags" Target="../tags/tag236.xml"/><Relationship Id="rId36" Type="http://schemas.openxmlformats.org/officeDocument/2006/relationships/image" Target="../media/image119.png"/><Relationship Id="rId49"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0.xml"/></Relationships>
</file>

<file path=ppt/slides/_rels/slide39.xml.rels><?xml version="1.0" encoding="UTF-8" standalone="yes"?>
<Relationships xmlns="http://schemas.openxmlformats.org/package/2006/relationships"><Relationship Id="rId13" Type="http://schemas.openxmlformats.org/officeDocument/2006/relationships/tags" Target="../tags/tag253.xml"/><Relationship Id="rId18" Type="http://schemas.openxmlformats.org/officeDocument/2006/relationships/tags" Target="../tags/tag258.xml"/><Relationship Id="rId26" Type="http://schemas.openxmlformats.org/officeDocument/2006/relationships/tags" Target="../tags/tag266.xml"/><Relationship Id="rId39" Type="http://schemas.openxmlformats.org/officeDocument/2006/relationships/image" Target="../media/image169.png"/><Relationship Id="rId21" Type="http://schemas.openxmlformats.org/officeDocument/2006/relationships/tags" Target="../tags/tag261.xml"/><Relationship Id="rId34" Type="http://schemas.openxmlformats.org/officeDocument/2006/relationships/tags" Target="../tags/tag274.xml"/><Relationship Id="rId7" Type="http://schemas.openxmlformats.org/officeDocument/2006/relationships/tags" Target="../tags/tag247.xml"/><Relationship Id="rId2" Type="http://schemas.openxmlformats.org/officeDocument/2006/relationships/tags" Target="../tags/tag242.xml"/><Relationship Id="rId16" Type="http://schemas.openxmlformats.org/officeDocument/2006/relationships/tags" Target="../tags/tag256.xml"/><Relationship Id="rId20" Type="http://schemas.openxmlformats.org/officeDocument/2006/relationships/tags" Target="../tags/tag260.xml"/><Relationship Id="rId29" Type="http://schemas.openxmlformats.org/officeDocument/2006/relationships/tags" Target="../tags/tag269.xml"/><Relationship Id="rId41" Type="http://schemas.openxmlformats.org/officeDocument/2006/relationships/image" Target="../media/image5.jpeg"/><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tags" Target="../tags/tag251.xml"/><Relationship Id="rId24" Type="http://schemas.openxmlformats.org/officeDocument/2006/relationships/tags" Target="../tags/tag264.xml"/><Relationship Id="rId32" Type="http://schemas.openxmlformats.org/officeDocument/2006/relationships/tags" Target="../tags/tag272.xml"/><Relationship Id="rId37" Type="http://schemas.openxmlformats.org/officeDocument/2006/relationships/hyperlink" Target="https://www.street-culture.eu/" TargetMode="External"/><Relationship Id="rId40" Type="http://schemas.openxmlformats.org/officeDocument/2006/relationships/image" Target="../media/image170.png"/><Relationship Id="rId5" Type="http://schemas.openxmlformats.org/officeDocument/2006/relationships/tags" Target="../tags/tag245.xml"/><Relationship Id="rId15" Type="http://schemas.openxmlformats.org/officeDocument/2006/relationships/tags" Target="../tags/tag255.xml"/><Relationship Id="rId23" Type="http://schemas.openxmlformats.org/officeDocument/2006/relationships/tags" Target="../tags/tag263.xml"/><Relationship Id="rId28" Type="http://schemas.openxmlformats.org/officeDocument/2006/relationships/tags" Target="../tags/tag268.xml"/><Relationship Id="rId36" Type="http://schemas.openxmlformats.org/officeDocument/2006/relationships/notesSlide" Target="../notesSlides/notesSlide1.xml"/><Relationship Id="rId10" Type="http://schemas.openxmlformats.org/officeDocument/2006/relationships/tags" Target="../tags/tag250.xml"/><Relationship Id="rId19" Type="http://schemas.openxmlformats.org/officeDocument/2006/relationships/tags" Target="../tags/tag259.xml"/><Relationship Id="rId31" Type="http://schemas.openxmlformats.org/officeDocument/2006/relationships/tags" Target="../tags/tag271.xml"/><Relationship Id="rId4" Type="http://schemas.openxmlformats.org/officeDocument/2006/relationships/tags" Target="../tags/tag244.xml"/><Relationship Id="rId9" Type="http://schemas.openxmlformats.org/officeDocument/2006/relationships/tags" Target="../tags/tag249.xml"/><Relationship Id="rId14" Type="http://schemas.openxmlformats.org/officeDocument/2006/relationships/tags" Target="../tags/tag254.xml"/><Relationship Id="rId22" Type="http://schemas.openxmlformats.org/officeDocument/2006/relationships/tags" Target="../tags/tag262.xml"/><Relationship Id="rId27" Type="http://schemas.openxmlformats.org/officeDocument/2006/relationships/tags" Target="../tags/tag267.xml"/><Relationship Id="rId30" Type="http://schemas.openxmlformats.org/officeDocument/2006/relationships/tags" Target="../tags/tag270.xml"/><Relationship Id="rId35" Type="http://schemas.openxmlformats.org/officeDocument/2006/relationships/slideLayout" Target="../slideLayouts/slideLayout5.xml"/><Relationship Id="rId8" Type="http://schemas.openxmlformats.org/officeDocument/2006/relationships/tags" Target="../tags/tag248.xml"/><Relationship Id="rId3" Type="http://schemas.openxmlformats.org/officeDocument/2006/relationships/tags" Target="../tags/tag243.xml"/><Relationship Id="rId12" Type="http://schemas.openxmlformats.org/officeDocument/2006/relationships/tags" Target="../tags/tag252.xml"/><Relationship Id="rId17" Type="http://schemas.openxmlformats.org/officeDocument/2006/relationships/tags" Target="../tags/tag257.xml"/><Relationship Id="rId25" Type="http://schemas.openxmlformats.org/officeDocument/2006/relationships/tags" Target="../tags/tag265.xml"/><Relationship Id="rId33" Type="http://schemas.openxmlformats.org/officeDocument/2006/relationships/tags" Target="../tags/tag273.xml"/><Relationship Id="rId38"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36.png"/><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41"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5" Type="http://schemas.openxmlformats.org/officeDocument/2006/relationships/image" Target="../media/image34.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39.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8" Type="http://schemas.openxmlformats.org/officeDocument/2006/relationships/image" Target="../media/image37.png"/><Relationship Id="rId3" Type="http://schemas.openxmlformats.org/officeDocument/2006/relationships/image" Target="../media/image32.png"/><Relationship Id="rId12" Type="http://schemas.openxmlformats.org/officeDocument/2006/relationships/image" Target="../media/image41.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3.png"/><Relationship Id="rId3" Type="http://schemas.openxmlformats.org/officeDocument/2006/relationships/image" Target="../media/image83.png"/><Relationship Id="rId21" Type="http://schemas.openxmlformats.org/officeDocument/2006/relationships/image" Target="../media/image100.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microsoft.com/office/2007/relationships/hdphoto" Target="../media/hdphoto1.wdp"/><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hyperlink" Target="https://thevisionworks.brillian-tassessments.com/Home/Index-/?responseCode=MjKtw%2bQiY9x7X%2byq%2fAeOKA%3d%3d" TargetMode="Externa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2.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80.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1.png"/><Relationship Id="rId27"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151509" cy="1674817"/>
          </a:xfrm>
          <a:prstGeom prst="rect">
            <a:avLst/>
          </a:prstGeom>
        </p:spPr>
        <p:txBody>
          <a:bodyPr vert="horz" wrap="square" lIns="0" tIns="12700" rIns="0" bIns="0" rtlCol="0">
            <a:noAutofit/>
          </a:bodyPr>
          <a:lstStyle/>
          <a:p>
            <a:pPr marL="297815" marR="5080" rtl="0">
              <a:lnSpc>
                <a:spcPct val="100000"/>
              </a:lnSpc>
              <a:spcBef>
                <a:spcPts val="100"/>
              </a:spcBef>
            </a:pPr>
            <a:r>
              <a:rPr lang="fr" sz="3600" b="0" i="0" u="none" strike="noStrike" spc="375" dirty="0">
                <a:highlight>
                  <a:srgbClr val="C0C0C0"/>
                </a:highlight>
                <a:latin typeface="Trebuchet MS"/>
              </a:rPr>
              <a:t>DÉVELOPPEMENT COMMERCIAL : Développement de produits/services et compréhension des clients du marché</a:t>
            </a:r>
            <a:endParaRPr lang="en-US" spc="265" dirty="0">
              <a:highlight>
                <a:srgbClr val="C0C0C0"/>
              </a:highlight>
            </a:endParaRPr>
          </a:p>
        </p:txBody>
      </p:sp>
      <p:grpSp>
        <p:nvGrpSpPr>
          <p:cNvPr id="3" name="object 3"/>
          <p:cNvGrpSpPr/>
          <p:nvPr/>
        </p:nvGrpSpPr>
        <p:grpSpPr>
          <a:xfrm>
            <a:off x="121919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noAutofit/>
            </a:bodyPr>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noAutofit/>
            </a:bodyPr>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noAutofit/>
            </a:bodyPr>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noAutofit/>
            </a:bodyPr>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noAutofit/>
            </a:bodyPr>
            <a:lstStyle/>
            <a:p>
              <a:endParaRPr/>
            </a:p>
          </p:txBody>
        </p:sp>
        <p:pic>
          <p:nvPicPr>
            <p:cNvPr id="9" name="object 9"/>
            <p:cNvPicPr/>
            <p:nvPr/>
          </p:nvPicPr>
          <p:blipFill>
            <a:blip r:embed="rId2"/>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noAutofit/>
            </a:bodyPr>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noAutofit/>
            </a:bodyPr>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noAutofit/>
            </a:bodyPr>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noAutofit/>
            </a:bodyPr>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noAutofit/>
            </a:bodyPr>
            <a:lstStyle/>
            <a:p>
              <a:endParaRPr/>
            </a:p>
          </p:txBody>
        </p:sp>
        <p:pic>
          <p:nvPicPr>
            <p:cNvPr id="15" name="object 15"/>
            <p:cNvPicPr/>
            <p:nvPr/>
          </p:nvPicPr>
          <p:blipFill>
            <a:blip r:embed="rId3"/>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noAutofit/>
            </a:bodyPr>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noAutofit/>
            </a:bodyPr>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noAutofit/>
            </a:bodyPr>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noAutofit/>
            </a:bodyPr>
            <a:lstStyle/>
            <a:p>
              <a:endParaRPr/>
            </a:p>
          </p:txBody>
        </p:sp>
      </p:grpSp>
      <p:sp>
        <p:nvSpPr>
          <p:cNvPr id="24" name="object 24"/>
          <p:cNvSpPr txBox="1"/>
          <p:nvPr/>
        </p:nvSpPr>
        <p:spPr>
          <a:xfrm>
            <a:off x="1447800" y="3683000"/>
            <a:ext cx="1600200"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80" dirty="0">
                <a:solidFill>
                  <a:srgbClr val="262626"/>
                </a:solidFill>
                <a:highlight>
                  <a:srgbClr val="000000">
                    <a:alpha val="0"/>
                  </a:srgbClr>
                </a:highlight>
                <a:latin typeface="Trebuchet MS"/>
                <a:cs typeface="Trebuchet MS"/>
              </a:rPr>
              <a:t>MODULE 3</a:t>
            </a:r>
            <a:endParaRPr sz="2400" dirty="0">
              <a:solidFill>
                <a:schemeClr val="tx1">
                  <a:lumMod val="85000"/>
                  <a:lumOff val="15000"/>
                </a:schemeClr>
              </a:solidFill>
              <a:latin typeface="Trebuchet MS"/>
              <a:cs typeface="Trebuchet MS"/>
            </a:endParaRPr>
          </a:p>
        </p:txBody>
      </p:sp>
      <p:sp>
        <p:nvSpPr>
          <p:cNvPr id="27" name="object 7">
            <a:extLst>
              <a:ext uri="{FF2B5EF4-FFF2-40B4-BE49-F238E27FC236}">
                <a16:creationId xmlns:a16="http://schemas.microsoft.com/office/drawing/2014/main" id="{0D616EDC-802E-0EB1-BA11-8EF53B2EE9EF}"/>
              </a:ext>
            </a:extLst>
          </p:cNvPr>
          <p:cNvSpPr txBox="1"/>
          <p:nvPr/>
        </p:nvSpPr>
        <p:spPr>
          <a:xfrm>
            <a:off x="27709" y="5715000"/>
            <a:ext cx="153888" cy="1956435"/>
          </a:xfrm>
          <a:prstGeom prst="rect">
            <a:avLst/>
          </a:prstGeom>
        </p:spPr>
        <p:txBody>
          <a:bodyPr vert="vert270" wrap="square" lIns="0" tIns="1270" rIns="0" bIns="0" rtlCol="0">
            <a:noAutofit/>
          </a:bodyPr>
          <a:lstStyle/>
          <a:p>
            <a:pPr rtl="0"/>
            <a:r>
              <a:rPr lang="fr" sz="1000" b="0" i="0" u="none" strike="noStrike">
                <a:solidFill>
                  <a:srgbClr val="1A1A1A"/>
                </a:solidFill>
                <a:highlight>
                  <a:srgbClr val="000000">
                    <a:alpha val="0"/>
                  </a:srgbClr>
                </a:highlight>
                <a:latin typeface="-apple-system"/>
              </a:rPr>
              <a:t>Photo par </a:t>
            </a:r>
            <a:r>
              <a:rPr lang="fr" sz="1000" b="0" i="0" u="none" strike="noStrike">
                <a:solidFill>
                  <a:srgbClr val="1A1A1A"/>
                </a:solidFill>
                <a:highlight>
                  <a:srgbClr val="000000">
                    <a:alpha val="0"/>
                  </a:srgbClr>
                </a:highlight>
                <a:latin typeface="-apple-system"/>
                <a:hlinkClick r:id="rId4">
                  <a:extLst>
                    <a:ext uri="{A12FA001-AC4F-418D-AE19-62706E023703}">
                      <ahyp:hlinkClr xmlns:ahyp="http://schemas.microsoft.com/office/drawing/2018/hyperlinkcolor" val="tx"/>
                    </a:ext>
                  </a:extLst>
                </a:hlinkClick>
              </a:rPr>
              <a:t>Arantxa Treva</a:t>
            </a:r>
            <a:r>
              <a:rPr lang="fr" sz="1000" b="0" i="0" u="none" strike="noStrike">
                <a:solidFill>
                  <a:srgbClr val="1A1A1A"/>
                </a:solidFill>
                <a:highlight>
                  <a:srgbClr val="000000">
                    <a:alpha val="0"/>
                  </a:srgbClr>
                </a:highlight>
                <a:latin typeface="-apple-system"/>
              </a:rPr>
              <a:t> sur </a:t>
            </a:r>
            <a:r>
              <a:rPr lang="fr" sz="1000" b="1" i="0" u="none" strike="noStrike">
                <a:solidFill>
                  <a:srgbClr val="1A1A1A"/>
                </a:solidFill>
                <a:highlight>
                  <a:srgbClr val="000000">
                    <a:alpha val="0"/>
                  </a:srgbClr>
                </a:highlight>
                <a:latin typeface="-apple-system"/>
                <a:hlinkClick r:id="rId5"/>
              </a:rPr>
              <a:t>Pexels</a:t>
            </a:r>
            <a:endParaRPr lang="en-US" sz="1000"/>
          </a:p>
        </p:txBody>
      </p:sp>
      <p:sp>
        <p:nvSpPr>
          <p:cNvPr id="22" name="TextBox 43">
            <a:extLst>
              <a:ext uri="{FF2B5EF4-FFF2-40B4-BE49-F238E27FC236}">
                <a16:creationId xmlns:a16="http://schemas.microsoft.com/office/drawing/2014/main" id="{EEC1B9FA-563C-7C41-B246-891793171AEF}"/>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25" name="Picture 44" descr="Graphical user interface, text, application&#10;&#10;Description automatically generated">
            <a:extLst>
              <a:ext uri="{FF2B5EF4-FFF2-40B4-BE49-F238E27FC236}">
                <a16:creationId xmlns:a16="http://schemas.microsoft.com/office/drawing/2014/main" id="{6EEB5AF2-F1A0-944A-AE4E-48137A1F02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9400" y="7437120"/>
            <a:ext cx="1141349" cy="23431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descr="Uma imagem com texto, cacho, vários&#10;&#10;Descrição gerada automaticamente">
            <a:extLst>
              <a:ext uri="{FF2B5EF4-FFF2-40B4-BE49-F238E27FC236}">
                <a16:creationId xmlns:a16="http://schemas.microsoft.com/office/drawing/2014/main" id="{E97DAE3F-C792-40C5-B983-E3840FA66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5848350" cy="7797800"/>
          </a:xfrm>
          <a:prstGeom prst="rect">
            <a:avLst/>
          </a:prstGeom>
        </p:spPr>
      </p:pic>
      <p:sp>
        <p:nvSpPr>
          <p:cNvPr id="9" name="object 4">
            <a:extLst>
              <a:ext uri="{FF2B5EF4-FFF2-40B4-BE49-F238E27FC236}">
                <a16:creationId xmlns:a16="http://schemas.microsoft.com/office/drawing/2014/main" id="{42D92801-D480-401C-A6EA-B8F156F83E1D}"/>
              </a:ext>
            </a:extLst>
          </p:cNvPr>
          <p:cNvSpPr/>
          <p:nvPr/>
        </p:nvSpPr>
        <p:spPr>
          <a:xfrm>
            <a:off x="4343400" y="558165"/>
            <a:ext cx="5521404" cy="4267200"/>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chemeClr val="tx1">
              <a:lumMod val="85000"/>
              <a:lumOff val="15000"/>
              <a:alpha val="60000"/>
            </a:schemeClr>
          </a:solidFill>
        </p:spPr>
        <p:txBody>
          <a:bodyPr wrap="square" lIns="0" tIns="0" rIns="0" bIns="0" rtlCol="0">
            <a:noAutofit/>
          </a:bodyPr>
          <a:lstStyle/>
          <a:p>
            <a:endParaRPr>
              <a:highlight>
                <a:srgbClr val="000000"/>
              </a:highlight>
            </a:endParaRPr>
          </a:p>
        </p:txBody>
      </p:sp>
      <p:sp>
        <p:nvSpPr>
          <p:cNvPr id="10" name="object 7">
            <a:extLst>
              <a:ext uri="{FF2B5EF4-FFF2-40B4-BE49-F238E27FC236}">
                <a16:creationId xmlns:a16="http://schemas.microsoft.com/office/drawing/2014/main" id="{AA2B1B04-3C7C-49C0-9022-53135CD2052B}"/>
              </a:ext>
            </a:extLst>
          </p:cNvPr>
          <p:cNvSpPr txBox="1"/>
          <p:nvPr/>
        </p:nvSpPr>
        <p:spPr>
          <a:xfrm>
            <a:off x="5874080" y="5765401"/>
            <a:ext cx="153888" cy="1956435"/>
          </a:xfrm>
          <a:prstGeom prst="rect">
            <a:avLst/>
          </a:prstGeom>
        </p:spPr>
        <p:txBody>
          <a:bodyPr vert="vert270" wrap="square" lIns="0" tIns="1270" rIns="0" bIns="0" rtlCol="0">
            <a:noAutofit/>
          </a:bodyPr>
          <a:lstStyle/>
          <a:p>
            <a:pPr rtl="0"/>
            <a:r>
              <a:rPr lang="fr" sz="1000" b="0" i="0" u="none" strike="noStrike">
                <a:solidFill>
                  <a:srgbClr val="1A1A1A"/>
                </a:solidFill>
                <a:highlight>
                  <a:srgbClr val="000000">
                    <a:alpha val="0"/>
                  </a:srgbClr>
                </a:highlight>
                <a:latin typeface="-apple-system"/>
              </a:rPr>
              <a:t>Photo par</a:t>
            </a:r>
            <a:r>
              <a:rPr lang="fr" sz="1000" b="1" i="0" u="none" strike="noStrike">
                <a:solidFill>
                  <a:srgbClr val="1A1A1A"/>
                </a:solidFill>
                <a:highlight>
                  <a:srgbClr val="000000">
                    <a:alpha val="0"/>
                  </a:srgbClr>
                </a:highlight>
                <a:latin typeface="-apple-system"/>
                <a:hlinkClick r:id="rId3"/>
              </a:rPr>
              <a:t> </a:t>
            </a:r>
            <a:r>
              <a:rPr lang="fr" sz="1000" b="0" i="0" u="none" strike="noStrike">
                <a:solidFill>
                  <a:srgbClr val="1A1A1A"/>
                </a:solidFill>
                <a:highlight>
                  <a:srgbClr val="000000">
                    <a:alpha val="0"/>
                  </a:srgbClr>
                </a:highlight>
                <a:latin typeface="-apple-system"/>
              </a:rPr>
              <a:t>Inga Seliverstova</a:t>
            </a:r>
            <a:r>
              <a:rPr lang="fr" sz="1000" b="1" i="0" u="none" strike="noStrike">
                <a:solidFill>
                  <a:srgbClr val="1A1A1A"/>
                </a:solidFill>
                <a:highlight>
                  <a:srgbClr val="000000">
                    <a:alpha val="0"/>
                  </a:srgbClr>
                </a:highlight>
                <a:latin typeface="-apple-system"/>
                <a:hlinkClick r:id="rId3"/>
              </a:rPr>
              <a:t> sur </a:t>
            </a:r>
            <a:r>
              <a:rPr lang="fr" sz="1000" b="1" i="0" u="none" strike="noStrike">
                <a:solidFill>
                  <a:srgbClr val="1A1A1A"/>
                </a:solidFill>
                <a:highlight>
                  <a:srgbClr val="000000">
                    <a:alpha val="0"/>
                  </a:srgbClr>
                </a:highlight>
                <a:latin typeface="-apple-system"/>
                <a:hlinkClick r:id="rId4"/>
              </a:rPr>
              <a:t>Pexels</a:t>
            </a:r>
            <a:endParaRPr lang="en-US" sz="1000"/>
          </a:p>
        </p:txBody>
      </p:sp>
      <p:sp>
        <p:nvSpPr>
          <p:cNvPr id="5" name="object 5"/>
          <p:cNvSpPr txBox="1"/>
          <p:nvPr/>
        </p:nvSpPr>
        <p:spPr>
          <a:xfrm>
            <a:off x="4762375" y="1339769"/>
            <a:ext cx="4508266" cy="3067506"/>
          </a:xfrm>
          <a:prstGeom prst="rect">
            <a:avLst/>
          </a:prstGeom>
        </p:spPr>
        <p:txBody>
          <a:bodyPr vert="horz" wrap="square" lIns="0" tIns="12700" rIns="0" bIns="0" rtlCol="0">
            <a:noAutofit/>
          </a:bodyPr>
          <a:lstStyle/>
          <a:p>
            <a:pPr marL="12700" marR="20955" rtl="0">
              <a:lnSpc>
                <a:spcPct val="100000"/>
              </a:lnSpc>
              <a:spcBef>
                <a:spcPts val="100"/>
              </a:spcBef>
            </a:pPr>
            <a:r>
              <a:rPr lang="fr" sz="1800" b="0" i="0" u="none" strike="noStrike" spc="25" dirty="0">
                <a:solidFill>
                  <a:srgbClr val="FFFFFF"/>
                </a:solidFill>
                <a:highlight>
                  <a:srgbClr val="000000">
                    <a:alpha val="0"/>
                  </a:srgbClr>
                </a:highlight>
                <a:latin typeface="Trebuchet MS"/>
                <a:cs typeface="Trebuchet MS"/>
              </a:rPr>
              <a:t>Il peut s'agir d'images imprimées, de clips de collage, d'autocollants ou de tout autre support visuel en 2D.</a:t>
            </a:r>
            <a:endParaRPr sz="1800" dirty="0">
              <a:solidFill>
                <a:schemeClr val="bg1"/>
              </a:solidFill>
              <a:latin typeface="Trebuchet MS"/>
              <a:cs typeface="Trebuchet MS"/>
            </a:endParaRPr>
          </a:p>
          <a:p>
            <a:pPr>
              <a:lnSpc>
                <a:spcPct val="100000"/>
              </a:lnSpc>
              <a:spcBef>
                <a:spcPts val="10"/>
              </a:spcBef>
            </a:pPr>
            <a:endParaRPr sz="1850" dirty="0">
              <a:solidFill>
                <a:schemeClr val="bg1"/>
              </a:solidFill>
              <a:latin typeface="Trebuchet MS"/>
              <a:cs typeface="Trebuchet MS"/>
            </a:endParaRPr>
          </a:p>
          <a:p>
            <a:pPr marL="12700" marR="5080" rtl="0">
              <a:lnSpc>
                <a:spcPct val="100000"/>
              </a:lnSpc>
            </a:pPr>
            <a:r>
              <a:rPr lang="fr" sz="1800" b="1" i="0" u="none" strike="noStrike" spc="30" dirty="0">
                <a:solidFill>
                  <a:srgbClr val="FFFFFF"/>
                </a:solidFill>
                <a:highlight>
                  <a:srgbClr val="000000">
                    <a:alpha val="0"/>
                  </a:srgbClr>
                </a:highlight>
                <a:latin typeface="Trebuchet MS"/>
                <a:cs typeface="Trebuchet MS"/>
              </a:rPr>
              <a:t>Il peut être plus complexe ou plus épuré, en fonction de la quantité d'informations que vous souhaitez afficher. Quoi qu'il en soit, vous devez rechercher ce qui vous convient le mieux, à vous et à votre équipe, afin de saisir et de relier rapidement chaque présence de référence sur le tableau.</a:t>
            </a:r>
            <a:endParaRPr sz="1800" dirty="0">
              <a:solidFill>
                <a:schemeClr val="bg1"/>
              </a:solidFill>
              <a:latin typeface="Trebuchet MS"/>
              <a:cs typeface="Trebuchet MS"/>
            </a:endParaRPr>
          </a:p>
        </p:txBody>
      </p:sp>
      <p:sp>
        <p:nvSpPr>
          <p:cNvPr id="6" name="object 6"/>
          <p:cNvSpPr txBox="1">
            <a:spLocks noGrp="1"/>
          </p:cNvSpPr>
          <p:nvPr>
            <p:ph type="title"/>
          </p:nvPr>
        </p:nvSpPr>
        <p:spPr>
          <a:xfrm>
            <a:off x="4750759" y="853136"/>
            <a:ext cx="3647030" cy="382156"/>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00">
                <a:solidFill>
                  <a:srgbClr val="FFFFFF"/>
                </a:solidFill>
                <a:highlight>
                  <a:srgbClr val="000000">
                    <a:alpha val="0"/>
                  </a:srgbClr>
                </a:highlight>
                <a:latin typeface="Trebuchet MS"/>
                <a:cs typeface="Trebuchet MS"/>
              </a:rPr>
              <a:t>Planches de tendances</a:t>
            </a:r>
            <a:endParaRPr sz="2400">
              <a:solidFill>
                <a:schemeClr val="bg1"/>
              </a:solidFill>
              <a:latin typeface="Trebuchet MS"/>
              <a:cs typeface="Trebuchet M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pessoa, interior, em pé, preparação&#10;&#10;Descrição gerada automaticamente">
            <a:extLst>
              <a:ext uri="{FF2B5EF4-FFF2-40B4-BE49-F238E27FC236}">
                <a16:creationId xmlns:a16="http://schemas.microsoft.com/office/drawing/2014/main" id="{4F6A6719-0EB8-452E-81B6-D8AB1B7DE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3034"/>
            <a:ext cx="10058400" cy="67056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60000"/>
            </a:srgbClr>
          </a:solidFill>
        </p:spPr>
        <p:txBody>
          <a:bodyPr wrap="square" lIns="0" tIns="0" rIns="0" bIns="0" rtlCol="0">
            <a:noAutofit/>
          </a:bodyPr>
          <a:lstStyle/>
          <a:p>
            <a:endParaRPr/>
          </a:p>
        </p:txBody>
      </p:sp>
      <p:sp>
        <p:nvSpPr>
          <p:cNvPr id="5" name="object 5"/>
          <p:cNvSpPr txBox="1"/>
          <p:nvPr/>
        </p:nvSpPr>
        <p:spPr>
          <a:xfrm>
            <a:off x="1727088" y="1559725"/>
            <a:ext cx="4334510" cy="2513509"/>
          </a:xfrm>
          <a:prstGeom prst="rect">
            <a:avLst/>
          </a:prstGeom>
        </p:spPr>
        <p:txBody>
          <a:bodyPr vert="horz" wrap="square" lIns="0" tIns="12700" rIns="0" bIns="0" rtlCol="0">
            <a:noAutofit/>
          </a:bodyPr>
          <a:lstStyle/>
          <a:p>
            <a:pPr marL="12700" marR="20955" rtl="0">
              <a:lnSpc>
                <a:spcPct val="100000"/>
              </a:lnSpc>
              <a:spcBef>
                <a:spcPts val="100"/>
              </a:spcBef>
            </a:pPr>
            <a:r>
              <a:rPr lang="fr" sz="1800" b="0" i="0" u="none" strike="noStrike" spc="25" dirty="0">
                <a:solidFill>
                  <a:srgbClr val="1D1D1B"/>
                </a:solidFill>
                <a:highlight>
                  <a:srgbClr val="000000">
                    <a:alpha val="0"/>
                  </a:srgbClr>
                </a:highlight>
                <a:latin typeface="Trebuchet MS"/>
                <a:cs typeface="Trebuchet MS"/>
              </a:rPr>
              <a:t>Vous pouvez également créer des planches d'ambiance à partir d'échantillons et d'objets en 3D, qui vous renvoient à une référence visuelle ou tactile.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rtl="0">
              <a:lnSpc>
                <a:spcPct val="100000"/>
              </a:lnSpc>
            </a:pPr>
            <a:r>
              <a:rPr lang="fr" sz="1800" b="1" i="0" u="none" strike="noStrike" spc="30" dirty="0">
                <a:solidFill>
                  <a:srgbClr val="1D1D1B"/>
                </a:solidFill>
                <a:highlight>
                  <a:srgbClr val="000000">
                    <a:alpha val="0"/>
                  </a:srgbClr>
                </a:highlight>
                <a:latin typeface="Trebuchet MS"/>
                <a:cs typeface="Trebuchet MS"/>
              </a:rPr>
              <a:t>Une « salle d'exposition » d'artefacts et de matériaux que vous pouvez consulter et faire présenter comme un rappel quotidien de ce que vous voulez réaliser ou intégrer dans votre futur travail.</a:t>
            </a:r>
            <a:endParaRPr sz="1800" dirty="0">
              <a:latin typeface="Trebuchet MS"/>
              <a:cs typeface="Trebuchet MS"/>
            </a:endParaRPr>
          </a:p>
        </p:txBody>
      </p:sp>
      <p:sp>
        <p:nvSpPr>
          <p:cNvPr id="6" name="object 6"/>
          <p:cNvSpPr txBox="1">
            <a:spLocks noGrp="1"/>
          </p:cNvSpPr>
          <p:nvPr>
            <p:ph type="title"/>
          </p:nvPr>
        </p:nvSpPr>
        <p:spPr>
          <a:xfrm>
            <a:off x="1736427" y="990600"/>
            <a:ext cx="3506470"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00">
                <a:solidFill>
                  <a:srgbClr val="030304"/>
                </a:solidFill>
                <a:highlight>
                  <a:srgbClr val="000000">
                    <a:alpha val="0"/>
                  </a:srgbClr>
                </a:highlight>
                <a:latin typeface="Trebuchet MS"/>
                <a:cs typeface="Trebuchet MS"/>
              </a:rPr>
              <a:t>Planches de tendances</a:t>
            </a:r>
            <a:endParaRPr sz="2400">
              <a:latin typeface="Trebuchet MS"/>
              <a:cs typeface="Trebuchet MS"/>
            </a:endParaRPr>
          </a:p>
        </p:txBody>
      </p:sp>
      <p:sp>
        <p:nvSpPr>
          <p:cNvPr id="7" name="object 7"/>
          <p:cNvSpPr txBox="1"/>
          <p:nvPr/>
        </p:nvSpPr>
        <p:spPr>
          <a:xfrm>
            <a:off x="862265" y="900255"/>
            <a:ext cx="153888" cy="1956435"/>
          </a:xfrm>
          <a:prstGeom prst="rect">
            <a:avLst/>
          </a:prstGeom>
        </p:spPr>
        <p:txBody>
          <a:bodyPr vert="vert270" wrap="square" lIns="0" tIns="1270" rIns="0" bIns="0" rtlCol="0">
            <a:noAutofit/>
          </a:bodyPr>
          <a:lstStyle/>
          <a:p>
            <a:pPr rtl="0"/>
            <a:r>
              <a:rPr lang="fr" sz="1000" b="0" i="0" u="none" strike="noStrike">
                <a:solidFill>
                  <a:srgbClr val="1A1A1A"/>
                </a:solidFill>
                <a:highlight>
                  <a:srgbClr val="000000">
                    <a:alpha val="0"/>
                  </a:srgbClr>
                </a:highlight>
                <a:latin typeface="-apple-system"/>
              </a:rPr>
              <a:t>Photo par </a:t>
            </a:r>
            <a:r>
              <a:rPr lang="fr" sz="1000" b="1" i="0" u="none" strike="noStrike">
                <a:solidFill>
                  <a:srgbClr val="1A1A1A"/>
                </a:solidFill>
                <a:highlight>
                  <a:srgbClr val="000000">
                    <a:alpha val="0"/>
                  </a:srgbClr>
                </a:highlight>
                <a:latin typeface="-apple-system"/>
                <a:hlinkClick r:id="rId3"/>
              </a:rPr>
              <a:t>cottonbro </a:t>
            </a:r>
            <a:r>
              <a:rPr lang="fr" sz="1000" b="0" i="0" u="none" strike="noStrike">
                <a:solidFill>
                  <a:srgbClr val="1A1A1A"/>
                </a:solidFill>
                <a:highlight>
                  <a:srgbClr val="000000">
                    <a:alpha val="0"/>
                  </a:srgbClr>
                </a:highlight>
                <a:latin typeface="-apple-system"/>
              </a:rPr>
              <a:t>sur </a:t>
            </a:r>
            <a:r>
              <a:rPr lang="fr" sz="1000" b="1" i="0" u="none" strike="noStrike">
                <a:solidFill>
                  <a:srgbClr val="1A1A1A"/>
                </a:solidFill>
                <a:highlight>
                  <a:srgbClr val="000000">
                    <a:alpha val="0"/>
                  </a:srgbClr>
                </a:highlight>
                <a:latin typeface="-apple-system"/>
                <a:hlinkClick r:id="rId4"/>
              </a:rPr>
              <a:t>Pexels</a:t>
            </a:r>
            <a:endParaRPr lang="en-US" sz="1000"/>
          </a:p>
        </p:txBody>
      </p:sp>
    </p:spTree>
    <p:extLst>
      <p:ext uri="{BB962C8B-B14F-4D97-AF65-F5344CB8AC3E}">
        <p14:creationId xmlns:p14="http://schemas.microsoft.com/office/powerpoint/2010/main" val="2274450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a:alphaModFix amt="50000"/>
          </a:blip>
          <a:stretch>
            <a:fillRect/>
          </a:stretch>
        </p:blipFill>
        <p:spPr>
          <a:xfrm>
            <a:off x="1" y="0"/>
            <a:ext cx="5417295" cy="7772400"/>
          </a:xfrm>
          <a:prstGeom prst="rect">
            <a:avLst/>
          </a:prstGeom>
        </p:spPr>
      </p:pic>
      <p:pic>
        <p:nvPicPr>
          <p:cNvPr id="4" name="object 4"/>
          <p:cNvPicPr/>
          <p:nvPr/>
        </p:nvPicPr>
        <p:blipFill>
          <a:blip r:embed="rId3">
            <a:alphaModFix amt="50000"/>
          </a:blip>
          <a:stretch>
            <a:fillRect/>
          </a:stretch>
        </p:blipFill>
        <p:spPr>
          <a:xfrm>
            <a:off x="5413579" y="0"/>
            <a:ext cx="4683847" cy="7772400"/>
          </a:xfrm>
          <a:prstGeom prst="rect">
            <a:avLst/>
          </a:prstGeom>
        </p:spPr>
      </p:pic>
      <p:pic>
        <p:nvPicPr>
          <p:cNvPr id="5" name="object 5"/>
          <p:cNvPicPr/>
          <p:nvPr/>
        </p:nvPicPr>
        <p:blipFill>
          <a:blip r:embed="rId4"/>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noAutofit/>
          </a:bodyPr>
          <a:lstStyle/>
          <a:p>
            <a:endParaRPr/>
          </a:p>
        </p:txBody>
      </p:sp>
      <p:pic>
        <p:nvPicPr>
          <p:cNvPr id="7" name="object 7"/>
          <p:cNvPicPr/>
          <p:nvPr/>
        </p:nvPicPr>
        <p:blipFill>
          <a:blip r:embed="rId5"/>
          <a:stretch>
            <a:fillRect/>
          </a:stretch>
        </p:blipFill>
        <p:spPr>
          <a:xfrm>
            <a:off x="4935969" y="4664633"/>
            <a:ext cx="966749" cy="566033"/>
          </a:xfrm>
          <a:prstGeom prst="rect">
            <a:avLst/>
          </a:prstGeom>
        </p:spPr>
      </p:pic>
      <p:pic>
        <p:nvPicPr>
          <p:cNvPr id="8" name="object 8"/>
          <p:cNvPicPr/>
          <p:nvPr/>
        </p:nvPicPr>
        <p:blipFill>
          <a:blip r:embed="rId6"/>
          <a:stretch>
            <a:fillRect/>
          </a:stretch>
        </p:blipFill>
        <p:spPr>
          <a:xfrm>
            <a:off x="5733968" y="4852202"/>
            <a:ext cx="70383" cy="83870"/>
          </a:xfrm>
          <a:prstGeom prst="rect">
            <a:avLst/>
          </a:prstGeom>
        </p:spPr>
      </p:pic>
      <p:pic>
        <p:nvPicPr>
          <p:cNvPr id="9" name="object 9"/>
          <p:cNvPicPr/>
          <p:nvPr/>
        </p:nvPicPr>
        <p:blipFill>
          <a:blip r:embed="rId7"/>
          <a:stretch>
            <a:fillRect/>
          </a:stretch>
        </p:blipFill>
        <p:spPr>
          <a:xfrm>
            <a:off x="3203209" y="6676643"/>
            <a:ext cx="232616" cy="458139"/>
          </a:xfrm>
          <a:prstGeom prst="rect">
            <a:avLst/>
          </a:prstGeom>
        </p:spPr>
      </p:pic>
      <p:pic>
        <p:nvPicPr>
          <p:cNvPr id="10" name="object 10"/>
          <p:cNvPicPr/>
          <p:nvPr/>
        </p:nvPicPr>
        <p:blipFill>
          <a:blip r:embed="rId8"/>
          <a:stretch>
            <a:fillRect/>
          </a:stretch>
        </p:blipFill>
        <p:spPr>
          <a:xfrm>
            <a:off x="5544705" y="6007773"/>
            <a:ext cx="375096" cy="375870"/>
          </a:xfrm>
          <a:prstGeom prst="rect">
            <a:avLst/>
          </a:prstGeom>
        </p:spPr>
      </p:pic>
      <p:pic>
        <p:nvPicPr>
          <p:cNvPr id="11" name="object 11"/>
          <p:cNvPicPr/>
          <p:nvPr/>
        </p:nvPicPr>
        <p:blipFill>
          <a:blip r:embed="rId9"/>
          <a:stretch>
            <a:fillRect/>
          </a:stretch>
        </p:blipFill>
        <p:spPr>
          <a:xfrm>
            <a:off x="5448695" y="6106363"/>
            <a:ext cx="171874" cy="152936"/>
          </a:xfrm>
          <a:prstGeom prst="rect">
            <a:avLst/>
          </a:prstGeom>
        </p:spPr>
      </p:pic>
      <p:pic>
        <p:nvPicPr>
          <p:cNvPr id="12" name="object 12"/>
          <p:cNvPicPr/>
          <p:nvPr/>
        </p:nvPicPr>
        <p:blipFill>
          <a:blip r:embed="rId10"/>
          <a:stretch>
            <a:fillRect/>
          </a:stretch>
        </p:blipFill>
        <p:spPr>
          <a:xfrm>
            <a:off x="3329627" y="5503773"/>
            <a:ext cx="1211181" cy="1267755"/>
          </a:xfrm>
          <a:prstGeom prst="rect">
            <a:avLst/>
          </a:prstGeom>
        </p:spPr>
      </p:pic>
      <p:pic>
        <p:nvPicPr>
          <p:cNvPr id="13" name="object 13"/>
          <p:cNvPicPr/>
          <p:nvPr/>
        </p:nvPicPr>
        <p:blipFill>
          <a:blip r:embed="rId11"/>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noAutofit/>
          </a:bodyPr>
          <a:lstStyle/>
          <a:p>
            <a:endParaRPr/>
          </a:p>
        </p:txBody>
      </p:sp>
      <p:pic>
        <p:nvPicPr>
          <p:cNvPr id="15" name="object 15"/>
          <p:cNvPicPr/>
          <p:nvPr/>
        </p:nvPicPr>
        <p:blipFill>
          <a:blip r:embed="rId12"/>
          <a:stretch>
            <a:fillRect/>
          </a:stretch>
        </p:blipFill>
        <p:spPr>
          <a:xfrm>
            <a:off x="4572377" y="3985463"/>
            <a:ext cx="433062" cy="685096"/>
          </a:xfrm>
          <a:prstGeom prst="rect">
            <a:avLst/>
          </a:prstGeom>
        </p:spPr>
      </p:pic>
      <p:pic>
        <p:nvPicPr>
          <p:cNvPr id="16" name="object 16"/>
          <p:cNvPicPr/>
          <p:nvPr/>
        </p:nvPicPr>
        <p:blipFill>
          <a:blip r:embed="rId13"/>
          <a:stretch>
            <a:fillRect/>
          </a:stretch>
        </p:blipFill>
        <p:spPr>
          <a:xfrm>
            <a:off x="6649875" y="5384887"/>
            <a:ext cx="582142" cy="582129"/>
          </a:xfrm>
          <a:prstGeom prst="rect">
            <a:avLst/>
          </a:prstGeom>
        </p:spPr>
      </p:pic>
      <p:sp>
        <p:nvSpPr>
          <p:cNvPr id="22" name="object 22"/>
          <p:cNvSpPr txBox="1">
            <a:spLocks noGrp="1"/>
          </p:cNvSpPr>
          <p:nvPr>
            <p:ph type="title"/>
          </p:nvPr>
        </p:nvSpPr>
        <p:spPr>
          <a:xfrm>
            <a:off x="1212823" y="1688510"/>
            <a:ext cx="3723145" cy="751488"/>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409" dirty="0">
                <a:solidFill>
                  <a:srgbClr val="1D1D1B"/>
                </a:solidFill>
                <a:highlight>
                  <a:srgbClr val="000000">
                    <a:alpha val="0"/>
                  </a:srgbClr>
                </a:highlight>
                <a:latin typeface="Trebuchet MS"/>
                <a:cs typeface="Trebuchet MS"/>
              </a:rPr>
              <a:t>Une carte mentale ou Mindmap,</a:t>
            </a:r>
            <a:endParaRPr sz="2400" dirty="0">
              <a:latin typeface="Trebuchet MS"/>
              <a:cs typeface="Trebuchet MS"/>
            </a:endParaRPr>
          </a:p>
        </p:txBody>
      </p:sp>
      <p:sp>
        <p:nvSpPr>
          <p:cNvPr id="23" name="object 23"/>
          <p:cNvSpPr txBox="1"/>
          <p:nvPr/>
        </p:nvSpPr>
        <p:spPr>
          <a:xfrm>
            <a:off x="1212824" y="2039031"/>
            <a:ext cx="2412555" cy="4662815"/>
          </a:xfrm>
          <a:prstGeom prst="rect">
            <a:avLst/>
          </a:prstGeom>
        </p:spPr>
        <p:txBody>
          <a:bodyPr vert="horz" wrap="square" lIns="0" tIns="12700" rIns="0" bIns="0" rtlCol="0">
            <a:noAutofit/>
          </a:bodyPr>
          <a:lstStyle/>
          <a:p>
            <a:pPr marL="12700" marR="5080">
              <a:lnSpc>
                <a:spcPct val="100000"/>
              </a:lnSpc>
              <a:spcBef>
                <a:spcPts val="1680"/>
              </a:spcBef>
            </a:pPr>
            <a:endParaRPr lang="en-US" sz="1800" spc="75" dirty="0">
              <a:solidFill>
                <a:srgbClr val="1D1D1B"/>
              </a:solidFill>
              <a:latin typeface="Trebuchet MS"/>
              <a:cs typeface="Trebuchet MS"/>
            </a:endParaRPr>
          </a:p>
          <a:p>
            <a:pPr marL="12700" marR="5080" rtl="0">
              <a:lnSpc>
                <a:spcPct val="100000"/>
              </a:lnSpc>
              <a:spcBef>
                <a:spcPts val="1680"/>
              </a:spcBef>
            </a:pPr>
            <a:r>
              <a:rPr lang="fr" sz="1800" b="0" i="0" u="none" strike="noStrike" spc="75" dirty="0">
                <a:solidFill>
                  <a:srgbClr val="1D1D1B"/>
                </a:solidFill>
                <a:highlight>
                  <a:srgbClr val="000000">
                    <a:alpha val="0"/>
                  </a:srgbClr>
                </a:highlight>
                <a:latin typeface="Trebuchet MS"/>
                <a:cs typeface="Trebuchet MS"/>
              </a:rPr>
              <a:t>est un moyen intuitif et flexible de mettre en correspondance un concept d'idée avec une forme plus visuelle/diagrammatique. Il peut s'agir d'un schéma simple, plus ou moins linéaire, ou inclure davantage d'informations, comme des graphiques ou des images. En fonction de l'objectif, la carte peut être plus ou moins complexe.</a:t>
            </a:r>
          </a:p>
        </p:txBody>
      </p:sp>
      <p:sp>
        <p:nvSpPr>
          <p:cNvPr id="24" name="object 24"/>
          <p:cNvSpPr/>
          <p:nvPr/>
        </p:nvSpPr>
        <p:spPr>
          <a:xfrm>
            <a:off x="1212825" y="1076956"/>
            <a:ext cx="1911375"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a:solidFill>
                  <a:srgbClr val="FFFFFF"/>
                </a:solidFill>
                <a:highlight>
                  <a:srgbClr val="000000">
                    <a:alpha val="0"/>
                  </a:srgbClr>
                </a:highlight>
                <a:latin typeface="Trebuchet MS"/>
                <a:cs typeface="Trebuchet MS"/>
              </a:rPr>
              <a:t>Mind-Mapping</a:t>
            </a:r>
            <a:endParaRPr sz="1800">
              <a:latin typeface="Trebuchet MS"/>
              <a:cs typeface="Trebuchet MS"/>
            </a:endParaRPr>
          </a:p>
        </p:txBody>
      </p:sp>
      <p:pic>
        <p:nvPicPr>
          <p:cNvPr id="28" name="object 4">
            <a:extLst>
              <a:ext uri="{FF2B5EF4-FFF2-40B4-BE49-F238E27FC236}">
                <a16:creationId xmlns:a16="http://schemas.microsoft.com/office/drawing/2014/main" id="{64E3F53C-2D72-4BC4-B9FA-BA9E5135C69C}"/>
              </a:ext>
            </a:extLst>
          </p:cNvPr>
          <p:cNvPicPr/>
          <p:nvPr/>
        </p:nvPicPr>
        <p:blipFill>
          <a:blip r:embed="rId14"/>
          <a:stretch>
            <a:fillRect/>
          </a:stretch>
        </p:blipFill>
        <p:spPr>
          <a:xfrm>
            <a:off x="6474696" y="4377278"/>
            <a:ext cx="938940" cy="889676"/>
          </a:xfrm>
          <a:prstGeom prst="rect">
            <a:avLst/>
          </a:prstGeom>
        </p:spPr>
      </p:pic>
      <p:pic>
        <p:nvPicPr>
          <p:cNvPr id="29" name="object 5">
            <a:extLst>
              <a:ext uri="{FF2B5EF4-FFF2-40B4-BE49-F238E27FC236}">
                <a16:creationId xmlns:a16="http://schemas.microsoft.com/office/drawing/2014/main" id="{FFFC782F-10F7-437C-8274-EF8446637200}"/>
              </a:ext>
            </a:extLst>
          </p:cNvPr>
          <p:cNvPicPr/>
          <p:nvPr/>
        </p:nvPicPr>
        <p:blipFill>
          <a:blip r:embed="rId15"/>
          <a:stretch>
            <a:fillRect/>
          </a:stretch>
        </p:blipFill>
        <p:spPr>
          <a:xfrm>
            <a:off x="5704436" y="1418907"/>
            <a:ext cx="2488367" cy="3163147"/>
          </a:xfrm>
          <a:prstGeom prst="rect">
            <a:avLst/>
          </a:prstGeom>
        </p:spPr>
      </p:pic>
      <p:pic>
        <p:nvPicPr>
          <p:cNvPr id="30" name="object 6">
            <a:extLst>
              <a:ext uri="{FF2B5EF4-FFF2-40B4-BE49-F238E27FC236}">
                <a16:creationId xmlns:a16="http://schemas.microsoft.com/office/drawing/2014/main" id="{3E78ACF0-82C6-4CB2-A34C-8EC4CFA1F9B5}"/>
              </a:ext>
            </a:extLst>
          </p:cNvPr>
          <p:cNvPicPr/>
          <p:nvPr/>
        </p:nvPicPr>
        <p:blipFill>
          <a:blip r:embed="rId16"/>
          <a:stretch>
            <a:fillRect/>
          </a:stretch>
        </p:blipFill>
        <p:spPr>
          <a:xfrm>
            <a:off x="6109703" y="2204659"/>
            <a:ext cx="795449" cy="794981"/>
          </a:xfrm>
          <a:prstGeom prst="rect">
            <a:avLst/>
          </a:prstGeom>
        </p:spPr>
      </p:pic>
      <p:sp>
        <p:nvSpPr>
          <p:cNvPr id="31" name="object 7">
            <a:extLst>
              <a:ext uri="{FF2B5EF4-FFF2-40B4-BE49-F238E27FC236}">
                <a16:creationId xmlns:a16="http://schemas.microsoft.com/office/drawing/2014/main" id="{66D62E31-71D2-42A0-B3A6-906F3F47A102}"/>
              </a:ext>
            </a:extLst>
          </p:cNvPr>
          <p:cNvSpPr/>
          <p:nvPr/>
        </p:nvSpPr>
        <p:spPr>
          <a:xfrm>
            <a:off x="6279539" y="1731731"/>
            <a:ext cx="1322814" cy="109910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noAutofit/>
          </a:bodyPr>
          <a:lstStyle/>
          <a:p>
            <a:endParaRPr/>
          </a:p>
        </p:txBody>
      </p:sp>
      <p:pic>
        <p:nvPicPr>
          <p:cNvPr id="32" name="object 8">
            <a:extLst>
              <a:ext uri="{FF2B5EF4-FFF2-40B4-BE49-F238E27FC236}">
                <a16:creationId xmlns:a16="http://schemas.microsoft.com/office/drawing/2014/main" id="{CBF8AF2B-50CC-46B3-85E1-70ABEEC9414D}"/>
              </a:ext>
            </a:extLst>
          </p:cNvPr>
          <p:cNvPicPr/>
          <p:nvPr/>
        </p:nvPicPr>
        <p:blipFill>
          <a:blip r:embed="rId17"/>
          <a:stretch>
            <a:fillRect/>
          </a:stretch>
        </p:blipFill>
        <p:spPr>
          <a:xfrm>
            <a:off x="6931244" y="1827790"/>
            <a:ext cx="578912" cy="578579"/>
          </a:xfrm>
          <a:prstGeom prst="rect">
            <a:avLst/>
          </a:prstGeom>
        </p:spPr>
      </p:pic>
      <p:pic>
        <p:nvPicPr>
          <p:cNvPr id="33" name="object 9">
            <a:extLst>
              <a:ext uri="{FF2B5EF4-FFF2-40B4-BE49-F238E27FC236}">
                <a16:creationId xmlns:a16="http://schemas.microsoft.com/office/drawing/2014/main" id="{73E8C099-812B-4431-B9D7-F4FE3638D123}"/>
              </a:ext>
            </a:extLst>
          </p:cNvPr>
          <p:cNvPicPr/>
          <p:nvPr/>
        </p:nvPicPr>
        <p:blipFill>
          <a:blip r:embed="rId18"/>
          <a:stretch>
            <a:fillRect/>
          </a:stretch>
        </p:blipFill>
        <p:spPr>
          <a:xfrm>
            <a:off x="7154293" y="2050503"/>
            <a:ext cx="132819" cy="133136"/>
          </a:xfrm>
          <a:prstGeom prst="rect">
            <a:avLst/>
          </a:prstGeom>
        </p:spPr>
      </p:pic>
      <p:sp>
        <p:nvSpPr>
          <p:cNvPr id="34" name="object 10">
            <a:extLst>
              <a:ext uri="{FF2B5EF4-FFF2-40B4-BE49-F238E27FC236}">
                <a16:creationId xmlns:a16="http://schemas.microsoft.com/office/drawing/2014/main" id="{19CF67EE-B408-486F-9E26-322213F7CA1D}"/>
              </a:ext>
            </a:extLst>
          </p:cNvPr>
          <p:cNvSpPr/>
          <p:nvPr/>
        </p:nvSpPr>
        <p:spPr>
          <a:xfrm>
            <a:off x="7052591" y="1950835"/>
            <a:ext cx="335166" cy="335166"/>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noAutofit/>
          </a:bodyPr>
          <a:lstStyle/>
          <a:p>
            <a:endParaRPr/>
          </a:p>
        </p:txBody>
      </p:sp>
      <p:pic>
        <p:nvPicPr>
          <p:cNvPr id="41" name="object 17">
            <a:extLst>
              <a:ext uri="{FF2B5EF4-FFF2-40B4-BE49-F238E27FC236}">
                <a16:creationId xmlns:a16="http://schemas.microsoft.com/office/drawing/2014/main" id="{380399BC-B02C-4F53-9C3A-BC05C269748D}"/>
              </a:ext>
            </a:extLst>
          </p:cNvPr>
          <p:cNvPicPr/>
          <p:nvPr/>
        </p:nvPicPr>
        <p:blipFill>
          <a:blip r:embed="rId19"/>
          <a:stretch>
            <a:fillRect/>
          </a:stretch>
        </p:blipFill>
        <p:spPr>
          <a:xfrm>
            <a:off x="7878529" y="2458076"/>
            <a:ext cx="41460" cy="51818"/>
          </a:xfrm>
          <a:prstGeom prst="rect">
            <a:avLst/>
          </a:prstGeom>
        </p:spPr>
      </p:pic>
      <p:pic>
        <p:nvPicPr>
          <p:cNvPr id="42" name="object 18">
            <a:extLst>
              <a:ext uri="{FF2B5EF4-FFF2-40B4-BE49-F238E27FC236}">
                <a16:creationId xmlns:a16="http://schemas.microsoft.com/office/drawing/2014/main" id="{56590844-C9C9-463E-860C-7596561EE7AE}"/>
              </a:ext>
            </a:extLst>
          </p:cNvPr>
          <p:cNvPicPr/>
          <p:nvPr/>
        </p:nvPicPr>
        <p:blipFill>
          <a:blip r:embed="rId20"/>
          <a:stretch>
            <a:fillRect/>
          </a:stretch>
        </p:blipFill>
        <p:spPr>
          <a:xfrm>
            <a:off x="7503086" y="2177188"/>
            <a:ext cx="85970" cy="126146"/>
          </a:xfrm>
          <a:prstGeom prst="rect">
            <a:avLst/>
          </a:prstGeom>
        </p:spPr>
      </p:pic>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noAutofit/>
          </a:bodyPr>
          <a:lstStyle/>
          <a:p>
            <a:endParaRPr/>
          </a:p>
        </p:txBody>
      </p:sp>
    </p:spTree>
    <p:extLst>
      <p:ext uri="{BB962C8B-B14F-4D97-AF65-F5344CB8AC3E}">
        <p14:creationId xmlns:p14="http://schemas.microsoft.com/office/powerpoint/2010/main" val="37575085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Imagem 55">
            <a:extLst>
              <a:ext uri="{FF2B5EF4-FFF2-40B4-BE49-F238E27FC236}">
                <a16:creationId xmlns:a16="http://schemas.microsoft.com/office/drawing/2014/main" id="{EA2012EF-9728-4ED7-A60A-2E6B0F8CA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57" y="938362"/>
            <a:ext cx="7933285" cy="5291440"/>
          </a:xfrm>
          <a:prstGeom prst="rect">
            <a:avLst/>
          </a:prstGeom>
        </p:spPr>
      </p:pic>
      <p:sp>
        <p:nvSpPr>
          <p:cNvPr id="57" name="object 9">
            <a:extLst>
              <a:ext uri="{FF2B5EF4-FFF2-40B4-BE49-F238E27FC236}">
                <a16:creationId xmlns:a16="http://schemas.microsoft.com/office/drawing/2014/main" id="{ED51B992-E3CC-45AB-9677-0E6D68C04CCF}"/>
              </a:ext>
            </a:extLst>
          </p:cNvPr>
          <p:cNvSpPr txBox="1"/>
          <p:nvPr/>
        </p:nvSpPr>
        <p:spPr>
          <a:xfrm>
            <a:off x="9525001" y="531762"/>
            <a:ext cx="153888" cy="2234667"/>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a:solidFill>
                  <a:srgbClr val="1A1A1A"/>
                </a:solidFill>
                <a:highlight>
                  <a:srgbClr val="000000">
                    <a:alpha val="0"/>
                  </a:srgbClr>
                </a:highlight>
                <a:latin typeface="-apple-system"/>
              </a:rPr>
              <a:t>Crédits image par </a:t>
            </a:r>
            <a:r>
              <a:rPr lang="fr" sz="1000" b="1" i="0" u="none" strike="noStrike">
                <a:solidFill>
                  <a:srgbClr val="1A1A1A"/>
                </a:solidFill>
                <a:highlight>
                  <a:srgbClr val="000000">
                    <a:alpha val="0"/>
                  </a:srgbClr>
                </a:highlight>
                <a:latin typeface="-apple-system"/>
              </a:rPr>
              <a:t>iMindMap, Tony Buzan</a:t>
            </a:r>
            <a:endParaRPr lang="it-IT" sz="1000">
              <a:latin typeface="Trebuchet MS"/>
              <a:cs typeface="Trebuchet MS"/>
            </a:endParaRPr>
          </a:p>
        </p:txBody>
      </p:sp>
      <p:sp>
        <p:nvSpPr>
          <p:cNvPr id="60" name="object 7">
            <a:extLst>
              <a:ext uri="{FF2B5EF4-FFF2-40B4-BE49-F238E27FC236}">
                <a16:creationId xmlns:a16="http://schemas.microsoft.com/office/drawing/2014/main" id="{CE71F028-C723-47BD-86F7-CEF57C0F2485}"/>
              </a:ext>
            </a:extLst>
          </p:cNvPr>
          <p:cNvSpPr/>
          <p:nvPr/>
        </p:nvSpPr>
        <p:spPr>
          <a:xfrm>
            <a:off x="1015998" y="6248400"/>
            <a:ext cx="8026404" cy="120033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noAutofit/>
          </a:bodyPr>
          <a:lstStyle/>
          <a:p>
            <a:endParaRPr/>
          </a:p>
        </p:txBody>
      </p:sp>
      <p:sp>
        <p:nvSpPr>
          <p:cNvPr id="61" name="object 8">
            <a:extLst>
              <a:ext uri="{FF2B5EF4-FFF2-40B4-BE49-F238E27FC236}">
                <a16:creationId xmlns:a16="http://schemas.microsoft.com/office/drawing/2014/main" id="{6D2EBD1E-956B-4FAE-84EC-2A5D06F50328}"/>
              </a:ext>
            </a:extLst>
          </p:cNvPr>
          <p:cNvSpPr txBox="1"/>
          <p:nvPr/>
        </p:nvSpPr>
        <p:spPr>
          <a:xfrm>
            <a:off x="1291164" y="6248400"/>
            <a:ext cx="7700442" cy="843821"/>
          </a:xfrm>
          <a:prstGeom prst="rect">
            <a:avLst/>
          </a:prstGeom>
        </p:spPr>
        <p:txBody>
          <a:bodyPr vert="horz" wrap="square" lIns="0" tIns="12700" rIns="0" bIns="0" rtlCol="0">
            <a:noAutofit/>
          </a:bodyPr>
          <a:lstStyle/>
          <a:p>
            <a:pPr marL="12700" marR="508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Vous pouvez inclure divers sujets tels que le produit/service que vous fabriquez, les partenaires ou fournisseurs, les collaborateurs, les équipes, et essayer de diversifier avec des images ou quelques graphiques et différentes couleurs.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noAutofit/>
          </a:bodyPr>
          <a:lstStyle/>
          <a:p>
            <a:endParaRPr/>
          </a:p>
        </p:txBody>
      </p:sp>
      <p:pic>
        <p:nvPicPr>
          <p:cNvPr id="3" name="object 3"/>
          <p:cNvPicPr/>
          <p:nvPr/>
        </p:nvPicPr>
        <p:blipFill>
          <a:blip r:embed="rId2"/>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a:stretch>
              <a:fillRect/>
            </a:stretch>
          </p:blipFill>
          <p:spPr>
            <a:xfrm>
              <a:off x="5949682" y="5232599"/>
              <a:ext cx="167978" cy="167978"/>
            </a:xfrm>
            <a:prstGeom prst="rect">
              <a:avLst/>
            </a:prstGeom>
          </p:spPr>
        </p:pic>
        <p:pic>
          <p:nvPicPr>
            <p:cNvPr id="8" name="object 8"/>
            <p:cNvPicPr/>
            <p:nvPr/>
          </p:nvPicPr>
          <p:blipFill>
            <a:blip r:embed="rId4"/>
            <a:stretch>
              <a:fillRect/>
            </a:stretch>
          </p:blipFill>
          <p:spPr>
            <a:xfrm>
              <a:off x="6063325" y="5436682"/>
              <a:ext cx="95148" cy="94475"/>
            </a:xfrm>
            <a:prstGeom prst="rect">
              <a:avLst/>
            </a:prstGeom>
          </p:spPr>
        </p:pic>
        <p:pic>
          <p:nvPicPr>
            <p:cNvPr id="9" name="object 9"/>
            <p:cNvPicPr/>
            <p:nvPr/>
          </p:nvPicPr>
          <p:blipFill>
            <a:blip r:embed="rId5"/>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noAutofit/>
            </a:bodyPr>
            <a:lstStyle/>
            <a:p>
              <a:endParaRPr/>
            </a:p>
          </p:txBody>
        </p:sp>
        <p:pic>
          <p:nvPicPr>
            <p:cNvPr id="11" name="object 11"/>
            <p:cNvPicPr/>
            <p:nvPr/>
          </p:nvPicPr>
          <p:blipFill>
            <a:blip r:embed="rId6"/>
            <a:stretch>
              <a:fillRect/>
            </a:stretch>
          </p:blipFill>
          <p:spPr>
            <a:xfrm>
              <a:off x="5651221" y="4843950"/>
              <a:ext cx="84785" cy="84785"/>
            </a:xfrm>
            <a:prstGeom prst="rect">
              <a:avLst/>
            </a:prstGeom>
          </p:spPr>
        </p:pic>
        <p:pic>
          <p:nvPicPr>
            <p:cNvPr id="12" name="object 12"/>
            <p:cNvPicPr/>
            <p:nvPr/>
          </p:nvPicPr>
          <p:blipFill>
            <a:blip r:embed="rId7"/>
            <a:stretch>
              <a:fillRect/>
            </a:stretch>
          </p:blipFill>
          <p:spPr>
            <a:xfrm>
              <a:off x="5780410" y="4843950"/>
              <a:ext cx="84785" cy="84785"/>
            </a:xfrm>
            <a:prstGeom prst="rect">
              <a:avLst/>
            </a:prstGeom>
          </p:spPr>
        </p:pic>
        <p:pic>
          <p:nvPicPr>
            <p:cNvPr id="13" name="object 13"/>
            <p:cNvPicPr/>
            <p:nvPr/>
          </p:nvPicPr>
          <p:blipFill>
            <a:blip r:embed="rId7"/>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5437734" cy="382156"/>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5" dirty="0">
                <a:solidFill>
                  <a:srgbClr val="1D1D1B"/>
                </a:solidFill>
                <a:highlight>
                  <a:srgbClr val="000000">
                    <a:alpha val="0"/>
                  </a:srgbClr>
                </a:highlight>
                <a:latin typeface="Trebuchet MS"/>
                <a:cs typeface="Trebuchet MS"/>
              </a:rPr>
              <a:t>La question « Comment faire ? »</a:t>
            </a:r>
            <a:endParaRPr lang="en-US" sz="2400" dirty="0">
              <a:latin typeface="Trebuchet MS"/>
              <a:cs typeface="Trebuchet MS"/>
            </a:endParaRPr>
          </a:p>
        </p:txBody>
      </p:sp>
      <p:sp>
        <p:nvSpPr>
          <p:cNvPr id="15" name="object 15"/>
          <p:cNvSpPr txBox="1">
            <a:spLocks noGrp="1"/>
          </p:cNvSpPr>
          <p:nvPr>
            <p:ph sz="half" idx="2"/>
          </p:nvPr>
        </p:nvSpPr>
        <p:spPr>
          <a:xfrm>
            <a:off x="1344066" y="2370459"/>
            <a:ext cx="3948429" cy="2844368"/>
          </a:xfrm>
          <a:prstGeom prst="rect">
            <a:avLst/>
          </a:prstGeom>
        </p:spPr>
        <p:txBody>
          <a:bodyPr vert="horz" wrap="square" lIns="0" tIns="12700" rIns="0" bIns="0" rtlCol="0">
            <a:noAutofit/>
          </a:bodyPr>
          <a:lstStyle/>
          <a:p>
            <a:pPr marL="12700" marR="118745" rtl="0">
              <a:lnSpc>
                <a:spcPct val="100000"/>
              </a:lnSpc>
              <a:spcBef>
                <a:spcPts val="100"/>
              </a:spcBef>
              <a:tabLst>
                <a:tab pos="2374900" algn="l"/>
              </a:tabLst>
            </a:pPr>
            <a:r>
              <a:rPr lang="fr" sz="1800" b="0" i="0" u="none" strike="noStrike" dirty="0">
                <a:highlight>
                  <a:srgbClr val="000000">
                    <a:alpha val="0"/>
                  </a:srgbClr>
                </a:highlight>
                <a:latin typeface="Trebuchet MS"/>
              </a:rPr>
              <a:t>est l'une des plus utilisées dans le processus de conception pour définir la portée ou la fenêtre d'action de votre projet. </a:t>
            </a:r>
          </a:p>
          <a:p>
            <a:pPr marL="12700" marR="118745">
              <a:lnSpc>
                <a:spcPct val="100000"/>
              </a:lnSpc>
              <a:spcBef>
                <a:spcPts val="100"/>
              </a:spcBef>
              <a:tabLst>
                <a:tab pos="2374900" algn="l"/>
              </a:tabLst>
            </a:pPr>
            <a:endParaRPr lang="en-US" dirty="0"/>
          </a:p>
          <a:p>
            <a:pPr marL="12700" marR="118745" rtl="0">
              <a:lnSpc>
                <a:spcPct val="100000"/>
              </a:lnSpc>
              <a:spcBef>
                <a:spcPts val="100"/>
              </a:spcBef>
              <a:tabLst>
                <a:tab pos="2374900" algn="l"/>
              </a:tabLst>
            </a:pPr>
            <a:r>
              <a:rPr lang="fr" sz="1800" b="0" i="0" u="none" strike="noStrike" dirty="0">
                <a:highlight>
                  <a:srgbClr val="000000">
                    <a:alpha val="0"/>
                  </a:srgbClr>
                </a:highlight>
                <a:latin typeface="Trebuchet MS"/>
              </a:rPr>
              <a:t>Il est généralement défini en une seule phrase, par l'intégration de l'utilisateur, + des informations sur le même(insight)+ le besoin soulevé dans la phase de recherche (need).</a:t>
            </a:r>
          </a:p>
          <a:p>
            <a:pPr marL="12700" marR="118745">
              <a:lnSpc>
                <a:spcPct val="100000"/>
              </a:lnSpc>
              <a:spcBef>
                <a:spcPts val="100"/>
              </a:spcBef>
              <a:tabLst>
                <a:tab pos="2374900" algn="l"/>
              </a:tabLst>
            </a:pPr>
            <a:endParaRPr sz="1950" dirty="0"/>
          </a:p>
        </p:txBody>
      </p:sp>
      <p:sp>
        <p:nvSpPr>
          <p:cNvPr id="16" name="object 16"/>
          <p:cNvSpPr/>
          <p:nvPr/>
        </p:nvSpPr>
        <p:spPr>
          <a:xfrm>
            <a:off x="1356776" y="1125456"/>
            <a:ext cx="1996024"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noAutofit/>
          </a:bodyPr>
          <a:lstStyle/>
          <a:p>
            <a:endParaRPr/>
          </a:p>
        </p:txBody>
      </p:sp>
      <p:sp>
        <p:nvSpPr>
          <p:cNvPr id="17" name="object 17"/>
          <p:cNvSpPr txBox="1"/>
          <p:nvPr/>
        </p:nvSpPr>
        <p:spPr>
          <a:xfrm>
            <a:off x="1598072" y="1167686"/>
            <a:ext cx="2135728"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HMW ? Question</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noAutofit/>
          </a:bodyPr>
          <a:lstStyle/>
          <a:p>
            <a:endParaRPr/>
          </a:p>
        </p:txBody>
      </p:sp>
    </p:spTree>
    <p:extLst>
      <p:ext uri="{BB962C8B-B14F-4D97-AF65-F5344CB8AC3E}">
        <p14:creationId xmlns:p14="http://schemas.microsoft.com/office/powerpoint/2010/main" val="29564134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noAutofit/>
          </a:bodyPr>
          <a:lstStyle/>
          <a:p>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noAutofit/>
          </a:bodyPr>
          <a:lstStyle/>
          <a:p>
            <a:endParaRPr/>
          </a:p>
        </p:txBody>
      </p:sp>
      <p:pic>
        <p:nvPicPr>
          <p:cNvPr id="24" name="Imagem 23">
            <a:extLst>
              <a:ext uri="{FF2B5EF4-FFF2-40B4-BE49-F238E27FC236}">
                <a16:creationId xmlns:a16="http://schemas.microsoft.com/office/drawing/2014/main" id="{10D3B26C-3FB2-464B-93B0-C5DA5D89B495}"/>
              </a:ext>
            </a:extLst>
          </p:cNvPr>
          <p:cNvPicPr>
            <a:picLocks noChangeAspect="1"/>
          </p:cNvPicPr>
          <p:nvPr/>
        </p:nvPicPr>
        <p:blipFill>
          <a:blip r:embed="rId2"/>
          <a:stretch>
            <a:fillRect/>
          </a:stretch>
        </p:blipFill>
        <p:spPr>
          <a:xfrm>
            <a:off x="1467070" y="3276600"/>
            <a:ext cx="7124259" cy="3464943"/>
          </a:xfrm>
          <a:prstGeom prst="rect">
            <a:avLst/>
          </a:prstGeom>
        </p:spPr>
      </p:pic>
      <p:pic>
        <p:nvPicPr>
          <p:cNvPr id="26" name="Imagem 25">
            <a:extLst>
              <a:ext uri="{FF2B5EF4-FFF2-40B4-BE49-F238E27FC236}">
                <a16:creationId xmlns:a16="http://schemas.microsoft.com/office/drawing/2014/main" id="{3DEE8D21-4CE6-4E82-9D82-B47C6DE9DFB5}"/>
              </a:ext>
            </a:extLst>
          </p:cNvPr>
          <p:cNvPicPr>
            <a:picLocks noChangeAspect="1"/>
          </p:cNvPicPr>
          <p:nvPr/>
        </p:nvPicPr>
        <p:blipFill>
          <a:blip r:embed="rId3"/>
          <a:stretch>
            <a:fillRect/>
          </a:stretch>
        </p:blipFill>
        <p:spPr>
          <a:xfrm>
            <a:off x="1467070" y="958074"/>
            <a:ext cx="7124259" cy="2085614"/>
          </a:xfrm>
          <a:prstGeom prst="rect">
            <a:avLst/>
          </a:prstGeom>
        </p:spPr>
      </p:pic>
    </p:spTree>
    <p:extLst>
      <p:ext uri="{BB962C8B-B14F-4D97-AF65-F5344CB8AC3E}">
        <p14:creationId xmlns:p14="http://schemas.microsoft.com/office/powerpoint/2010/main" val="11474971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essoa, interior&#10;&#10;Descrição gerada automaticamente">
            <a:extLst>
              <a:ext uri="{FF2B5EF4-FFF2-40B4-BE49-F238E27FC236}">
                <a16:creationId xmlns:a16="http://schemas.microsoft.com/office/drawing/2014/main" id="{FAB31104-8C74-4FD3-8B2F-57C63C5BB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0"/>
            <a:ext cx="11658600" cy="7772400"/>
          </a:xfrm>
          <a:prstGeom prst="rect">
            <a:avLst/>
          </a:prstGeom>
        </p:spPr>
      </p:pic>
      <p:sp>
        <p:nvSpPr>
          <p:cNvPr id="4" name="object 4"/>
          <p:cNvSpPr/>
          <p:nvPr/>
        </p:nvSpPr>
        <p:spPr>
          <a:xfrm>
            <a:off x="1155713" y="830347"/>
            <a:ext cx="5308600" cy="4579853"/>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70000"/>
            </a:srgbClr>
          </a:solidFill>
        </p:spPr>
        <p:txBody>
          <a:bodyPr wrap="square" lIns="0" tIns="0" rIns="0" bIns="0" rtlCol="0">
            <a:noAutofit/>
          </a:bodyPr>
          <a:lstStyle/>
          <a:p>
            <a:endParaRPr/>
          </a:p>
        </p:txBody>
      </p:sp>
      <p:sp>
        <p:nvSpPr>
          <p:cNvPr id="5" name="object 5"/>
          <p:cNvSpPr txBox="1"/>
          <p:nvPr/>
        </p:nvSpPr>
        <p:spPr>
          <a:xfrm>
            <a:off x="1600200" y="1635925"/>
            <a:ext cx="4902313" cy="3439403"/>
          </a:xfrm>
          <a:prstGeom prst="rect">
            <a:avLst/>
          </a:prstGeom>
        </p:spPr>
        <p:txBody>
          <a:bodyPr vert="horz" wrap="square" lIns="0" tIns="12700" rIns="0" bIns="0" rtlCol="0">
            <a:noAutofit/>
          </a:bodyPr>
          <a:lstStyle/>
          <a:p>
            <a:pPr marL="12700" marR="20955" rtl="0">
              <a:lnSpc>
                <a:spcPct val="100000"/>
              </a:lnSpc>
              <a:spcBef>
                <a:spcPts val="100"/>
              </a:spcBef>
            </a:pPr>
            <a:r>
              <a:rPr lang="fr" sz="1800" b="0" i="0" u="none" strike="noStrike" spc="25" dirty="0">
                <a:solidFill>
                  <a:srgbClr val="1D1D1B"/>
                </a:solidFill>
                <a:highlight>
                  <a:srgbClr val="000000">
                    <a:alpha val="0"/>
                  </a:srgbClr>
                </a:highlight>
                <a:latin typeface="Trebuchet MS"/>
                <a:cs typeface="Trebuchet MS"/>
              </a:rPr>
              <a:t>Cette méthode consiste à placer des idées sur le mur et à en discuter avec votre équipe, ou individuellement, pour vous aider à réfléchir plus clairement.</a:t>
            </a:r>
          </a:p>
          <a:p>
            <a:pPr marL="12700" marR="20955" rtl="0">
              <a:lnSpc>
                <a:spcPct val="100000"/>
              </a:lnSpc>
              <a:spcBef>
                <a:spcPts val="100"/>
              </a:spcBef>
            </a:pPr>
            <a:r>
              <a:rPr lang="fr" sz="1800" b="0" i="0" u="none" strike="noStrike" spc="25" dirty="0">
                <a:solidFill>
                  <a:srgbClr val="1D1D1B"/>
                </a:solidFill>
                <a:highlight>
                  <a:srgbClr val="000000">
                    <a:alpha val="0"/>
                  </a:srgbClr>
                </a:highlight>
                <a:latin typeface="Trebuchet MS"/>
                <a:cs typeface="Trebuchet MS"/>
              </a:rPr>
              <a:t>Quelques astuces :</a:t>
            </a:r>
          </a:p>
          <a:p>
            <a:pPr marL="298450" marR="20955" indent="-285750" rtl="0">
              <a:lnSpc>
                <a:spcPct val="100000"/>
              </a:lnSpc>
              <a:spcBef>
                <a:spcPts val="100"/>
              </a:spcBef>
              <a:buFont typeface="Arial" panose="020B0604020202020204" pitchFamily="34" charset="0"/>
              <a:buChar char="•"/>
            </a:pPr>
            <a:r>
              <a:rPr lang="fr" sz="1800" b="0" i="0" u="none" strike="noStrike" spc="25" dirty="0">
                <a:solidFill>
                  <a:srgbClr val="1D1D1B"/>
                </a:solidFill>
                <a:highlight>
                  <a:srgbClr val="000000">
                    <a:alpha val="0"/>
                  </a:srgbClr>
                </a:highlight>
                <a:latin typeface="Trebuchet MS"/>
                <a:cs typeface="Trebuchet MS"/>
              </a:rPr>
              <a:t>Critique constructive.</a:t>
            </a:r>
          </a:p>
          <a:p>
            <a:pPr marL="298450" marR="20955" indent="-285750" rtl="0">
              <a:lnSpc>
                <a:spcPct val="100000"/>
              </a:lnSpc>
              <a:spcBef>
                <a:spcPts val="100"/>
              </a:spcBef>
              <a:buFont typeface="Arial" panose="020B0604020202020204" pitchFamily="34" charset="0"/>
              <a:buChar char="•"/>
            </a:pPr>
            <a:r>
              <a:rPr lang="fr" sz="1800" b="0" i="0" u="none" strike="noStrike" spc="25" dirty="0">
                <a:solidFill>
                  <a:srgbClr val="1D1D1B"/>
                </a:solidFill>
                <a:highlight>
                  <a:srgbClr val="000000">
                    <a:alpha val="0"/>
                  </a:srgbClr>
                </a:highlight>
                <a:latin typeface="Trebuchet MS"/>
                <a:cs typeface="Trebuchet MS"/>
              </a:rPr>
              <a:t>Encourager les idées qui sortent des sentiers battus.</a:t>
            </a:r>
          </a:p>
          <a:p>
            <a:pPr marL="298450" marR="20955" indent="-285750" rtl="0">
              <a:lnSpc>
                <a:spcPct val="100000"/>
              </a:lnSpc>
              <a:spcBef>
                <a:spcPts val="100"/>
              </a:spcBef>
              <a:buFont typeface="Arial" panose="020B0604020202020204" pitchFamily="34" charset="0"/>
              <a:buChar char="•"/>
            </a:pPr>
            <a:r>
              <a:rPr lang="fr" sz="1800" b="0" i="0" u="none" strike="noStrike" spc="25" dirty="0">
                <a:solidFill>
                  <a:srgbClr val="1D1D1B"/>
                </a:solidFill>
                <a:highlight>
                  <a:srgbClr val="000000">
                    <a:alpha val="0"/>
                  </a:srgbClr>
                </a:highlight>
                <a:latin typeface="Trebuchet MS"/>
                <a:cs typeface="Trebuchet MS"/>
              </a:rPr>
              <a:t>S'appuyer sur les idées des autres.</a:t>
            </a:r>
          </a:p>
          <a:p>
            <a:pPr marL="298450" marR="20955" indent="-285750" rtl="0">
              <a:lnSpc>
                <a:spcPct val="100000"/>
              </a:lnSpc>
              <a:spcBef>
                <a:spcPts val="100"/>
              </a:spcBef>
              <a:buFont typeface="Arial" panose="020B0604020202020204" pitchFamily="34" charset="0"/>
              <a:buChar char="•"/>
            </a:pPr>
            <a:r>
              <a:rPr lang="fr" sz="1800" b="0" i="0" u="none" strike="noStrike" spc="25" dirty="0">
                <a:solidFill>
                  <a:srgbClr val="1D1D1B"/>
                </a:solidFill>
                <a:highlight>
                  <a:srgbClr val="000000">
                    <a:alpha val="0"/>
                  </a:srgbClr>
                </a:highlight>
                <a:latin typeface="Trebuchet MS"/>
                <a:cs typeface="Trebuchet MS"/>
              </a:rPr>
              <a:t>Rester concentré sur le sujet.</a:t>
            </a:r>
          </a:p>
          <a:p>
            <a:pPr marL="298450" marR="20955" indent="-285750" rtl="0">
              <a:lnSpc>
                <a:spcPct val="100000"/>
              </a:lnSpc>
              <a:spcBef>
                <a:spcPts val="100"/>
              </a:spcBef>
              <a:buFont typeface="Arial" panose="020B0604020202020204" pitchFamily="34" charset="0"/>
              <a:buChar char="•"/>
            </a:pPr>
            <a:r>
              <a:rPr lang="fr" sz="1800" b="0" i="0" u="none" strike="noStrike" spc="25" dirty="0">
                <a:solidFill>
                  <a:srgbClr val="1D1D1B"/>
                </a:solidFill>
                <a:highlight>
                  <a:srgbClr val="000000">
                    <a:alpha val="0"/>
                  </a:srgbClr>
                </a:highlight>
                <a:latin typeface="Trebuchet MS"/>
                <a:cs typeface="Trebuchet MS"/>
              </a:rPr>
              <a:t>Un débat à la fois.</a:t>
            </a:r>
          </a:p>
          <a:p>
            <a:pPr marL="298450" marR="20955" indent="-285750" rtl="0">
              <a:lnSpc>
                <a:spcPct val="100000"/>
              </a:lnSpc>
              <a:spcBef>
                <a:spcPts val="100"/>
              </a:spcBef>
              <a:buFont typeface="Arial" panose="020B0604020202020204" pitchFamily="34" charset="0"/>
              <a:buChar char="•"/>
            </a:pPr>
            <a:r>
              <a:rPr lang="fr" sz="1800" b="0" i="0" u="none" strike="noStrike" spc="25" dirty="0">
                <a:solidFill>
                  <a:srgbClr val="1D1D1B"/>
                </a:solidFill>
                <a:highlight>
                  <a:srgbClr val="000000">
                    <a:alpha val="0"/>
                  </a:srgbClr>
                </a:highlight>
                <a:latin typeface="Trebuchet MS"/>
                <a:cs typeface="Trebuchet MS"/>
              </a:rPr>
              <a:t>Soyez le plus visuel possible.</a:t>
            </a:r>
          </a:p>
          <a:p>
            <a:pPr marL="298450" marR="20955" indent="-285750" rtl="0">
              <a:lnSpc>
                <a:spcPct val="100000"/>
              </a:lnSpc>
              <a:spcBef>
                <a:spcPts val="100"/>
              </a:spcBef>
              <a:buFont typeface="Arial" panose="020B0604020202020204" pitchFamily="34" charset="0"/>
              <a:buChar char="•"/>
            </a:pPr>
            <a:r>
              <a:rPr lang="fr" sz="1800" b="0" i="0" u="none" strike="noStrike" spc="25" dirty="0">
                <a:solidFill>
                  <a:srgbClr val="1D1D1B"/>
                </a:solidFill>
                <a:highlight>
                  <a:srgbClr val="000000">
                    <a:alpha val="0"/>
                  </a:srgbClr>
                </a:highlight>
                <a:latin typeface="Trebuchet MS"/>
                <a:cs typeface="Trebuchet MS"/>
              </a:rPr>
              <a:t>Dans un premier temps, visez la quantité.</a:t>
            </a:r>
            <a:endParaRPr lang="en-US" sz="1800" dirty="0">
              <a:latin typeface="Trebuchet MS"/>
              <a:cs typeface="Trebuchet MS"/>
            </a:endParaRPr>
          </a:p>
        </p:txBody>
      </p:sp>
      <p:sp>
        <p:nvSpPr>
          <p:cNvPr id="6" name="object 6"/>
          <p:cNvSpPr txBox="1">
            <a:spLocks noGrp="1"/>
          </p:cNvSpPr>
          <p:nvPr>
            <p:ph type="title"/>
          </p:nvPr>
        </p:nvSpPr>
        <p:spPr>
          <a:xfrm>
            <a:off x="1609540" y="1066800"/>
            <a:ext cx="3506470"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00">
                <a:solidFill>
                  <a:srgbClr val="030304"/>
                </a:solidFill>
                <a:highlight>
                  <a:srgbClr val="000000">
                    <a:alpha val="0"/>
                  </a:srgbClr>
                </a:highlight>
                <a:latin typeface="Trebuchet MS"/>
                <a:cs typeface="Trebuchet MS"/>
              </a:rPr>
              <a:t>Générer des idées</a:t>
            </a:r>
            <a:endParaRPr sz="2400">
              <a:latin typeface="Trebuchet MS"/>
              <a:cs typeface="Trebuchet MS"/>
            </a:endParaRPr>
          </a:p>
        </p:txBody>
      </p:sp>
      <p:sp>
        <p:nvSpPr>
          <p:cNvPr id="12" name="object 31">
            <a:extLst>
              <a:ext uri="{FF2B5EF4-FFF2-40B4-BE49-F238E27FC236}">
                <a16:creationId xmlns:a16="http://schemas.microsoft.com/office/drawing/2014/main" id="{F6D89FBE-9CF5-4243-8D92-6E161B3EFEBC}"/>
              </a:ext>
            </a:extLst>
          </p:cNvPr>
          <p:cNvSpPr/>
          <p:nvPr/>
        </p:nvSpPr>
        <p:spPr>
          <a:xfrm>
            <a:off x="1630724" y="611272"/>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13" name="object 32">
            <a:extLst>
              <a:ext uri="{FF2B5EF4-FFF2-40B4-BE49-F238E27FC236}">
                <a16:creationId xmlns:a16="http://schemas.microsoft.com/office/drawing/2014/main" id="{F2857516-DE8F-447A-858B-65DB2EDB922B}"/>
              </a:ext>
            </a:extLst>
          </p:cNvPr>
          <p:cNvSpPr txBox="1"/>
          <p:nvPr/>
        </p:nvSpPr>
        <p:spPr>
          <a:xfrm>
            <a:off x="1872019" y="686416"/>
            <a:ext cx="3367405"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Brainstorming</a:t>
            </a:r>
            <a:endParaRPr sz="1800" dirty="0">
              <a:latin typeface="Trebuchet MS"/>
              <a:cs typeface="Trebuchet MS"/>
            </a:endParaRPr>
          </a:p>
        </p:txBody>
      </p:sp>
    </p:spTree>
    <p:extLst>
      <p:ext uri="{BB962C8B-B14F-4D97-AF65-F5344CB8AC3E}">
        <p14:creationId xmlns:p14="http://schemas.microsoft.com/office/powerpoint/2010/main" val="31853122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190" y="53340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4860349" y="0"/>
              <a:ext cx="5198050" cy="7772400"/>
            </a:xfrm>
            <a:prstGeom prst="rect">
              <a:avLst/>
            </a:prstGeom>
          </p:spPr>
        </p:pic>
        <p:pic>
          <p:nvPicPr>
            <p:cNvPr id="5" name="object 5"/>
            <p:cNvPicPr/>
            <p:nvPr/>
          </p:nvPicPr>
          <p:blipFill>
            <a:blip r:embed="rId3"/>
            <a:stretch>
              <a:fillRect/>
            </a:stretch>
          </p:blipFill>
          <p:spPr>
            <a:xfrm>
              <a:off x="4822252" y="0"/>
              <a:ext cx="2957220" cy="7772399"/>
            </a:xfrm>
            <a:prstGeom prst="rect">
              <a:avLst/>
            </a:prstGeom>
          </p:spPr>
        </p:pic>
      </p:grpSp>
      <p:sp>
        <p:nvSpPr>
          <p:cNvPr id="6" name="object 6"/>
          <p:cNvSpPr txBox="1"/>
          <p:nvPr/>
        </p:nvSpPr>
        <p:spPr>
          <a:xfrm>
            <a:off x="5433565" y="2383431"/>
            <a:ext cx="2309495" cy="2859757"/>
          </a:xfrm>
          <a:prstGeom prst="rect">
            <a:avLst/>
          </a:prstGeom>
        </p:spPr>
        <p:txBody>
          <a:bodyPr vert="horz" wrap="square" lIns="0" tIns="149860" rIns="0" bIns="0" rtlCol="0">
            <a:noAutofit/>
          </a:bodyPr>
          <a:lstStyle/>
          <a:p>
            <a:pPr marL="212725" indent="-200660" rtl="0">
              <a:lnSpc>
                <a:spcPct val="100000"/>
              </a:lnSpc>
              <a:spcBef>
                <a:spcPts val="1180"/>
              </a:spcBef>
              <a:buChar char="•"/>
              <a:tabLst>
                <a:tab pos="213360" algn="l"/>
              </a:tabLst>
            </a:pPr>
            <a:r>
              <a:rPr lang="fr" sz="2100" b="0" i="0" u="heavy" strike="noStrike" spc="155" dirty="0">
                <a:solidFill>
                  <a:srgbClr val="D21924"/>
                </a:solidFill>
                <a:highlight>
                  <a:srgbClr val="000000">
                    <a:alpha val="0"/>
                  </a:srgbClr>
                </a:highlight>
                <a:uFill>
                  <a:solidFill>
                    <a:srgbClr val="D21924"/>
                  </a:solidFill>
                </a:uFill>
                <a:latin typeface="Trebuchet MS"/>
                <a:cs typeface="Trebuchet MS"/>
              </a:rPr>
              <a:t>Besoins</a:t>
            </a:r>
            <a:endParaRPr lang="pt-PT" sz="2100" u="heavy" spc="155" dirty="0">
              <a:solidFill>
                <a:srgbClr val="D21924"/>
              </a:solidFill>
              <a:uFill>
                <a:solidFill>
                  <a:srgbClr val="D21924"/>
                </a:solidFill>
              </a:uFill>
              <a:latin typeface="Trebuchet MS"/>
              <a:cs typeface="Trebuchet MS"/>
            </a:endParaRPr>
          </a:p>
          <a:p>
            <a:pPr marL="212725" indent="-200660" rtl="0">
              <a:lnSpc>
                <a:spcPct val="100000"/>
              </a:lnSpc>
              <a:spcBef>
                <a:spcPts val="1180"/>
              </a:spcBef>
              <a:buChar char="•"/>
              <a:tabLst>
                <a:tab pos="213360" algn="l"/>
              </a:tabLst>
            </a:pPr>
            <a:r>
              <a:rPr lang="fr" sz="2100" b="0" i="0" u="heavy" strike="noStrike" spc="155" dirty="0">
                <a:solidFill>
                  <a:srgbClr val="D21924"/>
                </a:solidFill>
                <a:highlight>
                  <a:srgbClr val="000000">
                    <a:alpha val="0"/>
                  </a:srgbClr>
                </a:highlight>
                <a:uFill>
                  <a:solidFill>
                    <a:srgbClr val="D21924"/>
                  </a:solidFill>
                </a:uFill>
                <a:latin typeface="Trebuchet MS"/>
                <a:cs typeface="Trebuchet MS"/>
              </a:rPr>
              <a:t>Douleurs</a:t>
            </a:r>
          </a:p>
          <a:p>
            <a:pPr marL="212725" indent="-200660" rtl="0">
              <a:lnSpc>
                <a:spcPct val="100000"/>
              </a:lnSpc>
              <a:spcBef>
                <a:spcPts val="1180"/>
              </a:spcBef>
              <a:buChar char="•"/>
              <a:tabLst>
                <a:tab pos="213360" algn="l"/>
              </a:tabLst>
            </a:pPr>
            <a:r>
              <a:rPr lang="fr" sz="2100" b="0" i="0" u="heavy" strike="noStrike" spc="155" dirty="0">
                <a:solidFill>
                  <a:srgbClr val="D21924"/>
                </a:solidFill>
                <a:highlight>
                  <a:srgbClr val="000000">
                    <a:alpha val="0"/>
                  </a:srgbClr>
                </a:highlight>
                <a:uFill>
                  <a:solidFill>
                    <a:srgbClr val="D21924"/>
                  </a:solidFill>
                </a:uFill>
                <a:latin typeface="Trebuchet MS"/>
                <a:cs typeface="Trebuchet MS"/>
              </a:rPr>
              <a:t>Gains</a:t>
            </a:r>
            <a:endParaRPr lang="pt-PT" sz="2100" u="heavy" spc="155" dirty="0">
              <a:solidFill>
                <a:srgbClr val="D21924"/>
              </a:solidFill>
              <a:uFill>
                <a:solidFill>
                  <a:srgbClr val="D21924"/>
                </a:solidFill>
              </a:uFill>
              <a:latin typeface="Trebuchet MS"/>
              <a:cs typeface="Trebuchet MS"/>
            </a:endParaRPr>
          </a:p>
          <a:p>
            <a:pPr marL="212725" indent="-200660" rtl="0">
              <a:lnSpc>
                <a:spcPct val="100000"/>
              </a:lnSpc>
              <a:spcBef>
                <a:spcPts val="1180"/>
              </a:spcBef>
              <a:buChar char="•"/>
              <a:tabLst>
                <a:tab pos="213360" algn="l"/>
              </a:tabLst>
            </a:pPr>
            <a:r>
              <a:rPr lang="fr" sz="2100" b="0" i="0" u="heavy" strike="noStrike" spc="155" dirty="0">
                <a:solidFill>
                  <a:srgbClr val="D21924"/>
                </a:solidFill>
                <a:highlight>
                  <a:srgbClr val="000000">
                    <a:alpha val="0"/>
                  </a:srgbClr>
                </a:highlight>
                <a:uFill>
                  <a:solidFill>
                    <a:srgbClr val="D21924"/>
                  </a:solidFill>
                </a:uFill>
                <a:latin typeface="Trebuchet MS"/>
                <a:cs typeface="Trebuchet MS"/>
              </a:rPr>
              <a:t>Centres d'intérêt</a:t>
            </a:r>
            <a:endParaRPr lang="pt-PT" sz="2100" u="heavy" spc="155" dirty="0">
              <a:solidFill>
                <a:srgbClr val="D21924"/>
              </a:solidFill>
              <a:uFill>
                <a:solidFill>
                  <a:srgbClr val="D21924"/>
                </a:solidFill>
              </a:uFill>
              <a:latin typeface="Trebuchet MS"/>
              <a:cs typeface="Trebuchet MS"/>
            </a:endParaRPr>
          </a:p>
          <a:p>
            <a:pPr marL="212725" indent="-200660" rtl="0">
              <a:lnSpc>
                <a:spcPct val="100000"/>
              </a:lnSpc>
              <a:spcBef>
                <a:spcPts val="1180"/>
              </a:spcBef>
              <a:buChar char="•"/>
              <a:tabLst>
                <a:tab pos="213360" algn="l"/>
              </a:tabLst>
            </a:pPr>
            <a:r>
              <a:rPr lang="fr" sz="2100" b="0" i="0" u="heavy" strike="noStrike" spc="155" dirty="0">
                <a:solidFill>
                  <a:srgbClr val="D21924"/>
                </a:solidFill>
                <a:highlight>
                  <a:srgbClr val="000000">
                    <a:alpha val="0"/>
                  </a:srgbClr>
                </a:highlight>
                <a:uFill>
                  <a:solidFill>
                    <a:srgbClr val="D21924"/>
                  </a:solidFill>
                </a:uFill>
                <a:latin typeface="Trebuchet MS"/>
                <a:cs typeface="Trebuchet MS"/>
              </a:rPr>
              <a:t>Routines quotidiennes</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endParaRPr sz="2100" dirty="0">
              <a:latin typeface="Trebuchet MS"/>
              <a:cs typeface="Trebuchet MS"/>
            </a:endParaRPr>
          </a:p>
        </p:txBody>
      </p:sp>
      <p:sp>
        <p:nvSpPr>
          <p:cNvPr id="7" name="object 7"/>
          <p:cNvSpPr txBox="1">
            <a:spLocks noGrp="1"/>
          </p:cNvSpPr>
          <p:nvPr>
            <p:ph type="title"/>
          </p:nvPr>
        </p:nvSpPr>
        <p:spPr>
          <a:xfrm>
            <a:off x="1122760" y="1431768"/>
            <a:ext cx="4592240" cy="577081"/>
          </a:xfrm>
          <a:prstGeom prst="rect">
            <a:avLst/>
          </a:prstGeom>
        </p:spPr>
        <p:txBody>
          <a:bodyPr vert="horz" wrap="square" lIns="0" tIns="63500" rIns="0" bIns="0" rtlCol="0">
            <a:noAutofit/>
          </a:bodyPr>
          <a:lstStyle/>
          <a:p>
            <a:pPr marL="12700" marR="5080" rtl="0">
              <a:lnSpc>
                <a:spcPts val="4000"/>
              </a:lnSpc>
              <a:spcBef>
                <a:spcPts val="500"/>
              </a:spcBef>
            </a:pPr>
            <a:r>
              <a:rPr lang="fr" sz="3600" b="1" i="0" u="none" strike="noStrike" spc="100" dirty="0">
                <a:solidFill>
                  <a:srgbClr val="1D1D1B"/>
                </a:solidFill>
                <a:highlight>
                  <a:srgbClr val="000000">
                    <a:alpha val="0"/>
                  </a:srgbClr>
                </a:highlight>
                <a:latin typeface="Trebuchet MS"/>
                <a:cs typeface="Trebuchet MS"/>
              </a:rPr>
              <a:t>Empathie avec les utilisateurs</a:t>
            </a:r>
            <a:endParaRPr sz="3600" dirty="0">
              <a:latin typeface="Trebuchet MS"/>
              <a:cs typeface="Trebuchet MS"/>
            </a:endParaRPr>
          </a:p>
        </p:txBody>
      </p:sp>
      <p:sp>
        <p:nvSpPr>
          <p:cNvPr id="8" name="object 8"/>
          <p:cNvSpPr txBox="1"/>
          <p:nvPr/>
        </p:nvSpPr>
        <p:spPr>
          <a:xfrm>
            <a:off x="1122760" y="2530177"/>
            <a:ext cx="3970020" cy="3642023"/>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65" dirty="0">
                <a:solidFill>
                  <a:srgbClr val="1D1D1B"/>
                </a:solidFill>
                <a:highlight>
                  <a:srgbClr val="000000">
                    <a:alpha val="0"/>
                  </a:srgbClr>
                </a:highlight>
                <a:latin typeface="Trebuchet MS"/>
                <a:cs typeface="Trebuchet MS"/>
              </a:rPr>
              <a:t>Il est essentiel d'avoir une bonne compréhension du marché et de pouvoir saisir ce qui rendra votre entreprise différente et unique aux yeux des autres.</a:t>
            </a:r>
          </a:p>
          <a:p>
            <a:pPr marL="12700" marR="5080" rtl="0">
              <a:lnSpc>
                <a:spcPct val="100000"/>
              </a:lnSpc>
              <a:spcBef>
                <a:spcPts val="100"/>
              </a:spcBef>
            </a:pPr>
            <a:r>
              <a:rPr lang="fr" sz="1800" b="0" i="0" u="none" strike="noStrike" spc="-65" dirty="0">
                <a:solidFill>
                  <a:srgbClr val="1D1D1B"/>
                </a:solidFill>
                <a:highlight>
                  <a:srgbClr val="000000">
                    <a:alpha val="0"/>
                  </a:srgbClr>
                </a:highlight>
                <a:latin typeface="Trebuchet MS"/>
                <a:cs typeface="Trebuchet MS"/>
              </a:rPr>
              <a:t>Il est essentiel de faire un effort pour comprendre les besoins et les intérêts de votre public cible, afin que votre travail soit mieux reçu.</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60960" rtl="0">
              <a:lnSpc>
                <a:spcPct val="100000"/>
              </a:lnSpc>
            </a:pPr>
            <a:r>
              <a:rPr lang="fr" sz="1800" b="1" i="1" u="none" strike="noStrike" spc="-60" dirty="0">
                <a:solidFill>
                  <a:srgbClr val="D21924"/>
                </a:solidFill>
                <a:highlight>
                  <a:srgbClr val="000000">
                    <a:alpha val="0"/>
                  </a:srgbClr>
                </a:highlight>
                <a:latin typeface="Trebuchet MS"/>
                <a:cs typeface="Trebuchet MS"/>
              </a:rPr>
              <a:t>Cet outil permet d'obtenir une perspective plus claire et plus visuelle des besoins des utilisateurs.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rtl="0">
              <a:lnSpc>
                <a:spcPct val="100000"/>
              </a:lnSpc>
            </a:pPr>
            <a:r>
              <a:rPr lang="fr" sz="1800" b="1" i="0" u="none" strike="noStrike" spc="-25" dirty="0">
                <a:solidFill>
                  <a:srgbClr val="1D1D1B"/>
                </a:solidFill>
                <a:highlight>
                  <a:srgbClr val="000000">
                    <a:alpha val="0"/>
                  </a:srgbClr>
                </a:highlight>
                <a:latin typeface="Trebuchet MS"/>
                <a:cs typeface="Trebuchet MS"/>
              </a:rPr>
              <a:t>(Outil de Strategyzer.com)</a:t>
            </a:r>
            <a:endParaRPr sz="1800" dirty="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spc="-10">
                <a:solidFill>
                  <a:srgbClr val="1D1D1B"/>
                </a:solidFill>
                <a:highlight>
                  <a:srgbClr val="000000">
                    <a:alpha val="0"/>
                  </a:srgbClr>
                </a:highlight>
                <a:latin typeface="Trebuchet MS"/>
                <a:cs typeface="Trebuchet MS"/>
              </a:rPr>
              <a:t>Photo par Grace Madeline sur Unsplash</a:t>
            </a:r>
            <a:endParaRPr sz="1000">
              <a:latin typeface="Trebuchet MS"/>
              <a:cs typeface="Trebuchet MS"/>
            </a:endParaRPr>
          </a:p>
        </p:txBody>
      </p:sp>
      <p:sp>
        <p:nvSpPr>
          <p:cNvPr id="10" name="object 31">
            <a:extLst>
              <a:ext uri="{FF2B5EF4-FFF2-40B4-BE49-F238E27FC236}">
                <a16:creationId xmlns:a16="http://schemas.microsoft.com/office/drawing/2014/main" id="{C0A4825A-2D06-4F03-8EEB-7DFB0CD2084E}"/>
              </a:ext>
            </a:extLst>
          </p:cNvPr>
          <p:cNvSpPr/>
          <p:nvPr/>
        </p:nvSpPr>
        <p:spPr>
          <a:xfrm>
            <a:off x="1126471" y="861016"/>
            <a:ext cx="2302529"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11" name="object 32">
            <a:extLst>
              <a:ext uri="{FF2B5EF4-FFF2-40B4-BE49-F238E27FC236}">
                <a16:creationId xmlns:a16="http://schemas.microsoft.com/office/drawing/2014/main" id="{1C944CC0-78BE-42AB-BA55-CD021E96E241}"/>
              </a:ext>
            </a:extLst>
          </p:cNvPr>
          <p:cNvSpPr txBox="1"/>
          <p:nvPr/>
        </p:nvSpPr>
        <p:spPr>
          <a:xfrm>
            <a:off x="1367766" y="936160"/>
            <a:ext cx="3367405"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Carte d'empathie</a:t>
            </a:r>
            <a:endParaRPr sz="1800" dirty="0">
              <a:latin typeface="Trebuchet MS"/>
              <a:cs typeface="Trebuchet M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noAutofit/>
          </a:bodyPr>
          <a:lstStyle/>
          <a:p>
            <a:endParaRPr/>
          </a:p>
        </p:txBody>
      </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40" dirty="0">
                <a:solidFill>
                  <a:srgbClr val="1D1D1B"/>
                </a:solidFill>
                <a:highlight>
                  <a:srgbClr val="000000">
                    <a:alpha val="0"/>
                  </a:srgbClr>
                </a:highlight>
                <a:latin typeface="Trebuchet MS"/>
                <a:cs typeface="Trebuchet MS"/>
              </a:rPr>
              <a:t>Culture urbaine</a:t>
            </a:r>
            <a:endParaRPr sz="2400" dirty="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noAutofit/>
          </a:bodyPr>
          <a:lstStyle/>
          <a:p>
            <a:pPr marL="12700" rtl="0">
              <a:lnSpc>
                <a:spcPct val="100000"/>
              </a:lnSpc>
              <a:spcBef>
                <a:spcPts val="100"/>
              </a:spcBef>
            </a:pPr>
            <a:r>
              <a:rPr lang="fr" sz="2100" b="0" i="1" u="none" strike="noStrike" spc="-40" dirty="0">
                <a:solidFill>
                  <a:srgbClr val="1D1D1B"/>
                </a:solidFill>
                <a:highlight>
                  <a:srgbClr val="000000">
                    <a:alpha val="0"/>
                  </a:srgbClr>
                </a:highlight>
                <a:latin typeface="Arial"/>
                <a:cs typeface="Arial"/>
              </a:rPr>
              <a:t>la force créative de la ville</a:t>
            </a:r>
            <a:endParaRPr sz="2100" dirty="0">
              <a:latin typeface="Arial"/>
              <a:cs typeface="Arial"/>
            </a:endParaRPr>
          </a:p>
          <a:p>
            <a:pPr marL="12700" marR="5080" rtl="0">
              <a:lnSpc>
                <a:spcPct val="100000"/>
              </a:lnSpc>
              <a:spcBef>
                <a:spcPts val="2100"/>
              </a:spcBef>
            </a:pPr>
            <a:r>
              <a:rPr lang="fr" sz="1800" b="0" i="0" u="none" strike="noStrike" spc="-50" dirty="0">
                <a:solidFill>
                  <a:srgbClr val="1D1D1B"/>
                </a:solidFill>
                <a:highlight>
                  <a:srgbClr val="000000">
                    <a:alpha val="0"/>
                  </a:srgbClr>
                </a:highlight>
                <a:latin typeface="Trebuchet MS"/>
                <a:cs typeface="Trebuchet MS"/>
              </a:rPr>
              <a:t>Styles populaires des centres urbains. Il s'agit d'une vision des rues en tant qu'espaces partagés, conçus pour le bénéfice de tous ceux qui les utilisent. La culture urbaine prospère dans les centres urbains et les grandes villes. Ce sont les endroits où naît la culture de la rue et d'où elle se propage. Il est moderne, repoussant toujours les limites de toute idée fixe, qu'il s'agisse de mode, d'art, de design, de musique ou de sport. Ce sont les forces créatives de la ville.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rtl="0">
              <a:lnSpc>
                <a:spcPct val="100000"/>
              </a:lnSpc>
            </a:pPr>
            <a:r>
              <a:rPr lang="fr" sz="1800" b="1" i="0" u="none" strike="noStrike" dirty="0">
                <a:solidFill>
                  <a:srgbClr val="1D1D1B"/>
                </a:solidFill>
                <a:highlight>
                  <a:srgbClr val="000000">
                    <a:alpha val="0"/>
                  </a:srgbClr>
                </a:highlight>
                <a:latin typeface="Trebuchet MS"/>
                <a:cs typeface="Trebuchet MS"/>
                <a:hlinkClick r:id="rId2"/>
              </a:rPr>
              <a:t>www.urbandictionary.com</a:t>
            </a:r>
            <a:endParaRPr sz="1800" dirty="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a:solidFill>
                  <a:srgbClr val="FFFFFF"/>
                </a:solidFill>
                <a:highlight>
                  <a:srgbClr val="000000">
                    <a:alpha val="0"/>
                  </a:srgbClr>
                </a:highlight>
                <a:latin typeface="Trebuchet MS"/>
                <a:cs typeface="Trebuchet MS"/>
              </a:rPr>
              <a:t>Photo par Cem Ersozlu sur Unsplash</a:t>
            </a:r>
            <a:endParaRPr sz="1000">
              <a:latin typeface="Trebuchet MS"/>
              <a:cs typeface="Trebuchet MS"/>
            </a:endParaRPr>
          </a:p>
        </p:txBody>
      </p:sp>
      <p:sp>
        <p:nvSpPr>
          <p:cNvPr id="8" name="object 8"/>
          <p:cNvSpPr/>
          <p:nvPr/>
        </p:nvSpPr>
        <p:spPr>
          <a:xfrm>
            <a:off x="984221" y="2598168"/>
            <a:ext cx="1875449"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noAutofit/>
          </a:bodyPr>
          <a:lstStyle/>
          <a:p>
            <a:endParaRPr/>
          </a:p>
        </p:txBody>
      </p:sp>
      <p:sp>
        <p:nvSpPr>
          <p:cNvPr id="9" name="object 9"/>
          <p:cNvSpPr txBox="1"/>
          <p:nvPr/>
        </p:nvSpPr>
        <p:spPr>
          <a:xfrm>
            <a:off x="1174724" y="2640403"/>
            <a:ext cx="1684947"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20" dirty="0">
                <a:solidFill>
                  <a:srgbClr val="FFFFFF"/>
                </a:solidFill>
                <a:highlight>
                  <a:srgbClr val="000000">
                    <a:alpha val="0"/>
                  </a:srgbClr>
                </a:highlight>
                <a:latin typeface="Trebuchet MS"/>
                <a:cs typeface="Trebuchet MS"/>
              </a:rPr>
              <a:t>Carte d'empathie</a:t>
            </a:r>
            <a:endParaRPr sz="1800" dirty="0">
              <a:latin typeface="Trebuchet MS"/>
              <a:cs typeface="Trebuchet MS"/>
            </a:endParaRPr>
          </a:p>
        </p:txBody>
      </p:sp>
      <p:pic>
        <p:nvPicPr>
          <p:cNvPr id="10" name="Imagem 9" descr="Uma imagem com texto, mapa&#10;&#10;Descrição gerada com confiança muito alta">
            <a:extLst>
              <a:ext uri="{FF2B5EF4-FFF2-40B4-BE49-F238E27FC236}">
                <a16:creationId xmlns:a16="http://schemas.microsoft.com/office/drawing/2014/main" id="{88402224-5EF2-430B-AB89-6DD10852E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984"/>
            <a:ext cx="10058400" cy="6586284"/>
          </a:xfrm>
          <a:prstGeom prst="rect">
            <a:avLst/>
          </a:prstGeom>
        </p:spPr>
      </p:pic>
      <p:sp>
        <p:nvSpPr>
          <p:cNvPr id="2" name="TextBox 1">
            <a:extLst>
              <a:ext uri="{FF2B5EF4-FFF2-40B4-BE49-F238E27FC236}">
                <a16:creationId xmlns:a16="http://schemas.microsoft.com/office/drawing/2014/main" id="{E8DAFD7E-84D6-FB2D-9395-0A616B3C5D66}"/>
              </a:ext>
            </a:extLst>
          </p:cNvPr>
          <p:cNvSpPr txBox="1"/>
          <p:nvPr/>
        </p:nvSpPr>
        <p:spPr>
          <a:xfrm>
            <a:off x="76200" y="685800"/>
            <a:ext cx="2895600" cy="419653"/>
          </a:xfrm>
          <a:prstGeom prst="rect">
            <a:avLst/>
          </a:prstGeom>
          <a:solidFill>
            <a:schemeClr val="bg1">
              <a:lumMod val="95000"/>
            </a:schemeClr>
          </a:solidFill>
        </p:spPr>
        <p:txBody>
          <a:bodyPr wrap="square" lIns="0" tIns="0" rIns="0" bIns="0" rtlCol="0">
            <a:noAutofit/>
          </a:bodyPr>
          <a:lstStyle/>
          <a:p>
            <a:pPr rtl="0"/>
            <a:r>
              <a:rPr lang="fr" sz="2000" b="0" i="0" u="none" strike="noStrike" baseline="-25000" dirty="0">
                <a:solidFill>
                  <a:srgbClr val="000000"/>
                </a:solidFill>
                <a:highlight>
                  <a:srgbClr val="000000">
                    <a:alpha val="0"/>
                  </a:srgbClr>
                </a:highlight>
                <a:latin typeface="Franklin Gothic Heavy"/>
              </a:rPr>
              <a:t>Carte de l'empathie — Canevas</a:t>
            </a:r>
            <a:endParaRPr lang="en-US" sz="2000" dirty="0"/>
          </a:p>
        </p:txBody>
      </p:sp>
      <p:sp>
        <p:nvSpPr>
          <p:cNvPr id="11" name="TextBox 10">
            <a:extLst>
              <a:ext uri="{FF2B5EF4-FFF2-40B4-BE49-F238E27FC236}">
                <a16:creationId xmlns:a16="http://schemas.microsoft.com/office/drawing/2014/main" id="{AE9781C1-ABFA-9512-A904-37209607D7E4}"/>
              </a:ext>
            </a:extLst>
          </p:cNvPr>
          <p:cNvSpPr txBox="1"/>
          <p:nvPr/>
        </p:nvSpPr>
        <p:spPr>
          <a:xfrm>
            <a:off x="2287574" y="1287745"/>
            <a:ext cx="2286000" cy="584775"/>
          </a:xfrm>
          <a:prstGeom prst="rect">
            <a:avLst/>
          </a:prstGeom>
          <a:solidFill>
            <a:schemeClr val="bg1">
              <a:lumMod val="85000"/>
            </a:schemeClr>
          </a:solidFill>
        </p:spPr>
        <p:txBody>
          <a:bodyPr wrap="square" rtlCol="0">
            <a:noAutofit/>
          </a:bodyPr>
          <a:lstStyle/>
          <a:p>
            <a:pPr rtl="0"/>
            <a:r>
              <a:rPr lang="fr" sz="800" b="1" i="0" u="none" strike="noStrike">
                <a:highlight>
                  <a:srgbClr val="000000">
                    <a:alpha val="0"/>
                  </a:srgbClr>
                </a:highlight>
                <a:latin typeface="Arial"/>
                <a:cs typeface="Arial"/>
              </a:rPr>
              <a:t>Avec qui avons-nous de l'empathie ?</a:t>
            </a:r>
          </a:p>
          <a:p>
            <a:pPr rtl="0"/>
            <a:r>
              <a:rPr lang="fr" sz="800" b="0" i="0" u="none" strike="noStrike">
                <a:highlight>
                  <a:srgbClr val="000000">
                    <a:alpha val="0"/>
                  </a:srgbClr>
                </a:highlight>
                <a:latin typeface="Arial"/>
                <a:cs typeface="Arial"/>
              </a:rPr>
              <a:t>Qui est la personne que nous voulons comprendre ?</a:t>
            </a:r>
          </a:p>
          <a:p>
            <a:pPr rtl="0"/>
            <a:r>
              <a:rPr lang="fr" sz="800" b="0" i="0" u="none" strike="noStrike">
                <a:highlight>
                  <a:srgbClr val="000000">
                    <a:alpha val="0"/>
                  </a:srgbClr>
                </a:highlight>
                <a:latin typeface="Arial"/>
                <a:cs typeface="Arial"/>
              </a:rPr>
              <a:t>Quelle est la situation dans laquelle ils se trouvent ?</a:t>
            </a:r>
          </a:p>
          <a:p>
            <a:pPr rtl="0"/>
            <a:r>
              <a:rPr lang="fr" sz="800" b="0" i="0" u="none" strike="noStrike">
                <a:highlight>
                  <a:srgbClr val="000000">
                    <a:alpha val="0"/>
                  </a:srgbClr>
                </a:highlight>
                <a:latin typeface="Arial"/>
                <a:cs typeface="Arial"/>
              </a:rPr>
              <a:t>Quel est leur rôle dans cette situation ?</a:t>
            </a:r>
          </a:p>
        </p:txBody>
      </p:sp>
      <p:sp>
        <p:nvSpPr>
          <p:cNvPr id="12" name="TextBox 11">
            <a:extLst>
              <a:ext uri="{FF2B5EF4-FFF2-40B4-BE49-F238E27FC236}">
                <a16:creationId xmlns:a16="http://schemas.microsoft.com/office/drawing/2014/main" id="{642AD38A-A863-47A3-B5D9-7C55094BEB41}"/>
              </a:ext>
            </a:extLst>
          </p:cNvPr>
          <p:cNvSpPr txBox="1"/>
          <p:nvPr/>
        </p:nvSpPr>
        <p:spPr>
          <a:xfrm>
            <a:off x="4724400" y="1278140"/>
            <a:ext cx="708356" cy="215444"/>
          </a:xfrm>
          <a:prstGeom prst="rect">
            <a:avLst/>
          </a:prstGeom>
          <a:solidFill>
            <a:schemeClr val="bg1">
              <a:lumMod val="85000"/>
            </a:schemeClr>
          </a:solidFill>
        </p:spPr>
        <p:txBody>
          <a:bodyPr wrap="square" rtlCol="0">
            <a:noAutofit/>
          </a:bodyPr>
          <a:lstStyle/>
          <a:p>
            <a:pPr rtl="0"/>
            <a:r>
              <a:rPr lang="fr" sz="800" b="1" i="0" u="none" strike="noStrike" dirty="0">
                <a:highlight>
                  <a:srgbClr val="000000">
                    <a:alpha val="0"/>
                  </a:srgbClr>
                </a:highlight>
                <a:latin typeface="Arial"/>
                <a:cs typeface="Arial"/>
              </a:rPr>
              <a:t>OBJECTIF</a:t>
            </a:r>
            <a:endParaRPr lang="en-US"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110D73E-9DD4-162B-EFD9-E4970F18538B}"/>
              </a:ext>
            </a:extLst>
          </p:cNvPr>
          <p:cNvSpPr txBox="1"/>
          <p:nvPr/>
        </p:nvSpPr>
        <p:spPr>
          <a:xfrm>
            <a:off x="3149602" y="793310"/>
            <a:ext cx="965198" cy="215444"/>
          </a:xfrm>
          <a:prstGeom prst="rect">
            <a:avLst/>
          </a:prstGeom>
          <a:solidFill>
            <a:schemeClr val="bg1"/>
          </a:solidFill>
        </p:spPr>
        <p:txBody>
          <a:bodyPr wrap="square" rtlCol="0">
            <a:noAutofit/>
          </a:bodyPr>
          <a:lstStyle/>
          <a:p>
            <a:pPr rtl="0"/>
            <a:r>
              <a:rPr lang="fr" sz="800" b="0" i="1" u="none" strike="noStrike" dirty="0">
                <a:highlight>
                  <a:srgbClr val="000000">
                    <a:alpha val="0"/>
                  </a:srgbClr>
                </a:highlight>
                <a:latin typeface="Arial"/>
                <a:cs typeface="Arial"/>
              </a:rPr>
              <a:t>Élaborer pour : </a:t>
            </a:r>
          </a:p>
        </p:txBody>
      </p:sp>
      <p:sp>
        <p:nvSpPr>
          <p:cNvPr id="14" name="TextBox 13">
            <a:extLst>
              <a:ext uri="{FF2B5EF4-FFF2-40B4-BE49-F238E27FC236}">
                <a16:creationId xmlns:a16="http://schemas.microsoft.com/office/drawing/2014/main" id="{4672DB89-87E4-61C3-B977-897CDF74B5E8}"/>
              </a:ext>
            </a:extLst>
          </p:cNvPr>
          <p:cNvSpPr txBox="1"/>
          <p:nvPr/>
        </p:nvSpPr>
        <p:spPr>
          <a:xfrm>
            <a:off x="5515308" y="762000"/>
            <a:ext cx="965198" cy="215444"/>
          </a:xfrm>
          <a:prstGeom prst="rect">
            <a:avLst/>
          </a:prstGeom>
          <a:solidFill>
            <a:schemeClr val="bg1"/>
          </a:solidFill>
        </p:spPr>
        <p:txBody>
          <a:bodyPr wrap="square" rtlCol="0">
            <a:noAutofit/>
          </a:bodyPr>
          <a:lstStyle/>
          <a:p>
            <a:pPr rtl="0"/>
            <a:r>
              <a:rPr lang="fr" sz="800" b="0" i="1" u="none" strike="noStrike">
                <a:highlight>
                  <a:srgbClr val="000000">
                    <a:alpha val="0"/>
                  </a:srgbClr>
                </a:highlight>
                <a:latin typeface="Arial"/>
                <a:cs typeface="Arial"/>
              </a:rPr>
              <a:t>Conçu par : </a:t>
            </a:r>
          </a:p>
        </p:txBody>
      </p:sp>
      <p:sp>
        <p:nvSpPr>
          <p:cNvPr id="15" name="TextBox 14">
            <a:extLst>
              <a:ext uri="{FF2B5EF4-FFF2-40B4-BE49-F238E27FC236}">
                <a16:creationId xmlns:a16="http://schemas.microsoft.com/office/drawing/2014/main" id="{6E20CFE5-CE7E-44F7-0088-88047D80730A}"/>
              </a:ext>
            </a:extLst>
          </p:cNvPr>
          <p:cNvSpPr txBox="1"/>
          <p:nvPr/>
        </p:nvSpPr>
        <p:spPr>
          <a:xfrm>
            <a:off x="7979107" y="762000"/>
            <a:ext cx="580692" cy="215444"/>
          </a:xfrm>
          <a:prstGeom prst="rect">
            <a:avLst/>
          </a:prstGeom>
          <a:solidFill>
            <a:schemeClr val="bg1"/>
          </a:solidFill>
        </p:spPr>
        <p:txBody>
          <a:bodyPr wrap="square" rtlCol="0">
            <a:noAutofit/>
          </a:bodyPr>
          <a:lstStyle/>
          <a:p>
            <a:pPr rtl="0"/>
            <a:r>
              <a:rPr lang="fr" sz="800" b="0" i="1" u="none" strike="noStrike">
                <a:highlight>
                  <a:srgbClr val="000000">
                    <a:alpha val="0"/>
                  </a:srgbClr>
                </a:highlight>
                <a:latin typeface="Arial"/>
                <a:cs typeface="Arial"/>
              </a:rPr>
              <a:t>Date :</a:t>
            </a:r>
          </a:p>
        </p:txBody>
      </p:sp>
      <p:sp>
        <p:nvSpPr>
          <p:cNvPr id="16" name="TextBox 15">
            <a:extLst>
              <a:ext uri="{FF2B5EF4-FFF2-40B4-BE49-F238E27FC236}">
                <a16:creationId xmlns:a16="http://schemas.microsoft.com/office/drawing/2014/main" id="{5C649623-EE67-A7C8-4116-FBF626867E0D}"/>
              </a:ext>
            </a:extLst>
          </p:cNvPr>
          <p:cNvSpPr txBox="1"/>
          <p:nvPr/>
        </p:nvSpPr>
        <p:spPr>
          <a:xfrm>
            <a:off x="9071630" y="775220"/>
            <a:ext cx="605770" cy="215444"/>
          </a:xfrm>
          <a:prstGeom prst="rect">
            <a:avLst/>
          </a:prstGeom>
          <a:solidFill>
            <a:schemeClr val="bg1"/>
          </a:solidFill>
        </p:spPr>
        <p:txBody>
          <a:bodyPr wrap="square" rtlCol="0">
            <a:noAutofit/>
          </a:bodyPr>
          <a:lstStyle/>
          <a:p>
            <a:pPr rtl="0"/>
            <a:r>
              <a:rPr lang="fr" sz="800" b="0" i="1" u="none" strike="noStrike" dirty="0">
                <a:highlight>
                  <a:srgbClr val="000000">
                    <a:alpha val="0"/>
                  </a:srgbClr>
                </a:highlight>
                <a:latin typeface="Arial"/>
                <a:cs typeface="Arial"/>
              </a:rPr>
              <a:t>Version :</a:t>
            </a:r>
          </a:p>
        </p:txBody>
      </p:sp>
      <p:sp>
        <p:nvSpPr>
          <p:cNvPr id="17" name="TextBox 16">
            <a:extLst>
              <a:ext uri="{FF2B5EF4-FFF2-40B4-BE49-F238E27FC236}">
                <a16:creationId xmlns:a16="http://schemas.microsoft.com/office/drawing/2014/main" id="{5DE3C3C8-7CF6-16CA-0C78-91F3217E1299}"/>
              </a:ext>
            </a:extLst>
          </p:cNvPr>
          <p:cNvSpPr txBox="1"/>
          <p:nvPr/>
        </p:nvSpPr>
        <p:spPr>
          <a:xfrm>
            <a:off x="5943600" y="1307333"/>
            <a:ext cx="2362200" cy="646331"/>
          </a:xfrm>
          <a:prstGeom prst="rect">
            <a:avLst/>
          </a:prstGeom>
          <a:solidFill>
            <a:schemeClr val="bg1">
              <a:lumMod val="85000"/>
            </a:schemeClr>
          </a:solidFill>
        </p:spPr>
        <p:txBody>
          <a:bodyPr wrap="square" rtlCol="0">
            <a:noAutofit/>
          </a:bodyPr>
          <a:lstStyle/>
          <a:p>
            <a:pPr rtl="0"/>
            <a:r>
              <a:rPr lang="fr" sz="800" b="1" i="0" u="none" strike="noStrike" dirty="0">
                <a:highlight>
                  <a:srgbClr val="000000">
                    <a:alpha val="0"/>
                  </a:srgbClr>
                </a:highlight>
                <a:latin typeface="Arial"/>
                <a:cs typeface="Arial"/>
              </a:rPr>
              <a:t>Que doivent-ils FAIRE ?</a:t>
            </a:r>
          </a:p>
          <a:p>
            <a:pPr rtl="0"/>
            <a:r>
              <a:rPr lang="fr" sz="700" b="0" i="0" u="none" strike="noStrike" dirty="0">
                <a:highlight>
                  <a:srgbClr val="000000">
                    <a:alpha val="0"/>
                  </a:srgbClr>
                </a:highlight>
                <a:latin typeface="Arial"/>
                <a:cs typeface="Arial"/>
              </a:rPr>
              <a:t>Que doivent-ils faire différemment ?</a:t>
            </a:r>
          </a:p>
          <a:p>
            <a:pPr rtl="0"/>
            <a:r>
              <a:rPr lang="fr" sz="700" b="0" i="0" u="none" strike="noStrike" dirty="0">
                <a:highlight>
                  <a:srgbClr val="000000">
                    <a:alpha val="0"/>
                  </a:srgbClr>
                </a:highlight>
                <a:latin typeface="Arial"/>
                <a:cs typeface="Arial"/>
              </a:rPr>
              <a:t>Quel(s) travail(s) veulent-ils ou doivent-ils accomplir ?</a:t>
            </a:r>
          </a:p>
          <a:p>
            <a:pPr rtl="0"/>
            <a:r>
              <a:rPr lang="fr" sz="700" b="0" i="0" u="none" strike="noStrike" dirty="0">
                <a:highlight>
                  <a:srgbClr val="000000">
                    <a:alpha val="0"/>
                  </a:srgbClr>
                </a:highlight>
                <a:latin typeface="Arial"/>
                <a:cs typeface="Arial"/>
              </a:rPr>
              <a:t>Quelle(s) décision(s) doivent-ils prendre ?</a:t>
            </a:r>
          </a:p>
          <a:p>
            <a:pPr rtl="0"/>
            <a:r>
              <a:rPr lang="fr" sz="700" b="0" i="0" u="none" strike="noStrike" dirty="0">
                <a:highlight>
                  <a:srgbClr val="000000">
                    <a:alpha val="0"/>
                  </a:srgbClr>
                </a:highlight>
                <a:latin typeface="Arial"/>
                <a:cs typeface="Arial"/>
              </a:rPr>
              <a:t>Comment saurons-nous qu'ils ont réussi ?</a:t>
            </a:r>
          </a:p>
        </p:txBody>
      </p:sp>
      <p:sp>
        <p:nvSpPr>
          <p:cNvPr id="18" name="TextBox 17">
            <a:extLst>
              <a:ext uri="{FF2B5EF4-FFF2-40B4-BE49-F238E27FC236}">
                <a16:creationId xmlns:a16="http://schemas.microsoft.com/office/drawing/2014/main" id="{8C984BE4-B26B-CECB-6E61-F3DF4B7F5496}"/>
              </a:ext>
            </a:extLst>
          </p:cNvPr>
          <p:cNvSpPr txBox="1"/>
          <p:nvPr/>
        </p:nvSpPr>
        <p:spPr>
          <a:xfrm>
            <a:off x="1498600" y="3666646"/>
            <a:ext cx="1473200" cy="1061829"/>
          </a:xfrm>
          <a:prstGeom prst="rect">
            <a:avLst/>
          </a:prstGeom>
          <a:solidFill>
            <a:schemeClr val="bg1"/>
          </a:solidFill>
        </p:spPr>
        <p:txBody>
          <a:bodyPr wrap="square" rtlCol="0">
            <a:noAutofit/>
          </a:bodyPr>
          <a:lstStyle/>
          <a:p>
            <a:pPr rtl="0"/>
            <a:r>
              <a:rPr lang="fr" sz="700" b="1" i="0" u="none" strike="noStrike" dirty="0">
                <a:highlight>
                  <a:srgbClr val="000000">
                    <a:alpha val="0"/>
                  </a:srgbClr>
                </a:highlight>
                <a:latin typeface="Arial"/>
                <a:cs typeface="Arial"/>
              </a:rPr>
              <a:t>Qu'entendent-ils ?</a:t>
            </a:r>
          </a:p>
          <a:p>
            <a:pPr rtl="0"/>
            <a:r>
              <a:rPr lang="fr" sz="700" b="0" i="0" u="none" strike="noStrike" dirty="0">
                <a:highlight>
                  <a:srgbClr val="000000">
                    <a:alpha val="0"/>
                  </a:srgbClr>
                </a:highlight>
                <a:latin typeface="Arial"/>
                <a:cs typeface="Arial"/>
              </a:rPr>
              <a:t>Qu'entendent-ils dire par les autres ?</a:t>
            </a:r>
          </a:p>
          <a:p>
            <a:pPr rtl="0"/>
            <a:r>
              <a:rPr lang="fr" sz="700" b="0" i="0" u="none" strike="noStrike" dirty="0">
                <a:highlight>
                  <a:srgbClr val="000000">
                    <a:alpha val="0"/>
                  </a:srgbClr>
                </a:highlight>
                <a:latin typeface="Arial"/>
                <a:cs typeface="Arial"/>
              </a:rPr>
              <a:t>Qu'entendent-ils de leurs amis ?</a:t>
            </a:r>
          </a:p>
          <a:p>
            <a:pPr rtl="0"/>
            <a:r>
              <a:rPr lang="fr" sz="700" b="0" i="0" u="none" strike="noStrike" dirty="0">
                <a:highlight>
                  <a:srgbClr val="000000">
                    <a:alpha val="0"/>
                  </a:srgbClr>
                </a:highlight>
                <a:latin typeface="Arial"/>
                <a:cs typeface="Arial"/>
              </a:rPr>
              <a:t>Qu'entendent-ils de la part de leurs collègues ?</a:t>
            </a:r>
          </a:p>
          <a:p>
            <a:pPr rtl="0"/>
            <a:r>
              <a:rPr lang="fr" sz="700" b="0" i="0" u="none" strike="noStrike" dirty="0">
                <a:highlight>
                  <a:srgbClr val="000000">
                    <a:alpha val="0"/>
                  </a:srgbClr>
                </a:highlight>
                <a:latin typeface="Arial"/>
                <a:cs typeface="Arial"/>
              </a:rPr>
              <a:t>Qu'entendent-ils de seconde main ?</a:t>
            </a:r>
          </a:p>
        </p:txBody>
      </p:sp>
      <p:sp>
        <p:nvSpPr>
          <p:cNvPr id="19" name="TextBox 18">
            <a:extLst>
              <a:ext uri="{FF2B5EF4-FFF2-40B4-BE49-F238E27FC236}">
                <a16:creationId xmlns:a16="http://schemas.microsoft.com/office/drawing/2014/main" id="{AE903923-9FF9-043F-E707-2EFF4371E22B}"/>
              </a:ext>
            </a:extLst>
          </p:cNvPr>
          <p:cNvSpPr txBox="1"/>
          <p:nvPr/>
        </p:nvSpPr>
        <p:spPr>
          <a:xfrm>
            <a:off x="7010400" y="3061353"/>
            <a:ext cx="1905000" cy="738664"/>
          </a:xfrm>
          <a:prstGeom prst="rect">
            <a:avLst/>
          </a:prstGeom>
          <a:solidFill>
            <a:schemeClr val="bg1"/>
          </a:solidFill>
        </p:spPr>
        <p:txBody>
          <a:bodyPr wrap="square" rtlCol="0">
            <a:noAutofit/>
          </a:bodyPr>
          <a:lstStyle/>
          <a:p>
            <a:pPr rtl="0"/>
            <a:r>
              <a:rPr lang="fr" sz="700" b="1" i="0" u="none" strike="noStrike" dirty="0">
                <a:highlight>
                  <a:srgbClr val="000000">
                    <a:alpha val="0"/>
                  </a:srgbClr>
                </a:highlight>
                <a:latin typeface="Arial"/>
                <a:cs typeface="Arial"/>
              </a:rPr>
              <a:t>Que voient-ils ?</a:t>
            </a:r>
          </a:p>
          <a:p>
            <a:pPr rtl="0"/>
            <a:r>
              <a:rPr lang="fr" sz="700" b="0" i="0" u="none" strike="noStrike" dirty="0">
                <a:highlight>
                  <a:srgbClr val="000000">
                    <a:alpha val="0"/>
                  </a:srgbClr>
                </a:highlight>
                <a:latin typeface="Arial"/>
                <a:cs typeface="Arial"/>
              </a:rPr>
              <a:t>Que voient-ils sur le marché ?</a:t>
            </a:r>
          </a:p>
          <a:p>
            <a:pPr rtl="0"/>
            <a:r>
              <a:rPr lang="fr" sz="700" b="0" i="0" u="none" strike="noStrike" dirty="0">
                <a:highlight>
                  <a:srgbClr val="000000">
                    <a:alpha val="0"/>
                  </a:srgbClr>
                </a:highlight>
                <a:latin typeface="Arial"/>
                <a:cs typeface="Arial"/>
              </a:rPr>
              <a:t>Que voient-ils dans leur environnement immédiat ?</a:t>
            </a:r>
          </a:p>
          <a:p>
            <a:pPr rtl="0"/>
            <a:r>
              <a:rPr lang="fr" sz="700" b="0" i="0" u="none" strike="noStrike" dirty="0">
                <a:highlight>
                  <a:srgbClr val="000000">
                    <a:alpha val="0"/>
                  </a:srgbClr>
                </a:highlight>
                <a:latin typeface="Arial"/>
                <a:cs typeface="Arial"/>
              </a:rPr>
              <a:t>Que voient-ils les autres dire et faire ?</a:t>
            </a:r>
          </a:p>
          <a:p>
            <a:pPr rtl="0"/>
            <a:r>
              <a:rPr lang="fr" sz="700" b="0" i="0" u="none" strike="noStrike" dirty="0">
                <a:highlight>
                  <a:srgbClr val="000000">
                    <a:alpha val="0"/>
                  </a:srgbClr>
                </a:highlight>
                <a:latin typeface="Arial"/>
                <a:cs typeface="Arial"/>
              </a:rPr>
              <a:t>Que regardent-ils et que lisent-ils ?</a:t>
            </a:r>
          </a:p>
        </p:txBody>
      </p:sp>
      <p:sp>
        <p:nvSpPr>
          <p:cNvPr id="20" name="TextBox 19">
            <a:extLst>
              <a:ext uri="{FF2B5EF4-FFF2-40B4-BE49-F238E27FC236}">
                <a16:creationId xmlns:a16="http://schemas.microsoft.com/office/drawing/2014/main" id="{25AD2E74-E09D-14BD-C648-5D4C478C51FB}"/>
              </a:ext>
            </a:extLst>
          </p:cNvPr>
          <p:cNvSpPr txBox="1"/>
          <p:nvPr/>
        </p:nvSpPr>
        <p:spPr>
          <a:xfrm>
            <a:off x="7026607" y="4419600"/>
            <a:ext cx="1905000" cy="415498"/>
          </a:xfrm>
          <a:prstGeom prst="rect">
            <a:avLst/>
          </a:prstGeom>
          <a:solidFill>
            <a:schemeClr val="bg1"/>
          </a:solidFill>
        </p:spPr>
        <p:txBody>
          <a:bodyPr wrap="square" rtlCol="0">
            <a:noAutofit/>
          </a:bodyPr>
          <a:lstStyle/>
          <a:p>
            <a:pPr rtl="0"/>
            <a:r>
              <a:rPr lang="fr" sz="700" b="1" i="0" u="none" strike="noStrike" dirty="0">
                <a:highlight>
                  <a:srgbClr val="000000">
                    <a:alpha val="0"/>
                  </a:srgbClr>
                </a:highlight>
                <a:latin typeface="Arial"/>
                <a:cs typeface="Arial"/>
              </a:rPr>
              <a:t>Que disent-ils ?</a:t>
            </a:r>
          </a:p>
          <a:p>
            <a:pPr rtl="0"/>
            <a:r>
              <a:rPr lang="fr" sz="700" b="0" i="0" u="none" strike="noStrike" dirty="0">
                <a:highlight>
                  <a:srgbClr val="000000">
                    <a:alpha val="0"/>
                  </a:srgbClr>
                </a:highlight>
                <a:latin typeface="Arial"/>
                <a:cs typeface="Arial"/>
              </a:rPr>
              <a:t>Qu'avons-nous entendu dire ?</a:t>
            </a:r>
          </a:p>
          <a:p>
            <a:pPr rtl="0"/>
            <a:r>
              <a:rPr lang="fr" sz="700" b="0" i="0" u="none" strike="noStrike" dirty="0">
                <a:highlight>
                  <a:srgbClr val="000000">
                    <a:alpha val="0"/>
                  </a:srgbClr>
                </a:highlight>
                <a:latin typeface="Arial"/>
                <a:cs typeface="Arial"/>
              </a:rPr>
              <a:t>Que pouvons-nous imaginer qu'ils disent ?</a:t>
            </a:r>
          </a:p>
        </p:txBody>
      </p:sp>
      <p:sp>
        <p:nvSpPr>
          <p:cNvPr id="21" name="TextBox 20">
            <a:extLst>
              <a:ext uri="{FF2B5EF4-FFF2-40B4-BE49-F238E27FC236}">
                <a16:creationId xmlns:a16="http://schemas.microsoft.com/office/drawing/2014/main" id="{7888B257-636F-F9EE-D089-04F64CF3D33C}"/>
              </a:ext>
            </a:extLst>
          </p:cNvPr>
          <p:cNvSpPr txBox="1"/>
          <p:nvPr/>
        </p:nvSpPr>
        <p:spPr>
          <a:xfrm>
            <a:off x="4419600" y="5791200"/>
            <a:ext cx="1905000" cy="533400"/>
          </a:xfrm>
          <a:prstGeom prst="rect">
            <a:avLst/>
          </a:prstGeom>
          <a:solidFill>
            <a:schemeClr val="bg1"/>
          </a:solidFill>
        </p:spPr>
        <p:txBody>
          <a:bodyPr wrap="square" rtlCol="0">
            <a:noAutofit/>
          </a:bodyPr>
          <a:lstStyle/>
          <a:p>
            <a:pPr rtl="0"/>
            <a:r>
              <a:rPr lang="fr" sz="600" b="1" i="0" u="none" strike="noStrike" dirty="0">
                <a:highlight>
                  <a:srgbClr val="000000">
                    <a:alpha val="0"/>
                  </a:srgbClr>
                </a:highlight>
                <a:latin typeface="Arial"/>
                <a:cs typeface="Arial"/>
              </a:rPr>
              <a:t>Que font-ils ?</a:t>
            </a:r>
          </a:p>
          <a:p>
            <a:pPr rtl="0"/>
            <a:r>
              <a:rPr lang="fr" sz="600" b="0" i="0" u="none" strike="noStrike" dirty="0">
                <a:highlight>
                  <a:srgbClr val="000000">
                    <a:alpha val="0"/>
                  </a:srgbClr>
                </a:highlight>
                <a:latin typeface="Arial"/>
                <a:cs typeface="Arial"/>
              </a:rPr>
              <a:t>Que font-ils aujourd'hui ?</a:t>
            </a:r>
          </a:p>
          <a:p>
            <a:pPr rtl="0"/>
            <a:r>
              <a:rPr lang="fr" sz="600" b="0" i="0" u="none" strike="noStrike" dirty="0">
                <a:highlight>
                  <a:srgbClr val="000000">
                    <a:alpha val="0"/>
                  </a:srgbClr>
                </a:highlight>
                <a:latin typeface="Arial"/>
                <a:cs typeface="Arial"/>
              </a:rPr>
              <a:t>Quel comportement avons-nous observé ?</a:t>
            </a:r>
          </a:p>
          <a:p>
            <a:pPr rtl="0"/>
            <a:r>
              <a:rPr lang="fr" sz="600" b="0" i="0" u="none" strike="noStrike" dirty="0">
                <a:highlight>
                  <a:srgbClr val="000000">
                    <a:alpha val="0"/>
                  </a:srgbClr>
                </a:highlight>
                <a:latin typeface="Arial"/>
                <a:cs typeface="Arial"/>
              </a:rPr>
              <a:t>Que pouvons-nous imaginer qu'ils fassent ?</a:t>
            </a:r>
          </a:p>
        </p:txBody>
      </p:sp>
      <p:sp>
        <p:nvSpPr>
          <p:cNvPr id="22" name="TextBox 21">
            <a:extLst>
              <a:ext uri="{FF2B5EF4-FFF2-40B4-BE49-F238E27FC236}">
                <a16:creationId xmlns:a16="http://schemas.microsoft.com/office/drawing/2014/main" id="{75BD4DF0-2D72-14FD-F678-1B7E6C5B1921}"/>
              </a:ext>
            </a:extLst>
          </p:cNvPr>
          <p:cNvSpPr txBox="1"/>
          <p:nvPr/>
        </p:nvSpPr>
        <p:spPr>
          <a:xfrm>
            <a:off x="3810000" y="4824025"/>
            <a:ext cx="2438400" cy="184666"/>
          </a:xfrm>
          <a:prstGeom prst="rect">
            <a:avLst/>
          </a:prstGeom>
          <a:solidFill>
            <a:schemeClr val="bg1"/>
          </a:solidFill>
        </p:spPr>
        <p:txBody>
          <a:bodyPr wrap="square" rtlCol="0">
            <a:noAutofit/>
          </a:bodyPr>
          <a:lstStyle/>
          <a:p>
            <a:pPr rtl="0"/>
            <a:r>
              <a:rPr lang="fr" sz="600" b="0" i="0" u="none" strike="noStrike">
                <a:highlight>
                  <a:srgbClr val="000000">
                    <a:alpha val="0"/>
                  </a:srgbClr>
                </a:highlight>
                <a:latin typeface="Arial"/>
                <a:cs typeface="Arial"/>
              </a:rPr>
              <a:t>Quelles autres pensées et sentiments pourraient motiver leur comportement ?</a:t>
            </a:r>
          </a:p>
        </p:txBody>
      </p:sp>
      <p:sp>
        <p:nvSpPr>
          <p:cNvPr id="23" name="TextBox 22">
            <a:extLst>
              <a:ext uri="{FF2B5EF4-FFF2-40B4-BE49-F238E27FC236}">
                <a16:creationId xmlns:a16="http://schemas.microsoft.com/office/drawing/2014/main" id="{520CA1FB-4ABA-EF8A-EB06-6091AB839274}"/>
              </a:ext>
            </a:extLst>
          </p:cNvPr>
          <p:cNvSpPr txBox="1"/>
          <p:nvPr/>
        </p:nvSpPr>
        <p:spPr>
          <a:xfrm>
            <a:off x="4114800" y="2620242"/>
            <a:ext cx="2133600" cy="215444"/>
          </a:xfrm>
          <a:prstGeom prst="rect">
            <a:avLst/>
          </a:prstGeom>
          <a:solidFill>
            <a:schemeClr val="bg1"/>
          </a:solidFill>
        </p:spPr>
        <p:txBody>
          <a:bodyPr wrap="square" rtlCol="0">
            <a:noAutofit/>
          </a:bodyPr>
          <a:lstStyle/>
          <a:p>
            <a:pPr rtl="0"/>
            <a:r>
              <a:rPr lang="fr" sz="800" b="1" i="0" u="none" strike="noStrike" dirty="0">
                <a:highlight>
                  <a:srgbClr val="000000">
                    <a:alpha val="0"/>
                  </a:srgbClr>
                </a:highlight>
                <a:latin typeface="Arial"/>
                <a:cs typeface="Arial"/>
              </a:rPr>
              <a:t>Que pensent-ils et que ressentent-ils ?</a:t>
            </a:r>
          </a:p>
        </p:txBody>
      </p:sp>
      <p:sp>
        <p:nvSpPr>
          <p:cNvPr id="24" name="TextBox 23">
            <a:extLst>
              <a:ext uri="{FF2B5EF4-FFF2-40B4-BE49-F238E27FC236}">
                <a16:creationId xmlns:a16="http://schemas.microsoft.com/office/drawing/2014/main" id="{EE46BEA6-D8C1-943F-5048-4F330CDB1497}"/>
              </a:ext>
            </a:extLst>
          </p:cNvPr>
          <p:cNvSpPr txBox="1"/>
          <p:nvPr/>
        </p:nvSpPr>
        <p:spPr>
          <a:xfrm>
            <a:off x="3810000" y="2839634"/>
            <a:ext cx="1213453" cy="369332"/>
          </a:xfrm>
          <a:prstGeom prst="rect">
            <a:avLst/>
          </a:prstGeom>
          <a:solidFill>
            <a:schemeClr val="bg1"/>
          </a:solidFill>
        </p:spPr>
        <p:txBody>
          <a:bodyPr wrap="square" rtlCol="0">
            <a:noAutofit/>
          </a:bodyPr>
          <a:lstStyle/>
          <a:p>
            <a:pPr rtl="0"/>
            <a:r>
              <a:rPr lang="fr" sz="600" b="1" i="0" u="none" strike="noStrike" dirty="0">
                <a:highlight>
                  <a:srgbClr val="000000">
                    <a:alpha val="0"/>
                  </a:srgbClr>
                </a:highlight>
                <a:latin typeface="Arial"/>
                <a:cs typeface="Arial"/>
              </a:rPr>
              <a:t>DOULEURS</a:t>
            </a:r>
          </a:p>
          <a:p>
            <a:pPr rtl="0"/>
            <a:r>
              <a:rPr lang="fr" sz="600" b="0" i="0" u="none" strike="noStrike" dirty="0">
                <a:highlight>
                  <a:srgbClr val="000000">
                    <a:alpha val="0"/>
                  </a:srgbClr>
                </a:highlight>
                <a:latin typeface="Arial"/>
                <a:cs typeface="Arial"/>
              </a:rPr>
              <a:t>Quelles sont leurs craintes, leurs frustrations et leurs angoisses ?</a:t>
            </a:r>
          </a:p>
        </p:txBody>
      </p:sp>
      <p:sp>
        <p:nvSpPr>
          <p:cNvPr id="25" name="TextBox 24">
            <a:extLst>
              <a:ext uri="{FF2B5EF4-FFF2-40B4-BE49-F238E27FC236}">
                <a16:creationId xmlns:a16="http://schemas.microsoft.com/office/drawing/2014/main" id="{1C693426-16A5-FF79-6EE5-680BF33CA6B2}"/>
              </a:ext>
            </a:extLst>
          </p:cNvPr>
          <p:cNvSpPr txBox="1"/>
          <p:nvPr/>
        </p:nvSpPr>
        <p:spPr>
          <a:xfrm>
            <a:off x="5111147" y="2832007"/>
            <a:ext cx="1213453" cy="369332"/>
          </a:xfrm>
          <a:prstGeom prst="rect">
            <a:avLst/>
          </a:prstGeom>
          <a:solidFill>
            <a:schemeClr val="bg1"/>
          </a:solidFill>
        </p:spPr>
        <p:txBody>
          <a:bodyPr wrap="square" rtlCol="0">
            <a:noAutofit/>
          </a:bodyPr>
          <a:lstStyle/>
          <a:p>
            <a:pPr rtl="0"/>
            <a:r>
              <a:rPr lang="fr" sz="600" b="1" i="0" u="none" strike="noStrike" dirty="0">
                <a:highlight>
                  <a:srgbClr val="000000">
                    <a:alpha val="0"/>
                  </a:srgbClr>
                </a:highlight>
                <a:latin typeface="Arial"/>
                <a:cs typeface="Arial"/>
              </a:rPr>
              <a:t>GAINS</a:t>
            </a:r>
          </a:p>
          <a:p>
            <a:pPr rtl="0"/>
            <a:r>
              <a:rPr lang="fr" sz="600" b="0" i="0" u="none" strike="noStrike" dirty="0">
                <a:highlight>
                  <a:srgbClr val="000000">
                    <a:alpha val="0"/>
                  </a:srgbClr>
                </a:highlight>
                <a:latin typeface="Arial"/>
                <a:cs typeface="Arial"/>
              </a:rPr>
              <a:t>Quels sont leurs désirs, leurs besoins, leurs espoirs et leurs rêves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texto&#10;&#10;Descrição gerada automaticamente">
            <a:extLst>
              <a:ext uri="{FF2B5EF4-FFF2-40B4-BE49-F238E27FC236}">
                <a16:creationId xmlns:a16="http://schemas.microsoft.com/office/drawing/2014/main" id="{E02F8C31-33CE-4C79-85D2-644DEDE65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0363200" cy="7772400"/>
          </a:xfrm>
          <a:prstGeom prst="rect">
            <a:avLst/>
          </a:prstGeom>
        </p:spPr>
      </p:pic>
      <p:sp>
        <p:nvSpPr>
          <p:cNvPr id="15" name="object 4">
            <a:extLst>
              <a:ext uri="{FF2B5EF4-FFF2-40B4-BE49-F238E27FC236}">
                <a16:creationId xmlns:a16="http://schemas.microsoft.com/office/drawing/2014/main" id="{0DCC6F29-6FF7-4967-ACCC-C2505FBD2844}"/>
              </a:ext>
            </a:extLst>
          </p:cNvPr>
          <p:cNvSpPr/>
          <p:nvPr/>
        </p:nvSpPr>
        <p:spPr>
          <a:xfrm>
            <a:off x="1066800" y="914400"/>
            <a:ext cx="48006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70000"/>
            </a:srgbClr>
          </a:solidFill>
        </p:spPr>
        <p:txBody>
          <a:bodyPr wrap="square" lIns="0" tIns="0" rIns="0" bIns="0" rtlCol="0">
            <a:noAutofit/>
          </a:bodyPr>
          <a:lstStyle/>
          <a:p>
            <a:endParaRPr/>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nvPr>
        </p:nvSpPr>
        <p:spPr>
          <a:xfrm>
            <a:off x="1232382" y="1746200"/>
            <a:ext cx="4482617" cy="1120820"/>
          </a:xfrm>
          <a:prstGeom prst="rect">
            <a:avLst/>
          </a:prstGeom>
        </p:spPr>
        <p:txBody>
          <a:bodyPr vert="horz" wrap="square" lIns="0" tIns="12700" rIns="0" bIns="0" rtlCol="0">
            <a:noAutofit/>
          </a:bodyPr>
          <a:lstStyle/>
          <a:p>
            <a:pPr marL="12700" marR="5080" rtl="0">
              <a:lnSpc>
                <a:spcPct val="100000"/>
              </a:lnSpc>
              <a:spcBef>
                <a:spcPts val="100"/>
              </a:spcBef>
            </a:pPr>
            <a:r>
              <a:rPr lang="fr" sz="2000" b="1" i="0" u="none" strike="noStrike" spc="150" dirty="0">
                <a:solidFill>
                  <a:srgbClr val="1D1D1B"/>
                </a:solidFill>
                <a:highlight>
                  <a:srgbClr val="000000">
                    <a:alpha val="0"/>
                  </a:srgbClr>
                </a:highlight>
                <a:latin typeface="Trebuchet MS"/>
                <a:cs typeface="Trebuchet MS"/>
              </a:rPr>
              <a:t>Le prototypage à basse fidélité ou le prototypage en carton peut être utilisé pour :</a:t>
            </a:r>
            <a:endParaRPr sz="2000" dirty="0">
              <a:latin typeface="Trebuchet MS"/>
              <a:cs typeface="Trebuchet MS"/>
            </a:endParaRPr>
          </a:p>
        </p:txBody>
      </p:sp>
      <p:sp>
        <p:nvSpPr>
          <p:cNvPr id="10" name="object 31">
            <a:extLst>
              <a:ext uri="{FF2B5EF4-FFF2-40B4-BE49-F238E27FC236}">
                <a16:creationId xmlns:a16="http://schemas.microsoft.com/office/drawing/2014/main" id="{2216A1D0-9BFC-4BA6-A02F-0B4C5952D5BE}"/>
              </a:ext>
            </a:extLst>
          </p:cNvPr>
          <p:cNvSpPr/>
          <p:nvPr/>
        </p:nvSpPr>
        <p:spPr>
          <a:xfrm>
            <a:off x="1245087" y="1221427"/>
            <a:ext cx="23363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11" name="object 32">
            <a:extLst>
              <a:ext uri="{FF2B5EF4-FFF2-40B4-BE49-F238E27FC236}">
                <a16:creationId xmlns:a16="http://schemas.microsoft.com/office/drawing/2014/main" id="{89559DD5-EA3F-4A52-B3BE-35F1AB28579A}"/>
              </a:ext>
            </a:extLst>
          </p:cNvPr>
          <p:cNvSpPr txBox="1"/>
          <p:nvPr/>
        </p:nvSpPr>
        <p:spPr>
          <a:xfrm>
            <a:off x="1486382" y="1296571"/>
            <a:ext cx="3367405"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a:solidFill>
                  <a:srgbClr val="FFFFFF"/>
                </a:solidFill>
                <a:highlight>
                  <a:srgbClr val="000000">
                    <a:alpha val="0"/>
                  </a:srgbClr>
                </a:highlight>
                <a:latin typeface="Trebuchet MS"/>
                <a:cs typeface="Trebuchet MS"/>
              </a:rPr>
              <a:t>Prototypage Lo-Fi</a:t>
            </a:r>
            <a:endParaRPr sz="180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nvSpPr>
        <p:spPr>
          <a:xfrm>
            <a:off x="1232383" y="3102557"/>
            <a:ext cx="3621404" cy="3906198"/>
          </a:xfrm>
          <a:prstGeom prst="rect">
            <a:avLst/>
          </a:prstGeom>
        </p:spPr>
        <p:txBody>
          <a:bodyPr vert="horz" wrap="square" lIns="0" tIns="12700" rIns="0" bIns="0" rtlCol="0">
            <a:noAutofit/>
          </a:bodyPr>
          <a:lstStyle/>
          <a:p>
            <a:pPr marL="12700" marR="30480" rtl="0">
              <a:lnSpc>
                <a:spcPct val="100000"/>
              </a:lnSpc>
              <a:spcBef>
                <a:spcPts val="100"/>
              </a:spcBef>
            </a:pPr>
            <a:r>
              <a:rPr lang="fr" sz="1600" b="0" i="0" u="none" strike="noStrike" spc="-70" dirty="0">
                <a:solidFill>
                  <a:srgbClr val="1D1D1B"/>
                </a:solidFill>
                <a:highlight>
                  <a:srgbClr val="000000">
                    <a:alpha val="0"/>
                  </a:srgbClr>
                </a:highlight>
                <a:latin typeface="Trebuchet MS"/>
                <a:cs typeface="Trebuchet MS"/>
              </a:rPr>
              <a:t>représenter une idée, dépeindre un produit physique ou simuler une expérience, de manière très simple et rentable.</a:t>
            </a:r>
            <a:endParaRPr sz="1600" dirty="0">
              <a:latin typeface="Trebuchet MS"/>
              <a:cs typeface="Trebuchet MS"/>
            </a:endParaRPr>
          </a:p>
          <a:p>
            <a:pPr>
              <a:lnSpc>
                <a:spcPct val="100000"/>
              </a:lnSpc>
              <a:spcBef>
                <a:spcPts val="10"/>
              </a:spcBef>
            </a:pPr>
            <a:endParaRPr dirty="0">
              <a:latin typeface="Trebuchet MS"/>
              <a:cs typeface="Trebuchet MS"/>
            </a:endParaRPr>
          </a:p>
          <a:p>
            <a:pPr marL="12700" marR="331470" rtl="0">
              <a:lnSpc>
                <a:spcPct val="100000"/>
              </a:lnSpc>
            </a:pPr>
            <a:r>
              <a:rPr lang="fr" sz="1600" b="0" i="0" u="none" strike="noStrike" spc="-80" dirty="0">
                <a:solidFill>
                  <a:srgbClr val="1D1D1B"/>
                </a:solidFill>
                <a:highlight>
                  <a:srgbClr val="000000">
                    <a:alpha val="0"/>
                  </a:srgbClr>
                </a:highlight>
                <a:latin typeface="Trebuchet MS"/>
                <a:cs typeface="Trebuchet MS"/>
              </a:rPr>
              <a:t>En utilisant des matériaux bon marché comme le papier, le carton et le ruban adhésif, et des compétences de base en dessin, vous et votre équipe pouvez travailler ensemble de manière itérative et rapide.</a:t>
            </a:r>
          </a:p>
          <a:p>
            <a:pPr marL="12700" marR="331470">
              <a:lnSpc>
                <a:spcPct val="100000"/>
              </a:lnSpc>
            </a:pPr>
            <a:endParaRPr sz="1600" dirty="0">
              <a:latin typeface="Trebuchet MS"/>
              <a:cs typeface="Trebuchet MS"/>
            </a:endParaRPr>
          </a:p>
          <a:p>
            <a:pPr rtl="0">
              <a:lnSpc>
                <a:spcPct val="100000"/>
              </a:lnSpc>
              <a:spcBef>
                <a:spcPts val="10"/>
              </a:spcBef>
            </a:pPr>
            <a:r>
              <a:rPr lang="fr" sz="1600" b="0" i="0" u="none" strike="noStrike" dirty="0">
                <a:highlight>
                  <a:srgbClr val="000000">
                    <a:alpha val="0"/>
                  </a:srgbClr>
                </a:highlight>
                <a:latin typeface="Trebuchet MS"/>
                <a:cs typeface="Trebuchet MS"/>
              </a:rPr>
              <a:t>Plus d'informations dans cette vidéo :</a:t>
            </a:r>
            <a:endParaRPr dirty="0">
              <a:latin typeface="Trebuchet MS"/>
              <a:cs typeface="Trebuchet MS"/>
            </a:endParaRPr>
          </a:p>
          <a:p>
            <a:pPr marL="12700" marR="187325" rtl="0">
              <a:lnSpc>
                <a:spcPct val="100000"/>
              </a:lnSpc>
            </a:pPr>
            <a:r>
              <a:rPr lang="fr" sz="1600" b="1" i="0" u="none" strike="noStrike" dirty="0">
                <a:solidFill>
                  <a:srgbClr val="1D1D1B"/>
                </a:solidFill>
                <a:highlight>
                  <a:srgbClr val="000000">
                    <a:alpha val="0"/>
                  </a:srgbClr>
                </a:highlight>
                <a:latin typeface="Trebuchet MS"/>
                <a:cs typeface="Trebuchet MS"/>
                <a:hlinkClick r:id="rId3"/>
              </a:rPr>
              <a:t>https://www.youtube.com/watch?v=JMjozqJS44M</a:t>
            </a:r>
            <a:r>
              <a:rPr lang="fr" sz="1600" b="1" i="0" u="none" strike="noStrike" dirty="0">
                <a:solidFill>
                  <a:srgbClr val="1D1D1B"/>
                </a:solidFill>
                <a:highlight>
                  <a:srgbClr val="000000">
                    <a:alpha val="0"/>
                  </a:srgbClr>
                </a:highlight>
                <a:latin typeface="Trebuchet MS"/>
                <a:cs typeface="Trebuchet MS"/>
              </a:rPr>
              <a:t> </a:t>
            </a:r>
            <a:endParaRPr sz="1600" dirty="0">
              <a:latin typeface="Trebuchet MS"/>
              <a:cs typeface="Trebuchet MS"/>
            </a:endParaRPr>
          </a:p>
        </p:txBody>
      </p:sp>
      <p:sp>
        <p:nvSpPr>
          <p:cNvPr id="18" name="object 7">
            <a:extLst>
              <a:ext uri="{FF2B5EF4-FFF2-40B4-BE49-F238E27FC236}">
                <a16:creationId xmlns:a16="http://schemas.microsoft.com/office/drawing/2014/main" id="{9F3E2ACD-09D4-40A1-BF50-F93AFE3D4D11}"/>
              </a:ext>
            </a:extLst>
          </p:cNvPr>
          <p:cNvSpPr txBox="1"/>
          <p:nvPr/>
        </p:nvSpPr>
        <p:spPr>
          <a:xfrm>
            <a:off x="667146" y="4112550"/>
            <a:ext cx="153888" cy="2096135"/>
          </a:xfrm>
          <a:prstGeom prst="rect">
            <a:avLst/>
          </a:prstGeom>
        </p:spPr>
        <p:txBody>
          <a:bodyPr vert="vert270" wrap="square" lIns="0" tIns="4445" rIns="0" bIns="0" rtlCol="0">
            <a:noAutofit/>
          </a:bodyPr>
          <a:lstStyle/>
          <a:p>
            <a:pPr rtl="0"/>
            <a:r>
              <a:rPr lang="fr" sz="1000" b="0" i="0" u="none" strike="noStrike">
                <a:solidFill>
                  <a:srgbClr val="FFFFFF"/>
                </a:solidFill>
                <a:highlight>
                  <a:srgbClr val="000000">
                    <a:alpha val="0"/>
                  </a:srgbClr>
                </a:highlight>
                <a:latin typeface="-apple-system"/>
              </a:rPr>
              <a:t>Photo par</a:t>
            </a:r>
            <a:r>
              <a:rPr lang="fr" sz="1000" b="1" i="0" u="none" strike="noStrike">
                <a:solidFill>
                  <a:srgbClr val="1A1A1A"/>
                </a:solidFill>
                <a:highlight>
                  <a:srgbClr val="000000">
                    <a:alpha val="0"/>
                  </a:srgbClr>
                </a:highlight>
                <a:latin typeface="-apple-system"/>
                <a:hlinkClick r:id="rId4"/>
              </a:rPr>
              <a:t> Senne Hoekman </a:t>
            </a:r>
            <a:r>
              <a:rPr lang="fr" sz="1000" b="0" i="0" u="none" strike="noStrike">
                <a:solidFill>
                  <a:srgbClr val="FFFFFF"/>
                </a:solidFill>
                <a:highlight>
                  <a:srgbClr val="000000">
                    <a:alpha val="0"/>
                  </a:srgbClr>
                </a:highlight>
                <a:latin typeface="-apple-system"/>
              </a:rPr>
              <a:t>sur </a:t>
            </a:r>
            <a:r>
              <a:rPr lang="fr" sz="1000" b="1" i="0" u="none" strike="noStrike">
                <a:solidFill>
                  <a:srgbClr val="1A1A1A"/>
                </a:solidFill>
                <a:highlight>
                  <a:srgbClr val="000000">
                    <a:alpha val="0"/>
                  </a:srgbClr>
                </a:highlight>
                <a:latin typeface="-apple-system"/>
                <a:hlinkClick r:id="rId5"/>
              </a:rPr>
              <a:t>Pexels</a:t>
            </a:r>
            <a:endParaRPr lang="en-US" sz="100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0" y="3254023"/>
            <a:ext cx="10058399" cy="4585691"/>
            <a:chOff x="0" y="3187115"/>
            <a:chExt cx="10058399" cy="4585691"/>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noAutofit/>
            </a:bodyPr>
            <a:lstStyle/>
            <a:p>
              <a:endParaRPr/>
            </a:p>
          </p:txBody>
        </p:sp>
        <p:pic>
          <p:nvPicPr>
            <p:cNvPr id="6" name="object 6"/>
            <p:cNvPicPr/>
            <p:nvPr/>
          </p:nvPicPr>
          <p:blipFill>
            <a:blip r:embed="rId2"/>
            <a:stretch>
              <a:fillRect/>
            </a:stretch>
          </p:blipFill>
          <p:spPr>
            <a:xfrm>
              <a:off x="2940307" y="3226206"/>
              <a:ext cx="7118092" cy="4546193"/>
            </a:xfrm>
            <a:prstGeom prst="rect">
              <a:avLst/>
            </a:prstGeom>
          </p:spPr>
        </p:pic>
        <p:sp>
          <p:nvSpPr>
            <p:cNvPr id="7" name="object 7"/>
            <p:cNvSpPr/>
            <p:nvPr/>
          </p:nvSpPr>
          <p:spPr>
            <a:xfrm>
              <a:off x="1213086" y="3187115"/>
              <a:ext cx="4140199"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noAutofit/>
          </a:bodyPr>
          <a:lstStyle/>
          <a:p>
            <a:pPr marL="12700" rtl="0">
              <a:lnSpc>
                <a:spcPts val="7920"/>
              </a:lnSpc>
              <a:spcBef>
                <a:spcPts val="100"/>
              </a:spcBef>
            </a:pPr>
            <a:r>
              <a:rPr lang="fr" sz="7200" b="0" i="0" u="none" strike="noStrike" spc="530">
                <a:solidFill>
                  <a:srgbClr val="1D1D1B"/>
                </a:solidFill>
                <a:highlight>
                  <a:srgbClr val="000000">
                    <a:alpha val="0"/>
                  </a:srgbClr>
                </a:highlight>
                <a:latin typeface="Trebuchet MS"/>
                <a:cs typeface="Trebuchet MS"/>
              </a:rPr>
              <a:t>Définition</a:t>
            </a:r>
            <a:endParaRPr sz="7200">
              <a:latin typeface="Trebuchet MS"/>
              <a:cs typeface="Trebuchet MS"/>
            </a:endParaRPr>
          </a:p>
          <a:p>
            <a:pPr marL="12700" rtl="0">
              <a:lnSpc>
                <a:spcPts val="7920"/>
              </a:lnSpc>
            </a:pPr>
            <a:r>
              <a:rPr lang="fr" sz="4800" b="0" i="0" u="none" strike="noStrike" spc="-190">
                <a:solidFill>
                  <a:srgbClr val="1D1D1B"/>
                </a:solidFill>
                <a:highlight>
                  <a:srgbClr val="000000">
                    <a:alpha val="0"/>
                  </a:srgbClr>
                </a:highlight>
                <a:latin typeface="Trebuchet MS"/>
                <a:cs typeface="Trebuchet MS"/>
              </a:rPr>
              <a:t>&amp;</a:t>
            </a:r>
            <a:r>
              <a:rPr lang="fr" sz="4800" b="0" i="0" u="none" strike="noStrike" spc="-160">
                <a:solidFill>
                  <a:srgbClr val="1D1D1B"/>
                </a:solidFill>
                <a:highlight>
                  <a:srgbClr val="000000">
                    <a:alpha val="0"/>
                  </a:srgbClr>
                </a:highlight>
                <a:latin typeface="Trebuchet MS"/>
                <a:cs typeface="Trebuchet MS"/>
              </a:rPr>
              <a:t> </a:t>
            </a:r>
            <a:r>
              <a:rPr lang="fr" sz="7200" b="0" i="0" u="none" strike="noStrike" spc="515">
                <a:solidFill>
                  <a:srgbClr val="1D1D1B"/>
                </a:solidFill>
                <a:highlight>
                  <a:srgbClr val="000000">
                    <a:alpha val="0"/>
                  </a:srgbClr>
                </a:highlight>
                <a:latin typeface="Trebuchet MS"/>
                <a:cs typeface="Trebuchet MS"/>
              </a:rPr>
              <a:t>Théorie</a:t>
            </a:r>
            <a:endParaRPr sz="7200">
              <a:latin typeface="Trebuchet MS"/>
              <a:cs typeface="Trebuchet MS"/>
            </a:endParaRPr>
          </a:p>
        </p:txBody>
      </p:sp>
      <p:sp>
        <p:nvSpPr>
          <p:cNvPr id="10" name="object 9">
            <a:extLst>
              <a:ext uri="{FF2B5EF4-FFF2-40B4-BE49-F238E27FC236}">
                <a16:creationId xmlns:a16="http://schemas.microsoft.com/office/drawing/2014/main" id="{7C276BA7-61D9-BFEC-42BB-E1E8263BD052}"/>
              </a:ext>
            </a:extLst>
          </p:cNvPr>
          <p:cNvSpPr txBox="1"/>
          <p:nvPr/>
        </p:nvSpPr>
        <p:spPr>
          <a:xfrm>
            <a:off x="1200386" y="3276600"/>
            <a:ext cx="4098925" cy="1143903"/>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3 </a:t>
            </a:r>
            <a:r>
              <a:rPr lang="fr" sz="2100" b="0" i="0" u="none" strike="noStrike" spc="-45" dirty="0">
                <a:solidFill>
                  <a:srgbClr val="EEEDF3"/>
                </a:solidFill>
                <a:highlight>
                  <a:srgbClr val="000000">
                    <a:alpha val="0"/>
                  </a:srgbClr>
                </a:highlight>
                <a:latin typeface="Trebuchet MS"/>
                <a:cs typeface="Trebuchet MS"/>
              </a:rPr>
              <a:t>Introduction</a:t>
            </a:r>
            <a:endParaRPr sz="2100" dirty="0">
              <a:latin typeface="Trebuchet MS"/>
              <a:cs typeface="Trebuchet MS"/>
            </a:endParaRPr>
          </a:p>
          <a:p>
            <a:pPr marL="12700" marR="5080" rtl="0">
              <a:lnSpc>
                <a:spcPts val="2100"/>
              </a:lnSpc>
              <a:spcBef>
                <a:spcPts val="2100"/>
              </a:spcBef>
            </a:pPr>
            <a:r>
              <a:rPr lang="fr" sz="2100" b="1" i="1" u="none" strike="noStrike" spc="10" dirty="0">
                <a:solidFill>
                  <a:srgbClr val="1D1D1B"/>
                </a:solidFill>
                <a:highlight>
                  <a:srgbClr val="000000">
                    <a:alpha val="0"/>
                  </a:srgbClr>
                </a:highlight>
                <a:latin typeface="Trebuchet MS"/>
                <a:cs typeface="Trebuchet MS"/>
              </a:rPr>
              <a:t>Comment lancer une entreprise de culture urbaine à partir d’un smartphone?</a:t>
            </a:r>
            <a:endParaRPr sz="2100" dirty="0">
              <a:latin typeface="Trebuchet MS"/>
              <a:cs typeface="Trebuchet M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object 30">
            <a:extLst>
              <a:ext uri="{FF2B5EF4-FFF2-40B4-BE49-F238E27FC236}">
                <a16:creationId xmlns:a16="http://schemas.microsoft.com/office/drawing/2014/main" id="{591BE403-A7EC-4315-81ED-F7B84D5F2196}"/>
              </a:ext>
            </a:extLst>
          </p:cNvPr>
          <p:cNvSpPr txBox="1"/>
          <p:nvPr/>
        </p:nvSpPr>
        <p:spPr>
          <a:xfrm>
            <a:off x="1262449" y="2127772"/>
            <a:ext cx="2958617" cy="4470455"/>
          </a:xfrm>
          <a:prstGeom prst="rect">
            <a:avLst/>
          </a:prstGeom>
        </p:spPr>
        <p:txBody>
          <a:bodyPr vert="horz" wrap="square" lIns="0" tIns="12700" rIns="0" bIns="0" rtlCol="0">
            <a:noAutofit/>
          </a:bodyPr>
          <a:lstStyle/>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Utilisez le dessin et les matériaux de basse fidélité pour assembler rapidement une représentation visuelle de votre idée. Cette méthode combine des dessins/modèles/bâtiments de base en 3D. </a:t>
            </a:r>
          </a:p>
          <a:p>
            <a:pPr marL="12700" marR="30480">
              <a:lnSpc>
                <a:spcPct val="100000"/>
              </a:lnSpc>
              <a:spcBef>
                <a:spcPts val="100"/>
              </a:spcBef>
            </a:pPr>
            <a:endParaRPr lang="en-US" spc="-70">
              <a:solidFill>
                <a:srgbClr val="1D1D1B"/>
              </a:solidFill>
              <a:latin typeface="Trebuchet MS"/>
              <a:cs typeface="Trebuchet MS"/>
            </a:endParaRPr>
          </a:p>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L'équipe peut l'utiliser pour représenter un système, un service, une technologie ou un produit. Il est bon de concevoir et de visualiser de nombreux éléments de votre solution à un stade précoce ou conceptuel de votre idée, car cela ne doit pas forcément fonctionner.</a:t>
            </a:r>
            <a:endParaRPr sz="1800">
              <a:latin typeface="Trebuchet MS"/>
              <a:cs typeface="Trebuchet MS"/>
            </a:endParaRPr>
          </a:p>
        </p:txBody>
      </p:sp>
      <p:sp>
        <p:nvSpPr>
          <p:cNvPr id="17" name="object 31">
            <a:extLst>
              <a:ext uri="{FF2B5EF4-FFF2-40B4-BE49-F238E27FC236}">
                <a16:creationId xmlns:a16="http://schemas.microsoft.com/office/drawing/2014/main" id="{8EB821B5-EB48-4F0D-AD9B-BA06DD0583D1}"/>
              </a:ext>
            </a:extLst>
          </p:cNvPr>
          <p:cNvSpPr/>
          <p:nvPr/>
        </p:nvSpPr>
        <p:spPr>
          <a:xfrm>
            <a:off x="1245087" y="1159033"/>
            <a:ext cx="23363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18" name="object 32">
            <a:extLst>
              <a:ext uri="{FF2B5EF4-FFF2-40B4-BE49-F238E27FC236}">
                <a16:creationId xmlns:a16="http://schemas.microsoft.com/office/drawing/2014/main" id="{00DA9D93-6DB3-4362-8B4C-2B63D27B7774}"/>
              </a:ext>
            </a:extLst>
          </p:cNvPr>
          <p:cNvSpPr txBox="1"/>
          <p:nvPr/>
        </p:nvSpPr>
        <p:spPr>
          <a:xfrm>
            <a:off x="1486382" y="1234177"/>
            <a:ext cx="3367405"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Prototypage Lo-Fi</a:t>
            </a:r>
            <a:endParaRPr sz="1800" dirty="0">
              <a:latin typeface="Trebuchet MS"/>
              <a:cs typeface="Trebuchet MS"/>
            </a:endParaRPr>
          </a:p>
        </p:txBody>
      </p:sp>
      <p:pic>
        <p:nvPicPr>
          <p:cNvPr id="20" name="Lo-fi Prototyping  Wizard of OZ Prototyping  Interaction Design Video">
            <a:hlinkClick r:id="" action="ppaction://media"/>
            <a:extLst>
              <a:ext uri="{FF2B5EF4-FFF2-40B4-BE49-F238E27FC236}">
                <a16:creationId xmlns:a16="http://schemas.microsoft.com/office/drawing/2014/main" id="{B2FA4832-08DB-48EA-A67E-18DB8BAFB3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3072" y="2389815"/>
            <a:ext cx="5393321" cy="3946367"/>
          </a:xfrm>
          <a:prstGeom prst="rect">
            <a:avLst/>
          </a:prstGeom>
        </p:spPr>
      </p:pic>
      <p:sp>
        <p:nvSpPr>
          <p:cNvPr id="2" name="Triangle 1">
            <a:hlinkClick r:id="rId5"/>
            <a:extLst>
              <a:ext uri="{FF2B5EF4-FFF2-40B4-BE49-F238E27FC236}">
                <a16:creationId xmlns:a16="http://schemas.microsoft.com/office/drawing/2014/main" id="{09D10E09-8780-D842-DC7F-E376FE2AAA60}"/>
              </a:ext>
            </a:extLst>
          </p:cNvPr>
          <p:cNvSpPr/>
          <p:nvPr/>
        </p:nvSpPr>
        <p:spPr>
          <a:xfrm rot="5400000">
            <a:off x="6781800" y="3886200"/>
            <a:ext cx="990600" cy="6858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T"/>
          </a:p>
        </p:txBody>
      </p:sp>
    </p:spTree>
    <p:extLst>
      <p:ext uri="{BB962C8B-B14F-4D97-AF65-F5344CB8AC3E}">
        <p14:creationId xmlns:p14="http://schemas.microsoft.com/office/powerpoint/2010/main" val="1337951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6645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2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4C0CFC3E-1269-4F16-815B-713C765C79D3}"/>
              </a:ext>
            </a:extLst>
          </p:cNvPr>
          <p:cNvSpPr/>
          <p:nvPr>
            <p:custDataLst>
              <p:tags r:id="rId1"/>
            </p:custDataLst>
          </p:nvPr>
        </p:nvSpPr>
        <p:spPr>
          <a:xfrm>
            <a:off x="0" y="0"/>
            <a:ext cx="10058400" cy="7772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custDataLst>
              <p:tags r:id="rId2"/>
            </p:custDataLst>
          </p:nvPr>
        </p:nvSpPr>
        <p:spPr>
          <a:xfrm>
            <a:off x="1232382" y="1746200"/>
            <a:ext cx="4025417" cy="112082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50" dirty="0">
                <a:solidFill>
                  <a:srgbClr val="1D1D1B"/>
                </a:solidFill>
                <a:highlight>
                  <a:srgbClr val="000000">
                    <a:alpha val="0"/>
                  </a:srgbClr>
                </a:highlight>
                <a:latin typeface="Trebuchet MS"/>
                <a:cs typeface="Trebuchet MS"/>
              </a:rPr>
              <a:t>Les maquettes en papier ou les maquettes peuvent être utilisées pour :</a:t>
            </a:r>
            <a:endParaRPr sz="2400" dirty="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custDataLst>
              <p:tags r:id="rId3"/>
            </p:custDataLst>
          </p:nvPr>
        </p:nvSpPr>
        <p:spPr>
          <a:xfrm>
            <a:off x="1232383" y="3102557"/>
            <a:ext cx="3621404" cy="3629199"/>
          </a:xfrm>
          <a:prstGeom prst="rect">
            <a:avLst/>
          </a:prstGeom>
        </p:spPr>
        <p:txBody>
          <a:bodyPr vert="horz" wrap="square" lIns="0" tIns="12700" rIns="0" bIns="0" rtlCol="0">
            <a:noAutofit/>
          </a:bodyPr>
          <a:lstStyle/>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Représenter une idée, décrire un produit ou un service, d'une manière très simple et rentable.</a:t>
            </a:r>
            <a:endParaRPr sz="1800">
              <a:latin typeface="Trebuchet MS"/>
              <a:cs typeface="Trebuchet MS"/>
            </a:endParaRPr>
          </a:p>
          <a:p>
            <a:pPr>
              <a:lnSpc>
                <a:spcPct val="100000"/>
              </a:lnSpc>
              <a:spcBef>
                <a:spcPts val="10"/>
              </a:spcBef>
            </a:pPr>
            <a:endParaRPr sz="1850">
              <a:latin typeface="Trebuchet MS"/>
              <a:cs typeface="Trebuchet MS"/>
            </a:endParaRPr>
          </a:p>
          <a:p>
            <a:pPr marL="12700" marR="331470" rtl="0">
              <a:lnSpc>
                <a:spcPct val="100000"/>
              </a:lnSpc>
            </a:pPr>
            <a:r>
              <a:rPr lang="fr" sz="1800" b="0" i="0" u="none" strike="noStrike" spc="-80">
                <a:solidFill>
                  <a:srgbClr val="1D1D1B"/>
                </a:solidFill>
                <a:highlight>
                  <a:srgbClr val="000000">
                    <a:alpha val="0"/>
                  </a:srgbClr>
                </a:highlight>
                <a:latin typeface="Trebuchet MS"/>
                <a:cs typeface="Trebuchet MS"/>
              </a:rPr>
              <a:t>En utilisant des matériaux bon marché comme le papier, le carton et le ruban adhésif, ainsi que des compétences de base en dessin, vous et votre équipe pouvez travailler ensemble de manière itérative et agile.</a:t>
            </a:r>
          </a:p>
          <a:p>
            <a:pPr marL="12700" marR="331470">
              <a:lnSpc>
                <a:spcPct val="100000"/>
              </a:lnSpc>
            </a:pPr>
            <a:endParaRPr sz="1800">
              <a:latin typeface="Trebuchet MS"/>
              <a:cs typeface="Trebuchet MS"/>
            </a:endParaRPr>
          </a:p>
          <a:p>
            <a:pPr rtl="0">
              <a:lnSpc>
                <a:spcPct val="100000"/>
              </a:lnSpc>
              <a:spcBef>
                <a:spcPts val="10"/>
              </a:spcBef>
            </a:pPr>
            <a:r>
              <a:rPr lang="fr" sz="1800" b="0" i="0" u="none" strike="noStrike">
                <a:highlight>
                  <a:srgbClr val="000000">
                    <a:alpha val="0"/>
                  </a:srgbClr>
                </a:highlight>
                <a:latin typeface="Trebuchet MS"/>
                <a:cs typeface="Trebuchet MS"/>
              </a:rPr>
              <a:t>Plus d'informations dans cette vidéo :</a:t>
            </a:r>
            <a:endParaRPr sz="1850">
              <a:latin typeface="Trebuchet MS"/>
              <a:cs typeface="Trebuchet MS"/>
            </a:endParaRPr>
          </a:p>
          <a:p>
            <a:pPr marL="12700" marR="187325" rtl="0">
              <a:lnSpc>
                <a:spcPct val="100000"/>
              </a:lnSpc>
            </a:pPr>
            <a:r>
              <a:rPr lang="fr" sz="1800" b="1" i="0" u="none" strike="noStrike">
                <a:solidFill>
                  <a:srgbClr val="1D1D1B"/>
                </a:solidFill>
                <a:highlight>
                  <a:srgbClr val="000000">
                    <a:alpha val="0"/>
                  </a:srgbClr>
                </a:highlight>
                <a:latin typeface="Trebuchet MS"/>
                <a:cs typeface="Trebuchet MS"/>
                <a:hlinkClick r:id="rId7"/>
              </a:rPr>
              <a:t>https://www.youtube.com/watch?v=JMjozqJS44M</a:t>
            </a:r>
            <a:r>
              <a:rPr lang="fr" sz="1800" b="1" i="0" u="none" strike="noStrike">
                <a:solidFill>
                  <a:srgbClr val="1D1D1B"/>
                </a:solidFill>
                <a:highlight>
                  <a:srgbClr val="000000">
                    <a:alpha val="0"/>
                  </a:srgbClr>
                </a:highlight>
                <a:latin typeface="Trebuchet MS"/>
                <a:cs typeface="Trebuchet MS"/>
              </a:rPr>
              <a:t> </a:t>
            </a:r>
            <a:endParaRPr sz="1800">
              <a:latin typeface="Trebuchet MS"/>
              <a:cs typeface="Trebuchet MS"/>
            </a:endParaRPr>
          </a:p>
        </p:txBody>
      </p:sp>
      <p:sp>
        <p:nvSpPr>
          <p:cNvPr id="7" name="object 31">
            <a:extLst>
              <a:ext uri="{FF2B5EF4-FFF2-40B4-BE49-F238E27FC236}">
                <a16:creationId xmlns:a16="http://schemas.microsoft.com/office/drawing/2014/main" id="{6F6BC2B7-49D3-42F4-8BE7-CDB3EE046810}"/>
              </a:ext>
            </a:extLst>
          </p:cNvPr>
          <p:cNvSpPr/>
          <p:nvPr>
            <p:custDataLst>
              <p:tags r:id="rId4"/>
            </p:custDataLst>
          </p:nvPr>
        </p:nvSpPr>
        <p:spPr>
          <a:xfrm>
            <a:off x="1232383" y="1066044"/>
            <a:ext cx="2577617"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8" name="object 32">
            <a:extLst>
              <a:ext uri="{FF2B5EF4-FFF2-40B4-BE49-F238E27FC236}">
                <a16:creationId xmlns:a16="http://schemas.microsoft.com/office/drawing/2014/main" id="{FCF9DF47-E125-4842-8902-804E0423DA88}"/>
              </a:ext>
            </a:extLst>
          </p:cNvPr>
          <p:cNvSpPr txBox="1"/>
          <p:nvPr>
            <p:custDataLst>
              <p:tags r:id="rId5"/>
            </p:custDataLst>
          </p:nvPr>
        </p:nvSpPr>
        <p:spPr>
          <a:xfrm>
            <a:off x="1473678" y="1108274"/>
            <a:ext cx="2260122"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Maquettes en papier</a:t>
            </a:r>
            <a:endParaRPr sz="1800" dirty="0">
              <a:latin typeface="Trebuchet MS"/>
              <a:cs typeface="Trebuchet MS"/>
            </a:endParaRPr>
          </a:p>
        </p:txBody>
      </p:sp>
    </p:spTree>
    <p:extLst>
      <p:ext uri="{BB962C8B-B14F-4D97-AF65-F5344CB8AC3E}">
        <p14:creationId xmlns:p14="http://schemas.microsoft.com/office/powerpoint/2010/main" val="37198699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custDataLst>
              <p:tags r:id="rId1"/>
            </p:custDataLst>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object 30">
            <a:extLst>
              <a:ext uri="{FF2B5EF4-FFF2-40B4-BE49-F238E27FC236}">
                <a16:creationId xmlns:a16="http://schemas.microsoft.com/office/drawing/2014/main" id="{591BE403-A7EC-4315-81ED-F7B84D5F2196}"/>
              </a:ext>
            </a:extLst>
          </p:cNvPr>
          <p:cNvSpPr txBox="1"/>
          <p:nvPr>
            <p:custDataLst>
              <p:tags r:id="rId2"/>
            </p:custDataLst>
          </p:nvPr>
        </p:nvSpPr>
        <p:spPr>
          <a:xfrm>
            <a:off x="1262449" y="2127772"/>
            <a:ext cx="2958617" cy="4470455"/>
          </a:xfrm>
          <a:prstGeom prst="rect">
            <a:avLst/>
          </a:prstGeom>
        </p:spPr>
        <p:txBody>
          <a:bodyPr vert="horz" wrap="square" lIns="0" tIns="12700" rIns="0" bIns="0" rtlCol="0">
            <a:noAutofit/>
          </a:bodyPr>
          <a:lstStyle/>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Utilisez le dessin et les matériaux de basse fidélité pour assembler rapidement une représentation visuelle de votre idée. Cette méthode combine des dessins/modèles/bâtiments de base en 3D. </a:t>
            </a:r>
          </a:p>
          <a:p>
            <a:pPr marL="12700" marR="30480">
              <a:lnSpc>
                <a:spcPct val="100000"/>
              </a:lnSpc>
              <a:spcBef>
                <a:spcPts val="100"/>
              </a:spcBef>
            </a:pPr>
            <a:endParaRPr lang="en-US" spc="-70">
              <a:solidFill>
                <a:srgbClr val="1D1D1B"/>
              </a:solidFill>
              <a:latin typeface="Trebuchet MS"/>
              <a:cs typeface="Trebuchet MS"/>
            </a:endParaRPr>
          </a:p>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L'équipe peut l'utiliser pour représenter un système, un service, une technologie ou un produit. Il est bon de concevoir et de visualiser de nombreux éléments de votre solution à un stade précoce ou conceptuel de votre idée, car cela ne doit pas forcément fonctionner.</a:t>
            </a:r>
            <a:endParaRPr sz="1800">
              <a:latin typeface="Trebuchet MS"/>
              <a:cs typeface="Trebuchet MS"/>
            </a:endParaRPr>
          </a:p>
        </p:txBody>
      </p:sp>
      <p:sp>
        <p:nvSpPr>
          <p:cNvPr id="9" name="object 31">
            <a:extLst>
              <a:ext uri="{FF2B5EF4-FFF2-40B4-BE49-F238E27FC236}">
                <a16:creationId xmlns:a16="http://schemas.microsoft.com/office/drawing/2014/main" id="{31527745-0E3F-45F8-8E53-F97E76983CA7}"/>
              </a:ext>
            </a:extLst>
          </p:cNvPr>
          <p:cNvSpPr/>
          <p:nvPr>
            <p:custDataLst>
              <p:tags r:id="rId3"/>
            </p:custDataLst>
          </p:nvPr>
        </p:nvSpPr>
        <p:spPr>
          <a:xfrm>
            <a:off x="1245087" y="1125456"/>
            <a:ext cx="25649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10" name="object 32">
            <a:extLst>
              <a:ext uri="{FF2B5EF4-FFF2-40B4-BE49-F238E27FC236}">
                <a16:creationId xmlns:a16="http://schemas.microsoft.com/office/drawing/2014/main" id="{0C775BA3-9A1B-4942-9739-42F22FC1821B}"/>
              </a:ext>
            </a:extLst>
          </p:cNvPr>
          <p:cNvSpPr txBox="1"/>
          <p:nvPr>
            <p:custDataLst>
              <p:tags r:id="rId4"/>
            </p:custDataLst>
          </p:nvPr>
        </p:nvSpPr>
        <p:spPr>
          <a:xfrm>
            <a:off x="1486382" y="1167686"/>
            <a:ext cx="2323618"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Maquettes en papier</a:t>
            </a:r>
            <a:endParaRPr sz="1800" dirty="0">
              <a:latin typeface="Trebuchet MS"/>
              <a:cs typeface="Trebuchet MS"/>
            </a:endParaRPr>
          </a:p>
        </p:txBody>
      </p:sp>
      <p:pic>
        <p:nvPicPr>
          <p:cNvPr id="12" name="Imagem 11">
            <a:extLst>
              <a:ext uri="{FF2B5EF4-FFF2-40B4-BE49-F238E27FC236}">
                <a16:creationId xmlns:a16="http://schemas.microsoft.com/office/drawing/2014/main" id="{DB1A013B-C018-4818-98C2-24FA483BA7CF}"/>
              </a:ext>
            </a:extLst>
          </p:cNvPr>
          <p:cNvPicPr>
            <a:picLocks noChangeAspect="1"/>
          </p:cNvPicPr>
          <p:nvPr>
            <p:custDataLst>
              <p:tags r:id="rId5"/>
            </p:custDataLst>
          </p:nvPr>
        </p:nvPicPr>
        <p:blipFill>
          <a:blip r:embed="rId8"/>
          <a:stretch>
            <a:fillRect/>
          </a:stretch>
        </p:blipFill>
        <p:spPr>
          <a:xfrm>
            <a:off x="4495800" y="2127772"/>
            <a:ext cx="5092861" cy="1949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m 13">
            <a:extLst>
              <a:ext uri="{FF2B5EF4-FFF2-40B4-BE49-F238E27FC236}">
                <a16:creationId xmlns:a16="http://schemas.microsoft.com/office/drawing/2014/main" id="{918528E0-F751-4EA8-80C0-3E77F9329377}"/>
              </a:ext>
            </a:extLst>
          </p:cNvPr>
          <p:cNvPicPr>
            <a:picLocks noChangeAspect="1"/>
          </p:cNvPicPr>
          <p:nvPr>
            <p:custDataLst>
              <p:tags r:id="rId6"/>
            </p:custDataLst>
          </p:nvPr>
        </p:nvPicPr>
        <p:blipFill>
          <a:blip r:embed="rId9"/>
          <a:stretch>
            <a:fillRect/>
          </a:stretch>
        </p:blipFill>
        <p:spPr>
          <a:xfrm>
            <a:off x="4495800" y="4556642"/>
            <a:ext cx="5092861" cy="204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69005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custDataLst>
              <p:tags r:id="rId1"/>
            </p:custDataLst>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noAutofit/>
          </a:bodyPr>
          <a:lstStyle/>
          <a:p>
            <a:endParaRPr/>
          </a:p>
        </p:txBody>
      </p:sp>
      <p:sp>
        <p:nvSpPr>
          <p:cNvPr id="3" name="object 3"/>
          <p:cNvSpPr/>
          <p:nvPr>
            <p:custDataLst>
              <p:tags r:id="rId2"/>
            </p:custDataLst>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noAutofit/>
          </a:bodyPr>
          <a:lstStyle/>
          <a:p>
            <a:endParaRPr/>
          </a:p>
        </p:txBody>
      </p:sp>
      <p:grpSp>
        <p:nvGrpSpPr>
          <p:cNvPr id="4" name="object 4"/>
          <p:cNvGrpSpPr/>
          <p:nvPr>
            <p:custDataLst>
              <p:tags r:id="rId3"/>
            </p:custDataLst>
          </p:nvPr>
        </p:nvGrpSpPr>
        <p:grpSpPr>
          <a:xfrm>
            <a:off x="0" y="3012315"/>
            <a:ext cx="10058399" cy="4760316"/>
            <a:chOff x="0" y="3012315"/>
            <a:chExt cx="10058399" cy="4760316"/>
          </a:xfrm>
        </p:grpSpPr>
        <p:sp>
          <p:nvSpPr>
            <p:cNvPr id="5" name="object 5"/>
            <p:cNvSpPr/>
            <p:nvPr>
              <p:custDataLst>
                <p:tags r:id="rId6"/>
              </p:custDataLst>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noAutofit/>
            </a:bodyPr>
            <a:lstStyle/>
            <a:p>
              <a:endParaRPr/>
            </a:p>
          </p:txBody>
        </p:sp>
        <p:pic>
          <p:nvPicPr>
            <p:cNvPr id="6" name="object 6"/>
            <p:cNvPicPr/>
            <p:nvPr>
              <p:custDataLst>
                <p:tags r:id="rId7"/>
              </p:custDataLst>
            </p:nvPr>
          </p:nvPicPr>
          <p:blipFill>
            <a:blip r:embed="rId10"/>
            <a:stretch>
              <a:fillRect/>
            </a:stretch>
          </p:blipFill>
          <p:spPr>
            <a:xfrm>
              <a:off x="2882912" y="3051403"/>
              <a:ext cx="7175487" cy="4720996"/>
            </a:xfrm>
            <a:prstGeom prst="rect">
              <a:avLst/>
            </a:prstGeom>
          </p:spPr>
        </p:pic>
        <p:sp>
          <p:nvSpPr>
            <p:cNvPr id="7" name="object 7"/>
            <p:cNvSpPr/>
            <p:nvPr>
              <p:custDataLst>
                <p:tags r:id="rId8"/>
              </p:custDataLst>
            </p:nvPr>
          </p:nvSpPr>
          <p:spPr>
            <a:xfrm>
              <a:off x="1155698" y="3012315"/>
              <a:ext cx="4086214"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custDataLst>
              <p:tags r:id="rId4"/>
            </p:custDataLst>
          </p:nvPr>
        </p:nvSpPr>
        <p:spPr>
          <a:xfrm>
            <a:off x="1066787" y="744791"/>
            <a:ext cx="5638813"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560" dirty="0">
                <a:solidFill>
                  <a:srgbClr val="1D1D1B"/>
                </a:solidFill>
                <a:highlight>
                  <a:srgbClr val="000000">
                    <a:alpha val="0"/>
                  </a:srgbClr>
                </a:highlight>
                <a:latin typeface="Trebuchet MS"/>
                <a:cs typeface="Trebuchet MS"/>
              </a:rPr>
              <a:t>Ressources multimédia</a:t>
            </a:r>
            <a:endParaRPr sz="7200" dirty="0">
              <a:latin typeface="Trebuchet MS"/>
              <a:cs typeface="Trebuchet MS"/>
            </a:endParaRPr>
          </a:p>
        </p:txBody>
      </p:sp>
      <p:sp>
        <p:nvSpPr>
          <p:cNvPr id="10" name="object 9">
            <a:extLst>
              <a:ext uri="{FF2B5EF4-FFF2-40B4-BE49-F238E27FC236}">
                <a16:creationId xmlns:a16="http://schemas.microsoft.com/office/drawing/2014/main" id="{055CCF72-3F85-962A-4474-25B0C38EF399}"/>
              </a:ext>
            </a:extLst>
          </p:cNvPr>
          <p:cNvSpPr txBox="1"/>
          <p:nvPr>
            <p:custDataLst>
              <p:tags r:id="rId5"/>
            </p:custDataLst>
          </p:nvPr>
        </p:nvSpPr>
        <p:spPr>
          <a:xfrm>
            <a:off x="1142987" y="3036235"/>
            <a:ext cx="4098925" cy="1143903"/>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3 </a:t>
            </a:r>
            <a:r>
              <a:rPr lang="fr" sz="2100" b="0" i="0" u="none" strike="noStrike" spc="-45" dirty="0">
                <a:solidFill>
                  <a:srgbClr val="EEEDF3"/>
                </a:solidFill>
                <a:highlight>
                  <a:srgbClr val="000000">
                    <a:alpha val="0"/>
                  </a:srgbClr>
                </a:highlight>
                <a:latin typeface="Trebuchet MS"/>
                <a:cs typeface="Trebuchet MS"/>
              </a:rPr>
              <a:t>Introduction</a:t>
            </a:r>
            <a:endParaRPr sz="2100" dirty="0">
              <a:latin typeface="Trebuchet MS"/>
              <a:cs typeface="Trebuchet MS"/>
            </a:endParaRPr>
          </a:p>
          <a:p>
            <a:pPr marL="12700" marR="5080" rtl="0">
              <a:lnSpc>
                <a:spcPts val="2100"/>
              </a:lnSpc>
              <a:spcBef>
                <a:spcPts val="2100"/>
              </a:spcBef>
            </a:pPr>
            <a:r>
              <a:rPr lang="fr" sz="2100" b="1" i="1" u="none" strike="noStrike" spc="10" dirty="0">
                <a:solidFill>
                  <a:srgbClr val="1D1D1B"/>
                </a:solidFill>
                <a:highlight>
                  <a:srgbClr val="000000">
                    <a:alpha val="0"/>
                  </a:srgbClr>
                </a:highlight>
                <a:latin typeface="Trebuchet MS"/>
                <a:cs typeface="Trebuchet MS"/>
              </a:rPr>
              <a:t>Comment lancer une entreprise de culture urbaine à partir d'un </a:t>
            </a:r>
            <a:r>
              <a:rPr lang="fr-FR" sz="2100" b="1" i="1" u="none" strike="noStrike" spc="10" dirty="0">
                <a:solidFill>
                  <a:srgbClr val="1D1D1B"/>
                </a:solidFill>
                <a:highlight>
                  <a:srgbClr val="000000">
                    <a:alpha val="0"/>
                  </a:srgbClr>
                </a:highlight>
                <a:latin typeface="Trebuchet MS"/>
                <a:cs typeface="Trebuchet MS"/>
              </a:rPr>
              <a:t>smartphone</a:t>
            </a:r>
            <a:r>
              <a:rPr lang="fr" sz="2100" b="1" i="1" u="none" strike="noStrike" spc="10" dirty="0">
                <a:solidFill>
                  <a:srgbClr val="1D1D1B"/>
                </a:solidFill>
                <a:highlight>
                  <a:srgbClr val="000000">
                    <a:alpha val="0"/>
                  </a:srgbClr>
                </a:highlight>
                <a:latin typeface="Trebuchet MS"/>
                <a:cs typeface="Trebuchet MS"/>
              </a:rPr>
              <a:t> ?</a:t>
            </a:r>
            <a:endParaRPr lang="en-US" sz="2100" dirty="0">
              <a:latin typeface="Trebuchet MS"/>
              <a:cs typeface="Trebuchet MS"/>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022AD044-D4B8-4429-A3F3-63D9FDC8CFA2}"/>
              </a:ext>
            </a:extLst>
          </p:cNvPr>
          <p:cNvPicPr>
            <a:picLocks noChangeAspect="1"/>
          </p:cNvPicPr>
          <p:nvPr>
            <p:custDataLst>
              <p:tags r:id="rId1"/>
            </p:custDataLst>
          </p:nvPr>
        </p:nvPicPr>
        <p:blipFill>
          <a:blip r:embed="rId10"/>
          <a:srcRect l="16666" t="12290" r="1515" b="6902"/>
          <a:stretch>
            <a:fillRect/>
          </a:stretch>
        </p:blipFill>
        <p:spPr>
          <a:xfrm>
            <a:off x="326124" y="313157"/>
            <a:ext cx="7685405" cy="4269670"/>
          </a:xfrm>
          <a:prstGeom prst="rect">
            <a:avLst/>
          </a:prstGeom>
        </p:spPr>
      </p:pic>
      <p:sp>
        <p:nvSpPr>
          <p:cNvPr id="4" name="object 4"/>
          <p:cNvSpPr/>
          <p:nvPr>
            <p:custDataLst>
              <p:tags r:id="rId2"/>
            </p:custDataLst>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noAutofit/>
          </a:bodyPr>
          <a:lstStyle/>
          <a:p>
            <a:endParaRPr/>
          </a:p>
        </p:txBody>
      </p:sp>
      <p:sp>
        <p:nvSpPr>
          <p:cNvPr id="5" name="object 5"/>
          <p:cNvSpPr/>
          <p:nvPr>
            <p:custDataLst>
              <p:tags r:id="rId3"/>
            </p:custDataLst>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noAutofit/>
          </a:bodyPr>
          <a:lstStyle/>
          <a:p>
            <a:endParaRPr/>
          </a:p>
        </p:txBody>
      </p:sp>
      <p:sp>
        <p:nvSpPr>
          <p:cNvPr id="6" name="object 6"/>
          <p:cNvSpPr txBox="1"/>
          <p:nvPr>
            <p:custDataLst>
              <p:tags r:id="rId4"/>
            </p:custDataLst>
          </p:nvPr>
        </p:nvSpPr>
        <p:spPr>
          <a:xfrm>
            <a:off x="2858284" y="5883337"/>
            <a:ext cx="6672917" cy="1564531"/>
          </a:xfrm>
          <a:prstGeom prst="rect">
            <a:avLst/>
          </a:prstGeom>
        </p:spPr>
        <p:txBody>
          <a:bodyPr vert="horz" wrap="square" lIns="0" tIns="12700" rIns="0" bIns="0" rtlCol="0">
            <a:noAutofit/>
          </a:bodyPr>
          <a:lstStyle/>
          <a:p>
            <a:pPr marL="25400" marR="5080" indent="137795" algn="r" rtl="0">
              <a:lnSpc>
                <a:spcPct val="100000"/>
              </a:lnSpc>
              <a:spcBef>
                <a:spcPts val="1320"/>
              </a:spcBef>
            </a:pPr>
            <a:r>
              <a:rPr lang="fr" sz="1500" b="0" i="0" u="none" strike="noStrike" spc="-70" dirty="0">
                <a:solidFill>
                  <a:srgbClr val="1D1D1B"/>
                </a:solidFill>
                <a:highlight>
                  <a:srgbClr val="000000">
                    <a:alpha val="0"/>
                  </a:srgbClr>
                </a:highlight>
                <a:latin typeface="Trebuchet MS"/>
                <a:cs typeface="Trebuchet MS"/>
              </a:rPr>
              <a:t>Il s'agit d'une publication très complète sur plusieurs méthodes et outils pour la compréhension de l'utilisateur et du client, ainsi que la gestion d'équipe et la communication pour aider votre entreprise et vos idées à fonctionner sans heurts.</a:t>
            </a:r>
            <a:endParaRPr lang="en-US" sz="1500" spc="-60" dirty="0">
              <a:solidFill>
                <a:srgbClr val="1D1D1B"/>
              </a:solidFill>
              <a:latin typeface="Trebuchet MS"/>
              <a:cs typeface="Trebuchet MS"/>
            </a:endParaRPr>
          </a:p>
          <a:p>
            <a:pPr marL="25400" marR="5080" indent="137795" algn="r" rtl="0">
              <a:lnSpc>
                <a:spcPct val="100000"/>
              </a:lnSpc>
              <a:spcBef>
                <a:spcPts val="1320"/>
              </a:spcBef>
            </a:pPr>
            <a:r>
              <a:rPr lang="fr" sz="1500" b="0" i="0" u="none" strike="noStrike" spc="-60" dirty="0">
                <a:solidFill>
                  <a:srgbClr val="1D1D1B"/>
                </a:solidFill>
                <a:highlight>
                  <a:srgbClr val="000000">
                    <a:alpha val="0"/>
                  </a:srgbClr>
                </a:highlight>
                <a:latin typeface="Trebuchet MS"/>
                <a:cs typeface="Trebuchet MS"/>
              </a:rPr>
              <a:t>Il existe un contenu gratuit auquel vous pouvez accéder en cliquant sur le lien ci-dessous :</a:t>
            </a:r>
            <a:endParaRPr sz="1500" dirty="0">
              <a:latin typeface="Trebuchet MS"/>
              <a:cs typeface="Trebuchet MS"/>
            </a:endParaRPr>
          </a:p>
          <a:p>
            <a:pPr marL="119380" marR="5080" indent="-107314" algn="r" rtl="0">
              <a:lnSpc>
                <a:spcPct val="100000"/>
              </a:lnSpc>
            </a:pPr>
            <a:r>
              <a:rPr lang="fr" sz="1500" b="1" i="0" u="none" strike="noStrike" spc="-20" dirty="0">
                <a:solidFill>
                  <a:srgbClr val="1D1D1B"/>
                </a:solidFill>
                <a:highlight>
                  <a:srgbClr val="000000">
                    <a:alpha val="0"/>
                  </a:srgbClr>
                </a:highlight>
                <a:latin typeface="Trebuchet MS"/>
                <a:cs typeface="Trebuchet MS"/>
                <a:hlinkClick r:id="rId11"/>
              </a:rPr>
              <a:t>https://www.strategyzer.com/</a:t>
            </a:r>
            <a:r>
              <a:rPr lang="fr" sz="1500" b="1" i="0" u="none" strike="noStrike" spc="-20" dirty="0">
                <a:solidFill>
                  <a:srgbClr val="1D1D1B"/>
                </a:solidFill>
                <a:highlight>
                  <a:srgbClr val="000000">
                    <a:alpha val="0"/>
                  </a:srgbClr>
                </a:highlight>
                <a:latin typeface="Trebuchet MS"/>
                <a:cs typeface="Trebuchet MS"/>
              </a:rPr>
              <a:t> </a:t>
            </a:r>
            <a:endParaRPr sz="1500" dirty="0">
              <a:latin typeface="Trebuchet MS"/>
              <a:cs typeface="Trebuchet MS"/>
            </a:endParaRPr>
          </a:p>
        </p:txBody>
      </p:sp>
      <p:sp>
        <p:nvSpPr>
          <p:cNvPr id="7" name="object 7"/>
          <p:cNvSpPr txBox="1"/>
          <p:nvPr>
            <p:custDataLst>
              <p:tags r:id="rId5"/>
            </p:custDataLst>
          </p:nvPr>
        </p:nvSpPr>
        <p:spPr>
          <a:xfrm rot="5400000">
            <a:off x="1526153" y="4795514"/>
            <a:ext cx="307777" cy="2356485"/>
          </a:xfrm>
          <a:prstGeom prst="rect">
            <a:avLst/>
          </a:prstGeom>
        </p:spPr>
        <p:txBody>
          <a:bodyPr vert="vert270" wrap="square" lIns="0" tIns="4445" rIns="0" bIns="0" rtlCol="0">
            <a:noAutofit/>
          </a:bodyPr>
          <a:lstStyle/>
          <a:p>
            <a:pPr marL="12700" rtl="0">
              <a:lnSpc>
                <a:spcPct val="100000"/>
              </a:lnSpc>
              <a:spcBef>
                <a:spcPts val="35"/>
              </a:spcBef>
            </a:pPr>
            <a:r>
              <a:rPr lang="fr" sz="1000" b="0" i="0" u="none" strike="noStrike" spc="15">
                <a:solidFill>
                  <a:srgbClr val="5E5D5D"/>
                </a:solidFill>
                <a:highlight>
                  <a:srgbClr val="000000">
                    <a:alpha val="0"/>
                  </a:srgbClr>
                </a:highlight>
                <a:latin typeface="Trebuchet MS"/>
                <a:cs typeface="Trebuchet MS"/>
              </a:rPr>
              <a:t>Crédits </a:t>
            </a:r>
          </a:p>
          <a:p>
            <a:pPr marL="12700" rtl="0">
              <a:lnSpc>
                <a:spcPct val="100000"/>
              </a:lnSpc>
              <a:spcBef>
                <a:spcPts val="35"/>
              </a:spcBef>
            </a:pPr>
            <a:r>
              <a:rPr lang="fr" sz="1000" b="1" i="0" u="none" strike="noStrike" spc="15">
                <a:solidFill>
                  <a:srgbClr val="5E5D5D"/>
                </a:solidFill>
                <a:highlight>
                  <a:srgbClr val="000000">
                    <a:alpha val="0"/>
                  </a:srgbClr>
                </a:highlight>
                <a:latin typeface="Trebuchet MS"/>
                <a:cs typeface="Trebuchet MS"/>
              </a:rPr>
              <a:t>Le stratège</a:t>
            </a:r>
            <a:endParaRPr sz="1000">
              <a:latin typeface="Trebuchet MS"/>
              <a:cs typeface="Trebuchet MS"/>
            </a:endParaRPr>
          </a:p>
        </p:txBody>
      </p:sp>
      <p:sp>
        <p:nvSpPr>
          <p:cNvPr id="11" name="CaixaDeTexto 10">
            <a:extLst>
              <a:ext uri="{FF2B5EF4-FFF2-40B4-BE49-F238E27FC236}">
                <a16:creationId xmlns:a16="http://schemas.microsoft.com/office/drawing/2014/main" id="{59BCD204-81FF-48C9-A2AF-EEC86C0BCDBF}"/>
              </a:ext>
            </a:extLst>
          </p:cNvPr>
          <p:cNvSpPr txBox="1"/>
          <p:nvPr>
            <p:custDataLst>
              <p:tags r:id="rId6"/>
            </p:custDataLst>
          </p:nvPr>
        </p:nvSpPr>
        <p:spPr>
          <a:xfrm>
            <a:off x="6019800" y="3276020"/>
            <a:ext cx="5232400" cy="369332"/>
          </a:xfrm>
          <a:prstGeom prst="rect">
            <a:avLst/>
          </a:prstGeom>
          <a:noFill/>
        </p:spPr>
        <p:txBody>
          <a:bodyPr wrap="square">
            <a:noAutofit/>
          </a:bodyPr>
          <a:lstStyle/>
          <a:p>
            <a:pPr marL="633095" rtl="0">
              <a:lnSpc>
                <a:spcPct val="100000"/>
              </a:lnSpc>
              <a:spcBef>
                <a:spcPts val="100"/>
              </a:spcBef>
            </a:pPr>
            <a:r>
              <a:rPr lang="fr" sz="1800" b="1" i="0" u="none" strike="noStrike" spc="40">
                <a:solidFill>
                  <a:srgbClr val="FFFFFF"/>
                </a:solidFill>
                <a:highlight>
                  <a:srgbClr val="000000">
                    <a:alpha val="0"/>
                  </a:srgbClr>
                </a:highlight>
                <a:latin typeface="Trebuchet MS"/>
                <a:cs typeface="Trebuchet MS"/>
              </a:rPr>
              <a:t>Ressources multimédia</a:t>
            </a:r>
            <a:endParaRPr lang="en-US" sz="1800">
              <a:latin typeface="Trebuchet MS"/>
              <a:cs typeface="Trebuchet MS"/>
            </a:endParaRPr>
          </a:p>
        </p:txBody>
      </p:sp>
      <p:pic>
        <p:nvPicPr>
          <p:cNvPr id="19" name="Imagem 18">
            <a:extLst>
              <a:ext uri="{FF2B5EF4-FFF2-40B4-BE49-F238E27FC236}">
                <a16:creationId xmlns:a16="http://schemas.microsoft.com/office/drawing/2014/main" id="{415C3C66-C604-403A-B481-93179C8FAEE2}"/>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r="20860"/>
          <a:stretch>
            <a:fillRect/>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a16="http://schemas.microsoft.com/office/drawing/2014/main" id="{D002DC00-1971-449F-8B5D-B36584073874}"/>
              </a:ext>
            </a:extLst>
          </p:cNvPr>
          <p:cNvPicPr>
            <a:picLocks noChangeAspect="1"/>
          </p:cNvPicPr>
          <p:nvPr>
            <p:custDataLst>
              <p:tags r:id="rId8"/>
            </p:custDataLst>
          </p:nvPr>
        </p:nvPicPr>
        <p:blipFill>
          <a:blip r:embed="rId13" cstate="print">
            <a:extLst>
              <a:ext uri="{28A0092B-C50C-407E-A947-70E740481C1C}">
                <a14:useLocalDpi xmlns:a14="http://schemas.microsoft.com/office/drawing/2010/main" val="0"/>
              </a:ext>
            </a:extLst>
          </a:blip>
          <a:srcRect b="19323"/>
          <a:stretch>
            <a:fillRect/>
          </a:stretch>
        </p:blipFill>
        <p:spPr>
          <a:xfrm>
            <a:off x="6711801" y="4306211"/>
            <a:ext cx="2819400" cy="1348119"/>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custDataLst>
              <p:tags r:id="rId1"/>
            </p:custDataLst>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noAutofit/>
          </a:bodyPr>
          <a:lstStyle/>
          <a:p>
            <a:endParaRPr/>
          </a:p>
        </p:txBody>
      </p:sp>
      <p:sp>
        <p:nvSpPr>
          <p:cNvPr id="3" name="object 3"/>
          <p:cNvSpPr/>
          <p:nvPr>
            <p:custDataLst>
              <p:tags r:id="rId2"/>
            </p:custDataLst>
          </p:nvPr>
        </p:nvSpPr>
        <p:spPr>
          <a:xfrm>
            <a:off x="0" y="4321951"/>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noAutofit/>
          </a:bodyPr>
          <a:lstStyle/>
          <a:p>
            <a:endParaRPr/>
          </a:p>
        </p:txBody>
      </p:sp>
      <p:sp>
        <p:nvSpPr>
          <p:cNvPr id="4" name="object 4"/>
          <p:cNvSpPr/>
          <p:nvPr>
            <p:custDataLst>
              <p:tags r:id="rId3"/>
            </p:custDataLst>
          </p:nvPr>
        </p:nvSpPr>
        <p:spPr>
          <a:xfrm>
            <a:off x="5385444" y="4572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5" name="object 5"/>
          <p:cNvSpPr txBox="1"/>
          <p:nvPr>
            <p:custDataLst>
              <p:tags r:id="rId4"/>
            </p:custDataLst>
          </p:nvPr>
        </p:nvSpPr>
        <p:spPr>
          <a:xfrm>
            <a:off x="5575946" y="499433"/>
            <a:ext cx="2628897"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sp>
        <p:nvSpPr>
          <p:cNvPr id="7" name="object 7"/>
          <p:cNvSpPr txBox="1">
            <a:spLocks noGrp="1"/>
          </p:cNvSpPr>
          <p:nvPr>
            <p:ph type="title"/>
            <p:custDataLst>
              <p:tags r:id="rId5"/>
            </p:custDataLst>
          </p:nvPr>
        </p:nvSpPr>
        <p:spPr>
          <a:xfrm>
            <a:off x="5537200" y="1141844"/>
            <a:ext cx="3759200" cy="382156"/>
          </a:xfrm>
          <a:prstGeom prst="rect">
            <a:avLst/>
          </a:prstGeom>
        </p:spPr>
        <p:txBody>
          <a:bodyPr vert="horz" wrap="square" lIns="0" tIns="73660" rIns="0" bIns="0" rtlCol="0">
            <a:noAutofit/>
          </a:bodyPr>
          <a:lstStyle/>
          <a:p>
            <a:pPr marL="12700" marR="5080" rtl="0">
              <a:lnSpc>
                <a:spcPts val="2400"/>
              </a:lnSpc>
              <a:spcBef>
                <a:spcPts val="580"/>
              </a:spcBef>
            </a:pPr>
            <a:r>
              <a:rPr lang="fr" sz="2400" b="1" i="0" u="none" strike="noStrike" spc="195">
                <a:solidFill>
                  <a:srgbClr val="1D1D1B"/>
                </a:solidFill>
                <a:highlight>
                  <a:srgbClr val="000000">
                    <a:alpha val="0"/>
                  </a:srgbClr>
                </a:highlight>
                <a:latin typeface="Trebuchet MS"/>
                <a:cs typeface="Trebuchet MS"/>
              </a:rPr>
              <a:t>Plateformes gratuites en ligne :</a:t>
            </a:r>
            <a:endParaRPr sz="2400">
              <a:latin typeface="Trebuchet MS"/>
              <a:cs typeface="Trebuchet MS"/>
            </a:endParaRPr>
          </a:p>
        </p:txBody>
      </p:sp>
      <p:sp>
        <p:nvSpPr>
          <p:cNvPr id="8" name="object 8"/>
          <p:cNvSpPr txBox="1"/>
          <p:nvPr>
            <p:custDataLst>
              <p:tags r:id="rId6"/>
            </p:custDataLst>
          </p:nvPr>
        </p:nvSpPr>
        <p:spPr>
          <a:xfrm>
            <a:off x="5702857" y="6672178"/>
            <a:ext cx="3898343" cy="566822"/>
          </a:xfrm>
          <a:prstGeom prst="rect">
            <a:avLst/>
          </a:prstGeom>
        </p:spPr>
        <p:txBody>
          <a:bodyPr vert="horz" wrap="square" lIns="0" tIns="12700" rIns="0" bIns="0" rtlCol="0">
            <a:noAutofit/>
          </a:bodyPr>
          <a:lstStyle/>
          <a:p>
            <a:pPr marL="12700" marR="107314"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Même si vous ne possédez pas de compétences avancées en matière de conception ou de codage.</a:t>
            </a:r>
            <a:endParaRPr sz="1800">
              <a:latin typeface="Trebuchet MS"/>
              <a:cs typeface="Trebuchet MS"/>
            </a:endParaRPr>
          </a:p>
        </p:txBody>
      </p:sp>
      <p:pic>
        <p:nvPicPr>
          <p:cNvPr id="9" name="Imagem 8" descr="Uma imagem com alimentação&#10;&#10;Descrição gerada automaticamente">
            <a:extLst>
              <a:ext uri="{FF2B5EF4-FFF2-40B4-BE49-F238E27FC236}">
                <a16:creationId xmlns:a16="http://schemas.microsoft.com/office/drawing/2014/main" id="{EB9E873E-367C-4719-9C77-73ADAEF43352}"/>
              </a:ext>
            </a:extLst>
          </p:cNvPr>
          <p:cNvPicPr>
            <a:picLocks noChangeAspect="1"/>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5648521" y="2064537"/>
            <a:ext cx="1051923" cy="1051923"/>
          </a:xfrm>
          <a:prstGeom prst="rect">
            <a:avLst/>
          </a:prstGeom>
        </p:spPr>
      </p:pic>
      <p:sp>
        <p:nvSpPr>
          <p:cNvPr id="10" name="Retângulo 9">
            <a:extLst>
              <a:ext uri="{FF2B5EF4-FFF2-40B4-BE49-F238E27FC236}">
                <a16:creationId xmlns:a16="http://schemas.microsoft.com/office/drawing/2014/main" id="{CF2AA884-3E82-4898-AFDF-C40E975380EF}"/>
              </a:ext>
            </a:extLst>
          </p:cNvPr>
          <p:cNvSpPr/>
          <p:nvPr>
            <p:custDataLst>
              <p:tags r:id="rId8"/>
            </p:custDataLst>
          </p:nvPr>
        </p:nvSpPr>
        <p:spPr>
          <a:xfrm>
            <a:off x="2110218" y="6629400"/>
            <a:ext cx="2309382" cy="300082"/>
          </a:xfrm>
          <a:prstGeom prst="rect">
            <a:avLst/>
          </a:prstGeom>
        </p:spPr>
        <p:txBody>
          <a:bodyPr wrap="square">
            <a:no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pPr rtl="0"/>
            <a:r>
              <a:rPr lang="fr" sz="1300" b="0" i="0" u="none" strike="noStrike">
                <a:highlight>
                  <a:srgbClr val="000000">
                    <a:alpha val="0"/>
                  </a:srgbClr>
                </a:highlight>
                <a:latin typeface="Calibri"/>
                <a:hlinkClick r:id="rId22"/>
              </a:rPr>
              <a:t>https://app.diagrams.net/</a:t>
            </a:r>
            <a:endParaRPr lang="pt-PT"/>
          </a:p>
        </p:txBody>
      </p:sp>
      <p:sp>
        <p:nvSpPr>
          <p:cNvPr id="12" name="Retângulo 11">
            <a:extLst>
              <a:ext uri="{FF2B5EF4-FFF2-40B4-BE49-F238E27FC236}">
                <a16:creationId xmlns:a16="http://schemas.microsoft.com/office/drawing/2014/main" id="{F9D668F0-3448-44F3-B8E0-0BEF8D0F7482}"/>
              </a:ext>
            </a:extLst>
          </p:cNvPr>
          <p:cNvSpPr/>
          <p:nvPr>
            <p:custDataLst>
              <p:tags r:id="rId9"/>
            </p:custDataLst>
          </p:nvPr>
        </p:nvSpPr>
        <p:spPr>
          <a:xfrm>
            <a:off x="211556" y="7162800"/>
            <a:ext cx="2912644" cy="300082"/>
          </a:xfrm>
          <a:prstGeom prst="rect">
            <a:avLst/>
          </a:prstGeom>
        </p:spPr>
        <p:txBody>
          <a:bodyPr wrap="square">
            <a:no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pPr rtl="0"/>
            <a:r>
              <a:rPr lang="fr" sz="1300" b="0" i="0" u="none" strike="noStrike">
                <a:highlight>
                  <a:srgbClr val="000000">
                    <a:alpha val="0"/>
                  </a:srgbClr>
                </a:highlight>
                <a:latin typeface="Calibri"/>
                <a:hlinkClick r:id="rId23"/>
              </a:rPr>
              <a:t>https://www.invisionapp.com/</a:t>
            </a:r>
            <a:endParaRPr lang="pt-PT"/>
          </a:p>
        </p:txBody>
      </p:sp>
      <p:sp>
        <p:nvSpPr>
          <p:cNvPr id="13" name="Retângulo 12">
            <a:extLst>
              <a:ext uri="{FF2B5EF4-FFF2-40B4-BE49-F238E27FC236}">
                <a16:creationId xmlns:a16="http://schemas.microsoft.com/office/drawing/2014/main" id="{043D3EEA-4F0D-466A-B782-D6C566DD4D78}"/>
              </a:ext>
            </a:extLst>
          </p:cNvPr>
          <p:cNvSpPr/>
          <p:nvPr>
            <p:custDataLst>
              <p:tags r:id="rId10"/>
            </p:custDataLst>
          </p:nvPr>
        </p:nvSpPr>
        <p:spPr>
          <a:xfrm>
            <a:off x="6770736" y="2445117"/>
            <a:ext cx="2220864" cy="300082"/>
          </a:xfrm>
          <a:prstGeom prst="rect">
            <a:avLst/>
          </a:prstGeom>
        </p:spPr>
        <p:txBody>
          <a:bodyPr wrap="square">
            <a:no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pPr rtl="0"/>
            <a:r>
              <a:rPr lang="fr" sz="1300" b="0" i="0" u="none" strike="noStrike">
                <a:highlight>
                  <a:srgbClr val="000000">
                    <a:alpha val="0"/>
                  </a:srgbClr>
                </a:highlight>
                <a:latin typeface="Calibri"/>
                <a:hlinkClick r:id="rId24"/>
              </a:rPr>
              <a:t>https://marvelapp.com/</a:t>
            </a:r>
            <a:endParaRPr lang="pt-PT"/>
          </a:p>
        </p:txBody>
      </p:sp>
      <p:pic>
        <p:nvPicPr>
          <p:cNvPr id="14" name="Gráfico 12">
            <a:extLst>
              <a:ext uri="{FF2B5EF4-FFF2-40B4-BE49-F238E27FC236}">
                <a16:creationId xmlns:a16="http://schemas.microsoft.com/office/drawing/2014/main" id="{8E73A95F-9E31-47A6-99BB-5D43BB5D66DD}"/>
              </a:ext>
            </a:extLst>
          </p:cNvPr>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21132" y="6212454"/>
            <a:ext cx="751506" cy="751506"/>
          </a:xfrm>
          <a:prstGeom prst="rect">
            <a:avLst/>
          </a:prstGeom>
        </p:spPr>
      </p:pic>
      <p:pic>
        <p:nvPicPr>
          <p:cNvPr id="15" name="Imagem 14" descr="Uma imagem com desenho&#10;&#10;Descrição gerada automaticamente">
            <a:extLst>
              <a:ext uri="{FF2B5EF4-FFF2-40B4-BE49-F238E27FC236}">
                <a16:creationId xmlns:a16="http://schemas.microsoft.com/office/drawing/2014/main" id="{2D775FB2-5CDB-4FEA-872F-9F80DE705AE9}"/>
              </a:ext>
            </a:extLst>
          </p:cNvPr>
          <p:cNvPicPr>
            <a:picLocks noChangeAspect="1"/>
          </p:cNvPicPr>
          <p:nvPr>
            <p:custDataLst>
              <p:tags r:id="rId12"/>
            </p:custDataLst>
          </p:nvPr>
        </p:nvPicPr>
        <p:blipFill>
          <a:blip r:embed="rId27">
            <a:extLst>
              <a:ext uri="{28A0092B-C50C-407E-A947-70E740481C1C}">
                <a14:useLocalDpi xmlns:a14="http://schemas.microsoft.com/office/drawing/2010/main" val="0"/>
              </a:ext>
            </a:extLst>
          </a:blip>
          <a:stretch>
            <a:fillRect/>
          </a:stretch>
        </p:blipFill>
        <p:spPr>
          <a:xfrm>
            <a:off x="2646303" y="5801694"/>
            <a:ext cx="751506" cy="751506"/>
          </a:xfrm>
          <a:prstGeom prst="rect">
            <a:avLst/>
          </a:prstGeom>
        </p:spPr>
      </p:pic>
      <p:pic>
        <p:nvPicPr>
          <p:cNvPr id="16" name="Imagem 15" descr="Uma imagem com desenho&#10;&#10;Descrição gerada automaticamente">
            <a:extLst>
              <a:ext uri="{FF2B5EF4-FFF2-40B4-BE49-F238E27FC236}">
                <a16:creationId xmlns:a16="http://schemas.microsoft.com/office/drawing/2014/main" id="{B74F685E-B91D-4B6D-BC9B-C3B59878AAE6}"/>
              </a:ext>
            </a:extLst>
          </p:cNvPr>
          <p:cNvPicPr>
            <a:picLocks noChangeAspect="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5105400" y="3600450"/>
            <a:ext cx="1276350" cy="895350"/>
          </a:xfrm>
          <a:prstGeom prst="rect">
            <a:avLst/>
          </a:prstGeom>
        </p:spPr>
      </p:pic>
      <p:pic>
        <p:nvPicPr>
          <p:cNvPr id="17" name="Imagem 16" descr="Uma imagem com desenho&#10;&#10;Descrição gerada automaticamente">
            <a:extLst>
              <a:ext uri="{FF2B5EF4-FFF2-40B4-BE49-F238E27FC236}">
                <a16:creationId xmlns:a16="http://schemas.microsoft.com/office/drawing/2014/main" id="{C53C5C34-1DEF-42CA-95BC-86775B697C8A}"/>
              </a:ext>
            </a:extLst>
          </p:cNvPr>
          <p:cNvPicPr>
            <a:picLocks noChangeAspect="1"/>
          </p:cNvPicPr>
          <p:nvPr>
            <p:custDataLst>
              <p:tags r:id="rId14"/>
            </p:custDataLst>
          </p:nvPr>
        </p:nvPicPr>
        <p:blipFill>
          <a:blip r:embed="rId29" cstate="print">
            <a:extLst>
              <a:ext uri="{28A0092B-C50C-407E-A947-70E740481C1C}">
                <a14:useLocalDpi xmlns:a14="http://schemas.microsoft.com/office/drawing/2010/main" val="0"/>
              </a:ext>
            </a:extLst>
          </a:blip>
          <a:stretch>
            <a:fillRect/>
          </a:stretch>
        </p:blipFill>
        <p:spPr>
          <a:xfrm>
            <a:off x="4385832" y="4876800"/>
            <a:ext cx="838200" cy="838200"/>
          </a:xfrm>
          <a:prstGeom prst="rect">
            <a:avLst/>
          </a:prstGeom>
        </p:spPr>
      </p:pic>
      <p:sp>
        <p:nvSpPr>
          <p:cNvPr id="18" name="Retângulo 17">
            <a:extLst>
              <a:ext uri="{FF2B5EF4-FFF2-40B4-BE49-F238E27FC236}">
                <a16:creationId xmlns:a16="http://schemas.microsoft.com/office/drawing/2014/main" id="{37314D11-C56A-4D09-BE52-C501FD5C19D5}"/>
              </a:ext>
            </a:extLst>
          </p:cNvPr>
          <p:cNvSpPr/>
          <p:nvPr>
            <p:custDataLst>
              <p:tags r:id="rId15"/>
            </p:custDataLst>
          </p:nvPr>
        </p:nvSpPr>
        <p:spPr>
          <a:xfrm>
            <a:off x="4267200" y="5791200"/>
            <a:ext cx="1895141" cy="300082"/>
          </a:xfrm>
          <a:prstGeom prst="rect">
            <a:avLst/>
          </a:prstGeom>
        </p:spPr>
        <p:txBody>
          <a:bodyPr wrap="square">
            <a:no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pPr rtl="0"/>
            <a:r>
              <a:rPr lang="fr" sz="1300" b="0" i="0" u="none" strike="noStrike">
                <a:highlight>
                  <a:srgbClr val="000000">
                    <a:alpha val="0"/>
                  </a:srgbClr>
                </a:highlight>
                <a:latin typeface="Calibri"/>
                <a:hlinkClick r:id="rId30"/>
              </a:rPr>
              <a:t>https://miro.com/</a:t>
            </a:r>
            <a:endParaRPr lang="pt-PT"/>
          </a:p>
        </p:txBody>
      </p:sp>
      <p:sp>
        <p:nvSpPr>
          <p:cNvPr id="11" name="Retângulo 10">
            <a:extLst>
              <a:ext uri="{FF2B5EF4-FFF2-40B4-BE49-F238E27FC236}">
                <a16:creationId xmlns:a16="http://schemas.microsoft.com/office/drawing/2014/main" id="{3AD2F303-A3EE-46B8-90ED-6BFB2E6659B8}"/>
              </a:ext>
            </a:extLst>
          </p:cNvPr>
          <p:cNvSpPr/>
          <p:nvPr>
            <p:custDataLst>
              <p:tags r:id="rId16"/>
            </p:custDataLst>
          </p:nvPr>
        </p:nvSpPr>
        <p:spPr>
          <a:xfrm>
            <a:off x="6221565" y="3944143"/>
            <a:ext cx="2220864" cy="300082"/>
          </a:xfrm>
          <a:prstGeom prst="rect">
            <a:avLst/>
          </a:prstGeom>
        </p:spPr>
        <p:txBody>
          <a:bodyPr wrap="none">
            <a:no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pPr rtl="0"/>
            <a:r>
              <a:rPr lang="fr" sz="1300" b="0" i="0" u="none" strike="noStrike">
                <a:highlight>
                  <a:srgbClr val="000000">
                    <a:alpha val="0"/>
                  </a:srgbClr>
                </a:highlight>
                <a:latin typeface="Calibri"/>
                <a:hlinkClick r:id="rId31"/>
              </a:rPr>
              <a:t>https://appinventor.mit.edu/</a:t>
            </a:r>
            <a:endParaRPr lang="pt-PT"/>
          </a:p>
        </p:txBody>
      </p:sp>
      <p:pic>
        <p:nvPicPr>
          <p:cNvPr id="23" name="Imagem 22" descr="Uma imagem com texto, pessoa, interior, secretária&#10;&#10;Descrição gerada automaticamente">
            <a:extLst>
              <a:ext uri="{FF2B5EF4-FFF2-40B4-BE49-F238E27FC236}">
                <a16:creationId xmlns:a16="http://schemas.microsoft.com/office/drawing/2014/main" id="{905D1F18-2D85-4C6E-8D8F-93489909E11C}"/>
              </a:ext>
            </a:extLst>
          </p:cNvPr>
          <p:cNvPicPr>
            <a:picLocks noChangeAspect="1"/>
          </p:cNvPicPr>
          <p:nvPr>
            <p:custDataLst>
              <p:tags r:id="rId17"/>
            </p:custDataLst>
          </p:nvPr>
        </p:nvPicPr>
        <p:blipFill>
          <a:blip r:embed="rId32">
            <a:extLst>
              <a:ext uri="{28A0092B-C50C-407E-A947-70E740481C1C}">
                <a14:useLocalDpi xmlns:a14="http://schemas.microsoft.com/office/drawing/2010/main" val="0"/>
              </a:ext>
            </a:extLst>
          </a:blip>
          <a:srcRect r="39738"/>
          <a:stretch>
            <a:fillRect/>
          </a:stretch>
        </p:blipFill>
        <p:spPr>
          <a:xfrm>
            <a:off x="0" y="0"/>
            <a:ext cx="5334001" cy="5715000"/>
          </a:xfrm>
          <a:custGeom>
            <a:avLst/>
            <a:gdLst>
              <a:gd name="connsiteX0" fmla="*/ 0 w 5334001"/>
              <a:gd name="connsiteY0" fmla="*/ 0 h 5900376"/>
              <a:gd name="connsiteX1" fmla="*/ 4353891 w 5334001"/>
              <a:gd name="connsiteY1" fmla="*/ 0 h 5900376"/>
              <a:gd name="connsiteX2" fmla="*/ 4537688 w 5334001"/>
              <a:gd name="connsiteY2" fmla="*/ 202228 h 5900376"/>
              <a:gd name="connsiteX3" fmla="*/ 5334001 w 5334001"/>
              <a:gd name="connsiteY3" fmla="*/ 2420429 h 5900376"/>
              <a:gd name="connsiteX4" fmla="*/ 2203321 w 5334001"/>
              <a:gd name="connsiteY4" fmla="*/ 5889654 h 5900376"/>
              <a:gd name="connsiteX5" fmla="*/ 2062316 w 5334001"/>
              <a:gd name="connsiteY5" fmla="*/ 5900376 h 5900376"/>
              <a:gd name="connsiteX6" fmla="*/ 1631229 w 5334001"/>
              <a:gd name="connsiteY6" fmla="*/ 5900376 h 5900376"/>
              <a:gd name="connsiteX7" fmla="*/ 1490223 w 5334001"/>
              <a:gd name="connsiteY7" fmla="*/ 5889654 h 5900376"/>
              <a:gd name="connsiteX8" fmla="*/ 184552 w 5334001"/>
              <a:gd name="connsiteY8" fmla="*/ 5486768 h 5900376"/>
              <a:gd name="connsiteX9" fmla="*/ 0 w 5334001"/>
              <a:gd name="connsiteY9" fmla="*/ 5374650 h 59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1" h="5900376">
                <a:moveTo>
                  <a:pt x="0" y="0"/>
                </a:moveTo>
                <a:lnTo>
                  <a:pt x="4353891" y="0"/>
                </a:lnTo>
                <a:lnTo>
                  <a:pt x="4537688" y="202228"/>
                </a:lnTo>
                <a:cubicBezTo>
                  <a:pt x="5035161" y="805027"/>
                  <a:pt x="5334001" y="1577829"/>
                  <a:pt x="5334001" y="2420429"/>
                </a:cubicBezTo>
                <a:cubicBezTo>
                  <a:pt x="5334001" y="4226001"/>
                  <a:pt x="3961777" y="5711073"/>
                  <a:pt x="2203321" y="5889654"/>
                </a:cubicBezTo>
                <a:lnTo>
                  <a:pt x="2062316" y="5900376"/>
                </a:lnTo>
                <a:lnTo>
                  <a:pt x="1631229" y="5900376"/>
                </a:lnTo>
                <a:lnTo>
                  <a:pt x="1490223" y="5889654"/>
                </a:lnTo>
                <a:cubicBezTo>
                  <a:pt x="1021302" y="5842032"/>
                  <a:pt x="579845" y="5701505"/>
                  <a:pt x="184552" y="5486768"/>
                </a:cubicBezTo>
                <a:lnTo>
                  <a:pt x="0" y="5374650"/>
                </a:lnTo>
                <a:close/>
              </a:path>
            </a:pathLst>
          </a:custGeom>
        </p:spPr>
      </p:pic>
      <p:sp>
        <p:nvSpPr>
          <p:cNvPr id="24" name="object 10">
            <a:extLst>
              <a:ext uri="{FF2B5EF4-FFF2-40B4-BE49-F238E27FC236}">
                <a16:creationId xmlns:a16="http://schemas.microsoft.com/office/drawing/2014/main" id="{C119B1A9-8846-45A8-A0FF-8CC870812AA8}"/>
              </a:ext>
            </a:extLst>
          </p:cNvPr>
          <p:cNvSpPr txBox="1"/>
          <p:nvPr>
            <p:custDataLst>
              <p:tags r:id="rId18"/>
            </p:custDataLst>
          </p:nvPr>
        </p:nvSpPr>
        <p:spPr>
          <a:xfrm>
            <a:off x="123608" y="2735553"/>
            <a:ext cx="153888" cy="2166620"/>
          </a:xfrm>
          <a:prstGeom prst="rect">
            <a:avLst/>
          </a:prstGeom>
        </p:spPr>
        <p:txBody>
          <a:bodyPr vert="vert270" wrap="square" lIns="0" tIns="4445" rIns="0" bIns="0" rtlCol="0">
            <a:noAutofit/>
          </a:bodyPr>
          <a:lstStyle/>
          <a:p>
            <a:pPr marL="12700" rtl="0">
              <a:lnSpc>
                <a:spcPct val="100000"/>
              </a:lnSpc>
              <a:spcBef>
                <a:spcPts val="35"/>
              </a:spcBef>
            </a:pPr>
            <a:r>
              <a:rPr lang="fr" sz="1000" b="0" i="0" u="none" strike="noStrike">
                <a:solidFill>
                  <a:srgbClr val="FFFFFF"/>
                </a:solidFill>
                <a:highlight>
                  <a:srgbClr val="000000">
                    <a:alpha val="0"/>
                  </a:srgbClr>
                </a:highlight>
                <a:latin typeface="-apple-system"/>
              </a:rPr>
              <a:t>Photo par</a:t>
            </a:r>
            <a:r>
              <a:rPr lang="fr" sz="1000" b="1" i="0" u="none" strike="noStrike">
                <a:solidFill>
                  <a:srgbClr val="1A1A1A"/>
                </a:solidFill>
                <a:highlight>
                  <a:srgbClr val="000000">
                    <a:alpha val="0"/>
                  </a:srgbClr>
                </a:highlight>
                <a:latin typeface="-apple-system"/>
                <a:hlinkClick r:id="rId33"/>
              </a:rPr>
              <a:t> Andrea Piacquadio </a:t>
            </a:r>
            <a:r>
              <a:rPr lang="fr" sz="1000" b="0" i="0" u="none" strike="noStrike">
                <a:solidFill>
                  <a:srgbClr val="FFFFFF"/>
                </a:solidFill>
                <a:highlight>
                  <a:srgbClr val="000000">
                    <a:alpha val="0"/>
                  </a:srgbClr>
                </a:highlight>
                <a:latin typeface="-apple-system"/>
              </a:rPr>
              <a:t>sur </a:t>
            </a:r>
            <a:r>
              <a:rPr lang="fr" sz="1000" b="1" i="0" u="none" strike="noStrike">
                <a:solidFill>
                  <a:srgbClr val="1A1A1A"/>
                </a:solidFill>
                <a:highlight>
                  <a:srgbClr val="000000">
                    <a:alpha val="0"/>
                  </a:srgbClr>
                </a:highlight>
                <a:latin typeface="-apple-system"/>
                <a:hlinkClick r:id="rId34"/>
              </a:rPr>
              <a:t>Pexels</a:t>
            </a:r>
            <a:endParaRPr sz="1000">
              <a:latin typeface="Trebuchet MS"/>
              <a:cs typeface="Trebuchet MS"/>
            </a:endParaRPr>
          </a:p>
        </p:txBody>
      </p:sp>
      <p:sp>
        <p:nvSpPr>
          <p:cNvPr id="26" name="CaixaDeTexto 25">
            <a:extLst>
              <a:ext uri="{FF2B5EF4-FFF2-40B4-BE49-F238E27FC236}">
                <a16:creationId xmlns:a16="http://schemas.microsoft.com/office/drawing/2014/main" id="{C3928084-1F41-40A9-B452-815D8512952F}"/>
              </a:ext>
            </a:extLst>
          </p:cNvPr>
          <p:cNvSpPr txBox="1"/>
          <p:nvPr>
            <p:custDataLst>
              <p:tags r:id="rId19"/>
            </p:custDataLst>
          </p:nvPr>
        </p:nvSpPr>
        <p:spPr>
          <a:xfrm>
            <a:off x="6162341" y="5259560"/>
            <a:ext cx="3438859" cy="923330"/>
          </a:xfrm>
          <a:prstGeom prst="rect">
            <a:avLst/>
          </a:prstGeom>
          <a:noFill/>
        </p:spPr>
        <p:txBody>
          <a:bodyPr wrap="square">
            <a:noAutofit/>
          </a:bodyPr>
          <a:lstStyle/>
          <a:p>
            <a:pPr marL="12700" marR="107314"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Ces applications de service et outils en ligne sont gratuits et très conviviaux.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custDataLst>
              <p:tags r:id="rId1"/>
            </p:custDataLst>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noAutofit/>
          </a:bodyPr>
          <a:lstStyle/>
          <a:p>
            <a:endParaRPr/>
          </a:p>
        </p:txBody>
      </p:sp>
      <p:pic>
        <p:nvPicPr>
          <p:cNvPr id="18" name="Imagem 17" descr="Uma imagem com captura de ecrã&#10;&#10;Descrição gerada automaticamente">
            <a:extLst>
              <a:ext uri="{FF2B5EF4-FFF2-40B4-BE49-F238E27FC236}">
                <a16:creationId xmlns:a16="http://schemas.microsoft.com/office/drawing/2014/main" id="{E4B9C070-E324-41ED-BA7E-5C8E699A1FA7}"/>
              </a:ext>
            </a:extLst>
          </p:cNvPr>
          <p:cNvPicPr>
            <a:picLocks noChangeAspect="1"/>
          </p:cNvPicPr>
          <p:nvPr>
            <p:custDataLst>
              <p:tags r:id="rId2"/>
            </p:custDataLst>
          </p:nvPr>
        </p:nvPicPr>
        <p:blipFill>
          <a:blip r:embed="rId14">
            <a:extLst>
              <a:ext uri="{28A0092B-C50C-407E-A947-70E740481C1C}">
                <a14:useLocalDpi xmlns:a14="http://schemas.microsoft.com/office/drawing/2010/main" val="0"/>
              </a:ext>
            </a:extLst>
          </a:blip>
          <a:srcRect r="18423"/>
          <a:stretch>
            <a:fillRect/>
          </a:stretch>
        </p:blipFill>
        <p:spPr>
          <a:xfrm>
            <a:off x="3771606" y="0"/>
            <a:ext cx="7715545" cy="4149902"/>
          </a:xfrm>
          <a:custGeom>
            <a:avLst/>
            <a:gdLst>
              <a:gd name="connsiteX0" fmla="*/ 0 w 7715545"/>
              <a:gd name="connsiteY0" fmla="*/ 0 h 4149902"/>
              <a:gd name="connsiteX1" fmla="*/ 7702083 w 7715545"/>
              <a:gd name="connsiteY1" fmla="*/ 0 h 4149902"/>
              <a:gd name="connsiteX2" fmla="*/ 7710501 w 7715545"/>
              <a:gd name="connsiteY2" fmla="*/ 110705 h 4149902"/>
              <a:gd name="connsiteX3" fmla="*/ 7715545 w 7715545"/>
              <a:gd name="connsiteY3" fmla="*/ 310198 h 4149902"/>
              <a:gd name="connsiteX4" fmla="*/ 4429250 w 7715545"/>
              <a:gd name="connsiteY4" fmla="*/ 4142205 h 4149902"/>
              <a:gd name="connsiteX5" fmla="*/ 4368676 w 7715545"/>
              <a:gd name="connsiteY5" fmla="*/ 4149902 h 4149902"/>
              <a:gd name="connsiteX6" fmla="*/ 3309065 w 7715545"/>
              <a:gd name="connsiteY6" fmla="*/ 4149902 h 4149902"/>
              <a:gd name="connsiteX7" fmla="*/ 3248491 w 7715545"/>
              <a:gd name="connsiteY7" fmla="*/ 4142205 h 4149902"/>
              <a:gd name="connsiteX8" fmla="*/ 6863 w 7715545"/>
              <a:gd name="connsiteY8" fmla="*/ 900577 h 4149902"/>
              <a:gd name="connsiteX9" fmla="*/ 0 w 7715545"/>
              <a:gd name="connsiteY9" fmla="*/ 846568 h 414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545" h="4149902">
                <a:moveTo>
                  <a:pt x="0" y="0"/>
                </a:moveTo>
                <a:lnTo>
                  <a:pt x="7702083" y="0"/>
                </a:lnTo>
                <a:lnTo>
                  <a:pt x="7710501" y="110705"/>
                </a:lnTo>
                <a:cubicBezTo>
                  <a:pt x="7713850" y="176780"/>
                  <a:pt x="7715545" y="243291"/>
                  <a:pt x="7715545" y="310198"/>
                </a:cubicBezTo>
                <a:cubicBezTo>
                  <a:pt x="7715545" y="2250505"/>
                  <a:pt x="6290077" y="3857876"/>
                  <a:pt x="4429250" y="4142205"/>
                </a:cubicBezTo>
                <a:lnTo>
                  <a:pt x="4368676" y="4149902"/>
                </a:lnTo>
                <a:lnTo>
                  <a:pt x="3309065" y="4149902"/>
                </a:lnTo>
                <a:lnTo>
                  <a:pt x="3248491" y="4142205"/>
                </a:lnTo>
                <a:cubicBezTo>
                  <a:pt x="1580163" y="3887290"/>
                  <a:pt x="261779" y="2568906"/>
                  <a:pt x="6863" y="900577"/>
                </a:cubicBezTo>
                <a:lnTo>
                  <a:pt x="0" y="846568"/>
                </a:lnTo>
                <a:close/>
              </a:path>
            </a:pathLst>
          </a:custGeom>
        </p:spPr>
      </p:pic>
      <p:sp>
        <p:nvSpPr>
          <p:cNvPr id="19" name="object 4">
            <a:extLst>
              <a:ext uri="{FF2B5EF4-FFF2-40B4-BE49-F238E27FC236}">
                <a16:creationId xmlns:a16="http://schemas.microsoft.com/office/drawing/2014/main" id="{77BA2C1D-39E1-40BE-8D66-17423CC256D2}"/>
              </a:ext>
            </a:extLst>
          </p:cNvPr>
          <p:cNvSpPr/>
          <p:nvPr>
            <p:custDataLst>
              <p:tags r:id="rId3"/>
            </p:custDataLst>
          </p:nvPr>
        </p:nvSpPr>
        <p:spPr>
          <a:xfrm>
            <a:off x="1143000" y="10668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2" name="object 2"/>
          <p:cNvSpPr/>
          <p:nvPr>
            <p:custDataLst>
              <p:tags r:id="rId4"/>
            </p:custDataLst>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noAutofit/>
          </a:bodyPr>
          <a:lstStyle/>
          <a:p>
            <a:endParaRPr/>
          </a:p>
        </p:txBody>
      </p:sp>
      <p:sp>
        <p:nvSpPr>
          <p:cNvPr id="5" name="object 5"/>
          <p:cNvSpPr/>
          <p:nvPr>
            <p:custDataLst>
              <p:tags r:id="rId5"/>
            </p:custDataLst>
          </p:nvPr>
        </p:nvSpPr>
        <p:spPr>
          <a:xfrm>
            <a:off x="5392600" y="4038600"/>
            <a:ext cx="4665980" cy="3734058"/>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noAutofit/>
          </a:bodyPr>
          <a:lstStyle/>
          <a:p>
            <a:endParaRPr/>
          </a:p>
        </p:txBody>
      </p:sp>
      <p:sp>
        <p:nvSpPr>
          <p:cNvPr id="6" name="object 6"/>
          <p:cNvSpPr/>
          <p:nvPr>
            <p:custDataLst>
              <p:tags r:id="rId6"/>
            </p:custDataLst>
          </p:nvPr>
        </p:nvSpPr>
        <p:spPr>
          <a:xfrm>
            <a:off x="6013093" y="4648201"/>
            <a:ext cx="3537585" cy="2366679"/>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noAutofit/>
          </a:bodyPr>
          <a:lstStyle/>
          <a:p>
            <a:endParaRPr/>
          </a:p>
        </p:txBody>
      </p:sp>
      <p:sp>
        <p:nvSpPr>
          <p:cNvPr id="7" name="object 7"/>
          <p:cNvSpPr txBox="1">
            <a:spLocks noGrp="1"/>
          </p:cNvSpPr>
          <p:nvPr>
            <p:ph type="title"/>
            <p:custDataLst>
              <p:tags r:id="rId7"/>
            </p:custDataLst>
          </p:nvPr>
        </p:nvSpPr>
        <p:spPr>
          <a:xfrm>
            <a:off x="1176994" y="1701198"/>
            <a:ext cx="2896235" cy="751488"/>
          </a:xfrm>
          <a:prstGeom prst="rect">
            <a:avLst/>
          </a:prstGeom>
        </p:spPr>
        <p:txBody>
          <a:bodyPr vert="horz" wrap="square" lIns="0" tIns="12700" rIns="0" bIns="0" rtlCol="0">
            <a:noAutofit/>
          </a:bodyPr>
          <a:lstStyle/>
          <a:p>
            <a:pPr marL="12700" marR="5080" rtl="0">
              <a:lnSpc>
                <a:spcPct val="100000"/>
              </a:lnSpc>
              <a:spcBef>
                <a:spcPts val="100"/>
              </a:spcBef>
            </a:pPr>
            <a:r>
              <a:rPr lang="fr" sz="2400" b="1" i="0" u="none" strike="noStrike" spc="235" dirty="0">
                <a:solidFill>
                  <a:srgbClr val="1D1D1B"/>
                </a:solidFill>
                <a:highlight>
                  <a:srgbClr val="000000">
                    <a:alpha val="0"/>
                  </a:srgbClr>
                </a:highlight>
                <a:latin typeface="Trebuchet MS"/>
                <a:cs typeface="Trebuchet MS"/>
              </a:rPr>
              <a:t>Bibliothèque de ressources de Material.io</a:t>
            </a:r>
            <a:endParaRPr sz="2400" dirty="0">
              <a:latin typeface="Trebuchet MS"/>
              <a:cs typeface="Trebuchet MS"/>
            </a:endParaRPr>
          </a:p>
        </p:txBody>
      </p:sp>
      <p:sp>
        <p:nvSpPr>
          <p:cNvPr id="8" name="object 8"/>
          <p:cNvSpPr txBox="1"/>
          <p:nvPr>
            <p:custDataLst>
              <p:tags r:id="rId8"/>
            </p:custDataLst>
          </p:nvPr>
        </p:nvSpPr>
        <p:spPr>
          <a:xfrm>
            <a:off x="1176994" y="2933432"/>
            <a:ext cx="3318805" cy="659155"/>
          </a:xfrm>
          <a:prstGeom prst="rect">
            <a:avLst/>
          </a:prstGeom>
        </p:spPr>
        <p:txBody>
          <a:bodyPr vert="horz" wrap="square" lIns="0" tIns="12700" rIns="0" bIns="0" rtlCol="0">
            <a:noAutofit/>
          </a:bodyPr>
          <a:lstStyle/>
          <a:p>
            <a:pPr marL="12700" marR="5080" rtl="0">
              <a:lnSpc>
                <a:spcPct val="100000"/>
              </a:lnSpc>
              <a:spcBef>
                <a:spcPts val="100"/>
              </a:spcBef>
            </a:pPr>
            <a:r>
              <a:rPr lang="fr" sz="2100" b="0" i="0" u="none" strike="noStrike" spc="-20" dirty="0">
                <a:solidFill>
                  <a:srgbClr val="1D1D1B"/>
                </a:solidFill>
                <a:highlight>
                  <a:srgbClr val="000000">
                    <a:alpha val="0"/>
                  </a:srgbClr>
                </a:highlight>
                <a:latin typeface="Trebuchet MS"/>
                <a:cs typeface="Trebuchet MS"/>
              </a:rPr>
              <a:t>Créé par Google, vous pouvez y trouver plusieurs </a:t>
            </a:r>
            <a:endParaRPr sz="2100" dirty="0">
              <a:latin typeface="Trebuchet MS"/>
              <a:cs typeface="Trebuchet MS"/>
            </a:endParaRPr>
          </a:p>
        </p:txBody>
      </p:sp>
      <p:sp>
        <p:nvSpPr>
          <p:cNvPr id="9" name="object 9"/>
          <p:cNvSpPr txBox="1"/>
          <p:nvPr>
            <p:custDataLst>
              <p:tags r:id="rId9"/>
            </p:custDataLst>
          </p:nvPr>
        </p:nvSpPr>
        <p:spPr>
          <a:xfrm>
            <a:off x="1176995" y="3840217"/>
            <a:ext cx="3020695" cy="1674817"/>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ressources gratuites, pour développer des maquettes numériques d'applications, de graphiques, d'icônes, et des études sur la couleur, la mise en page et d'autres méthodes de conception numérique et de services.</a:t>
            </a:r>
            <a:endParaRPr sz="1800">
              <a:latin typeface="Trebuchet MS"/>
              <a:cs typeface="Trebuchet MS"/>
            </a:endParaRPr>
          </a:p>
        </p:txBody>
      </p:sp>
      <p:sp>
        <p:nvSpPr>
          <p:cNvPr id="10" name="object 10"/>
          <p:cNvSpPr txBox="1"/>
          <p:nvPr>
            <p:custDataLst>
              <p:tags r:id="rId10"/>
            </p:custDataLst>
          </p:nvPr>
        </p:nvSpPr>
        <p:spPr>
          <a:xfrm>
            <a:off x="1176995" y="6034777"/>
            <a:ext cx="2896235" cy="289823"/>
          </a:xfrm>
          <a:prstGeom prst="rect">
            <a:avLst/>
          </a:prstGeom>
        </p:spPr>
        <p:txBody>
          <a:bodyPr vert="horz" wrap="square" lIns="0" tIns="12700" rIns="0" bIns="0" rtlCol="0">
            <a:noAutofit/>
          </a:bodyPr>
          <a:lstStyle/>
          <a:p>
            <a:pPr marL="12700" marR="5080" rtl="0">
              <a:lnSpc>
                <a:spcPct val="100000"/>
              </a:lnSpc>
              <a:spcBef>
                <a:spcPts val="100"/>
              </a:spcBef>
            </a:pPr>
            <a:r>
              <a:rPr lang="fr" sz="1800" b="1" i="0" u="none" strike="noStrike" spc="45">
                <a:solidFill>
                  <a:srgbClr val="1D1D1B"/>
                </a:solidFill>
                <a:highlight>
                  <a:srgbClr val="000000">
                    <a:alpha val="0"/>
                  </a:srgbClr>
                </a:highlight>
                <a:latin typeface="Trebuchet MS"/>
                <a:cs typeface="Trebuchet MS"/>
                <a:hlinkClick r:id="rId15"/>
              </a:rPr>
              <a:t>https://material.io/</a:t>
            </a:r>
            <a:r>
              <a:rPr lang="fr" sz="1800" b="1" i="0" u="none" strike="noStrike" spc="45">
                <a:solidFill>
                  <a:srgbClr val="1D1D1B"/>
                </a:solidFill>
                <a:highlight>
                  <a:srgbClr val="000000">
                    <a:alpha val="0"/>
                  </a:srgbClr>
                </a:highlight>
                <a:latin typeface="Trebuchet MS"/>
                <a:cs typeface="Trebuchet MS"/>
              </a:rPr>
              <a:t> </a:t>
            </a:r>
            <a:endParaRPr sz="1800">
              <a:latin typeface="Trebuchet MS"/>
              <a:cs typeface="Trebuchet MS"/>
            </a:endParaRPr>
          </a:p>
        </p:txBody>
      </p:sp>
      <p:sp>
        <p:nvSpPr>
          <p:cNvPr id="14" name="object 14"/>
          <p:cNvSpPr txBox="1"/>
          <p:nvPr>
            <p:custDataLst>
              <p:tags r:id="rId11"/>
            </p:custDataLst>
          </p:nvPr>
        </p:nvSpPr>
        <p:spPr>
          <a:xfrm>
            <a:off x="6413500" y="4806950"/>
            <a:ext cx="2854325" cy="1964640"/>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cs typeface="Trebuchet MS"/>
              </a:rPr>
              <a:t>Tout le contenu de ce site web est libre d'utilisation, et toute la documentation d'assistance fournie est disponible pour le téléchargement.</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cs typeface="Trebuchet MS"/>
              </a:rPr>
              <a:t>Il y a aussi des vidéos tutorielles et des GIFs.</a:t>
            </a:r>
            <a:endParaRPr sz="1800" dirty="0">
              <a:latin typeface="Trebuchet MS"/>
              <a:cs typeface="Trebuchet MS"/>
            </a:endParaRPr>
          </a:p>
        </p:txBody>
      </p:sp>
      <p:sp>
        <p:nvSpPr>
          <p:cNvPr id="15" name="object 15"/>
          <p:cNvSpPr txBox="1"/>
          <p:nvPr>
            <p:custDataLst>
              <p:tags r:id="rId12"/>
            </p:custDataLst>
          </p:nvPr>
        </p:nvSpPr>
        <p:spPr>
          <a:xfrm>
            <a:off x="1295400" y="1144581"/>
            <a:ext cx="2582205"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0"/>
            <a:ext cx="10167719" cy="4679033"/>
          </a:xfrm>
          <a:prstGeom prst="rect">
            <a:avLst/>
          </a:prstGeom>
        </p:spPr>
      </p:pic>
      <p:sp>
        <p:nvSpPr>
          <p:cNvPr id="4" name="object 4"/>
          <p:cNvSpPr/>
          <p:nvPr>
            <p:custDataLst>
              <p:tags r:id="rId2"/>
            </p:custDataLst>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noAutofit/>
          </a:bodyPr>
          <a:lstStyle/>
          <a:p>
            <a:endParaRPr/>
          </a:p>
        </p:txBody>
      </p:sp>
      <p:sp>
        <p:nvSpPr>
          <p:cNvPr id="5" name="object 5"/>
          <p:cNvSpPr/>
          <p:nvPr>
            <p:custDataLst>
              <p:tags r:id="rId3"/>
            </p:custDataLst>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noAutofit/>
          </a:bodyPr>
          <a:lstStyle/>
          <a:p>
            <a:endParaRPr/>
          </a:p>
        </p:txBody>
      </p:sp>
      <p:sp>
        <p:nvSpPr>
          <p:cNvPr id="6" name="object 6"/>
          <p:cNvSpPr txBox="1"/>
          <p:nvPr>
            <p:custDataLst>
              <p:tags r:id="rId4"/>
            </p:custDataLst>
          </p:nvPr>
        </p:nvSpPr>
        <p:spPr>
          <a:xfrm>
            <a:off x="3208565" y="5883337"/>
            <a:ext cx="6322636" cy="1564531"/>
          </a:xfrm>
          <a:prstGeom prst="rect">
            <a:avLst/>
          </a:prstGeom>
        </p:spPr>
        <p:txBody>
          <a:bodyPr vert="horz" wrap="square" lIns="0" tIns="12700" rIns="0" bIns="0" rtlCol="0">
            <a:noAutofit/>
          </a:bodyPr>
          <a:lstStyle/>
          <a:p>
            <a:pPr marL="25400" marR="5080" indent="137795" algn="r" rtl="0">
              <a:lnSpc>
                <a:spcPct val="100000"/>
              </a:lnSpc>
              <a:spcBef>
                <a:spcPts val="1320"/>
              </a:spcBef>
            </a:pPr>
            <a:r>
              <a:rPr lang="fr" sz="1600" b="0" i="0" u="none" strike="noStrike" spc="-70" dirty="0">
                <a:solidFill>
                  <a:srgbClr val="1D1D1B"/>
                </a:solidFill>
                <a:highlight>
                  <a:srgbClr val="000000">
                    <a:alpha val="0"/>
                  </a:srgbClr>
                </a:highlight>
                <a:latin typeface="Trebuchet MS"/>
                <a:cs typeface="Trebuchet MS"/>
              </a:rPr>
              <a:t>Il s'agit d'une publication très complète sur plusieurs méthodes et outils de conception de services, ainsi que des outils de marketing et de communication pour aider votre entreprise et vos idées à se développer.</a:t>
            </a:r>
          </a:p>
          <a:p>
            <a:pPr marL="25400" marR="5080" indent="137795" algn="r" rtl="0">
              <a:lnSpc>
                <a:spcPct val="100000"/>
              </a:lnSpc>
              <a:spcBef>
                <a:spcPts val="1320"/>
              </a:spcBef>
            </a:pPr>
            <a:r>
              <a:rPr lang="fr" sz="1600" b="0" i="0" u="none" strike="noStrike" spc="-60" dirty="0">
                <a:solidFill>
                  <a:srgbClr val="1D1D1B"/>
                </a:solidFill>
                <a:highlight>
                  <a:srgbClr val="000000">
                    <a:alpha val="0"/>
                  </a:srgbClr>
                </a:highlight>
                <a:latin typeface="Trebuchet MS"/>
                <a:cs typeface="Trebuchet MS"/>
              </a:rPr>
              <a:t>Il existe un contenu gratuit auquel vous pouvez accéder en cliquant sur le lien ci-dessous :</a:t>
            </a:r>
            <a:endParaRPr dirty="0">
              <a:latin typeface="Trebuchet MS"/>
              <a:cs typeface="Trebuchet MS"/>
            </a:endParaRPr>
          </a:p>
          <a:p>
            <a:pPr marL="119380" marR="5080" indent="-107314" algn="r" rtl="0">
              <a:lnSpc>
                <a:spcPct val="100000"/>
              </a:lnSpc>
            </a:pPr>
            <a:r>
              <a:rPr lang="fr" sz="1600" b="1" i="0" u="none" strike="noStrike" spc="-20" dirty="0">
                <a:solidFill>
                  <a:srgbClr val="1D1D1B"/>
                </a:solidFill>
                <a:highlight>
                  <a:srgbClr val="000000">
                    <a:alpha val="0"/>
                  </a:srgbClr>
                </a:highlight>
                <a:latin typeface="Trebuchet MS"/>
                <a:cs typeface="Trebuchet MS"/>
                <a:hlinkClick r:id="rId11"/>
              </a:rPr>
              <a:t>https://www.thisisservicedesigndoing.com/méthodes</a:t>
            </a:r>
            <a:r>
              <a:rPr lang="fr" sz="1600" b="1" i="0" u="none" strike="noStrike" spc="-20" dirty="0">
                <a:solidFill>
                  <a:srgbClr val="1D1D1B"/>
                </a:solidFill>
                <a:highlight>
                  <a:srgbClr val="000000">
                    <a:alpha val="0"/>
                  </a:srgbClr>
                </a:highlight>
                <a:latin typeface="Trebuchet MS"/>
                <a:cs typeface="Trebuchet MS"/>
              </a:rPr>
              <a:t> </a:t>
            </a:r>
            <a:endParaRPr sz="1600" dirty="0">
              <a:latin typeface="Trebuchet MS"/>
              <a:cs typeface="Trebuchet MS"/>
            </a:endParaRPr>
          </a:p>
        </p:txBody>
      </p:sp>
      <p:sp>
        <p:nvSpPr>
          <p:cNvPr id="7" name="object 7"/>
          <p:cNvSpPr txBox="1"/>
          <p:nvPr>
            <p:custDataLst>
              <p:tags r:id="rId5"/>
            </p:custDataLst>
          </p:nvPr>
        </p:nvSpPr>
        <p:spPr>
          <a:xfrm>
            <a:off x="527199" y="4705095"/>
            <a:ext cx="307777" cy="2356485"/>
          </a:xfrm>
          <a:prstGeom prst="rect">
            <a:avLst/>
          </a:prstGeom>
        </p:spPr>
        <p:txBody>
          <a:bodyPr vert="vert270" wrap="square" lIns="0" tIns="4445" rIns="0" bIns="0" rtlCol="0">
            <a:noAutofit/>
          </a:bodyPr>
          <a:lstStyle/>
          <a:p>
            <a:pPr marL="12700" rtl="0">
              <a:lnSpc>
                <a:spcPct val="100000"/>
              </a:lnSpc>
              <a:spcBef>
                <a:spcPts val="35"/>
              </a:spcBef>
            </a:pPr>
            <a:r>
              <a:rPr lang="fr" sz="1000" b="0" i="0" u="none" strike="noStrike" spc="15">
                <a:solidFill>
                  <a:srgbClr val="5E5D5D"/>
                </a:solidFill>
                <a:highlight>
                  <a:srgbClr val="000000">
                    <a:alpha val="0"/>
                  </a:srgbClr>
                </a:highlight>
                <a:latin typeface="Trebuchet MS"/>
                <a:cs typeface="Trebuchet MS"/>
              </a:rPr>
              <a:t>Crédits </a:t>
            </a:r>
          </a:p>
          <a:p>
            <a:pPr marL="12700" rtl="0">
              <a:lnSpc>
                <a:spcPct val="100000"/>
              </a:lnSpc>
              <a:spcBef>
                <a:spcPts val="35"/>
              </a:spcBef>
            </a:pPr>
            <a:r>
              <a:rPr lang="fr" sz="1000" b="1" i="0" u="none" strike="noStrike" spc="15">
                <a:solidFill>
                  <a:srgbClr val="5E5D5D"/>
                </a:solidFill>
                <a:highlight>
                  <a:srgbClr val="000000">
                    <a:alpha val="0"/>
                  </a:srgbClr>
                </a:highlight>
                <a:latin typeface="Trebuchet MS"/>
                <a:cs typeface="Trebuchet MS"/>
              </a:rPr>
              <a:t>TISSD This is Service Design Doing</a:t>
            </a:r>
            <a:endParaRPr sz="1000">
              <a:latin typeface="Trebuchet MS"/>
              <a:cs typeface="Trebuchet MS"/>
            </a:endParaRPr>
          </a:p>
        </p:txBody>
      </p:sp>
      <p:sp>
        <p:nvSpPr>
          <p:cNvPr id="9" name="CaixaDeTexto 8">
            <a:extLst>
              <a:ext uri="{FF2B5EF4-FFF2-40B4-BE49-F238E27FC236}">
                <a16:creationId xmlns:a16="http://schemas.microsoft.com/office/drawing/2014/main" id="{D21DE52F-98D1-47FF-80AB-4F3ECB393EB8}"/>
              </a:ext>
            </a:extLst>
          </p:cNvPr>
          <p:cNvSpPr txBox="1"/>
          <p:nvPr>
            <p:custDataLst>
              <p:tags r:id="rId6"/>
            </p:custDataLst>
          </p:nvPr>
        </p:nvSpPr>
        <p:spPr>
          <a:xfrm>
            <a:off x="7239000" y="3822918"/>
            <a:ext cx="2016718" cy="1815882"/>
          </a:xfrm>
          <a:prstGeom prst="rect">
            <a:avLst/>
          </a:prstGeom>
          <a:noFill/>
        </p:spPr>
        <p:txBody>
          <a:bodyPr wrap="square">
            <a:noAutofit/>
          </a:bodyPr>
          <a:lstStyle/>
          <a:p>
            <a:pPr algn="r" rtl="0"/>
            <a:r>
              <a:rPr lang="fr" sz="2800" b="1" i="0" u="none" strike="noStrike" cap="all" dirty="0">
                <a:highlight>
                  <a:srgbClr val="000000">
                    <a:alpha val="0"/>
                  </a:srgbClr>
                </a:highlight>
                <a:latin typeface="Montserrat"/>
              </a:rPr>
              <a:t>THIS IS</a:t>
            </a:r>
            <a:br>
              <a:rPr lang="fr" sz="2800" b="0" i="0" u="none" strike="noStrike" dirty="0">
                <a:highlight>
                  <a:srgbClr val="000000">
                    <a:alpha val="0"/>
                  </a:srgbClr>
                </a:highlight>
                <a:latin typeface="Calibri"/>
              </a:rPr>
            </a:br>
            <a:r>
              <a:rPr lang="fr" sz="2800" b="1" i="0" u="none" strike="noStrike" cap="all" dirty="0">
                <a:highlight>
                  <a:srgbClr val="000000">
                    <a:alpha val="0"/>
                  </a:srgbClr>
                </a:highlight>
                <a:latin typeface="Montserrat"/>
              </a:rPr>
              <a:t>SERVICE</a:t>
            </a:r>
            <a:br>
              <a:rPr lang="fr" sz="2800" b="0" i="0" u="none" strike="noStrike" dirty="0">
                <a:highlight>
                  <a:srgbClr val="000000">
                    <a:alpha val="0"/>
                  </a:srgbClr>
                </a:highlight>
                <a:latin typeface="Calibri"/>
              </a:rPr>
            </a:br>
            <a:r>
              <a:rPr lang="fr" sz="2800" b="1" i="0" u="none" strike="noStrike" cap="all" dirty="0">
                <a:highlight>
                  <a:srgbClr val="000000">
                    <a:alpha val="0"/>
                  </a:srgbClr>
                </a:highlight>
                <a:latin typeface="Montserrat"/>
              </a:rPr>
              <a:t>DESIGN</a:t>
            </a:r>
            <a:br>
              <a:rPr lang="fr" sz="2800" b="0" i="0" u="none" strike="noStrike" dirty="0">
                <a:highlight>
                  <a:srgbClr val="000000">
                    <a:alpha val="0"/>
                  </a:srgbClr>
                </a:highlight>
                <a:latin typeface="Calibri"/>
              </a:rPr>
            </a:br>
            <a:r>
              <a:rPr lang="fr" sz="2800" b="1" i="0" u="none" strike="noStrike" cap="all" dirty="0">
                <a:solidFill>
                  <a:srgbClr val="FFC000"/>
                </a:solidFill>
                <a:highlight>
                  <a:srgbClr val="000000">
                    <a:alpha val="0"/>
                  </a:srgbClr>
                </a:highlight>
                <a:latin typeface="Montserrat"/>
              </a:rPr>
              <a:t>DOING.</a:t>
            </a:r>
            <a:endParaRPr lang="en-US" sz="2800" dirty="0">
              <a:solidFill>
                <a:srgbClr val="FFC000"/>
              </a:solidFill>
            </a:endParaRPr>
          </a:p>
        </p:txBody>
      </p:sp>
      <p:sp>
        <p:nvSpPr>
          <p:cNvPr id="11" name="CaixaDeTexto 10">
            <a:extLst>
              <a:ext uri="{FF2B5EF4-FFF2-40B4-BE49-F238E27FC236}">
                <a16:creationId xmlns:a16="http://schemas.microsoft.com/office/drawing/2014/main" id="{59BCD204-81FF-48C9-A2AF-EEC86C0BCDBF}"/>
              </a:ext>
            </a:extLst>
          </p:cNvPr>
          <p:cNvSpPr txBox="1"/>
          <p:nvPr>
            <p:custDataLst>
              <p:tags r:id="rId7"/>
            </p:custDataLst>
          </p:nvPr>
        </p:nvSpPr>
        <p:spPr>
          <a:xfrm>
            <a:off x="6019800" y="3276020"/>
            <a:ext cx="5232400" cy="369332"/>
          </a:xfrm>
          <a:prstGeom prst="rect">
            <a:avLst/>
          </a:prstGeom>
          <a:noFill/>
        </p:spPr>
        <p:txBody>
          <a:bodyPr wrap="square">
            <a:noAutofit/>
          </a:bodyPr>
          <a:lstStyle/>
          <a:p>
            <a:pPr marL="633095"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lang="en-US" sz="1800" dirty="0">
              <a:latin typeface="Trebuchet MS"/>
              <a:cs typeface="Trebuchet MS"/>
            </a:endParaRPr>
          </a:p>
        </p:txBody>
      </p:sp>
      <p:pic>
        <p:nvPicPr>
          <p:cNvPr id="13" name="Imagem 12" descr="Uma imagem com texto&#10;&#10;Descrição gerada automaticamente">
            <a:extLst>
              <a:ext uri="{FF2B5EF4-FFF2-40B4-BE49-F238E27FC236}">
                <a16:creationId xmlns:a16="http://schemas.microsoft.com/office/drawing/2014/main" id="{3F9816C6-8018-451C-8870-956E6D3ED90D}"/>
              </a:ext>
            </a:extLst>
          </p:cNvPr>
          <p:cNvPicPr>
            <a:picLocks noChangeAspect="1"/>
          </p:cNvPicPr>
          <p:nvPr>
            <p:custDataLst>
              <p:tags r:id="rId8"/>
            </p:custDataLst>
          </p:nvPr>
        </p:nvPicPr>
        <p:blipFill>
          <a:blip r:embed="rId12">
            <a:extLst>
              <a:ext uri="{28A0092B-C50C-407E-A947-70E740481C1C}">
                <a14:useLocalDpi xmlns:a14="http://schemas.microsoft.com/office/drawing/2010/main" val="0"/>
              </a:ext>
            </a:extLst>
          </a:blip>
          <a:stretch>
            <a:fillRect/>
          </a:stretch>
        </p:blipFill>
        <p:spPr>
          <a:xfrm>
            <a:off x="2015359" y="2801843"/>
            <a:ext cx="4229100" cy="3188741"/>
          </a:xfrm>
          <a:prstGeom prst="rect">
            <a:avLst/>
          </a:prstGeom>
        </p:spPr>
      </p:pic>
    </p:spTree>
    <p:extLst>
      <p:ext uri="{BB962C8B-B14F-4D97-AF65-F5344CB8AC3E}">
        <p14:creationId xmlns:p14="http://schemas.microsoft.com/office/powerpoint/2010/main" val="16965944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custDataLst>
              <p:tags r:id="rId1"/>
            </p:custDataLst>
          </p:nvPr>
        </p:nvPicPr>
        <p:blipFill>
          <a:blip r:embed="rId10"/>
          <a:stretch>
            <a:fillRect/>
          </a:stretch>
        </p:blipFill>
        <p:spPr>
          <a:xfrm>
            <a:off x="4970859" y="7446"/>
            <a:ext cx="5087540" cy="6867216"/>
          </a:xfrm>
          <a:prstGeom prst="rect">
            <a:avLst/>
          </a:prstGeom>
        </p:spPr>
      </p:pic>
      <p:sp>
        <p:nvSpPr>
          <p:cNvPr id="3" name="object 3"/>
          <p:cNvSpPr txBox="1">
            <a:spLocks noGrp="1"/>
          </p:cNvSpPr>
          <p:nvPr>
            <p:ph type="title"/>
            <p:custDataLst>
              <p:tags r:id="rId2"/>
            </p:custDataLst>
          </p:nvPr>
        </p:nvSpPr>
        <p:spPr>
          <a:xfrm>
            <a:off x="1028700" y="1612310"/>
            <a:ext cx="3681728" cy="1477840"/>
          </a:xfrm>
          <a:prstGeom prst="rect">
            <a:avLst/>
          </a:prstGeom>
        </p:spPr>
        <p:txBody>
          <a:bodyPr vert="horz" wrap="square" lIns="0" tIns="15240" rIns="0" bIns="0" rtlCol="0">
            <a:noAutofit/>
          </a:bodyPr>
          <a:lstStyle/>
          <a:p>
            <a:pPr marL="12700" marR="5080" rtl="0">
              <a:lnSpc>
                <a:spcPct val="99200"/>
              </a:lnSpc>
              <a:spcBef>
                <a:spcPts val="120"/>
              </a:spcBef>
            </a:pPr>
            <a:r>
              <a:rPr lang="fr" sz="2400" b="0" i="0" u="none" strike="noStrike" spc="220" dirty="0">
                <a:solidFill>
                  <a:srgbClr val="1D1D1B"/>
                </a:solidFill>
                <a:highlight>
                  <a:srgbClr val="000000">
                    <a:alpha val="0"/>
                  </a:srgbClr>
                </a:highlight>
                <a:latin typeface="Trebuchet MS"/>
                <a:cs typeface="Trebuchet MS"/>
              </a:rPr>
              <a:t>Le guide pratique</a:t>
            </a:r>
            <a:br>
              <a:rPr lang="fr" sz="2400" b="0" i="0" u="none" strike="noStrike" spc="220" dirty="0">
                <a:solidFill>
                  <a:srgbClr val="1D1D1B"/>
                </a:solidFill>
                <a:highlight>
                  <a:srgbClr val="000000">
                    <a:alpha val="0"/>
                  </a:srgbClr>
                </a:highlight>
                <a:latin typeface="Trebuchet MS"/>
                <a:cs typeface="Trebuchet MS"/>
              </a:rPr>
            </a:br>
            <a:r>
              <a:rPr lang="fr" sz="2400" b="0" i="0" u="none" strike="noStrike" spc="220" dirty="0">
                <a:solidFill>
                  <a:srgbClr val="1D1D1B"/>
                </a:solidFill>
                <a:highlight>
                  <a:srgbClr val="000000">
                    <a:alpha val="0"/>
                  </a:srgbClr>
                </a:highlight>
                <a:latin typeface="Trebuchet MS"/>
                <a:cs typeface="Trebuchet MS"/>
              </a:rPr>
              <a:t> de la</a:t>
            </a:r>
            <a:r>
              <a:rPr lang="fr" sz="2400" b="1" i="0" u="none" strike="noStrike" spc="220" dirty="0">
                <a:solidFill>
                  <a:srgbClr val="1D1D1B"/>
                </a:solidFill>
                <a:highlight>
                  <a:srgbClr val="000000">
                    <a:alpha val="0"/>
                  </a:srgbClr>
                </a:highlight>
                <a:latin typeface="Trebuchet MS"/>
                <a:cs typeface="Trebuchet MS"/>
              </a:rPr>
              <a:t> conception centrée sur l'humain </a:t>
            </a:r>
            <a:br>
              <a:rPr lang="fr" sz="2400" b="1" i="0" u="none" strike="noStrike" spc="220" dirty="0">
                <a:solidFill>
                  <a:srgbClr val="1D1D1B"/>
                </a:solidFill>
                <a:highlight>
                  <a:srgbClr val="000000">
                    <a:alpha val="0"/>
                  </a:srgbClr>
                </a:highlight>
                <a:latin typeface="Trebuchet MS"/>
                <a:cs typeface="Trebuchet MS"/>
              </a:rPr>
            </a:br>
            <a:r>
              <a:rPr lang="fr" sz="2400" b="1" i="0" u="none" strike="noStrike" spc="220" dirty="0">
                <a:solidFill>
                  <a:srgbClr val="1D1D1B"/>
                </a:solidFill>
                <a:highlight>
                  <a:srgbClr val="000000">
                    <a:alpha val="0"/>
                  </a:srgbClr>
                </a:highlight>
                <a:latin typeface="Trebuchet MS"/>
                <a:cs typeface="Trebuchet MS"/>
              </a:rPr>
              <a:t>par IDEO</a:t>
            </a:r>
            <a:endParaRPr sz="2100" dirty="0">
              <a:latin typeface="Trebuchet MS"/>
              <a:cs typeface="Trebuchet MS"/>
            </a:endParaRPr>
          </a:p>
        </p:txBody>
      </p:sp>
      <p:sp>
        <p:nvSpPr>
          <p:cNvPr id="4" name="object 4"/>
          <p:cNvSpPr txBox="1"/>
          <p:nvPr>
            <p:custDataLst>
              <p:tags r:id="rId3"/>
            </p:custDataLst>
          </p:nvPr>
        </p:nvSpPr>
        <p:spPr>
          <a:xfrm>
            <a:off x="1028700" y="3105829"/>
            <a:ext cx="3681729" cy="3765133"/>
          </a:xfrm>
          <a:prstGeom prst="rect">
            <a:avLst/>
          </a:prstGeom>
        </p:spPr>
        <p:txBody>
          <a:bodyPr vert="horz" wrap="square" lIns="0" tIns="149860" rIns="0" bIns="0" rtlCol="0">
            <a:noAutofit/>
          </a:bodyPr>
          <a:lstStyle/>
          <a:p>
            <a:pPr marL="12700" rtl="0">
              <a:lnSpc>
                <a:spcPct val="100000"/>
              </a:lnSpc>
              <a:spcBef>
                <a:spcPts val="1180"/>
              </a:spcBef>
            </a:pPr>
            <a:r>
              <a:rPr lang="fr" sz="1800" b="1" i="0" u="none" strike="noStrike" spc="155">
                <a:solidFill>
                  <a:srgbClr val="1D1D1B"/>
                </a:solidFill>
                <a:highlight>
                  <a:srgbClr val="000000">
                    <a:alpha val="0"/>
                  </a:srgbClr>
                </a:highlight>
                <a:latin typeface="Trebuchet MS"/>
                <a:cs typeface="Trebuchet MS"/>
              </a:rPr>
              <a:t>Étude et compilation sur...</a:t>
            </a:r>
            <a:endParaRPr sz="1800">
              <a:latin typeface="Trebuchet MS"/>
              <a:cs typeface="Trebuchet MS"/>
            </a:endParaRPr>
          </a:p>
          <a:p>
            <a:pPr marL="12700" marR="205740" rtl="0">
              <a:lnSpc>
                <a:spcPct val="100000"/>
              </a:lnSpc>
              <a:spcBef>
                <a:spcPts val="1080"/>
              </a:spcBef>
              <a:buChar char="•"/>
              <a:tabLst>
                <a:tab pos="191135" algn="l"/>
              </a:tabLst>
            </a:pPr>
            <a:r>
              <a:rPr lang="fr" sz="1800" b="0" i="0" u="none" strike="noStrike" spc="-5">
                <a:solidFill>
                  <a:srgbClr val="1D1D1B"/>
                </a:solidFill>
                <a:highlight>
                  <a:srgbClr val="000000">
                    <a:alpha val="0"/>
                  </a:srgbClr>
                </a:highlight>
                <a:latin typeface="Trebuchet MS"/>
                <a:cs typeface="Trebuchet MS"/>
              </a:rPr>
              <a:t>Outils et méthodes pour les processus de conception et le prototypage de produits/services.</a:t>
            </a:r>
            <a:endParaRPr sz="1800">
              <a:latin typeface="Trebuchet MS"/>
              <a:cs typeface="Trebuchet MS"/>
            </a:endParaRPr>
          </a:p>
          <a:p>
            <a:pPr marL="12700" marR="5080" rtl="0">
              <a:lnSpc>
                <a:spcPct val="100000"/>
              </a:lnSpc>
              <a:spcBef>
                <a:spcPts val="1080"/>
              </a:spcBef>
              <a:buChar char="•"/>
              <a:tabLst>
                <a:tab pos="191135" algn="l"/>
              </a:tabLst>
            </a:pPr>
            <a:r>
              <a:rPr lang="fr" sz="1800" b="0" i="0" u="none" strike="noStrike" spc="-70">
                <a:solidFill>
                  <a:srgbClr val="1D1D1B"/>
                </a:solidFill>
                <a:highlight>
                  <a:srgbClr val="000000">
                    <a:alpha val="0"/>
                  </a:srgbClr>
                </a:highlight>
                <a:latin typeface="Trebuchet MS"/>
                <a:cs typeface="Trebuchet MS"/>
              </a:rPr>
              <a:t>Des activités interactives et d'équipe/groupe que vous pouvez utiliser activement, sur le terrain et au bureau.</a:t>
            </a:r>
            <a:endParaRPr sz="1800">
              <a:latin typeface="Trebuchet MS"/>
              <a:cs typeface="Trebuchet MS"/>
            </a:endParaRPr>
          </a:p>
          <a:p>
            <a:pPr>
              <a:lnSpc>
                <a:spcPct val="100000"/>
              </a:lnSpc>
              <a:spcBef>
                <a:spcPts val="10"/>
              </a:spcBef>
            </a:pPr>
            <a:endParaRPr sz="1850">
              <a:latin typeface="Trebuchet MS"/>
              <a:cs typeface="Trebuchet MS"/>
            </a:endParaRPr>
          </a:p>
          <a:p>
            <a:pPr marL="12700" marR="218440" rtl="0">
              <a:lnSpc>
                <a:spcPct val="100000"/>
              </a:lnSpc>
            </a:pPr>
            <a:r>
              <a:rPr lang="fr" sz="1800" b="1" i="0" u="none" strike="noStrike" spc="-5">
                <a:solidFill>
                  <a:srgbClr val="1D1D1B"/>
                </a:solidFill>
                <a:highlight>
                  <a:srgbClr val="000000">
                    <a:alpha val="0"/>
                  </a:srgbClr>
                </a:highlight>
                <a:latin typeface="Trebuchet MS"/>
                <a:cs typeface="Trebuchet MS"/>
                <a:hlinkClick r:id="rId11"/>
              </a:rPr>
              <a:t>https://www.designkit.org/resources/1?utm_medium=ApproachPage&amp;utm_source=www.ideo.org&amp;utm_campaign=FGButton</a:t>
            </a:r>
            <a:r>
              <a:rPr lang="fr" sz="1800" b="1" i="0" u="none" strike="noStrike" spc="-5">
                <a:solidFill>
                  <a:srgbClr val="1D1D1B"/>
                </a:solidFill>
                <a:highlight>
                  <a:srgbClr val="000000">
                    <a:alpha val="0"/>
                  </a:srgbClr>
                </a:highlight>
                <a:latin typeface="Trebuchet MS"/>
                <a:cs typeface="Trebuchet MS"/>
              </a:rPr>
              <a:t> </a:t>
            </a:r>
            <a:endParaRPr sz="1800">
              <a:latin typeface="Trebuchet MS"/>
              <a:cs typeface="Trebuchet MS"/>
            </a:endParaRPr>
          </a:p>
        </p:txBody>
      </p:sp>
      <p:sp>
        <p:nvSpPr>
          <p:cNvPr id="5" name="object 5"/>
          <p:cNvSpPr/>
          <p:nvPr>
            <p:custDataLst>
              <p:tags r:id="rId4"/>
            </p:custDataLst>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6" name="object 6"/>
          <p:cNvSpPr txBox="1"/>
          <p:nvPr>
            <p:custDataLst>
              <p:tags r:id="rId5"/>
            </p:custDataLst>
          </p:nvPr>
        </p:nvSpPr>
        <p:spPr>
          <a:xfrm>
            <a:off x="1231900" y="1055687"/>
            <a:ext cx="2628900"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sp>
        <p:nvSpPr>
          <p:cNvPr id="7" name="object 7"/>
          <p:cNvSpPr txBox="1"/>
          <p:nvPr>
            <p:custDataLst>
              <p:tags r:id="rId6"/>
            </p:custDataLst>
          </p:nvPr>
        </p:nvSpPr>
        <p:spPr>
          <a:xfrm>
            <a:off x="9530953" y="962083"/>
            <a:ext cx="175895" cy="2124710"/>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a:solidFill>
                  <a:srgbClr val="FFFFFF"/>
                </a:solidFill>
                <a:highlight>
                  <a:srgbClr val="000000">
                    <a:alpha val="0"/>
                  </a:srgbClr>
                </a:highlight>
                <a:latin typeface="Trebuchet MS"/>
                <a:cs typeface="Trebuchet MS"/>
              </a:rPr>
              <a:t>Photo par Quaid Lagan sur Unsplash</a:t>
            </a:r>
            <a:endParaRPr sz="1000">
              <a:latin typeface="Trebuchet MS"/>
              <a:cs typeface="Trebuchet MS"/>
            </a:endParaRPr>
          </a:p>
        </p:txBody>
      </p:sp>
      <p:pic>
        <p:nvPicPr>
          <p:cNvPr id="13" name="Imagem 12">
            <a:extLst>
              <a:ext uri="{FF2B5EF4-FFF2-40B4-BE49-F238E27FC236}">
                <a16:creationId xmlns:a16="http://schemas.microsoft.com/office/drawing/2014/main" id="{D62B55FA-4FB0-4F51-BF38-27A959408C11}"/>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rcRect l="8876" r="34490" b="859"/>
          <a:stretch>
            <a:fillRect/>
          </a:stretch>
        </p:blipFill>
        <p:spPr>
          <a:xfrm>
            <a:off x="4876802" y="0"/>
            <a:ext cx="7293293" cy="6874662"/>
          </a:xfrm>
          <a:custGeom>
            <a:avLst/>
            <a:gdLst>
              <a:gd name="connsiteX0" fmla="*/ 2358724 w 7293293"/>
              <a:gd name="connsiteY0" fmla="*/ 0 h 6874662"/>
              <a:gd name="connsiteX1" fmla="*/ 4934568 w 7293293"/>
              <a:gd name="connsiteY1" fmla="*/ 0 h 6874662"/>
              <a:gd name="connsiteX2" fmla="*/ 5066086 w 7293293"/>
              <a:gd name="connsiteY2" fmla="*/ 50505 h 6874662"/>
              <a:gd name="connsiteX3" fmla="*/ 7293293 w 7293293"/>
              <a:gd name="connsiteY3" fmla="*/ 3323031 h 6874662"/>
              <a:gd name="connsiteX4" fmla="*/ 3646646 w 7293293"/>
              <a:gd name="connsiteY4" fmla="*/ 6874662 h 6874662"/>
              <a:gd name="connsiteX5" fmla="*/ 0 w 7293293"/>
              <a:gd name="connsiteY5" fmla="*/ 3323031 h 6874662"/>
              <a:gd name="connsiteX6" fmla="*/ 2227207 w 7293293"/>
              <a:gd name="connsiteY6" fmla="*/ 50505 h 68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3293" h="6874662">
                <a:moveTo>
                  <a:pt x="2358724" y="0"/>
                </a:moveTo>
                <a:lnTo>
                  <a:pt x="4934568" y="0"/>
                </a:lnTo>
                <a:lnTo>
                  <a:pt x="5066086" y="50505"/>
                </a:lnTo>
                <a:cubicBezTo>
                  <a:pt x="6374922" y="589672"/>
                  <a:pt x="7293293" y="1851897"/>
                  <a:pt x="7293293" y="3323031"/>
                </a:cubicBezTo>
                <a:cubicBezTo>
                  <a:pt x="7293293" y="5284543"/>
                  <a:pt x="5660634" y="6874662"/>
                  <a:pt x="3646646" y="6874662"/>
                </a:cubicBezTo>
                <a:cubicBezTo>
                  <a:pt x="1632658" y="6874662"/>
                  <a:pt x="0" y="5284543"/>
                  <a:pt x="0" y="3323031"/>
                </a:cubicBezTo>
                <a:cubicBezTo>
                  <a:pt x="0" y="1851897"/>
                  <a:pt x="918370" y="589672"/>
                  <a:pt x="2227207" y="50505"/>
                </a:cubicBezTo>
                <a:close/>
              </a:path>
            </a:pathLst>
          </a:custGeom>
        </p:spPr>
      </p:pic>
      <p:pic>
        <p:nvPicPr>
          <p:cNvPr id="15" name="Imagem 14">
            <a:extLst>
              <a:ext uri="{FF2B5EF4-FFF2-40B4-BE49-F238E27FC236}">
                <a16:creationId xmlns:a16="http://schemas.microsoft.com/office/drawing/2014/main" id="{965DFA1E-7D18-4EF0-A986-95B1A2ACB0D2}"/>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4953000" y="4541196"/>
            <a:ext cx="4573507" cy="2842108"/>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custDataLst>
              <p:tags r:id="rId1"/>
            </p:custDataLst>
          </p:nvPr>
        </p:nvGrpSpPr>
        <p:grpSpPr>
          <a:xfrm>
            <a:off x="0" y="0"/>
            <a:ext cx="10058400" cy="7772400"/>
            <a:chOff x="0" y="0"/>
            <a:chExt cx="10058400" cy="7772400"/>
          </a:xfrm>
        </p:grpSpPr>
        <p:pic>
          <p:nvPicPr>
            <p:cNvPr id="3" name="object 3"/>
            <p:cNvPicPr/>
            <p:nvPr>
              <p:custDataLst>
                <p:tags r:id="rId9"/>
              </p:custDataLst>
            </p:nvPr>
          </p:nvPicPr>
          <p:blipFill>
            <a:blip r:embed="rId12"/>
            <a:stretch>
              <a:fillRect/>
            </a:stretch>
          </p:blipFill>
          <p:spPr>
            <a:xfrm>
              <a:off x="0" y="0"/>
              <a:ext cx="10058400" cy="1079500"/>
            </a:xfrm>
            <a:prstGeom prst="rect">
              <a:avLst/>
            </a:prstGeom>
          </p:spPr>
        </p:pic>
        <p:pic>
          <p:nvPicPr>
            <p:cNvPr id="4" name="object 4"/>
            <p:cNvPicPr/>
            <p:nvPr>
              <p:custDataLst>
                <p:tags r:id="rId10"/>
              </p:custDataLst>
            </p:nvPr>
          </p:nvPicPr>
          <p:blipFill>
            <a:blip r:embed="rId13"/>
            <a:stretch>
              <a:fillRect/>
            </a:stretch>
          </p:blipFill>
          <p:spPr>
            <a:xfrm>
              <a:off x="0" y="1003300"/>
              <a:ext cx="10058400" cy="6769100"/>
            </a:xfrm>
            <a:prstGeom prst="rect">
              <a:avLst/>
            </a:prstGeom>
          </p:spPr>
        </p:pic>
      </p:grpSp>
      <p:sp>
        <p:nvSpPr>
          <p:cNvPr id="5" name="object 5"/>
          <p:cNvSpPr txBox="1">
            <a:spLocks noGrp="1"/>
          </p:cNvSpPr>
          <p:nvPr>
            <p:ph type="title"/>
            <p:custDataLst>
              <p:tags r:id="rId2"/>
            </p:custDataLst>
          </p:nvPr>
        </p:nvSpPr>
        <p:spPr>
          <a:xfrm>
            <a:off x="1173658" y="795684"/>
            <a:ext cx="4175125"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455" dirty="0">
                <a:solidFill>
                  <a:srgbClr val="1D1D1B"/>
                </a:solidFill>
                <a:highlight>
                  <a:srgbClr val="000000">
                    <a:alpha val="0"/>
                  </a:srgbClr>
                </a:highlight>
                <a:latin typeface="Trebuchet MS"/>
                <a:cs typeface="Trebuchet MS"/>
              </a:rPr>
              <a:t>Études de cas</a:t>
            </a:r>
            <a:endParaRPr sz="7200" dirty="0">
              <a:latin typeface="Trebuchet MS"/>
              <a:cs typeface="Trebuchet MS"/>
            </a:endParaRPr>
          </a:p>
        </p:txBody>
      </p:sp>
      <p:grpSp>
        <p:nvGrpSpPr>
          <p:cNvPr id="6" name="object 6"/>
          <p:cNvGrpSpPr/>
          <p:nvPr>
            <p:custDataLst>
              <p:tags r:id="rId3"/>
            </p:custDataLst>
          </p:nvPr>
        </p:nvGrpSpPr>
        <p:grpSpPr>
          <a:xfrm>
            <a:off x="267058" y="2730506"/>
            <a:ext cx="5355333" cy="5041972"/>
            <a:chOff x="267058" y="2730506"/>
            <a:chExt cx="5355333" cy="5041972"/>
          </a:xfrm>
        </p:grpSpPr>
        <p:sp>
          <p:nvSpPr>
            <p:cNvPr id="7" name="object 7"/>
            <p:cNvSpPr/>
            <p:nvPr>
              <p:custDataLst>
                <p:tags r:id="rId5"/>
              </p:custDataLst>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noAutofit/>
            </a:bodyPr>
            <a:lstStyle/>
            <a:p>
              <a:endParaRPr/>
            </a:p>
          </p:txBody>
        </p:sp>
        <p:pic>
          <p:nvPicPr>
            <p:cNvPr id="8" name="object 8"/>
            <p:cNvPicPr/>
            <p:nvPr>
              <p:custDataLst>
                <p:tags r:id="rId6"/>
              </p:custDataLst>
            </p:nvPr>
          </p:nvPicPr>
          <p:blipFill>
            <a:blip r:embed="rId14"/>
            <a:stretch>
              <a:fillRect/>
            </a:stretch>
          </p:blipFill>
          <p:spPr>
            <a:xfrm>
              <a:off x="267058" y="2818841"/>
              <a:ext cx="5355333" cy="4953558"/>
            </a:xfrm>
            <a:prstGeom prst="rect">
              <a:avLst/>
            </a:prstGeom>
          </p:spPr>
        </p:pic>
        <p:sp>
          <p:nvSpPr>
            <p:cNvPr id="9" name="object 9"/>
            <p:cNvSpPr/>
            <p:nvPr>
              <p:custDataLst>
                <p:tags r:id="rId7"/>
              </p:custDataLst>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noAutofit/>
            </a:bodyPr>
            <a:lstStyle/>
            <a:p>
              <a:endParaRPr/>
            </a:p>
          </p:txBody>
        </p:sp>
        <p:sp>
          <p:nvSpPr>
            <p:cNvPr id="10" name="object 10"/>
            <p:cNvSpPr/>
            <p:nvPr>
              <p:custDataLst>
                <p:tags r:id="rId8"/>
              </p:custDataLst>
            </p:nvPr>
          </p:nvSpPr>
          <p:spPr>
            <a:xfrm>
              <a:off x="1262560" y="3063207"/>
              <a:ext cx="4079414"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12" name="object 11">
            <a:extLst>
              <a:ext uri="{FF2B5EF4-FFF2-40B4-BE49-F238E27FC236}">
                <a16:creationId xmlns:a16="http://schemas.microsoft.com/office/drawing/2014/main" id="{80000AEF-2EF5-E265-0249-3B851CB69FBE}"/>
              </a:ext>
            </a:extLst>
          </p:cNvPr>
          <p:cNvSpPr txBox="1"/>
          <p:nvPr>
            <p:custDataLst>
              <p:tags r:id="rId4"/>
            </p:custDataLst>
          </p:nvPr>
        </p:nvSpPr>
        <p:spPr>
          <a:xfrm>
            <a:off x="1249859" y="3087129"/>
            <a:ext cx="4098925" cy="1143903"/>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3 </a:t>
            </a:r>
            <a:r>
              <a:rPr lang="fr" sz="2100" b="0" i="0" u="none" strike="noStrike" spc="-45" dirty="0">
                <a:solidFill>
                  <a:srgbClr val="EEEDF3"/>
                </a:solidFill>
                <a:highlight>
                  <a:srgbClr val="000000">
                    <a:alpha val="0"/>
                  </a:srgbClr>
                </a:highlight>
                <a:latin typeface="Trebuchet MS"/>
                <a:cs typeface="Trebuchet MS"/>
              </a:rPr>
              <a:t>Introduction</a:t>
            </a:r>
            <a:endParaRPr sz="2100" dirty="0">
              <a:latin typeface="Trebuchet MS"/>
              <a:cs typeface="Trebuchet MS"/>
            </a:endParaRPr>
          </a:p>
          <a:p>
            <a:pPr marL="12700" marR="5080" rtl="0">
              <a:lnSpc>
                <a:spcPts val="2100"/>
              </a:lnSpc>
              <a:spcBef>
                <a:spcPts val="2100"/>
              </a:spcBef>
            </a:pPr>
            <a:r>
              <a:rPr lang="fr" sz="2100" b="1" i="1" u="none" strike="noStrike" spc="10" dirty="0">
                <a:solidFill>
                  <a:srgbClr val="1D1D1B"/>
                </a:solidFill>
                <a:highlight>
                  <a:srgbClr val="000000">
                    <a:alpha val="0"/>
                  </a:srgbClr>
                </a:highlight>
                <a:latin typeface="Trebuchet MS"/>
                <a:cs typeface="Trebuchet MS"/>
              </a:rPr>
              <a:t>Comment lancer une entreprise de culture urbaine à partir d'un </a:t>
            </a:r>
            <a:r>
              <a:rPr lang="fr-FR" sz="2100" b="1" i="1" u="none" strike="noStrike" spc="10" dirty="0">
                <a:solidFill>
                  <a:srgbClr val="1D1D1B"/>
                </a:solidFill>
                <a:highlight>
                  <a:srgbClr val="000000">
                    <a:alpha val="0"/>
                  </a:srgbClr>
                </a:highlight>
                <a:latin typeface="Trebuchet MS"/>
                <a:cs typeface="Trebuchet MS"/>
              </a:rPr>
              <a:t>smartphone</a:t>
            </a:r>
            <a:r>
              <a:rPr lang="fr" sz="2100" b="1" i="1" u="none" strike="noStrike" spc="10" dirty="0">
                <a:solidFill>
                  <a:srgbClr val="1D1D1B"/>
                </a:solidFill>
                <a:highlight>
                  <a:srgbClr val="000000">
                    <a:alpha val="0"/>
                  </a:srgbClr>
                </a:highlight>
                <a:latin typeface="Trebuchet MS"/>
                <a:cs typeface="Trebuchet MS"/>
              </a:rPr>
              <a:t> ?</a:t>
            </a:r>
            <a:endParaRPr lang="en-US" sz="2100" dirty="0">
              <a:latin typeface="Trebuchet MS"/>
              <a:cs typeface="Trebuchet MS"/>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ortátil, pessoa, interior&#10;&#10;Descrição gerada automaticamente">
            <a:extLst>
              <a:ext uri="{FF2B5EF4-FFF2-40B4-BE49-F238E27FC236}">
                <a16:creationId xmlns:a16="http://schemas.microsoft.com/office/drawing/2014/main" id="{B2AA06ED-5154-41A8-91E6-64E8B33290B2}"/>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5433261" y="0"/>
            <a:ext cx="5181600" cy="7772400"/>
          </a:xfrm>
          <a:prstGeom prst="rect">
            <a:avLst/>
          </a:prstGeom>
        </p:spPr>
      </p:pic>
      <p:sp>
        <p:nvSpPr>
          <p:cNvPr id="3" name="object 3"/>
          <p:cNvSpPr txBox="1"/>
          <p:nvPr/>
        </p:nvSpPr>
        <p:spPr>
          <a:xfrm>
            <a:off x="1028700" y="2724150"/>
            <a:ext cx="4456213" cy="2513509"/>
          </a:xfrm>
          <a:prstGeom prst="rect">
            <a:avLst/>
          </a:prstGeom>
        </p:spPr>
        <p:txBody>
          <a:bodyPr vert="horz" wrap="square" lIns="0" tIns="12700" rIns="0" bIns="0" rtlCol="0">
            <a:noAutofit/>
          </a:bodyPr>
          <a:lstStyle/>
          <a:p>
            <a:pPr marL="12700" marR="62865" rtl="0">
              <a:lnSpc>
                <a:spcPct val="100000"/>
              </a:lnSpc>
              <a:spcBef>
                <a:spcPts val="100"/>
              </a:spcBef>
            </a:pPr>
            <a:r>
              <a:rPr lang="fr" sz="1700" b="0" i="0" u="none" strike="noStrike" spc="-25" dirty="0">
                <a:solidFill>
                  <a:srgbClr val="1D1D1B"/>
                </a:solidFill>
                <a:highlight>
                  <a:srgbClr val="000000">
                    <a:alpha val="0"/>
                  </a:srgbClr>
                </a:highlight>
                <a:latin typeface="Trebuchet MS"/>
                <a:cs typeface="Trebuchet MS"/>
              </a:rPr>
              <a:t>Créer une entreprise dans le secteur de la culture urbaine peut s'avérer délicat, surtout si vous n'avez pas accès à certains outils et méthodes pour faire avancer vos idées. Heureusement, il existe un grand nombre d'outils et de méthodes que vous pouvez appliquer, même avec les ressources les plus rares, pour vous aider à solidifier votre concept et à intensifier votre travail.</a:t>
            </a:r>
          </a:p>
          <a:p>
            <a:pPr>
              <a:lnSpc>
                <a:spcPct val="100000"/>
              </a:lnSpc>
              <a:spcBef>
                <a:spcPts val="10"/>
              </a:spcBef>
            </a:pPr>
            <a:endParaRPr sz="1700" dirty="0">
              <a:latin typeface="Trebuchet MS"/>
              <a:cs typeface="Trebuchet MS"/>
            </a:endParaRPr>
          </a:p>
        </p:txBody>
      </p:sp>
      <p:sp>
        <p:nvSpPr>
          <p:cNvPr id="4" name="object 4"/>
          <p:cNvSpPr txBox="1">
            <a:spLocks noGrp="1"/>
          </p:cNvSpPr>
          <p:nvPr>
            <p:ph type="title"/>
          </p:nvPr>
        </p:nvSpPr>
        <p:spPr>
          <a:xfrm>
            <a:off x="1028701" y="1346200"/>
            <a:ext cx="4762500" cy="874598"/>
          </a:xfrm>
          <a:prstGeom prst="rect">
            <a:avLst/>
          </a:prstGeom>
        </p:spPr>
        <p:txBody>
          <a:bodyPr vert="horz" wrap="square" lIns="0" tIns="12700" rIns="0" bIns="0" rtlCol="0">
            <a:noAutofit/>
          </a:bodyPr>
          <a:lstStyle/>
          <a:p>
            <a:pPr marL="12700" rtl="0">
              <a:lnSpc>
                <a:spcPct val="100000"/>
              </a:lnSpc>
              <a:spcBef>
                <a:spcPts val="100"/>
              </a:spcBef>
            </a:pPr>
            <a:r>
              <a:rPr lang="fr" sz="2800" b="0" i="0" u="none" strike="noStrike" spc="-95" dirty="0">
                <a:solidFill>
                  <a:srgbClr val="1D1D1B"/>
                </a:solidFill>
                <a:highlight>
                  <a:srgbClr val="000000">
                    <a:alpha val="0"/>
                  </a:srgbClr>
                </a:highlight>
                <a:latin typeface="Trebuchet MS"/>
                <a:cs typeface="Trebuchet MS"/>
              </a:rPr>
              <a:t>L'entreprise</a:t>
            </a:r>
            <a:r>
              <a:rPr lang="fr" sz="2800" b="1" i="0" u="none" strike="noStrike" spc="-5" dirty="0">
                <a:solidFill>
                  <a:srgbClr val="1D1D1B"/>
                </a:solidFill>
                <a:highlight>
                  <a:srgbClr val="000000">
                    <a:alpha val="0"/>
                  </a:srgbClr>
                </a:highlight>
                <a:latin typeface="Trebuchet MS"/>
                <a:cs typeface="Trebuchet MS"/>
              </a:rPr>
              <a:t> de la culture urbaine à partir d'un </a:t>
            </a:r>
            <a:r>
              <a:rPr lang="fr" sz="2800" i="1" spc="10" dirty="0">
                <a:solidFill>
                  <a:srgbClr val="1D1D1B"/>
                </a:solidFill>
                <a:highlight>
                  <a:srgbClr val="000000">
                    <a:alpha val="0"/>
                  </a:srgbClr>
                </a:highlight>
                <a:latin typeface="Trebuchet MS"/>
                <a:cs typeface="Trebuchet MS"/>
              </a:rPr>
              <a:t>smartphone</a:t>
            </a:r>
            <a:endParaRPr sz="28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noAutofit/>
          </a:bodyPr>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20" dirty="0">
                <a:solidFill>
                  <a:srgbClr val="FFFFFF"/>
                </a:solidFill>
                <a:highlight>
                  <a:srgbClr val="000000">
                    <a:alpha val="0"/>
                  </a:srgbClr>
                </a:highlight>
                <a:latin typeface="Trebuchet MS"/>
                <a:cs typeface="Trebuchet MS"/>
              </a:rPr>
              <a:t>Définition</a:t>
            </a:r>
            <a:endParaRPr sz="1800" dirty="0">
              <a:latin typeface="Trebuchet MS"/>
              <a:cs typeface="Trebuchet MS"/>
            </a:endParaRPr>
          </a:p>
        </p:txBody>
      </p:sp>
      <p:sp>
        <p:nvSpPr>
          <p:cNvPr id="7" name="object 7"/>
          <p:cNvSpPr/>
          <p:nvPr/>
        </p:nvSpPr>
        <p:spPr>
          <a:xfrm>
            <a:off x="1981200" y="5290772"/>
            <a:ext cx="4610100" cy="182880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noAutofit/>
          </a:bodyPr>
          <a:lstStyle/>
          <a:p>
            <a:endParaRPr/>
          </a:p>
        </p:txBody>
      </p:sp>
      <p:sp>
        <p:nvSpPr>
          <p:cNvPr id="8" name="object 8"/>
          <p:cNvSpPr txBox="1"/>
          <p:nvPr/>
        </p:nvSpPr>
        <p:spPr>
          <a:xfrm>
            <a:off x="2256366" y="5307781"/>
            <a:ext cx="4012565" cy="1397819"/>
          </a:xfrm>
          <a:prstGeom prst="rect">
            <a:avLst/>
          </a:prstGeom>
        </p:spPr>
        <p:txBody>
          <a:bodyPr vert="horz" wrap="square" lIns="0" tIns="12700" rIns="0" bIns="0" rtlCol="0">
            <a:noAutofit/>
          </a:bodyPr>
          <a:lstStyle/>
          <a:p>
            <a:pPr marL="12700" marR="508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Certains des outils compilés dans cette présentation sont issus de domaines d'expertise tels que la conception de services, la conception graphique, la conception de produits, l'UX/UI et autres.</a:t>
            </a:r>
          </a:p>
        </p:txBody>
      </p:sp>
      <p:sp>
        <p:nvSpPr>
          <p:cNvPr id="9" name="object 9"/>
          <p:cNvSpPr txBox="1"/>
          <p:nvPr/>
        </p:nvSpPr>
        <p:spPr>
          <a:xfrm>
            <a:off x="9534007" y="662674"/>
            <a:ext cx="153888" cy="2103755"/>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a:solidFill>
                  <a:srgbClr val="1A1A1A"/>
                </a:solidFill>
                <a:highlight>
                  <a:srgbClr val="000000">
                    <a:alpha val="0"/>
                  </a:srgbClr>
                </a:highlight>
                <a:latin typeface="-apple-system"/>
              </a:rPr>
              <a:t>Crédits photo par </a:t>
            </a:r>
            <a:r>
              <a:rPr lang="fr" sz="1000" b="1" i="0" u="none" strike="noStrike">
                <a:solidFill>
                  <a:srgbClr val="1A1A1A"/>
                </a:solidFill>
                <a:highlight>
                  <a:srgbClr val="000000">
                    <a:alpha val="0"/>
                  </a:srgbClr>
                </a:highlight>
                <a:latin typeface="-apple-system"/>
                <a:hlinkClick r:id="rId3"/>
              </a:rPr>
              <a:t>Oleg Magni</a:t>
            </a:r>
            <a:r>
              <a:rPr lang="fr" sz="1000" b="0" i="0" u="none" strike="noStrike">
                <a:solidFill>
                  <a:srgbClr val="1A1A1A"/>
                </a:solidFill>
                <a:highlight>
                  <a:srgbClr val="000000">
                    <a:alpha val="0"/>
                  </a:srgbClr>
                </a:highlight>
                <a:latin typeface="-apple-system"/>
              </a:rPr>
              <a:t> sur </a:t>
            </a:r>
            <a:r>
              <a:rPr lang="fr" sz="1000" b="1" i="0" u="none" strike="noStrike">
                <a:solidFill>
                  <a:srgbClr val="1A1A1A"/>
                </a:solidFill>
                <a:highlight>
                  <a:srgbClr val="000000">
                    <a:alpha val="0"/>
                  </a:srgbClr>
                </a:highlight>
                <a:latin typeface="-apple-system"/>
                <a:hlinkClick r:id="rId4"/>
              </a:rPr>
              <a:t>Pexels</a:t>
            </a:r>
            <a:endParaRPr lang="it-IT" sz="1000">
              <a:latin typeface="Trebuchet MS"/>
              <a:cs typeface="Trebuchet MS"/>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céu, exterior&#10;&#10;Descrição gerada automaticamente">
            <a:extLst>
              <a:ext uri="{FF2B5EF4-FFF2-40B4-BE49-F238E27FC236}">
                <a16:creationId xmlns:a16="http://schemas.microsoft.com/office/drawing/2014/main" id="{ABAF5665-80B6-49C2-A8C2-020205582D63}"/>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l="7164" r="9473"/>
          <a:stretch>
            <a:fillRect/>
          </a:stretch>
        </p:blipFill>
        <p:spPr>
          <a:xfrm>
            <a:off x="0" y="0"/>
            <a:ext cx="10058400" cy="7772400"/>
          </a:xfrm>
          <a:prstGeom prst="rect">
            <a:avLst/>
          </a:prstGeom>
        </p:spPr>
      </p:pic>
      <p:sp>
        <p:nvSpPr>
          <p:cNvPr id="4" name="object 4"/>
          <p:cNvSpPr/>
          <p:nvPr>
            <p:custDataLst>
              <p:tags r:id="rId2"/>
            </p:custDataLst>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noAutofit/>
          </a:bodyPr>
          <a:lstStyle/>
          <a:p>
            <a:endParaRPr/>
          </a:p>
        </p:txBody>
      </p:sp>
      <p:sp>
        <p:nvSpPr>
          <p:cNvPr id="5" name="object 5"/>
          <p:cNvSpPr txBox="1">
            <a:spLocks noGrp="1"/>
          </p:cNvSpPr>
          <p:nvPr>
            <p:ph type="title"/>
            <p:custDataLst>
              <p:tags r:id="rId3"/>
            </p:custDataLst>
          </p:nvPr>
        </p:nvSpPr>
        <p:spPr>
          <a:xfrm>
            <a:off x="5842000" y="1416050"/>
            <a:ext cx="3014345"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50">
                <a:solidFill>
                  <a:srgbClr val="1D1D1B"/>
                </a:solidFill>
                <a:highlight>
                  <a:srgbClr val="000000">
                    <a:alpha val="0"/>
                  </a:srgbClr>
                </a:highlight>
                <a:latin typeface="Trebuchet MS"/>
                <a:cs typeface="Trebuchet MS"/>
              </a:rPr>
              <a:t>M.DHEO, PORTO</a:t>
            </a:r>
            <a:endParaRPr sz="2400">
              <a:latin typeface="Trebuchet MS"/>
              <a:cs typeface="Trebuchet MS"/>
            </a:endParaRPr>
          </a:p>
        </p:txBody>
      </p:sp>
      <p:sp>
        <p:nvSpPr>
          <p:cNvPr id="6" name="object 6"/>
          <p:cNvSpPr txBox="1"/>
          <p:nvPr>
            <p:custDataLst>
              <p:tags r:id="rId4"/>
            </p:custDataLst>
          </p:nvPr>
        </p:nvSpPr>
        <p:spPr>
          <a:xfrm>
            <a:off x="5842000" y="1979928"/>
            <a:ext cx="3237230" cy="5219378"/>
          </a:xfrm>
          <a:prstGeom prst="rect">
            <a:avLst/>
          </a:prstGeom>
        </p:spPr>
        <p:txBody>
          <a:bodyPr vert="horz" wrap="square" lIns="0" tIns="12700" rIns="0" bIns="0" rtlCol="0">
            <a:noAutofit/>
          </a:bodyPr>
          <a:lstStyle/>
          <a:p>
            <a:pPr marL="12700" marR="5080" indent="215900" algn="r" rtl="0">
              <a:lnSpc>
                <a:spcPct val="100000"/>
              </a:lnSpc>
              <a:spcBef>
                <a:spcPts val="100"/>
              </a:spcBef>
            </a:pPr>
            <a:r>
              <a:rPr lang="fr" sz="1600" b="0" i="0" u="none" strike="noStrike" spc="135" dirty="0">
                <a:solidFill>
                  <a:srgbClr val="020304"/>
                </a:solidFill>
                <a:highlight>
                  <a:srgbClr val="000000">
                    <a:alpha val="0"/>
                  </a:srgbClr>
                </a:highlight>
                <a:latin typeface="Trebuchet MS"/>
                <a:cs typeface="Trebuchet MS"/>
              </a:rPr>
              <a:t>R : Né à Porto, M. Dheo est un artiste de rue spécialisé dans les graffitis et les peintures murales.</a:t>
            </a:r>
            <a:endParaRPr lang="en-US" sz="1600" spc="10" dirty="0">
              <a:solidFill>
                <a:srgbClr val="020304"/>
              </a:solidFill>
              <a:latin typeface="Trebuchet MS"/>
              <a:cs typeface="Trebuchet MS"/>
            </a:endParaRPr>
          </a:p>
          <a:p>
            <a:pPr marL="12700" marR="5080" indent="215900" algn="r" rtl="0">
              <a:lnSpc>
                <a:spcPct val="100000"/>
              </a:lnSpc>
              <a:spcBef>
                <a:spcPts val="100"/>
              </a:spcBef>
            </a:pPr>
            <a:r>
              <a:rPr lang="fr" sz="1600" b="0" i="0" u="none" strike="noStrike" spc="10" dirty="0">
                <a:solidFill>
                  <a:srgbClr val="020304"/>
                </a:solidFill>
                <a:highlight>
                  <a:srgbClr val="000000">
                    <a:alpha val="0"/>
                  </a:srgbClr>
                </a:highlight>
                <a:latin typeface="Trebuchet MS"/>
                <a:cs typeface="Trebuchet MS"/>
              </a:rPr>
              <a:t>Commençant dès son plus jeune âge par des dessins de base et une attirance pour l'art et la peinture en général, il n'a jamais suivi le parcours « typique et attendu » à l'école et en formation. En tant qu'autodidacte, il a évolué par lui-même. Aujourd'hui, après deux décennies de travail continu, M. Dheo est déjà intervenu dans plus de cinquante villes du monde entier. Il collabore avec des marques et des entreprises internationales de renom.</a:t>
            </a:r>
            <a:endParaRPr lang="en-US" sz="1600" dirty="0">
              <a:latin typeface="Trebuchet MS"/>
              <a:cs typeface="Trebuchet MS"/>
            </a:endParaRPr>
          </a:p>
          <a:p>
            <a:pPr>
              <a:lnSpc>
                <a:spcPct val="100000"/>
              </a:lnSpc>
              <a:spcBef>
                <a:spcPts val="45"/>
              </a:spcBef>
            </a:pPr>
            <a:endParaRPr lang="en-US" sz="1600" dirty="0">
              <a:latin typeface="Trebuchet MS"/>
              <a:cs typeface="Trebuchet MS"/>
            </a:endParaRPr>
          </a:p>
          <a:p>
            <a:pPr marL="1122045" marR="5080" indent="-631190" rtl="0">
              <a:lnSpc>
                <a:spcPct val="100000"/>
              </a:lnSpc>
            </a:pPr>
            <a:r>
              <a:rPr lang="fr" sz="1200" b="1" i="0" u="none" strike="noStrike" spc="145" dirty="0">
                <a:solidFill>
                  <a:srgbClr val="020304"/>
                </a:solidFill>
                <a:highlight>
                  <a:srgbClr val="000000">
                    <a:alpha val="0"/>
                  </a:srgbClr>
                </a:highlight>
                <a:latin typeface="Trebuchet MS"/>
                <a:cs typeface="Trebuchet MS"/>
                <a:hlinkClick r:id="rId9"/>
              </a:rPr>
              <a:t>https://www.mrdheo.com/</a:t>
            </a:r>
            <a:endParaRPr lang="en-US" sz="1200" dirty="0">
              <a:latin typeface="Trebuchet MS"/>
              <a:cs typeface="Trebuchet MS"/>
            </a:endParaRPr>
          </a:p>
        </p:txBody>
      </p:sp>
      <p:sp>
        <p:nvSpPr>
          <p:cNvPr id="7" name="object 7"/>
          <p:cNvSpPr/>
          <p:nvPr>
            <p:custDataLst>
              <p:tags r:id="rId5"/>
            </p:custDataLst>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noAutofit/>
          </a:bodyPr>
          <a:lstStyle/>
          <a:p>
            <a:endParaRPr/>
          </a:p>
        </p:txBody>
      </p:sp>
      <p:sp>
        <p:nvSpPr>
          <p:cNvPr id="8" name="object 8"/>
          <p:cNvSpPr txBox="1"/>
          <p:nvPr>
            <p:custDataLst>
              <p:tags r:id="rId6"/>
            </p:custDataLst>
          </p:nvPr>
        </p:nvSpPr>
        <p:spPr>
          <a:xfrm>
            <a:off x="4034532" y="1501378"/>
            <a:ext cx="1528068" cy="299720"/>
          </a:xfrm>
          <a:prstGeom prst="rect">
            <a:avLst/>
          </a:prstGeom>
        </p:spPr>
        <p:txBody>
          <a:bodyPr vert="horz" wrap="square" lIns="0" tIns="12700" rIns="0" bIns="0" rtlCol="0">
            <a:noAutofit/>
          </a:bodyPr>
          <a:lstStyle/>
          <a:p>
            <a:pPr marL="12700" rtl="0">
              <a:lnSpc>
                <a:spcPct val="100000"/>
              </a:lnSpc>
              <a:spcBef>
                <a:spcPts val="100"/>
              </a:spcBef>
            </a:pPr>
            <a:r>
              <a:rPr lang="fr" sz="1400" b="1" i="0" u="none" strike="noStrike" spc="5" dirty="0">
                <a:solidFill>
                  <a:srgbClr val="FFFFFF"/>
                </a:solidFill>
                <a:highlight>
                  <a:srgbClr val="000000">
                    <a:alpha val="0"/>
                  </a:srgbClr>
                </a:highlight>
                <a:latin typeface="Trebuchet MS"/>
                <a:cs typeface="Trebuchet MS"/>
              </a:rPr>
              <a:t>Étude de cas n° 1</a:t>
            </a:r>
            <a:endParaRPr sz="1400" dirty="0">
              <a:latin typeface="Trebuchet MS"/>
              <a:cs typeface="Trebuchet MS"/>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m 11" descr="Uma imagem com texto, céu&#10;&#10;Descrição gerada automaticamente">
            <a:extLst>
              <a:ext uri="{FF2B5EF4-FFF2-40B4-BE49-F238E27FC236}">
                <a16:creationId xmlns:a16="http://schemas.microsoft.com/office/drawing/2014/main" id="{D3B0F400-C6BD-437F-B39F-DA334FBB07A3}"/>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l="21348" t="6554" r="6742" b="20974"/>
          <a:stretch>
            <a:fillRect/>
          </a:stretch>
        </p:blipFill>
        <p:spPr>
          <a:xfrm>
            <a:off x="2018239" y="-4231704"/>
            <a:ext cx="9753600" cy="9829800"/>
          </a:xfrm>
          <a:custGeom>
            <a:avLst/>
            <a:gdLst>
              <a:gd name="connsiteX0" fmla="*/ 4876800 w 9753600"/>
              <a:gd name="connsiteY0" fmla="*/ 0 h 9829800"/>
              <a:gd name="connsiteX1" fmla="*/ 9753600 w 9753600"/>
              <a:gd name="connsiteY1" fmla="*/ 4914900 h 9829800"/>
              <a:gd name="connsiteX2" fmla="*/ 4876800 w 9753600"/>
              <a:gd name="connsiteY2" fmla="*/ 9829800 h 9829800"/>
              <a:gd name="connsiteX3" fmla="*/ 0 w 9753600"/>
              <a:gd name="connsiteY3" fmla="*/ 4914900 h 9829800"/>
              <a:gd name="connsiteX4" fmla="*/ 4876800 w 9753600"/>
              <a:gd name="connsiteY4" fmla="*/ 0 h 982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0" h="9829800">
                <a:moveTo>
                  <a:pt x="4876800" y="0"/>
                </a:moveTo>
                <a:cubicBezTo>
                  <a:pt x="7570182" y="0"/>
                  <a:pt x="9753600" y="2200476"/>
                  <a:pt x="9753600" y="4914900"/>
                </a:cubicBezTo>
                <a:cubicBezTo>
                  <a:pt x="9753600" y="7629324"/>
                  <a:pt x="7570182" y="9829800"/>
                  <a:pt x="4876800" y="9829800"/>
                </a:cubicBezTo>
                <a:cubicBezTo>
                  <a:pt x="2183418" y="9829800"/>
                  <a:pt x="0" y="7629324"/>
                  <a:pt x="0" y="4914900"/>
                </a:cubicBezTo>
                <a:cubicBezTo>
                  <a:pt x="0" y="2200476"/>
                  <a:pt x="2183418" y="0"/>
                  <a:pt x="4876800" y="0"/>
                </a:cubicBezTo>
                <a:close/>
              </a:path>
            </a:pathLst>
          </a:custGeom>
        </p:spPr>
      </p:pic>
      <p:pic>
        <p:nvPicPr>
          <p:cNvPr id="4" name="object 4"/>
          <p:cNvPicPr/>
          <p:nvPr>
            <p:custDataLst>
              <p:tags r:id="rId2"/>
            </p:custDataLst>
          </p:nvPr>
        </p:nvPicPr>
        <p:blipFill>
          <a:blip r:embed="rId8"/>
          <a:stretch>
            <a:fillRect/>
          </a:stretch>
        </p:blipFill>
        <p:spPr>
          <a:xfrm>
            <a:off x="2057400" y="2602565"/>
            <a:ext cx="7620000" cy="3188635"/>
          </a:xfrm>
          <a:prstGeom prst="rect">
            <a:avLst/>
          </a:prstGeom>
        </p:spPr>
      </p:pic>
      <p:sp>
        <p:nvSpPr>
          <p:cNvPr id="5" name="object 5"/>
          <p:cNvSpPr/>
          <p:nvPr>
            <p:custDataLst>
              <p:tags r:id="rId3"/>
            </p:custDataLst>
          </p:nvPr>
        </p:nvSpPr>
        <p:spPr>
          <a:xfrm>
            <a:off x="1151464" y="3075301"/>
            <a:ext cx="2201336"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noAutofit/>
          </a:bodyPr>
          <a:lstStyle/>
          <a:p>
            <a:endParaRPr/>
          </a:p>
        </p:txBody>
      </p:sp>
      <p:sp>
        <p:nvSpPr>
          <p:cNvPr id="6" name="object 6"/>
          <p:cNvSpPr txBox="1"/>
          <p:nvPr>
            <p:custDataLst>
              <p:tags r:id="rId4"/>
            </p:custDataLst>
          </p:nvPr>
        </p:nvSpPr>
        <p:spPr>
          <a:xfrm>
            <a:off x="1295400" y="3139177"/>
            <a:ext cx="1905000"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2</a:t>
            </a:r>
            <a:endParaRPr sz="1800" dirty="0">
              <a:latin typeface="Trebuchet MS"/>
              <a:cs typeface="Trebuchet MS"/>
            </a:endParaRPr>
          </a:p>
        </p:txBody>
      </p:sp>
      <p:sp>
        <p:nvSpPr>
          <p:cNvPr id="7" name="object 7"/>
          <p:cNvSpPr txBox="1"/>
          <p:nvPr>
            <p:custDataLst>
              <p:tags r:id="rId5"/>
            </p:custDataLst>
          </p:nvPr>
        </p:nvSpPr>
        <p:spPr>
          <a:xfrm>
            <a:off x="1138770" y="3844726"/>
            <a:ext cx="5208270" cy="3521477"/>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65">
                <a:solidFill>
                  <a:srgbClr val="1D1D1B"/>
                </a:solidFill>
                <a:highlight>
                  <a:srgbClr val="000000">
                    <a:alpha val="0"/>
                  </a:srgbClr>
                </a:highlight>
                <a:latin typeface="Trebuchet MS"/>
                <a:cs typeface="Trebuchet MS"/>
              </a:rPr>
              <a:t>VHILS, LISBONNE</a:t>
            </a:r>
            <a:endParaRPr sz="2400">
              <a:latin typeface="Trebuchet MS"/>
              <a:cs typeface="Trebuchet MS"/>
            </a:endParaRPr>
          </a:p>
          <a:p>
            <a:pPr>
              <a:lnSpc>
                <a:spcPct val="100000"/>
              </a:lnSpc>
              <a:spcBef>
                <a:spcPts val="30"/>
              </a:spcBef>
            </a:pPr>
            <a:endParaRPr sz="2350">
              <a:latin typeface="Trebuchet MS"/>
              <a:cs typeface="Trebuchet MS"/>
            </a:endParaRPr>
          </a:p>
          <a:p>
            <a:pPr marL="12700" marR="5080" rtl="0">
              <a:lnSpc>
                <a:spcPct val="100000"/>
              </a:lnSpc>
            </a:pPr>
            <a:r>
              <a:rPr lang="fr" sz="1800" b="0" i="0" u="none" strike="noStrike" spc="-15">
                <a:solidFill>
                  <a:srgbClr val="1D1D1B"/>
                </a:solidFill>
                <a:highlight>
                  <a:srgbClr val="000000">
                    <a:alpha val="0"/>
                  </a:srgbClr>
                </a:highlight>
                <a:latin typeface="Trebuchet MS"/>
                <a:cs typeface="Trebuchet MS"/>
              </a:rPr>
              <a:t>Vhils est un artiste de graffiti de rue et un sculpteur de murales, de Seixal Lisbonne.</a:t>
            </a:r>
          </a:p>
          <a:p>
            <a:pPr marL="12700" marR="5080" rtl="0">
              <a:lnSpc>
                <a:spcPct val="100000"/>
              </a:lnSpc>
            </a:pPr>
            <a:r>
              <a:rPr lang="fr" sz="1800" b="0" i="0" u="none" strike="noStrike" spc="-15">
                <a:solidFill>
                  <a:srgbClr val="1D1D1B"/>
                </a:solidFill>
                <a:highlight>
                  <a:srgbClr val="000000">
                    <a:alpha val="0"/>
                  </a:srgbClr>
                </a:highlight>
                <a:latin typeface="Trebuchet MS"/>
                <a:cs typeface="Trebuchet MS"/>
              </a:rPr>
              <a:t>Il a commencé à sculpter des images de profil et de visage dans de vieux bâtiments en ruine à l'aide de petits engins explosifs, ce qui a immédiatement provoqué une sensation médiatique et la promotion de la marque. Il est rapidement devenu l'un des artistes de rue les plus prestigieux du Portugal, connu au niveau international.</a:t>
            </a:r>
            <a:endParaRPr sz="1800">
              <a:latin typeface="Trebuchet MS"/>
              <a:cs typeface="Trebuchet MS"/>
            </a:endParaRPr>
          </a:p>
          <a:p>
            <a:pPr>
              <a:lnSpc>
                <a:spcPct val="100000"/>
              </a:lnSpc>
              <a:spcBef>
                <a:spcPts val="10"/>
              </a:spcBef>
            </a:pPr>
            <a:endParaRPr sz="1850">
              <a:latin typeface="Trebuchet MS"/>
              <a:cs typeface="Trebuchet MS"/>
            </a:endParaRPr>
          </a:p>
          <a:p>
            <a:pPr marL="12700" rtl="0">
              <a:lnSpc>
                <a:spcPct val="100000"/>
              </a:lnSpc>
            </a:pPr>
            <a:r>
              <a:rPr lang="fr" sz="1800" b="0" i="0" u="none" strike="noStrike" spc="110">
                <a:solidFill>
                  <a:srgbClr val="1D1D1B"/>
                </a:solidFill>
                <a:highlight>
                  <a:srgbClr val="000000">
                    <a:alpha val="0"/>
                  </a:srgbClr>
                </a:highlight>
                <a:latin typeface="Trebuchet MS"/>
                <a:cs typeface="Trebuchet MS"/>
                <a:hlinkClick r:id="rId9"/>
              </a:rPr>
              <a:t>https://www.vhils.com/</a:t>
            </a:r>
            <a:r>
              <a:rPr lang="fr" sz="1800" b="0" i="0" u="none" strike="noStrike" spc="110">
                <a:solidFill>
                  <a:srgbClr val="1D1D1B"/>
                </a:solidFill>
                <a:highlight>
                  <a:srgbClr val="000000">
                    <a:alpha val="0"/>
                  </a:srgbClr>
                </a:highlight>
                <a:latin typeface="Trebuchet MS"/>
                <a:cs typeface="Trebuchet MS"/>
              </a:rPr>
              <a:t> </a:t>
            </a:r>
            <a:endParaRPr sz="1800">
              <a:latin typeface="Trebuchet MS"/>
              <a:cs typeface="Trebuchet MS"/>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custDataLst>
              <p:tags r:id="rId1"/>
            </p:custDataLst>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noAutofit/>
          </a:bodyPr>
          <a:lstStyle/>
          <a:p>
            <a:endParaRPr/>
          </a:p>
        </p:txBody>
      </p:sp>
      <p:sp>
        <p:nvSpPr>
          <p:cNvPr id="3" name="object 3"/>
          <p:cNvSpPr/>
          <p:nvPr>
            <p:custDataLst>
              <p:tags r:id="rId2"/>
            </p:custDataLst>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noAutofit/>
          </a:bodyPr>
          <a:lstStyle/>
          <a:p>
            <a:endParaRPr/>
          </a:p>
        </p:txBody>
      </p:sp>
      <p:sp>
        <p:nvSpPr>
          <p:cNvPr id="4" name="object 4"/>
          <p:cNvSpPr txBox="1">
            <a:spLocks noGrp="1"/>
          </p:cNvSpPr>
          <p:nvPr>
            <p:ph type="title"/>
            <p:custDataLst>
              <p:tags r:id="rId3"/>
            </p:custDataLst>
          </p:nvPr>
        </p:nvSpPr>
        <p:spPr>
          <a:xfrm>
            <a:off x="1105966" y="1737568"/>
            <a:ext cx="3438525" cy="112082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95" dirty="0">
                <a:solidFill>
                  <a:srgbClr val="020304"/>
                </a:solidFill>
                <a:highlight>
                  <a:srgbClr val="000000">
                    <a:alpha val="0"/>
                  </a:srgbClr>
                </a:highlight>
                <a:latin typeface="Trebuchet MS"/>
                <a:cs typeface="Trebuchet MS"/>
              </a:rPr>
              <a:t>PROJET EMMINENT </a:t>
            </a:r>
            <a:br>
              <a:rPr lang="fr" sz="2400" b="0" i="0" u="none" strike="noStrike" spc="-95" dirty="0">
                <a:solidFill>
                  <a:srgbClr val="020304"/>
                </a:solidFill>
                <a:highlight>
                  <a:srgbClr val="000000">
                    <a:alpha val="0"/>
                  </a:srgbClr>
                </a:highlight>
                <a:latin typeface="Trebuchet MS"/>
                <a:cs typeface="Trebuchet MS"/>
              </a:rPr>
            </a:br>
            <a:r>
              <a:rPr lang="fr" sz="2400" b="0" i="0" u="none" strike="noStrike" spc="-95" dirty="0">
                <a:solidFill>
                  <a:srgbClr val="020304"/>
                </a:solidFill>
                <a:highlight>
                  <a:srgbClr val="000000">
                    <a:alpha val="0"/>
                  </a:srgbClr>
                </a:highlight>
                <a:latin typeface="Trebuchet MS"/>
                <a:cs typeface="Trebuchet MS"/>
              </a:rPr>
              <a:t>Démarrage de votre entreprise</a:t>
            </a:r>
            <a:endParaRPr sz="2400" dirty="0">
              <a:latin typeface="Trebuchet MS"/>
              <a:cs typeface="Trebuchet MS"/>
            </a:endParaRPr>
          </a:p>
        </p:txBody>
      </p:sp>
      <p:sp>
        <p:nvSpPr>
          <p:cNvPr id="5" name="object 5"/>
          <p:cNvSpPr txBox="1">
            <a:spLocks noGrp="1"/>
          </p:cNvSpPr>
          <p:nvPr>
            <p:ph type="body" idx="1"/>
            <p:custDataLst>
              <p:tags r:id="rId4"/>
            </p:custDataLst>
          </p:nvPr>
        </p:nvSpPr>
        <p:spPr>
          <a:xfrm>
            <a:off x="1105966" y="2461468"/>
            <a:ext cx="4056379" cy="4144724"/>
          </a:xfrm>
          <a:prstGeom prst="rect">
            <a:avLst/>
          </a:prstGeom>
        </p:spPr>
        <p:txBody>
          <a:bodyPr vert="horz" wrap="square" lIns="0" tIns="12700" rIns="0" bIns="0" rtlCol="0">
            <a:noAutofit/>
          </a:bodyPr>
          <a:lstStyle/>
          <a:p>
            <a:pPr marL="12700" marR="5080">
              <a:lnSpc>
                <a:spcPct val="100000"/>
              </a:lnSpc>
              <a:spcBef>
                <a:spcPts val="2100"/>
              </a:spcBef>
            </a:pPr>
            <a:endParaRPr lang="pt-PT" sz="1800" spc="-70"/>
          </a:p>
          <a:p>
            <a:pPr marL="12700" marR="5080" rtl="0">
              <a:lnSpc>
                <a:spcPct val="100000"/>
              </a:lnSpc>
              <a:spcBef>
                <a:spcPts val="2100"/>
              </a:spcBef>
            </a:pPr>
            <a:r>
              <a:rPr lang="fr" sz="1800" b="0" i="0" u="none" strike="noStrike" spc="-70">
                <a:highlight>
                  <a:srgbClr val="000000">
                    <a:alpha val="0"/>
                  </a:srgbClr>
                </a:highlight>
                <a:latin typeface="Trebuchet MS"/>
              </a:rPr>
              <a:t>Le projet Eminent joue un rôle important dans le soutien à l'esprit d'entreprise des immigrés, en particulier des femmes, afin de leur permettre de réussir et de développer leurs idées commerciales.</a:t>
            </a:r>
          </a:p>
          <a:p>
            <a:pPr marL="12700" marR="5080" rtl="0">
              <a:lnSpc>
                <a:spcPct val="100000"/>
              </a:lnSpc>
              <a:spcBef>
                <a:spcPts val="2100"/>
              </a:spcBef>
            </a:pPr>
            <a:r>
              <a:rPr lang="fr" sz="1800" b="0" i="0" u="none" strike="noStrike" spc="-70">
                <a:highlight>
                  <a:srgbClr val="000000">
                    <a:alpha val="0"/>
                  </a:srgbClr>
                </a:highlight>
                <a:latin typeface="Trebuchet MS"/>
              </a:rPr>
              <a:t>Il s'agit d'une boîte à outils sur la façon de lancer votre entreprise, avec de nombreux outils et approches sur la façon de faire évoluer et de développer vos idées.</a:t>
            </a:r>
          </a:p>
          <a:p>
            <a:pPr marL="12700" marR="5080" rtl="0">
              <a:lnSpc>
                <a:spcPct val="100000"/>
              </a:lnSpc>
              <a:spcBef>
                <a:spcPts val="2100"/>
              </a:spcBef>
            </a:pPr>
            <a:r>
              <a:rPr lang="fr" sz="1800" b="0" i="0" u="none" strike="noStrike">
                <a:highlight>
                  <a:srgbClr val="000000">
                    <a:alpha val="0"/>
                  </a:srgbClr>
                </a:highlight>
                <a:latin typeface="Trebuchet MS"/>
                <a:hlinkClick r:id="rId13"/>
              </a:rPr>
              <a:t>https://www.eminentproject.eu/step-3/</a:t>
            </a:r>
            <a:r>
              <a:rPr lang="fr" sz="1800" b="0" i="0" u="none" strike="noStrike" spc="-70">
                <a:highlight>
                  <a:srgbClr val="000000">
                    <a:alpha val="0"/>
                  </a:srgbClr>
                </a:highlight>
                <a:latin typeface="Trebuchet MS"/>
              </a:rPr>
              <a:t> </a:t>
            </a:r>
            <a:endParaRPr sz="1800"/>
          </a:p>
        </p:txBody>
      </p:sp>
      <p:sp>
        <p:nvSpPr>
          <p:cNvPr id="6" name="object 6"/>
          <p:cNvSpPr/>
          <p:nvPr>
            <p:custDataLst>
              <p:tags r:id="rId5"/>
            </p:custDataLst>
          </p:nvPr>
        </p:nvSpPr>
        <p:spPr>
          <a:xfrm>
            <a:off x="1118662" y="1090849"/>
            <a:ext cx="2234138"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noAutofit/>
          </a:bodyPr>
          <a:lstStyle/>
          <a:p>
            <a:endParaRPr/>
          </a:p>
        </p:txBody>
      </p:sp>
      <p:sp>
        <p:nvSpPr>
          <p:cNvPr id="7" name="object 7"/>
          <p:cNvSpPr txBox="1"/>
          <p:nvPr>
            <p:custDataLst>
              <p:tags r:id="rId6"/>
            </p:custDataLst>
          </p:nvPr>
        </p:nvSpPr>
        <p:spPr>
          <a:xfrm>
            <a:off x="1359959" y="1133083"/>
            <a:ext cx="2102167"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3</a:t>
            </a:r>
            <a:endParaRPr sz="1800" dirty="0">
              <a:latin typeface="Trebuchet MS"/>
              <a:cs typeface="Trebuchet MS"/>
            </a:endParaRPr>
          </a:p>
        </p:txBody>
      </p:sp>
      <p:sp>
        <p:nvSpPr>
          <p:cNvPr id="8" name="object 8"/>
          <p:cNvSpPr/>
          <p:nvPr>
            <p:custDataLst>
              <p:tags r:id="rId7"/>
            </p:custDataLst>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noAutofit/>
          </a:bodyPr>
          <a:lstStyle/>
          <a:p>
            <a:endParaRPr/>
          </a:p>
        </p:txBody>
      </p:sp>
      <p:sp>
        <p:nvSpPr>
          <p:cNvPr id="10" name="object 10"/>
          <p:cNvSpPr/>
          <p:nvPr>
            <p:custDataLst>
              <p:tags r:id="rId8"/>
            </p:custDataLst>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noAutofit/>
          </a:bodyPr>
          <a:lstStyle/>
          <a:p>
            <a:endParaRPr/>
          </a:p>
        </p:txBody>
      </p:sp>
      <p:pic>
        <p:nvPicPr>
          <p:cNvPr id="12" name="Imagem 11">
            <a:extLst>
              <a:ext uri="{FF2B5EF4-FFF2-40B4-BE49-F238E27FC236}">
                <a16:creationId xmlns:a16="http://schemas.microsoft.com/office/drawing/2014/main" id="{D3FE3564-A411-4494-AD2D-2F1DCFD1DDF3}"/>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1071352" y="6606192"/>
            <a:ext cx="2390775" cy="800100"/>
          </a:xfrm>
          <a:prstGeom prst="rect">
            <a:avLst/>
          </a:prstGeom>
        </p:spPr>
      </p:pic>
      <p:pic>
        <p:nvPicPr>
          <p:cNvPr id="9" name="object 9"/>
          <p:cNvPicPr/>
          <p:nvPr>
            <p:custDataLst>
              <p:tags r:id="rId10"/>
            </p:custDataLst>
          </p:nvPr>
        </p:nvPicPr>
        <p:blipFill>
          <a:blip r:embed="rId15"/>
          <a:stretch>
            <a:fillRect/>
          </a:stretch>
        </p:blipFill>
        <p:spPr>
          <a:xfrm>
            <a:off x="5137340" y="0"/>
            <a:ext cx="4921059" cy="4114368"/>
          </a:xfrm>
          <a:prstGeom prst="rect">
            <a:avLst/>
          </a:prstGeom>
        </p:spPr>
      </p:pic>
      <p:pic>
        <p:nvPicPr>
          <p:cNvPr id="16" name="Imagem 15">
            <a:extLst>
              <a:ext uri="{FF2B5EF4-FFF2-40B4-BE49-F238E27FC236}">
                <a16:creationId xmlns:a16="http://schemas.microsoft.com/office/drawing/2014/main" id="{33BDFA05-04DC-4FD9-9EE7-00996B404153}"/>
              </a:ext>
            </a:extLst>
          </p:cNvPr>
          <p:cNvPicPr>
            <a:picLocks noChangeAspect="1"/>
          </p:cNvPicPr>
          <p:nvPr>
            <p:custDataLst>
              <p:tags r:id="rId11"/>
            </p:custDataLst>
          </p:nvPr>
        </p:nvPicPr>
        <p:blipFill>
          <a:blip r:embed="rId16"/>
          <a:srcRect l="11260" t="29845" r="54420" b="25422"/>
          <a:stretch>
            <a:fillRect/>
          </a:stretch>
        </p:blipFill>
        <p:spPr>
          <a:xfrm>
            <a:off x="5040758" y="3765"/>
            <a:ext cx="5627242" cy="4125781"/>
          </a:xfrm>
          <a:custGeom>
            <a:avLst/>
            <a:gdLst>
              <a:gd name="connsiteX0" fmla="*/ 344478 w 5745104"/>
              <a:gd name="connsiteY0" fmla="*/ 0 h 4212195"/>
              <a:gd name="connsiteX1" fmla="*/ 5400627 w 5745104"/>
              <a:gd name="connsiteY1" fmla="*/ 0 h 4212195"/>
              <a:gd name="connsiteX2" fmla="*/ 5519365 w 5745104"/>
              <a:gd name="connsiteY2" fmla="*/ 246485 h 4212195"/>
              <a:gd name="connsiteX3" fmla="*/ 5745104 w 5745104"/>
              <a:gd name="connsiteY3" fmla="*/ 1364612 h 4212195"/>
              <a:gd name="connsiteX4" fmla="*/ 3451472 w 5745104"/>
              <a:gd name="connsiteY4" fmla="*/ 4178804 h 4212195"/>
              <a:gd name="connsiteX5" fmla="*/ 3232684 w 5745104"/>
              <a:gd name="connsiteY5" fmla="*/ 4212195 h 4212195"/>
              <a:gd name="connsiteX6" fmla="*/ 2512421 w 5745104"/>
              <a:gd name="connsiteY6" fmla="*/ 4212195 h 4212195"/>
              <a:gd name="connsiteX7" fmla="*/ 2293633 w 5745104"/>
              <a:gd name="connsiteY7" fmla="*/ 4178804 h 4212195"/>
              <a:gd name="connsiteX8" fmla="*/ 0 w 5745104"/>
              <a:gd name="connsiteY8" fmla="*/ 1364612 h 4212195"/>
              <a:gd name="connsiteX9" fmla="*/ 225740 w 5745104"/>
              <a:gd name="connsiteY9" fmla="*/ 246485 h 421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104" h="4212195">
                <a:moveTo>
                  <a:pt x="344478" y="0"/>
                </a:moveTo>
                <a:lnTo>
                  <a:pt x="5400627" y="0"/>
                </a:lnTo>
                <a:lnTo>
                  <a:pt x="5519365" y="246485"/>
                </a:lnTo>
                <a:cubicBezTo>
                  <a:pt x="5664724" y="590152"/>
                  <a:pt x="5745104" y="967995"/>
                  <a:pt x="5745104" y="1364612"/>
                </a:cubicBezTo>
                <a:cubicBezTo>
                  <a:pt x="5745104" y="2752771"/>
                  <a:pt x="4760445" y="3910949"/>
                  <a:pt x="3451472" y="4178804"/>
                </a:cubicBezTo>
                <a:lnTo>
                  <a:pt x="3232684" y="4212195"/>
                </a:lnTo>
                <a:lnTo>
                  <a:pt x="2512421" y="4212195"/>
                </a:lnTo>
                <a:lnTo>
                  <a:pt x="2293633" y="4178804"/>
                </a:lnTo>
                <a:cubicBezTo>
                  <a:pt x="984659" y="3910949"/>
                  <a:pt x="0" y="2752771"/>
                  <a:pt x="0" y="1364612"/>
                </a:cubicBezTo>
                <a:cubicBezTo>
                  <a:pt x="0" y="967995"/>
                  <a:pt x="80381" y="590152"/>
                  <a:pt x="225740" y="246485"/>
                </a:cubicBezTo>
                <a:close/>
              </a:path>
            </a:pathLst>
          </a:cu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custDataLst>
              <p:tags r:id="rId1"/>
            </p:custDataLst>
          </p:nvPr>
        </p:nvGrpSpPr>
        <p:grpSpPr>
          <a:xfrm>
            <a:off x="0" y="0"/>
            <a:ext cx="10058400" cy="7772400"/>
            <a:chOff x="0" y="0"/>
            <a:chExt cx="10058400" cy="7772400"/>
          </a:xfrm>
        </p:grpSpPr>
        <p:pic>
          <p:nvPicPr>
            <p:cNvPr id="3" name="object 3"/>
            <p:cNvPicPr/>
            <p:nvPr>
              <p:custDataLst>
                <p:tags r:id="rId10"/>
              </p:custDataLst>
            </p:nvPr>
          </p:nvPicPr>
          <p:blipFill>
            <a:blip r:embed="rId13"/>
            <a:stretch>
              <a:fillRect/>
            </a:stretch>
          </p:blipFill>
          <p:spPr>
            <a:xfrm>
              <a:off x="0" y="0"/>
              <a:ext cx="10058400" cy="1049248"/>
            </a:xfrm>
            <a:prstGeom prst="rect">
              <a:avLst/>
            </a:prstGeom>
          </p:spPr>
        </p:pic>
        <p:pic>
          <p:nvPicPr>
            <p:cNvPr id="4" name="object 4"/>
            <p:cNvPicPr/>
            <p:nvPr>
              <p:custDataLst>
                <p:tags r:id="rId11"/>
              </p:custDataLst>
            </p:nvPr>
          </p:nvPicPr>
          <p:blipFill>
            <a:blip r:embed="rId14"/>
            <a:stretch>
              <a:fillRect/>
            </a:stretch>
          </p:blipFill>
          <p:spPr>
            <a:xfrm>
              <a:off x="0" y="973061"/>
              <a:ext cx="10058400" cy="6799338"/>
            </a:xfrm>
            <a:prstGeom prst="rect">
              <a:avLst/>
            </a:prstGeom>
          </p:spPr>
        </p:pic>
      </p:grpSp>
      <p:sp>
        <p:nvSpPr>
          <p:cNvPr id="5" name="object 5"/>
          <p:cNvSpPr txBox="1">
            <a:spLocks noGrp="1"/>
          </p:cNvSpPr>
          <p:nvPr>
            <p:ph type="title"/>
            <p:custDataLst>
              <p:tags r:id="rId2"/>
            </p:custDataLst>
          </p:nvPr>
        </p:nvSpPr>
        <p:spPr>
          <a:xfrm>
            <a:off x="1174179" y="765435"/>
            <a:ext cx="6214282"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535" dirty="0">
                <a:solidFill>
                  <a:srgbClr val="1D1D1B"/>
                </a:solidFill>
                <a:highlight>
                  <a:srgbClr val="000000">
                    <a:alpha val="0"/>
                  </a:srgbClr>
                </a:highlight>
                <a:latin typeface="Trebuchet MS"/>
                <a:cs typeface="Trebuchet MS"/>
              </a:rPr>
              <a:t>Activités éducatives</a:t>
            </a:r>
            <a:endParaRPr sz="7200" dirty="0">
              <a:latin typeface="Trebuchet MS"/>
              <a:cs typeface="Trebuchet MS"/>
            </a:endParaRPr>
          </a:p>
        </p:txBody>
      </p:sp>
      <p:grpSp>
        <p:nvGrpSpPr>
          <p:cNvPr id="6" name="object 6"/>
          <p:cNvGrpSpPr/>
          <p:nvPr>
            <p:custDataLst>
              <p:tags r:id="rId3"/>
            </p:custDataLst>
          </p:nvPr>
        </p:nvGrpSpPr>
        <p:grpSpPr>
          <a:xfrm>
            <a:off x="267581" y="2700258"/>
            <a:ext cx="5355330" cy="5072454"/>
            <a:chOff x="267581" y="2700258"/>
            <a:chExt cx="5355330" cy="5072454"/>
          </a:xfrm>
        </p:grpSpPr>
        <p:sp>
          <p:nvSpPr>
            <p:cNvPr id="7" name="object 7"/>
            <p:cNvSpPr/>
            <p:nvPr>
              <p:custDataLst>
                <p:tags r:id="rId6"/>
              </p:custDataLst>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noAutofit/>
            </a:bodyPr>
            <a:lstStyle/>
            <a:p>
              <a:endParaRPr/>
            </a:p>
          </p:txBody>
        </p:sp>
        <p:pic>
          <p:nvPicPr>
            <p:cNvPr id="8" name="object 8"/>
            <p:cNvPicPr/>
            <p:nvPr>
              <p:custDataLst>
                <p:tags r:id="rId7"/>
              </p:custDataLst>
            </p:nvPr>
          </p:nvPicPr>
          <p:blipFill>
            <a:blip r:embed="rId15"/>
            <a:stretch>
              <a:fillRect/>
            </a:stretch>
          </p:blipFill>
          <p:spPr>
            <a:xfrm>
              <a:off x="267581" y="2788594"/>
              <a:ext cx="5355330" cy="4983805"/>
            </a:xfrm>
            <a:prstGeom prst="rect">
              <a:avLst/>
            </a:prstGeom>
          </p:spPr>
        </p:pic>
        <p:sp>
          <p:nvSpPr>
            <p:cNvPr id="9" name="object 9"/>
            <p:cNvSpPr/>
            <p:nvPr>
              <p:custDataLst>
                <p:tags r:id="rId8"/>
              </p:custDataLst>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noAutofit/>
            </a:bodyPr>
            <a:lstStyle/>
            <a:p>
              <a:endParaRPr/>
            </a:p>
          </p:txBody>
        </p:sp>
        <p:sp>
          <p:nvSpPr>
            <p:cNvPr id="10" name="object 10"/>
            <p:cNvSpPr/>
            <p:nvPr>
              <p:custDataLst>
                <p:tags r:id="rId9"/>
              </p:custDataLst>
            </p:nvPr>
          </p:nvSpPr>
          <p:spPr>
            <a:xfrm>
              <a:off x="1263082" y="3032960"/>
              <a:ext cx="4098925"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12" name="object 12"/>
          <p:cNvSpPr txBox="1"/>
          <p:nvPr>
            <p:custDataLst>
              <p:tags r:id="rId4"/>
            </p:custDataLst>
          </p:nvPr>
        </p:nvSpPr>
        <p:spPr>
          <a:xfrm>
            <a:off x="7388461" y="7366000"/>
            <a:ext cx="2066925" cy="177800"/>
          </a:xfrm>
          <a:prstGeom prst="rect">
            <a:avLst/>
          </a:prstGeom>
        </p:spPr>
        <p:txBody>
          <a:bodyPr vert="horz" wrap="square" lIns="0" tIns="12700" rIns="0" bIns="0" rtlCol="0">
            <a:noAutofit/>
          </a:bodyPr>
          <a:lstStyle/>
          <a:p>
            <a:pPr marL="12700" rtl="0">
              <a:lnSpc>
                <a:spcPct val="100000"/>
              </a:lnSpc>
              <a:spcBef>
                <a:spcPts val="100"/>
              </a:spcBef>
            </a:pPr>
            <a:r>
              <a:rPr lang="fr" sz="1000" b="0" i="0" u="none" strike="noStrike" spc="-35">
                <a:solidFill>
                  <a:srgbClr val="1D1D1B"/>
                </a:solidFill>
                <a:highlight>
                  <a:srgbClr val="000000">
                    <a:alpha val="0"/>
                  </a:srgbClr>
                </a:highlight>
                <a:latin typeface="Trebuchet MS"/>
                <a:cs typeface="Trebuchet MS"/>
              </a:rPr>
              <a:t>Photo par Jason Goodman sur Unsplash</a:t>
            </a:r>
            <a:endParaRPr sz="1000">
              <a:latin typeface="Trebuchet MS"/>
              <a:cs typeface="Trebuchet MS"/>
            </a:endParaRPr>
          </a:p>
        </p:txBody>
      </p:sp>
      <p:sp>
        <p:nvSpPr>
          <p:cNvPr id="13" name="object 11">
            <a:extLst>
              <a:ext uri="{FF2B5EF4-FFF2-40B4-BE49-F238E27FC236}">
                <a16:creationId xmlns:a16="http://schemas.microsoft.com/office/drawing/2014/main" id="{F2A91E75-D9CC-12BD-1F13-D129CEF80C0B}"/>
              </a:ext>
            </a:extLst>
          </p:cNvPr>
          <p:cNvSpPr txBox="1"/>
          <p:nvPr>
            <p:custDataLst>
              <p:tags r:id="rId5"/>
            </p:custDataLst>
          </p:nvPr>
        </p:nvSpPr>
        <p:spPr>
          <a:xfrm>
            <a:off x="1250379" y="3056879"/>
            <a:ext cx="4098925" cy="1143903"/>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3 </a:t>
            </a:r>
            <a:r>
              <a:rPr lang="fr" sz="2100" b="0" i="0" u="none" strike="noStrike" spc="-45" dirty="0">
                <a:solidFill>
                  <a:srgbClr val="EEEDF3"/>
                </a:solidFill>
                <a:highlight>
                  <a:srgbClr val="000000">
                    <a:alpha val="0"/>
                  </a:srgbClr>
                </a:highlight>
                <a:latin typeface="Trebuchet MS"/>
                <a:cs typeface="Trebuchet MS"/>
              </a:rPr>
              <a:t>Introduction</a:t>
            </a:r>
            <a:endParaRPr sz="2100" dirty="0">
              <a:latin typeface="Trebuchet MS"/>
              <a:cs typeface="Trebuchet MS"/>
            </a:endParaRPr>
          </a:p>
          <a:p>
            <a:pPr marL="12700" marR="5080" rtl="0">
              <a:lnSpc>
                <a:spcPts val="2100"/>
              </a:lnSpc>
              <a:spcBef>
                <a:spcPts val="2100"/>
              </a:spcBef>
            </a:pPr>
            <a:r>
              <a:rPr lang="fr" sz="2100" b="1" i="1" u="none" strike="noStrike" spc="10" dirty="0">
                <a:solidFill>
                  <a:srgbClr val="1D1D1B"/>
                </a:solidFill>
                <a:highlight>
                  <a:srgbClr val="000000">
                    <a:alpha val="0"/>
                  </a:srgbClr>
                </a:highlight>
                <a:latin typeface="Trebuchet MS"/>
                <a:cs typeface="Trebuchet MS"/>
              </a:rPr>
              <a:t>Comment lancer une entreprise de culture urbaine à partir d'un </a:t>
            </a:r>
            <a:r>
              <a:rPr lang="fr-FR" sz="2100" b="1" i="1" u="none" strike="noStrike" spc="10" dirty="0">
                <a:solidFill>
                  <a:srgbClr val="1D1D1B"/>
                </a:solidFill>
                <a:highlight>
                  <a:srgbClr val="000000">
                    <a:alpha val="0"/>
                  </a:srgbClr>
                </a:highlight>
                <a:latin typeface="Trebuchet MS"/>
                <a:cs typeface="Trebuchet MS"/>
              </a:rPr>
              <a:t>smartphone</a:t>
            </a:r>
            <a:r>
              <a:rPr lang="fr" sz="2100" b="1" i="1" u="none" strike="noStrike" spc="10" dirty="0">
                <a:solidFill>
                  <a:srgbClr val="1D1D1B"/>
                </a:solidFill>
                <a:highlight>
                  <a:srgbClr val="000000">
                    <a:alpha val="0"/>
                  </a:srgbClr>
                </a:highlight>
                <a:latin typeface="Trebuchet MS"/>
                <a:cs typeface="Trebuchet MS"/>
              </a:rPr>
              <a:t> ?</a:t>
            </a:r>
            <a:endParaRPr lang="en-US" sz="2100" dirty="0">
              <a:latin typeface="Trebuchet MS"/>
              <a:cs typeface="Trebuchet MS"/>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custDataLst>
              <p:tags r:id="rId1"/>
            </p:custDataLst>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noAutofit/>
          </a:bodyPr>
          <a:lstStyle/>
          <a:p>
            <a:endParaRPr/>
          </a:p>
        </p:txBody>
      </p:sp>
      <p:pic>
        <p:nvPicPr>
          <p:cNvPr id="3" name="object 3"/>
          <p:cNvPicPr/>
          <p:nvPr>
            <p:custDataLst>
              <p:tags r:id="rId2"/>
            </p:custDataLst>
          </p:nvPr>
        </p:nvPicPr>
        <p:blipFill>
          <a:blip r:embed="rId53"/>
          <a:stretch>
            <a:fillRect/>
          </a:stretch>
        </p:blipFill>
        <p:spPr>
          <a:xfrm>
            <a:off x="3926070" y="5181510"/>
            <a:ext cx="72524" cy="155562"/>
          </a:xfrm>
          <a:prstGeom prst="rect">
            <a:avLst/>
          </a:prstGeom>
        </p:spPr>
      </p:pic>
      <p:pic>
        <p:nvPicPr>
          <p:cNvPr id="4" name="object 4"/>
          <p:cNvPicPr/>
          <p:nvPr>
            <p:custDataLst>
              <p:tags r:id="rId3"/>
            </p:custDataLst>
          </p:nvPr>
        </p:nvPicPr>
        <p:blipFill>
          <a:blip r:embed="rId54"/>
          <a:stretch>
            <a:fillRect/>
          </a:stretch>
        </p:blipFill>
        <p:spPr>
          <a:xfrm>
            <a:off x="2765081" y="5196522"/>
            <a:ext cx="74049" cy="155549"/>
          </a:xfrm>
          <a:prstGeom prst="rect">
            <a:avLst/>
          </a:prstGeom>
        </p:spPr>
      </p:pic>
      <p:pic>
        <p:nvPicPr>
          <p:cNvPr id="5" name="object 5"/>
          <p:cNvPicPr/>
          <p:nvPr>
            <p:custDataLst>
              <p:tags r:id="rId4"/>
            </p:custDataLst>
          </p:nvPr>
        </p:nvPicPr>
        <p:blipFill>
          <a:blip r:embed="rId55"/>
          <a:stretch>
            <a:fillRect/>
          </a:stretch>
        </p:blipFill>
        <p:spPr>
          <a:xfrm>
            <a:off x="3355466" y="7692517"/>
            <a:ext cx="119900" cy="79882"/>
          </a:xfrm>
          <a:prstGeom prst="rect">
            <a:avLst/>
          </a:prstGeom>
        </p:spPr>
      </p:pic>
      <p:grpSp>
        <p:nvGrpSpPr>
          <p:cNvPr id="6" name="object 6"/>
          <p:cNvGrpSpPr/>
          <p:nvPr>
            <p:custDataLst>
              <p:tags r:id="rId5"/>
            </p:custDataLst>
          </p:nvPr>
        </p:nvGrpSpPr>
        <p:grpSpPr>
          <a:xfrm>
            <a:off x="525468" y="4468293"/>
            <a:ext cx="3756025" cy="3304540"/>
            <a:chOff x="525468" y="4468293"/>
            <a:chExt cx="3756025" cy="3304540"/>
          </a:xfrm>
        </p:grpSpPr>
        <p:pic>
          <p:nvPicPr>
            <p:cNvPr id="7" name="object 7"/>
            <p:cNvPicPr/>
            <p:nvPr>
              <p:custDataLst>
                <p:tags r:id="rId21"/>
              </p:custDataLst>
            </p:nvPr>
          </p:nvPicPr>
          <p:blipFill>
            <a:blip r:embed="rId56"/>
            <a:stretch>
              <a:fillRect/>
            </a:stretch>
          </p:blipFill>
          <p:spPr>
            <a:xfrm>
              <a:off x="3763734" y="7683969"/>
              <a:ext cx="143027" cy="88430"/>
            </a:xfrm>
            <a:prstGeom prst="rect">
              <a:avLst/>
            </a:prstGeom>
          </p:spPr>
        </p:pic>
        <p:pic>
          <p:nvPicPr>
            <p:cNvPr id="8" name="object 8"/>
            <p:cNvPicPr/>
            <p:nvPr>
              <p:custDataLst>
                <p:tags r:id="rId22"/>
              </p:custDataLst>
            </p:nvPr>
          </p:nvPicPr>
          <p:blipFill>
            <a:blip r:embed="rId57"/>
            <a:stretch>
              <a:fillRect/>
            </a:stretch>
          </p:blipFill>
          <p:spPr>
            <a:xfrm>
              <a:off x="3441661" y="6528854"/>
              <a:ext cx="375411" cy="1184173"/>
            </a:xfrm>
            <a:prstGeom prst="rect">
              <a:avLst/>
            </a:prstGeom>
          </p:spPr>
        </p:pic>
        <p:pic>
          <p:nvPicPr>
            <p:cNvPr id="9" name="object 9"/>
            <p:cNvPicPr/>
            <p:nvPr>
              <p:custDataLst>
                <p:tags r:id="rId23"/>
              </p:custDataLst>
            </p:nvPr>
          </p:nvPicPr>
          <p:blipFill>
            <a:blip r:embed="rId58"/>
            <a:stretch>
              <a:fillRect/>
            </a:stretch>
          </p:blipFill>
          <p:spPr>
            <a:xfrm>
              <a:off x="1253938" y="5307076"/>
              <a:ext cx="2908690" cy="2413101"/>
            </a:xfrm>
            <a:prstGeom prst="rect">
              <a:avLst/>
            </a:prstGeom>
          </p:spPr>
        </p:pic>
        <p:sp>
          <p:nvSpPr>
            <p:cNvPr id="10" name="object 10"/>
            <p:cNvSpPr/>
            <p:nvPr>
              <p:custDataLst>
                <p:tags r:id="rId24"/>
              </p:custDataLst>
            </p:nvPr>
          </p:nvSpPr>
          <p:spPr>
            <a:xfrm>
              <a:off x="2513050" y="4468304"/>
              <a:ext cx="1768475" cy="814705"/>
            </a:xfrm>
            <a:custGeom>
              <a:avLst/>
              <a:gdLst/>
              <a:ahLst/>
              <a:cxnLst/>
              <a:rect l="l" t="t" r="r" b="b"/>
              <a:pathLst>
                <a:path w="1768475" h="814703">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noAutofit/>
            </a:bodyPr>
            <a:lstStyle/>
            <a:p>
              <a:endParaRPr/>
            </a:p>
          </p:txBody>
        </p:sp>
        <p:sp>
          <p:nvSpPr>
            <p:cNvPr id="11" name="object 11"/>
            <p:cNvSpPr/>
            <p:nvPr>
              <p:custDataLst>
                <p:tags r:id="rId25"/>
              </p:custDataLst>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noAutofit/>
            </a:bodyPr>
            <a:lstStyle/>
            <a:p>
              <a:endParaRPr/>
            </a:p>
          </p:txBody>
        </p:sp>
        <p:sp>
          <p:nvSpPr>
            <p:cNvPr id="12" name="object 12"/>
            <p:cNvSpPr/>
            <p:nvPr>
              <p:custDataLst>
                <p:tags r:id="rId26"/>
              </p:custDataLst>
            </p:nvPr>
          </p:nvSpPr>
          <p:spPr>
            <a:xfrm>
              <a:off x="1821572" y="5789047"/>
              <a:ext cx="655320" cy="499109"/>
            </a:xfrm>
            <a:custGeom>
              <a:avLst/>
              <a:gdLst/>
              <a:ahLst/>
              <a:cxnLst/>
              <a:rect l="l" t="t" r="r" b="b"/>
              <a:pathLst>
                <a:path w="655319" h="499109">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noAutofit/>
            </a:bodyPr>
            <a:lstStyle/>
            <a:p>
              <a:endParaRPr/>
            </a:p>
          </p:txBody>
        </p:sp>
        <p:pic>
          <p:nvPicPr>
            <p:cNvPr id="13" name="object 13"/>
            <p:cNvPicPr/>
            <p:nvPr>
              <p:custDataLst>
                <p:tags r:id="rId27"/>
              </p:custDataLst>
            </p:nvPr>
          </p:nvPicPr>
          <p:blipFill>
            <a:blip r:embed="rId59"/>
            <a:stretch>
              <a:fillRect/>
            </a:stretch>
          </p:blipFill>
          <p:spPr>
            <a:xfrm>
              <a:off x="2900921" y="5722098"/>
              <a:ext cx="73475" cy="151003"/>
            </a:xfrm>
            <a:prstGeom prst="rect">
              <a:avLst/>
            </a:prstGeom>
          </p:spPr>
        </p:pic>
        <p:pic>
          <p:nvPicPr>
            <p:cNvPr id="14" name="object 14"/>
            <p:cNvPicPr/>
            <p:nvPr>
              <p:custDataLst>
                <p:tags r:id="rId28"/>
              </p:custDataLst>
            </p:nvPr>
          </p:nvPicPr>
          <p:blipFill>
            <a:blip r:embed="rId60"/>
            <a:stretch>
              <a:fillRect/>
            </a:stretch>
          </p:blipFill>
          <p:spPr>
            <a:xfrm>
              <a:off x="2313692" y="6547345"/>
              <a:ext cx="317722" cy="1201321"/>
            </a:xfrm>
            <a:prstGeom prst="rect">
              <a:avLst/>
            </a:prstGeom>
          </p:spPr>
        </p:pic>
        <p:pic>
          <p:nvPicPr>
            <p:cNvPr id="15" name="object 15"/>
            <p:cNvPicPr/>
            <p:nvPr>
              <p:custDataLst>
                <p:tags r:id="rId29"/>
              </p:custDataLst>
            </p:nvPr>
          </p:nvPicPr>
          <p:blipFill>
            <a:blip r:embed="rId61"/>
            <a:stretch>
              <a:fillRect/>
            </a:stretch>
          </p:blipFill>
          <p:spPr>
            <a:xfrm>
              <a:off x="1958083" y="6531229"/>
              <a:ext cx="552694" cy="1093529"/>
            </a:xfrm>
            <a:prstGeom prst="rect">
              <a:avLst/>
            </a:prstGeom>
          </p:spPr>
        </p:pic>
        <p:pic>
          <p:nvPicPr>
            <p:cNvPr id="16" name="object 16"/>
            <p:cNvPicPr/>
            <p:nvPr>
              <p:custDataLst>
                <p:tags r:id="rId30"/>
              </p:custDataLst>
            </p:nvPr>
          </p:nvPicPr>
          <p:blipFill>
            <a:blip r:embed="rId62"/>
            <a:stretch>
              <a:fillRect/>
            </a:stretch>
          </p:blipFill>
          <p:spPr>
            <a:xfrm>
              <a:off x="1968309" y="7585354"/>
              <a:ext cx="179400" cy="187045"/>
            </a:xfrm>
            <a:prstGeom prst="rect">
              <a:avLst/>
            </a:prstGeom>
          </p:spPr>
        </p:pic>
        <p:sp>
          <p:nvSpPr>
            <p:cNvPr id="17" name="object 17"/>
            <p:cNvSpPr/>
            <p:nvPr>
              <p:custDataLst>
                <p:tags r:id="rId31"/>
              </p:custDataLst>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noAutofit/>
            </a:bodyPr>
            <a:lstStyle/>
            <a:p>
              <a:endParaRPr/>
            </a:p>
          </p:txBody>
        </p:sp>
        <p:pic>
          <p:nvPicPr>
            <p:cNvPr id="18" name="object 18"/>
            <p:cNvPicPr/>
            <p:nvPr>
              <p:custDataLst>
                <p:tags r:id="rId32"/>
              </p:custDataLst>
            </p:nvPr>
          </p:nvPicPr>
          <p:blipFill>
            <a:blip r:embed="rId63"/>
            <a:stretch>
              <a:fillRect/>
            </a:stretch>
          </p:blipFill>
          <p:spPr>
            <a:xfrm>
              <a:off x="1655089" y="6270917"/>
              <a:ext cx="968870" cy="617042"/>
            </a:xfrm>
            <a:prstGeom prst="rect">
              <a:avLst/>
            </a:prstGeom>
          </p:spPr>
        </p:pic>
        <p:pic>
          <p:nvPicPr>
            <p:cNvPr id="19" name="object 19"/>
            <p:cNvPicPr/>
            <p:nvPr>
              <p:custDataLst>
                <p:tags r:id="rId33"/>
              </p:custDataLst>
            </p:nvPr>
          </p:nvPicPr>
          <p:blipFill>
            <a:blip r:embed="rId64"/>
            <a:stretch>
              <a:fillRect/>
            </a:stretch>
          </p:blipFill>
          <p:spPr>
            <a:xfrm>
              <a:off x="2023799" y="5679935"/>
              <a:ext cx="28952" cy="58771"/>
            </a:xfrm>
            <a:prstGeom prst="rect">
              <a:avLst/>
            </a:prstGeom>
          </p:spPr>
        </p:pic>
        <p:pic>
          <p:nvPicPr>
            <p:cNvPr id="20" name="object 20"/>
            <p:cNvPicPr/>
            <p:nvPr>
              <p:custDataLst>
                <p:tags r:id="rId34"/>
              </p:custDataLst>
            </p:nvPr>
          </p:nvPicPr>
          <p:blipFill>
            <a:blip r:embed="rId65"/>
            <a:stretch>
              <a:fillRect/>
            </a:stretch>
          </p:blipFill>
          <p:spPr>
            <a:xfrm>
              <a:off x="3058312" y="5442128"/>
              <a:ext cx="173609" cy="218846"/>
            </a:xfrm>
            <a:prstGeom prst="rect">
              <a:avLst/>
            </a:prstGeom>
          </p:spPr>
        </p:pic>
        <p:pic>
          <p:nvPicPr>
            <p:cNvPr id="21" name="object 21"/>
            <p:cNvPicPr/>
            <p:nvPr>
              <p:custDataLst>
                <p:tags r:id="rId35"/>
              </p:custDataLst>
            </p:nvPr>
          </p:nvPicPr>
          <p:blipFill>
            <a:blip r:embed="rId66"/>
            <a:stretch>
              <a:fillRect/>
            </a:stretch>
          </p:blipFill>
          <p:spPr>
            <a:xfrm>
              <a:off x="2838314" y="5348592"/>
              <a:ext cx="491123" cy="447230"/>
            </a:xfrm>
            <a:prstGeom prst="rect">
              <a:avLst/>
            </a:prstGeom>
          </p:spPr>
        </p:pic>
        <p:sp>
          <p:nvSpPr>
            <p:cNvPr id="22" name="object 22"/>
            <p:cNvSpPr/>
            <p:nvPr>
              <p:custDataLst>
                <p:tags r:id="rId36"/>
              </p:custDataLst>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noAutofit/>
            </a:bodyPr>
            <a:lstStyle/>
            <a:p>
              <a:endParaRPr/>
            </a:p>
          </p:txBody>
        </p:sp>
        <p:sp>
          <p:nvSpPr>
            <p:cNvPr id="23" name="object 23"/>
            <p:cNvSpPr/>
            <p:nvPr>
              <p:custDataLst>
                <p:tags r:id="rId37"/>
              </p:custDataLst>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noAutofit/>
            </a:bodyPr>
            <a:lstStyle/>
            <a:p>
              <a:endParaRPr/>
            </a:p>
          </p:txBody>
        </p:sp>
        <p:sp>
          <p:nvSpPr>
            <p:cNvPr id="24" name="object 24"/>
            <p:cNvSpPr/>
            <p:nvPr>
              <p:custDataLst>
                <p:tags r:id="rId38"/>
              </p:custDataLst>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noAutofit/>
            </a:bodyPr>
            <a:lstStyle/>
            <a:p>
              <a:endParaRPr/>
            </a:p>
          </p:txBody>
        </p:sp>
        <p:pic>
          <p:nvPicPr>
            <p:cNvPr id="25" name="object 25"/>
            <p:cNvPicPr/>
            <p:nvPr>
              <p:custDataLst>
                <p:tags r:id="rId39"/>
              </p:custDataLst>
            </p:nvPr>
          </p:nvPicPr>
          <p:blipFill>
            <a:blip r:embed="rId67"/>
            <a:stretch>
              <a:fillRect/>
            </a:stretch>
          </p:blipFill>
          <p:spPr>
            <a:xfrm>
              <a:off x="2030251" y="5673483"/>
              <a:ext cx="28927" cy="58782"/>
            </a:xfrm>
            <a:prstGeom prst="rect">
              <a:avLst/>
            </a:prstGeom>
          </p:spPr>
        </p:pic>
        <p:sp>
          <p:nvSpPr>
            <p:cNvPr id="26" name="object 26"/>
            <p:cNvSpPr/>
            <p:nvPr>
              <p:custDataLst>
                <p:tags r:id="rId40"/>
              </p:custDataLst>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noAutofit/>
            </a:bodyPr>
            <a:lstStyle/>
            <a:p>
              <a:endParaRPr/>
            </a:p>
          </p:txBody>
        </p:sp>
        <p:pic>
          <p:nvPicPr>
            <p:cNvPr id="27" name="object 27"/>
            <p:cNvPicPr/>
            <p:nvPr>
              <p:custDataLst>
                <p:tags r:id="rId41"/>
              </p:custDataLst>
            </p:nvPr>
          </p:nvPicPr>
          <p:blipFill>
            <a:blip r:embed="rId68"/>
            <a:stretch>
              <a:fillRect/>
            </a:stretch>
          </p:blipFill>
          <p:spPr>
            <a:xfrm>
              <a:off x="2439834" y="5765177"/>
              <a:ext cx="262039" cy="198812"/>
            </a:xfrm>
            <a:prstGeom prst="rect">
              <a:avLst/>
            </a:prstGeom>
          </p:spPr>
        </p:pic>
        <p:pic>
          <p:nvPicPr>
            <p:cNvPr id="28" name="object 28"/>
            <p:cNvPicPr/>
            <p:nvPr>
              <p:custDataLst>
                <p:tags r:id="rId42"/>
              </p:custDataLst>
            </p:nvPr>
          </p:nvPicPr>
          <p:blipFill>
            <a:blip r:embed="rId69"/>
            <a:stretch>
              <a:fillRect/>
            </a:stretch>
          </p:blipFill>
          <p:spPr>
            <a:xfrm>
              <a:off x="970443" y="6044590"/>
              <a:ext cx="477458" cy="596290"/>
            </a:xfrm>
            <a:prstGeom prst="rect">
              <a:avLst/>
            </a:prstGeom>
          </p:spPr>
        </p:pic>
        <p:pic>
          <p:nvPicPr>
            <p:cNvPr id="29" name="object 29"/>
            <p:cNvPicPr/>
            <p:nvPr>
              <p:custDataLst>
                <p:tags r:id="rId43"/>
              </p:custDataLst>
            </p:nvPr>
          </p:nvPicPr>
          <p:blipFill>
            <a:blip r:embed="rId70"/>
            <a:stretch>
              <a:fillRect/>
            </a:stretch>
          </p:blipFill>
          <p:spPr>
            <a:xfrm>
              <a:off x="1639517" y="5565101"/>
              <a:ext cx="655006" cy="845248"/>
            </a:xfrm>
            <a:prstGeom prst="rect">
              <a:avLst/>
            </a:prstGeom>
          </p:spPr>
        </p:pic>
        <p:pic>
          <p:nvPicPr>
            <p:cNvPr id="30" name="object 30"/>
            <p:cNvPicPr/>
            <p:nvPr>
              <p:custDataLst>
                <p:tags r:id="rId44"/>
              </p:custDataLst>
            </p:nvPr>
          </p:nvPicPr>
          <p:blipFill>
            <a:blip r:embed="rId71"/>
            <a:stretch>
              <a:fillRect/>
            </a:stretch>
          </p:blipFill>
          <p:spPr>
            <a:xfrm>
              <a:off x="2170366" y="7712405"/>
              <a:ext cx="99002" cy="59994"/>
            </a:xfrm>
            <a:prstGeom prst="rect">
              <a:avLst/>
            </a:prstGeom>
          </p:spPr>
        </p:pic>
        <p:pic>
          <p:nvPicPr>
            <p:cNvPr id="31" name="object 31"/>
            <p:cNvPicPr/>
            <p:nvPr>
              <p:custDataLst>
                <p:tags r:id="rId45"/>
              </p:custDataLst>
            </p:nvPr>
          </p:nvPicPr>
          <p:blipFill>
            <a:blip r:embed="rId72"/>
            <a:stretch>
              <a:fillRect/>
            </a:stretch>
          </p:blipFill>
          <p:spPr>
            <a:xfrm>
              <a:off x="1331379" y="6652539"/>
              <a:ext cx="805510" cy="1119860"/>
            </a:xfrm>
            <a:prstGeom prst="rect">
              <a:avLst/>
            </a:prstGeom>
          </p:spPr>
        </p:pic>
        <p:pic>
          <p:nvPicPr>
            <p:cNvPr id="32" name="object 32"/>
            <p:cNvPicPr/>
            <p:nvPr>
              <p:custDataLst>
                <p:tags r:id="rId46"/>
              </p:custDataLst>
            </p:nvPr>
          </p:nvPicPr>
          <p:blipFill>
            <a:blip r:embed="rId73"/>
            <a:stretch>
              <a:fillRect/>
            </a:stretch>
          </p:blipFill>
          <p:spPr>
            <a:xfrm>
              <a:off x="525468" y="5926848"/>
              <a:ext cx="1286392" cy="1772546"/>
            </a:xfrm>
            <a:prstGeom prst="rect">
              <a:avLst/>
            </a:prstGeom>
          </p:spPr>
        </p:pic>
        <p:pic>
          <p:nvPicPr>
            <p:cNvPr id="33" name="object 33"/>
            <p:cNvPicPr/>
            <p:nvPr>
              <p:custDataLst>
                <p:tags r:id="rId47"/>
              </p:custDataLst>
            </p:nvPr>
          </p:nvPicPr>
          <p:blipFill>
            <a:blip r:embed="rId74"/>
            <a:stretch>
              <a:fillRect/>
            </a:stretch>
          </p:blipFill>
          <p:spPr>
            <a:xfrm>
              <a:off x="1482420" y="5815990"/>
              <a:ext cx="167128" cy="180909"/>
            </a:xfrm>
            <a:prstGeom prst="rect">
              <a:avLst/>
            </a:prstGeom>
          </p:spPr>
        </p:pic>
        <p:pic>
          <p:nvPicPr>
            <p:cNvPr id="34" name="object 34"/>
            <p:cNvPicPr/>
            <p:nvPr>
              <p:custDataLst>
                <p:tags r:id="rId48"/>
              </p:custDataLst>
            </p:nvPr>
          </p:nvPicPr>
          <p:blipFill>
            <a:blip r:embed="rId75"/>
            <a:stretch>
              <a:fillRect/>
            </a:stretch>
          </p:blipFill>
          <p:spPr>
            <a:xfrm>
              <a:off x="972693" y="6277432"/>
              <a:ext cx="834004" cy="781924"/>
            </a:xfrm>
            <a:prstGeom prst="rect">
              <a:avLst/>
            </a:prstGeom>
          </p:spPr>
        </p:pic>
        <p:pic>
          <p:nvPicPr>
            <p:cNvPr id="35" name="object 35"/>
            <p:cNvPicPr/>
            <p:nvPr>
              <p:custDataLst>
                <p:tags r:id="rId49"/>
              </p:custDataLst>
            </p:nvPr>
          </p:nvPicPr>
          <p:blipFill>
            <a:blip r:embed="rId76"/>
            <a:stretch>
              <a:fillRect/>
            </a:stretch>
          </p:blipFill>
          <p:spPr>
            <a:xfrm>
              <a:off x="1030846" y="6151880"/>
              <a:ext cx="103680" cy="110439"/>
            </a:xfrm>
            <a:prstGeom prst="rect">
              <a:avLst/>
            </a:prstGeom>
          </p:spPr>
        </p:pic>
        <p:pic>
          <p:nvPicPr>
            <p:cNvPr id="36" name="object 36"/>
            <p:cNvPicPr/>
            <p:nvPr>
              <p:custDataLst>
                <p:tags r:id="rId50"/>
              </p:custDataLst>
            </p:nvPr>
          </p:nvPicPr>
          <p:blipFill>
            <a:blip r:embed="rId77"/>
            <a:stretch>
              <a:fillRect/>
            </a:stretch>
          </p:blipFill>
          <p:spPr>
            <a:xfrm>
              <a:off x="834174" y="6166167"/>
              <a:ext cx="1033017" cy="656323"/>
            </a:xfrm>
            <a:prstGeom prst="rect">
              <a:avLst/>
            </a:prstGeom>
          </p:spPr>
        </p:pic>
        <p:pic>
          <p:nvPicPr>
            <p:cNvPr id="37" name="object 37"/>
            <p:cNvPicPr/>
            <p:nvPr>
              <p:custDataLst>
                <p:tags r:id="rId51"/>
              </p:custDataLst>
            </p:nvPr>
          </p:nvPicPr>
          <p:blipFill>
            <a:blip r:embed="rId78"/>
            <a:stretch>
              <a:fillRect/>
            </a:stretch>
          </p:blipFill>
          <p:spPr>
            <a:xfrm>
              <a:off x="965352" y="6151879"/>
              <a:ext cx="901839" cy="669366"/>
            </a:xfrm>
            <a:prstGeom prst="rect">
              <a:avLst/>
            </a:prstGeom>
          </p:spPr>
        </p:pic>
      </p:grpSp>
      <p:pic>
        <p:nvPicPr>
          <p:cNvPr id="38" name="object 38"/>
          <p:cNvPicPr/>
          <p:nvPr>
            <p:custDataLst>
              <p:tags r:id="rId6"/>
            </p:custDataLst>
          </p:nvPr>
        </p:nvPicPr>
        <p:blipFill>
          <a:blip r:embed="rId79"/>
          <a:stretch>
            <a:fillRect/>
          </a:stretch>
        </p:blipFill>
        <p:spPr>
          <a:xfrm>
            <a:off x="4523803" y="7707477"/>
            <a:ext cx="86055" cy="64922"/>
          </a:xfrm>
          <a:prstGeom prst="rect">
            <a:avLst/>
          </a:prstGeom>
        </p:spPr>
      </p:pic>
      <p:grpSp>
        <p:nvGrpSpPr>
          <p:cNvPr id="39" name="object 39"/>
          <p:cNvGrpSpPr/>
          <p:nvPr>
            <p:custDataLst>
              <p:tags r:id="rId7"/>
            </p:custDataLst>
          </p:nvPr>
        </p:nvGrpSpPr>
        <p:grpSpPr>
          <a:xfrm>
            <a:off x="3688359" y="5617413"/>
            <a:ext cx="1572260" cy="2155190"/>
            <a:chOff x="3688359" y="5617413"/>
            <a:chExt cx="1572260" cy="2155190"/>
          </a:xfrm>
        </p:grpSpPr>
        <p:pic>
          <p:nvPicPr>
            <p:cNvPr id="40" name="object 40"/>
            <p:cNvPicPr/>
            <p:nvPr>
              <p:custDataLst>
                <p:tags r:id="rId17"/>
              </p:custDataLst>
            </p:nvPr>
          </p:nvPicPr>
          <p:blipFill>
            <a:blip r:embed="rId80"/>
            <a:stretch>
              <a:fillRect/>
            </a:stretch>
          </p:blipFill>
          <p:spPr>
            <a:xfrm>
              <a:off x="4060431" y="7648321"/>
              <a:ext cx="94208" cy="124079"/>
            </a:xfrm>
            <a:prstGeom prst="rect">
              <a:avLst/>
            </a:prstGeom>
          </p:spPr>
        </p:pic>
        <p:pic>
          <p:nvPicPr>
            <p:cNvPr id="41" name="object 41"/>
            <p:cNvPicPr/>
            <p:nvPr>
              <p:custDataLst>
                <p:tags r:id="rId18"/>
              </p:custDataLst>
            </p:nvPr>
          </p:nvPicPr>
          <p:blipFill>
            <a:blip r:embed="rId81"/>
            <a:stretch>
              <a:fillRect/>
            </a:stretch>
          </p:blipFill>
          <p:spPr>
            <a:xfrm>
              <a:off x="3688359" y="5617413"/>
              <a:ext cx="1265072" cy="2115146"/>
            </a:xfrm>
            <a:prstGeom prst="rect">
              <a:avLst/>
            </a:prstGeom>
          </p:spPr>
        </p:pic>
        <p:pic>
          <p:nvPicPr>
            <p:cNvPr id="42" name="object 42"/>
            <p:cNvPicPr/>
            <p:nvPr>
              <p:custDataLst>
                <p:tags r:id="rId19"/>
              </p:custDataLst>
            </p:nvPr>
          </p:nvPicPr>
          <p:blipFill>
            <a:blip r:embed="rId82"/>
            <a:stretch>
              <a:fillRect/>
            </a:stretch>
          </p:blipFill>
          <p:spPr>
            <a:xfrm>
              <a:off x="4089057" y="6059347"/>
              <a:ext cx="1171524" cy="718134"/>
            </a:xfrm>
            <a:prstGeom prst="rect">
              <a:avLst/>
            </a:prstGeom>
          </p:spPr>
        </p:pic>
        <p:pic>
          <p:nvPicPr>
            <p:cNvPr id="43" name="object 43"/>
            <p:cNvPicPr/>
            <p:nvPr>
              <p:custDataLst>
                <p:tags r:id="rId20"/>
              </p:custDataLst>
            </p:nvPr>
          </p:nvPicPr>
          <p:blipFill>
            <a:blip r:embed="rId83"/>
            <a:stretch>
              <a:fillRect/>
            </a:stretch>
          </p:blipFill>
          <p:spPr>
            <a:xfrm>
              <a:off x="4234388" y="6053328"/>
              <a:ext cx="1026192" cy="722788"/>
            </a:xfrm>
            <a:prstGeom prst="rect">
              <a:avLst/>
            </a:prstGeom>
          </p:spPr>
        </p:pic>
      </p:grpSp>
      <p:grpSp>
        <p:nvGrpSpPr>
          <p:cNvPr id="44" name="object 44"/>
          <p:cNvGrpSpPr/>
          <p:nvPr>
            <p:custDataLst>
              <p:tags r:id="rId8"/>
            </p:custDataLst>
          </p:nvPr>
        </p:nvGrpSpPr>
        <p:grpSpPr>
          <a:xfrm>
            <a:off x="2488306" y="6922210"/>
            <a:ext cx="776605" cy="850265"/>
            <a:chOff x="2488306" y="6922210"/>
            <a:chExt cx="776605" cy="850265"/>
          </a:xfrm>
        </p:grpSpPr>
        <p:pic>
          <p:nvPicPr>
            <p:cNvPr id="45" name="object 45"/>
            <p:cNvPicPr/>
            <p:nvPr>
              <p:custDataLst>
                <p:tags r:id="rId14"/>
              </p:custDataLst>
            </p:nvPr>
          </p:nvPicPr>
          <p:blipFill>
            <a:blip r:embed="rId84"/>
            <a:stretch>
              <a:fillRect/>
            </a:stretch>
          </p:blipFill>
          <p:spPr>
            <a:xfrm>
              <a:off x="2488306" y="6922210"/>
              <a:ext cx="776497" cy="850188"/>
            </a:xfrm>
            <a:prstGeom prst="rect">
              <a:avLst/>
            </a:prstGeom>
          </p:spPr>
        </p:pic>
        <p:sp>
          <p:nvSpPr>
            <p:cNvPr id="46" name="object 46"/>
            <p:cNvSpPr/>
            <p:nvPr>
              <p:custDataLst>
                <p:tags r:id="rId15"/>
              </p:custDataLst>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noAutofit/>
            </a:bodyPr>
            <a:lstStyle/>
            <a:p>
              <a:endParaRPr/>
            </a:p>
          </p:txBody>
        </p:sp>
        <p:pic>
          <p:nvPicPr>
            <p:cNvPr id="47" name="object 47"/>
            <p:cNvPicPr/>
            <p:nvPr>
              <p:custDataLst>
                <p:tags r:id="rId16"/>
              </p:custDataLst>
            </p:nvPr>
          </p:nvPicPr>
          <p:blipFill>
            <a:blip r:embed="rId85"/>
            <a:stretch>
              <a:fillRect/>
            </a:stretch>
          </p:blipFill>
          <p:spPr>
            <a:xfrm>
              <a:off x="2765513" y="7225842"/>
              <a:ext cx="418621" cy="546557"/>
            </a:xfrm>
            <a:prstGeom prst="rect">
              <a:avLst/>
            </a:prstGeom>
          </p:spPr>
        </p:pic>
      </p:grpSp>
      <p:sp>
        <p:nvSpPr>
          <p:cNvPr id="48" name="object 48"/>
          <p:cNvSpPr/>
          <p:nvPr>
            <p:custDataLst>
              <p:tags r:id="rId9"/>
            </p:custDataLst>
          </p:nvPr>
        </p:nvSpPr>
        <p:spPr>
          <a:xfrm>
            <a:off x="5302157" y="947329"/>
            <a:ext cx="4032250" cy="3015071"/>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noAutofit/>
          </a:bodyPr>
          <a:lstStyle/>
          <a:p>
            <a:endParaRPr/>
          </a:p>
        </p:txBody>
      </p:sp>
      <p:sp>
        <p:nvSpPr>
          <p:cNvPr id="49" name="object 49"/>
          <p:cNvSpPr txBox="1"/>
          <p:nvPr>
            <p:custDataLst>
              <p:tags r:id="rId10"/>
            </p:custDataLst>
          </p:nvPr>
        </p:nvSpPr>
        <p:spPr>
          <a:xfrm>
            <a:off x="1219200" y="1645443"/>
            <a:ext cx="3688079" cy="2752035"/>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50">
                <a:solidFill>
                  <a:srgbClr val="1D1D1B"/>
                </a:solidFill>
                <a:highlight>
                  <a:srgbClr val="000000">
                    <a:alpha val="0"/>
                  </a:srgbClr>
                </a:highlight>
                <a:latin typeface="Trebuchet MS"/>
                <a:cs typeface="Trebuchet MS"/>
              </a:rPr>
              <a:t>Définissez votre public cible</a:t>
            </a:r>
            <a:endParaRPr sz="2400">
              <a:latin typeface="Trebuchet MS"/>
              <a:cs typeface="Trebuchet MS"/>
            </a:endParaRPr>
          </a:p>
          <a:p>
            <a:pPr marL="12700" marR="36830" rtl="0">
              <a:lnSpc>
                <a:spcPct val="100000"/>
              </a:lnSpc>
              <a:spcBef>
                <a:spcPts val="1560"/>
              </a:spcBef>
            </a:pPr>
            <a:r>
              <a:rPr lang="fr" sz="1800" b="0" i="0" u="none" strike="noStrike" spc="130">
                <a:solidFill>
                  <a:srgbClr val="1D1D1B"/>
                </a:solidFill>
                <a:highlight>
                  <a:srgbClr val="000000">
                    <a:alpha val="0"/>
                  </a:srgbClr>
                </a:highlight>
                <a:latin typeface="Trebuchet MS"/>
                <a:cs typeface="Trebuchet MS"/>
              </a:rPr>
              <a:t>Quel est le profil de votre public cible ?</a:t>
            </a:r>
          </a:p>
          <a:p>
            <a:pPr marL="12700" marR="36830" rtl="0">
              <a:lnSpc>
                <a:spcPct val="100000"/>
              </a:lnSpc>
              <a:spcBef>
                <a:spcPts val="1560"/>
              </a:spcBef>
            </a:pPr>
            <a:r>
              <a:rPr lang="fr" sz="1800" b="0" i="0" u="none" strike="noStrike" spc="130">
                <a:solidFill>
                  <a:srgbClr val="1D1D1B"/>
                </a:solidFill>
                <a:highlight>
                  <a:srgbClr val="000000">
                    <a:alpha val="0"/>
                  </a:srgbClr>
                </a:highlight>
                <a:latin typeface="Trebuchet MS"/>
                <a:cs typeface="Trebuchet MS"/>
              </a:rPr>
              <a:t>Quels sont leurs ambitions/objectifs ?</a:t>
            </a:r>
          </a:p>
          <a:p>
            <a:pPr marL="12700" marR="36830" rtl="0">
              <a:lnSpc>
                <a:spcPct val="100000"/>
              </a:lnSpc>
              <a:spcBef>
                <a:spcPts val="1560"/>
              </a:spcBef>
            </a:pPr>
            <a:r>
              <a:rPr lang="fr" sz="1800" b="0" i="0" u="none" strike="noStrike" spc="130">
                <a:solidFill>
                  <a:srgbClr val="1D1D1B"/>
                </a:solidFill>
                <a:highlight>
                  <a:srgbClr val="000000">
                    <a:alpha val="0"/>
                  </a:srgbClr>
                </a:highlight>
                <a:latin typeface="Trebuchet MS"/>
                <a:cs typeface="Trebuchet MS"/>
              </a:rPr>
              <a:t>Besoins ou peines ?</a:t>
            </a:r>
            <a:endParaRPr sz="1800">
              <a:latin typeface="Trebuchet MS"/>
              <a:cs typeface="Trebuchet MS"/>
            </a:endParaRPr>
          </a:p>
        </p:txBody>
      </p:sp>
      <p:sp>
        <p:nvSpPr>
          <p:cNvPr id="51" name="object 51"/>
          <p:cNvSpPr txBox="1"/>
          <p:nvPr>
            <p:custDataLst>
              <p:tags r:id="rId11"/>
            </p:custDataLst>
          </p:nvPr>
        </p:nvSpPr>
        <p:spPr>
          <a:xfrm>
            <a:off x="5790902" y="1228501"/>
            <a:ext cx="3181985" cy="2531462"/>
          </a:xfrm>
          <a:prstGeom prst="rect">
            <a:avLst/>
          </a:prstGeom>
        </p:spPr>
        <p:txBody>
          <a:bodyPr vert="horz" wrap="square" lIns="0" tIns="12700" rIns="0" bIns="0" rtlCol="0">
            <a:noAutofit/>
          </a:bodyPr>
          <a:lstStyle/>
          <a:p>
            <a:pPr marL="12700" marR="5080" rtl="0">
              <a:lnSpc>
                <a:spcPct val="100000"/>
              </a:lnSpc>
              <a:spcBef>
                <a:spcPts val="100"/>
              </a:spcBef>
            </a:pPr>
            <a:r>
              <a:rPr lang="fr" sz="1700" b="0" i="0" u="none" strike="noStrike" spc="-70" dirty="0">
                <a:solidFill>
                  <a:srgbClr val="FFFFFF"/>
                </a:solidFill>
                <a:highlight>
                  <a:srgbClr val="000000">
                    <a:alpha val="0"/>
                  </a:srgbClr>
                </a:highlight>
                <a:latin typeface="Trebuchet MS"/>
                <a:cs typeface="Trebuchet MS"/>
              </a:rPr>
              <a:t>Utilisez la carte d'empathie et les outils de remue-méninges pour visualiser ces questions, et réalisez des entretiens pour recueillir des données sur les consommateurs.</a:t>
            </a:r>
          </a:p>
          <a:p>
            <a:pPr marL="12700" marR="5080">
              <a:lnSpc>
                <a:spcPct val="100000"/>
              </a:lnSpc>
              <a:spcBef>
                <a:spcPts val="100"/>
              </a:spcBef>
            </a:pPr>
            <a:endParaRPr lang="pt-PT" sz="1700" spc="-70" dirty="0">
              <a:solidFill>
                <a:srgbClr val="FFFFFF"/>
              </a:solidFill>
              <a:latin typeface="Trebuchet MS"/>
              <a:cs typeface="Trebuchet MS"/>
            </a:endParaRPr>
          </a:p>
          <a:p>
            <a:pPr marL="12700" marR="5080" rtl="0">
              <a:lnSpc>
                <a:spcPct val="100000"/>
              </a:lnSpc>
              <a:spcBef>
                <a:spcPts val="100"/>
              </a:spcBef>
            </a:pPr>
            <a:r>
              <a:rPr lang="fr" sz="1700" b="0" i="0" u="none" strike="noStrike" spc="-70" dirty="0">
                <a:solidFill>
                  <a:srgbClr val="FFFFFF"/>
                </a:solidFill>
                <a:highlight>
                  <a:srgbClr val="000000">
                    <a:alpha val="0"/>
                  </a:srgbClr>
                </a:highlight>
                <a:latin typeface="Trebuchet MS"/>
                <a:cs typeface="Trebuchet MS"/>
              </a:rPr>
              <a:t>Il est important de rassembler le plus de données possible et d'organiser les informations correctement.</a:t>
            </a:r>
            <a:endParaRPr sz="1700" dirty="0">
              <a:latin typeface="Trebuchet MS"/>
              <a:cs typeface="Trebuchet MS"/>
            </a:endParaRPr>
          </a:p>
        </p:txBody>
      </p:sp>
      <p:sp>
        <p:nvSpPr>
          <p:cNvPr id="53" name="object 53"/>
          <p:cNvSpPr/>
          <p:nvPr>
            <p:custDataLst>
              <p:tags r:id="rId12"/>
            </p:custDataLst>
          </p:nvPr>
        </p:nvSpPr>
        <p:spPr>
          <a:xfrm>
            <a:off x="1231902" y="977524"/>
            <a:ext cx="1469972"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noAutofit/>
          </a:bodyPr>
          <a:lstStyle/>
          <a:p>
            <a:endParaRPr/>
          </a:p>
        </p:txBody>
      </p:sp>
      <p:sp>
        <p:nvSpPr>
          <p:cNvPr id="54" name="object 54"/>
          <p:cNvSpPr txBox="1"/>
          <p:nvPr>
            <p:custDataLst>
              <p:tags r:id="rId13"/>
            </p:custDataLst>
          </p:nvPr>
        </p:nvSpPr>
        <p:spPr>
          <a:xfrm>
            <a:off x="1473200" y="1019757"/>
            <a:ext cx="1813560"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a:solidFill>
                  <a:srgbClr val="FFFFFF"/>
                </a:solidFill>
                <a:highlight>
                  <a:srgbClr val="000000">
                    <a:alpha val="0"/>
                  </a:srgbClr>
                </a:highlight>
                <a:latin typeface="Trebuchet MS"/>
                <a:cs typeface="Trebuchet MS"/>
              </a:rPr>
              <a:t>Activité 1</a:t>
            </a:r>
            <a:endParaRPr sz="1800">
              <a:latin typeface="Trebuchet MS"/>
              <a:cs typeface="Trebuchet MS"/>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custDataLst>
              <p:tags r:id="rId1"/>
            </p:custDataLst>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noAutofit/>
          </a:bodyPr>
          <a:lstStyle/>
          <a:p>
            <a:endParaRPr/>
          </a:p>
        </p:txBody>
      </p:sp>
      <p:sp>
        <p:nvSpPr>
          <p:cNvPr id="3" name="object 3"/>
          <p:cNvSpPr/>
          <p:nvPr>
            <p:custDataLst>
              <p:tags r:id="rId2"/>
            </p:custDataLst>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noAutofit/>
          </a:bodyPr>
          <a:lstStyle/>
          <a:p>
            <a:endParaRPr/>
          </a:p>
        </p:txBody>
      </p:sp>
      <p:grpSp>
        <p:nvGrpSpPr>
          <p:cNvPr id="4" name="object 4"/>
          <p:cNvGrpSpPr/>
          <p:nvPr>
            <p:custDataLst>
              <p:tags r:id="rId3"/>
            </p:custDataLst>
          </p:nvPr>
        </p:nvGrpSpPr>
        <p:grpSpPr>
          <a:xfrm>
            <a:off x="0" y="3101108"/>
            <a:ext cx="10058399" cy="4671416"/>
            <a:chOff x="0" y="3101108"/>
            <a:chExt cx="10058399" cy="4671416"/>
          </a:xfrm>
        </p:grpSpPr>
        <p:sp>
          <p:nvSpPr>
            <p:cNvPr id="5" name="object 5"/>
            <p:cNvSpPr/>
            <p:nvPr>
              <p:custDataLst>
                <p:tags r:id="rId6"/>
              </p:custDataLst>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noAutofit/>
            </a:bodyPr>
            <a:lstStyle/>
            <a:p>
              <a:endParaRPr/>
            </a:p>
          </p:txBody>
        </p:sp>
        <p:pic>
          <p:nvPicPr>
            <p:cNvPr id="6" name="object 6"/>
            <p:cNvPicPr/>
            <p:nvPr>
              <p:custDataLst>
                <p:tags r:id="rId7"/>
              </p:custDataLst>
            </p:nvPr>
          </p:nvPicPr>
          <p:blipFill>
            <a:blip r:embed="rId10"/>
            <a:stretch>
              <a:fillRect/>
            </a:stretch>
          </p:blipFill>
          <p:spPr>
            <a:xfrm>
              <a:off x="2860994" y="3140214"/>
              <a:ext cx="7197405" cy="4632185"/>
            </a:xfrm>
            <a:prstGeom prst="rect">
              <a:avLst/>
            </a:prstGeom>
          </p:spPr>
        </p:pic>
        <p:sp>
          <p:nvSpPr>
            <p:cNvPr id="7" name="object 7"/>
            <p:cNvSpPr/>
            <p:nvPr>
              <p:custDataLst>
                <p:tags r:id="rId8"/>
              </p:custDataLst>
            </p:nvPr>
          </p:nvSpPr>
          <p:spPr>
            <a:xfrm>
              <a:off x="1133782" y="3101108"/>
              <a:ext cx="4086215"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custDataLst>
              <p:tags r:id="rId4"/>
            </p:custDataLst>
          </p:nvPr>
        </p:nvSpPr>
        <p:spPr>
          <a:xfrm>
            <a:off x="1044872" y="1163785"/>
            <a:ext cx="6790690" cy="1701800"/>
          </a:xfrm>
          <a:prstGeom prst="rect">
            <a:avLst/>
          </a:prstGeom>
        </p:spPr>
        <p:txBody>
          <a:bodyPr vert="horz" wrap="square" lIns="0" tIns="165100" rIns="0" bIns="0" rtlCol="0">
            <a:noAutofit/>
          </a:bodyPr>
          <a:lstStyle/>
          <a:p>
            <a:pPr marL="12700" marR="5080" rtl="0">
              <a:lnSpc>
                <a:spcPts val="6000"/>
              </a:lnSpc>
              <a:spcBef>
                <a:spcPts val="1300"/>
              </a:spcBef>
            </a:pPr>
            <a:r>
              <a:rPr lang="fr" sz="6000" b="0" i="0" u="none" strike="noStrike" spc="375">
                <a:solidFill>
                  <a:srgbClr val="1D1D1B"/>
                </a:solidFill>
                <a:highlight>
                  <a:srgbClr val="000000">
                    <a:alpha val="0"/>
                  </a:srgbClr>
                </a:highlight>
                <a:latin typeface="Trebuchet MS"/>
                <a:cs typeface="Trebuchet MS"/>
              </a:rPr>
              <a:t>Exercice d'auto-évaluation</a:t>
            </a:r>
            <a:endParaRPr sz="6000">
              <a:latin typeface="Trebuchet MS"/>
              <a:cs typeface="Trebuchet MS"/>
            </a:endParaRPr>
          </a:p>
        </p:txBody>
      </p:sp>
      <p:sp>
        <p:nvSpPr>
          <p:cNvPr id="10" name="object 9">
            <a:extLst>
              <a:ext uri="{FF2B5EF4-FFF2-40B4-BE49-F238E27FC236}">
                <a16:creationId xmlns:a16="http://schemas.microsoft.com/office/drawing/2014/main" id="{3823EF26-2660-20FB-2640-0D3E15D0E308}"/>
              </a:ext>
            </a:extLst>
          </p:cNvPr>
          <p:cNvSpPr txBox="1"/>
          <p:nvPr>
            <p:custDataLst>
              <p:tags r:id="rId5"/>
            </p:custDataLst>
          </p:nvPr>
        </p:nvSpPr>
        <p:spPr>
          <a:xfrm>
            <a:off x="1121072" y="3125030"/>
            <a:ext cx="4098925" cy="1143903"/>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3 </a:t>
            </a:r>
            <a:r>
              <a:rPr lang="fr" sz="2100" b="0" i="0" u="none" strike="noStrike" spc="-45" dirty="0">
                <a:solidFill>
                  <a:srgbClr val="EEEDF3"/>
                </a:solidFill>
                <a:highlight>
                  <a:srgbClr val="000000">
                    <a:alpha val="0"/>
                  </a:srgbClr>
                </a:highlight>
                <a:latin typeface="Trebuchet MS"/>
                <a:cs typeface="Trebuchet MS"/>
              </a:rPr>
              <a:t>Introduction</a:t>
            </a:r>
            <a:endParaRPr sz="2100" dirty="0">
              <a:latin typeface="Trebuchet MS"/>
              <a:cs typeface="Trebuchet MS"/>
            </a:endParaRPr>
          </a:p>
          <a:p>
            <a:pPr marL="12700" marR="5080" rtl="0">
              <a:lnSpc>
                <a:spcPts val="2100"/>
              </a:lnSpc>
              <a:spcBef>
                <a:spcPts val="2100"/>
              </a:spcBef>
            </a:pPr>
            <a:r>
              <a:rPr lang="fr" sz="2100" b="1" i="1" u="none" strike="noStrike" spc="10" dirty="0">
                <a:solidFill>
                  <a:srgbClr val="1D1D1B"/>
                </a:solidFill>
                <a:highlight>
                  <a:srgbClr val="000000">
                    <a:alpha val="0"/>
                  </a:srgbClr>
                </a:highlight>
                <a:latin typeface="Trebuchet MS"/>
                <a:cs typeface="Trebuchet MS"/>
              </a:rPr>
              <a:t>Comment lancer une entreprise de culture urbaine à partir d'un </a:t>
            </a:r>
            <a:r>
              <a:rPr lang="fr-FR" sz="2100" b="1" i="1" u="none" strike="noStrike" spc="10" dirty="0">
                <a:solidFill>
                  <a:srgbClr val="1D1D1B"/>
                </a:solidFill>
                <a:highlight>
                  <a:srgbClr val="000000">
                    <a:alpha val="0"/>
                  </a:srgbClr>
                </a:highlight>
                <a:latin typeface="Trebuchet MS"/>
                <a:cs typeface="Trebuchet MS"/>
              </a:rPr>
              <a:t>smartphone</a:t>
            </a:r>
            <a:r>
              <a:rPr lang="fr" sz="2100" b="1" i="1" u="none" strike="noStrike" spc="10" dirty="0">
                <a:solidFill>
                  <a:srgbClr val="1D1D1B"/>
                </a:solidFill>
                <a:highlight>
                  <a:srgbClr val="000000">
                    <a:alpha val="0"/>
                  </a:srgbClr>
                </a:highlight>
                <a:latin typeface="Trebuchet MS"/>
                <a:cs typeface="Trebuchet MS"/>
              </a:rPr>
              <a:t> ?</a:t>
            </a:r>
            <a:endParaRPr lang="en-US" sz="2100" dirty="0">
              <a:latin typeface="Trebuchet MS"/>
              <a:cs typeface="Trebuchet MS"/>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custDataLst>
              <p:tags r:id="rId1"/>
            </p:custDataLst>
          </p:nvPr>
        </p:nvGrpSpPr>
        <p:grpSpPr>
          <a:xfrm>
            <a:off x="3329690" y="0"/>
            <a:ext cx="6729095" cy="7772400"/>
            <a:chOff x="3329690" y="0"/>
            <a:chExt cx="6729095" cy="7772400"/>
          </a:xfrm>
        </p:grpSpPr>
        <p:sp>
          <p:nvSpPr>
            <p:cNvPr id="3" name="object 3"/>
            <p:cNvSpPr/>
            <p:nvPr>
              <p:custDataLst>
                <p:tags r:id="rId6"/>
              </p:custDataLst>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noAutofit/>
            </a:bodyPr>
            <a:lstStyle/>
            <a:p>
              <a:endParaRPr/>
            </a:p>
          </p:txBody>
        </p:sp>
        <p:pic>
          <p:nvPicPr>
            <p:cNvPr id="4" name="object 4"/>
            <p:cNvPicPr/>
            <p:nvPr>
              <p:custDataLst>
                <p:tags r:id="rId7"/>
              </p:custDataLst>
            </p:nvPr>
          </p:nvPicPr>
          <p:blipFill>
            <a:blip r:embed="rId33"/>
            <a:stretch>
              <a:fillRect/>
            </a:stretch>
          </p:blipFill>
          <p:spPr>
            <a:xfrm>
              <a:off x="7019111" y="5866447"/>
              <a:ext cx="1503172" cy="1424305"/>
            </a:xfrm>
            <a:prstGeom prst="rect">
              <a:avLst/>
            </a:prstGeom>
          </p:spPr>
        </p:pic>
        <p:pic>
          <p:nvPicPr>
            <p:cNvPr id="5" name="object 5"/>
            <p:cNvPicPr/>
            <p:nvPr>
              <p:custDataLst>
                <p:tags r:id="rId8"/>
              </p:custDataLst>
            </p:nvPr>
          </p:nvPicPr>
          <p:blipFill>
            <a:blip r:embed="rId34"/>
            <a:stretch>
              <a:fillRect/>
            </a:stretch>
          </p:blipFill>
          <p:spPr>
            <a:xfrm>
              <a:off x="5785983" y="1130317"/>
              <a:ext cx="3983688" cy="5063960"/>
            </a:xfrm>
            <a:prstGeom prst="rect">
              <a:avLst/>
            </a:prstGeom>
          </p:spPr>
        </p:pic>
        <p:pic>
          <p:nvPicPr>
            <p:cNvPr id="6" name="object 6"/>
            <p:cNvPicPr/>
            <p:nvPr>
              <p:custDataLst>
                <p:tags r:id="rId9"/>
              </p:custDataLst>
            </p:nvPr>
          </p:nvPicPr>
          <p:blipFill>
            <a:blip r:embed="rId35"/>
            <a:stretch>
              <a:fillRect/>
            </a:stretch>
          </p:blipFill>
          <p:spPr>
            <a:xfrm>
              <a:off x="6434785" y="2388247"/>
              <a:ext cx="1273454" cy="1272705"/>
            </a:xfrm>
            <a:prstGeom prst="rect">
              <a:avLst/>
            </a:prstGeom>
          </p:spPr>
        </p:pic>
        <p:sp>
          <p:nvSpPr>
            <p:cNvPr id="7" name="object 7"/>
            <p:cNvSpPr/>
            <p:nvPr>
              <p:custDataLst>
                <p:tags r:id="rId10"/>
              </p:custDataLst>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noAutofit/>
            </a:bodyPr>
            <a:lstStyle/>
            <a:p>
              <a:endParaRPr/>
            </a:p>
          </p:txBody>
        </p:sp>
        <p:pic>
          <p:nvPicPr>
            <p:cNvPr id="8" name="object 8"/>
            <p:cNvPicPr/>
            <p:nvPr>
              <p:custDataLst>
                <p:tags r:id="rId11"/>
              </p:custDataLst>
            </p:nvPr>
          </p:nvPicPr>
          <p:blipFill>
            <a:blip r:embed="rId36"/>
            <a:stretch>
              <a:fillRect/>
            </a:stretch>
          </p:blipFill>
          <p:spPr>
            <a:xfrm>
              <a:off x="7750010" y="1784908"/>
              <a:ext cx="926795" cy="926261"/>
            </a:xfrm>
            <a:prstGeom prst="rect">
              <a:avLst/>
            </a:prstGeom>
          </p:spPr>
        </p:pic>
        <p:pic>
          <p:nvPicPr>
            <p:cNvPr id="9" name="object 9"/>
            <p:cNvPicPr/>
            <p:nvPr>
              <p:custDataLst>
                <p:tags r:id="rId12"/>
              </p:custDataLst>
            </p:nvPr>
          </p:nvPicPr>
          <p:blipFill>
            <a:blip r:embed="rId37"/>
            <a:stretch>
              <a:fillRect/>
            </a:stretch>
          </p:blipFill>
          <p:spPr>
            <a:xfrm>
              <a:off x="8107095" y="2141455"/>
              <a:ext cx="212634" cy="213140"/>
            </a:xfrm>
            <a:prstGeom prst="rect">
              <a:avLst/>
            </a:prstGeom>
          </p:spPr>
        </p:pic>
        <p:sp>
          <p:nvSpPr>
            <p:cNvPr id="10" name="object 10"/>
            <p:cNvSpPr/>
            <p:nvPr>
              <p:custDataLst>
                <p:tags r:id="rId13"/>
              </p:custDataLst>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noAutofit/>
            </a:bodyPr>
            <a:lstStyle/>
            <a:p>
              <a:endParaRPr/>
            </a:p>
          </p:txBody>
        </p:sp>
        <p:pic>
          <p:nvPicPr>
            <p:cNvPr id="11" name="object 11"/>
            <p:cNvPicPr/>
            <p:nvPr>
              <p:custDataLst>
                <p:tags r:id="rId14"/>
              </p:custDataLst>
            </p:nvPr>
          </p:nvPicPr>
          <p:blipFill>
            <a:blip r:embed="rId38"/>
            <a:stretch>
              <a:fillRect/>
            </a:stretch>
          </p:blipFill>
          <p:spPr>
            <a:xfrm>
              <a:off x="9217787" y="2696718"/>
              <a:ext cx="485660" cy="715777"/>
            </a:xfrm>
            <a:prstGeom prst="rect">
              <a:avLst/>
            </a:prstGeom>
          </p:spPr>
        </p:pic>
        <p:pic>
          <p:nvPicPr>
            <p:cNvPr id="12" name="object 12"/>
            <p:cNvPicPr/>
            <p:nvPr>
              <p:custDataLst>
                <p:tags r:id="rId15"/>
              </p:custDataLst>
            </p:nvPr>
          </p:nvPicPr>
          <p:blipFill>
            <a:blip r:embed="rId39"/>
            <a:stretch>
              <a:fillRect/>
            </a:stretch>
          </p:blipFill>
          <p:spPr>
            <a:xfrm>
              <a:off x="8735466" y="2453169"/>
              <a:ext cx="715187" cy="1284505"/>
            </a:xfrm>
            <a:prstGeom prst="rect">
              <a:avLst/>
            </a:prstGeom>
          </p:spPr>
        </p:pic>
        <p:pic>
          <p:nvPicPr>
            <p:cNvPr id="13" name="object 13"/>
            <p:cNvPicPr/>
            <p:nvPr>
              <p:custDataLst>
                <p:tags r:id="rId16"/>
              </p:custDataLst>
            </p:nvPr>
          </p:nvPicPr>
          <p:blipFill>
            <a:blip r:embed="rId40"/>
            <a:stretch>
              <a:fillRect/>
            </a:stretch>
          </p:blipFill>
          <p:spPr>
            <a:xfrm>
              <a:off x="9097954" y="3679469"/>
              <a:ext cx="554769" cy="852190"/>
            </a:xfrm>
            <a:prstGeom prst="rect">
              <a:avLst/>
            </a:prstGeom>
          </p:spPr>
        </p:pic>
        <p:pic>
          <p:nvPicPr>
            <p:cNvPr id="14" name="object 14"/>
            <p:cNvPicPr/>
            <p:nvPr>
              <p:custDataLst>
                <p:tags r:id="rId17"/>
              </p:custDataLst>
            </p:nvPr>
          </p:nvPicPr>
          <p:blipFill>
            <a:blip r:embed="rId41"/>
            <a:stretch>
              <a:fillRect/>
            </a:stretch>
          </p:blipFill>
          <p:spPr>
            <a:xfrm>
              <a:off x="9143859" y="4445330"/>
              <a:ext cx="255554" cy="3327070"/>
            </a:xfrm>
            <a:prstGeom prst="rect">
              <a:avLst/>
            </a:prstGeom>
          </p:spPr>
        </p:pic>
        <p:pic>
          <p:nvPicPr>
            <p:cNvPr id="15" name="object 15"/>
            <p:cNvPicPr/>
            <p:nvPr>
              <p:custDataLst>
                <p:tags r:id="rId18"/>
              </p:custDataLst>
            </p:nvPr>
          </p:nvPicPr>
          <p:blipFill>
            <a:blip r:embed="rId42"/>
            <a:stretch>
              <a:fillRect/>
            </a:stretch>
          </p:blipFill>
          <p:spPr>
            <a:xfrm>
              <a:off x="9511638" y="4449927"/>
              <a:ext cx="546761" cy="3322472"/>
            </a:xfrm>
            <a:prstGeom prst="rect">
              <a:avLst/>
            </a:prstGeom>
          </p:spPr>
        </p:pic>
        <p:pic>
          <p:nvPicPr>
            <p:cNvPr id="16" name="object 16"/>
            <p:cNvPicPr/>
            <p:nvPr>
              <p:custDataLst>
                <p:tags r:id="rId19"/>
              </p:custDataLst>
            </p:nvPr>
          </p:nvPicPr>
          <p:blipFill>
            <a:blip r:embed="rId43"/>
            <a:stretch>
              <a:fillRect/>
            </a:stretch>
          </p:blipFill>
          <p:spPr>
            <a:xfrm>
              <a:off x="9080406" y="2584221"/>
              <a:ext cx="311496" cy="349907"/>
            </a:xfrm>
            <a:prstGeom prst="rect">
              <a:avLst/>
            </a:prstGeom>
          </p:spPr>
        </p:pic>
        <p:pic>
          <p:nvPicPr>
            <p:cNvPr id="17" name="object 17"/>
            <p:cNvPicPr/>
            <p:nvPr>
              <p:custDataLst>
                <p:tags r:id="rId20"/>
              </p:custDataLst>
            </p:nvPr>
          </p:nvPicPr>
          <p:blipFill>
            <a:blip r:embed="rId44"/>
            <a:stretch>
              <a:fillRect/>
            </a:stretch>
          </p:blipFill>
          <p:spPr>
            <a:xfrm>
              <a:off x="9266542" y="2793949"/>
              <a:ext cx="66374" cy="82956"/>
            </a:xfrm>
            <a:prstGeom prst="rect">
              <a:avLst/>
            </a:prstGeom>
          </p:spPr>
        </p:pic>
        <p:pic>
          <p:nvPicPr>
            <p:cNvPr id="18" name="object 18"/>
            <p:cNvPicPr/>
            <p:nvPr>
              <p:custDataLst>
                <p:tags r:id="rId21"/>
              </p:custDataLst>
            </p:nvPr>
          </p:nvPicPr>
          <p:blipFill>
            <a:blip r:embed="rId45"/>
            <a:stretch>
              <a:fillRect/>
            </a:stretch>
          </p:blipFill>
          <p:spPr>
            <a:xfrm>
              <a:off x="8665486" y="2344267"/>
              <a:ext cx="137632" cy="201950"/>
            </a:xfrm>
            <a:prstGeom prst="rect">
              <a:avLst/>
            </a:prstGeom>
          </p:spPr>
        </p:pic>
        <p:pic>
          <p:nvPicPr>
            <p:cNvPr id="19" name="object 19"/>
            <p:cNvPicPr/>
            <p:nvPr>
              <p:custDataLst>
                <p:tags r:id="rId22"/>
              </p:custDataLst>
            </p:nvPr>
          </p:nvPicPr>
          <p:blipFill>
            <a:blip r:embed="rId46"/>
            <a:stretch>
              <a:fillRect/>
            </a:stretch>
          </p:blipFill>
          <p:spPr>
            <a:xfrm>
              <a:off x="8600008" y="3088830"/>
              <a:ext cx="884084" cy="443672"/>
            </a:xfrm>
            <a:prstGeom prst="rect">
              <a:avLst/>
            </a:prstGeom>
          </p:spPr>
        </p:pic>
        <p:pic>
          <p:nvPicPr>
            <p:cNvPr id="20" name="object 20"/>
            <p:cNvPicPr/>
            <p:nvPr>
              <p:custDataLst>
                <p:tags r:id="rId23"/>
              </p:custDataLst>
            </p:nvPr>
          </p:nvPicPr>
          <p:blipFill>
            <a:blip r:embed="rId47"/>
            <a:stretch>
              <a:fillRect/>
            </a:stretch>
          </p:blipFill>
          <p:spPr>
            <a:xfrm>
              <a:off x="9104324" y="5355412"/>
              <a:ext cx="954075" cy="1670634"/>
            </a:xfrm>
            <a:prstGeom prst="rect">
              <a:avLst/>
            </a:prstGeom>
          </p:spPr>
        </p:pic>
        <p:pic>
          <p:nvPicPr>
            <p:cNvPr id="21" name="object 21"/>
            <p:cNvPicPr/>
            <p:nvPr>
              <p:custDataLst>
                <p:tags r:id="rId24"/>
              </p:custDataLst>
            </p:nvPr>
          </p:nvPicPr>
          <p:blipFill>
            <a:blip r:embed="rId48"/>
            <a:stretch>
              <a:fillRect/>
            </a:stretch>
          </p:blipFill>
          <p:spPr>
            <a:xfrm>
              <a:off x="6375234" y="4890617"/>
              <a:ext cx="47231" cy="2881782"/>
            </a:xfrm>
            <a:prstGeom prst="rect">
              <a:avLst/>
            </a:prstGeom>
          </p:spPr>
        </p:pic>
        <p:pic>
          <p:nvPicPr>
            <p:cNvPr id="22" name="object 22"/>
            <p:cNvPicPr/>
            <p:nvPr>
              <p:custDataLst>
                <p:tags r:id="rId25"/>
              </p:custDataLst>
            </p:nvPr>
          </p:nvPicPr>
          <p:blipFill>
            <a:blip r:embed="rId49"/>
            <a:stretch>
              <a:fillRect/>
            </a:stretch>
          </p:blipFill>
          <p:spPr>
            <a:xfrm>
              <a:off x="4399051" y="4890617"/>
              <a:ext cx="1542389" cy="2881782"/>
            </a:xfrm>
            <a:prstGeom prst="rect">
              <a:avLst/>
            </a:prstGeom>
          </p:spPr>
        </p:pic>
        <p:pic>
          <p:nvPicPr>
            <p:cNvPr id="23" name="object 23"/>
            <p:cNvPicPr/>
            <p:nvPr>
              <p:custDataLst>
                <p:tags r:id="rId26"/>
              </p:custDataLst>
            </p:nvPr>
          </p:nvPicPr>
          <p:blipFill>
            <a:blip r:embed="rId50"/>
            <a:stretch>
              <a:fillRect/>
            </a:stretch>
          </p:blipFill>
          <p:spPr>
            <a:xfrm>
              <a:off x="4862804" y="4879416"/>
              <a:ext cx="1556698" cy="2892983"/>
            </a:xfrm>
            <a:prstGeom prst="rect">
              <a:avLst/>
            </a:prstGeom>
          </p:spPr>
        </p:pic>
        <p:pic>
          <p:nvPicPr>
            <p:cNvPr id="24" name="object 24"/>
            <p:cNvPicPr/>
            <p:nvPr>
              <p:custDataLst>
                <p:tags r:id="rId27"/>
              </p:custDataLst>
            </p:nvPr>
          </p:nvPicPr>
          <p:blipFill>
            <a:blip r:embed="rId51"/>
            <a:stretch>
              <a:fillRect/>
            </a:stretch>
          </p:blipFill>
          <p:spPr>
            <a:xfrm>
              <a:off x="5445953" y="5881598"/>
              <a:ext cx="254286" cy="277825"/>
            </a:xfrm>
            <a:prstGeom prst="rect">
              <a:avLst/>
            </a:prstGeom>
          </p:spPr>
        </p:pic>
        <p:pic>
          <p:nvPicPr>
            <p:cNvPr id="25" name="object 25"/>
            <p:cNvPicPr/>
            <p:nvPr>
              <p:custDataLst>
                <p:tags r:id="rId28"/>
              </p:custDataLst>
            </p:nvPr>
          </p:nvPicPr>
          <p:blipFill>
            <a:blip r:embed="rId52"/>
            <a:stretch>
              <a:fillRect/>
            </a:stretch>
          </p:blipFill>
          <p:spPr>
            <a:xfrm>
              <a:off x="5091429" y="4501489"/>
              <a:ext cx="1118108" cy="1874736"/>
            </a:xfrm>
            <a:prstGeom prst="rect">
              <a:avLst/>
            </a:prstGeom>
          </p:spPr>
        </p:pic>
        <p:pic>
          <p:nvPicPr>
            <p:cNvPr id="26" name="object 26"/>
            <p:cNvPicPr/>
            <p:nvPr>
              <p:custDataLst>
                <p:tags r:id="rId29"/>
              </p:custDataLst>
            </p:nvPr>
          </p:nvPicPr>
          <p:blipFill>
            <a:blip r:embed="rId53"/>
            <a:stretch>
              <a:fillRect/>
            </a:stretch>
          </p:blipFill>
          <p:spPr>
            <a:xfrm>
              <a:off x="6543344" y="3966959"/>
              <a:ext cx="376313" cy="131711"/>
            </a:xfrm>
            <a:prstGeom prst="rect">
              <a:avLst/>
            </a:prstGeom>
          </p:spPr>
        </p:pic>
        <p:pic>
          <p:nvPicPr>
            <p:cNvPr id="27" name="object 27"/>
            <p:cNvPicPr/>
            <p:nvPr>
              <p:custDataLst>
                <p:tags r:id="rId30"/>
              </p:custDataLst>
            </p:nvPr>
          </p:nvPicPr>
          <p:blipFill>
            <a:blip r:embed="rId54"/>
            <a:stretch>
              <a:fillRect/>
            </a:stretch>
          </p:blipFill>
          <p:spPr>
            <a:xfrm>
              <a:off x="5580626" y="3757714"/>
              <a:ext cx="365098" cy="542036"/>
            </a:xfrm>
            <a:prstGeom prst="rect">
              <a:avLst/>
            </a:prstGeom>
          </p:spPr>
        </p:pic>
        <p:pic>
          <p:nvPicPr>
            <p:cNvPr id="28" name="object 28"/>
            <p:cNvPicPr/>
            <p:nvPr>
              <p:custDataLst>
                <p:tags r:id="rId31"/>
              </p:custDataLst>
            </p:nvPr>
          </p:nvPicPr>
          <p:blipFill>
            <a:blip r:embed="rId55"/>
            <a:stretch>
              <a:fillRect/>
            </a:stretch>
          </p:blipFill>
          <p:spPr>
            <a:xfrm>
              <a:off x="5238293" y="4033202"/>
              <a:ext cx="1388389" cy="1183796"/>
            </a:xfrm>
            <a:prstGeom prst="rect">
              <a:avLst/>
            </a:prstGeom>
          </p:spPr>
        </p:pic>
      </p:grpSp>
      <p:sp>
        <p:nvSpPr>
          <p:cNvPr id="29" name="object 29"/>
          <p:cNvSpPr txBox="1">
            <a:spLocks noGrp="1"/>
          </p:cNvSpPr>
          <p:nvPr>
            <p:ph type="title"/>
            <p:custDataLst>
              <p:tags r:id="rId2"/>
            </p:custDataLst>
          </p:nvPr>
        </p:nvSpPr>
        <p:spPr>
          <a:xfrm>
            <a:off x="1232383" y="1746200"/>
            <a:ext cx="3314700" cy="751488"/>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50">
                <a:solidFill>
                  <a:srgbClr val="1D1D1B"/>
                </a:solidFill>
                <a:highlight>
                  <a:srgbClr val="000000">
                    <a:alpha val="0"/>
                  </a:srgbClr>
                </a:highlight>
                <a:latin typeface="Trebuchet MS"/>
                <a:cs typeface="Trebuchet MS"/>
              </a:rPr>
              <a:t>Définissez le cœur de votre activité.</a:t>
            </a:r>
            <a:endParaRPr sz="2400">
              <a:latin typeface="Trebuchet MS"/>
              <a:cs typeface="Trebuchet MS"/>
            </a:endParaRPr>
          </a:p>
        </p:txBody>
      </p:sp>
      <p:sp>
        <p:nvSpPr>
          <p:cNvPr id="30" name="object 30"/>
          <p:cNvSpPr txBox="1"/>
          <p:nvPr>
            <p:custDataLst>
              <p:tags r:id="rId3"/>
            </p:custDataLst>
          </p:nvPr>
        </p:nvSpPr>
        <p:spPr>
          <a:xfrm>
            <a:off x="1232382" y="3102557"/>
            <a:ext cx="3734589" cy="3131627"/>
          </a:xfrm>
          <a:prstGeom prst="rect">
            <a:avLst/>
          </a:prstGeom>
        </p:spPr>
        <p:txBody>
          <a:bodyPr vert="horz" wrap="square" lIns="0" tIns="12700" rIns="0" bIns="0" rtlCol="0">
            <a:noAutofit/>
          </a:bodyPr>
          <a:lstStyle/>
          <a:p>
            <a:pPr marL="12700" marR="30480" rtl="0">
              <a:lnSpc>
                <a:spcPct val="100000"/>
              </a:lnSpc>
              <a:spcBef>
                <a:spcPts val="100"/>
              </a:spcBef>
            </a:pPr>
            <a:r>
              <a:rPr lang="fr" sz="1800" b="0" i="0" u="none" strike="noStrike" spc="-70" dirty="0">
                <a:solidFill>
                  <a:srgbClr val="1D1D1B"/>
                </a:solidFill>
                <a:highlight>
                  <a:srgbClr val="000000">
                    <a:alpha val="0"/>
                  </a:srgbClr>
                </a:highlight>
                <a:latin typeface="Trebuchet MS"/>
                <a:cs typeface="Trebuchet MS"/>
              </a:rPr>
              <a:t>Définissez votre message, votre concept, et répondez à ces questions :</a:t>
            </a:r>
          </a:p>
          <a:p>
            <a:pPr marL="12700" marR="30480">
              <a:lnSpc>
                <a:spcPct val="100000"/>
              </a:lnSpc>
              <a:spcBef>
                <a:spcPts val="100"/>
              </a:spcBef>
            </a:pPr>
            <a:endParaRPr lang="pt-PT" sz="1800" spc="-70" dirty="0">
              <a:solidFill>
                <a:srgbClr val="1D1D1B"/>
              </a:solidFill>
              <a:latin typeface="Trebuchet MS"/>
              <a:cs typeface="Trebuchet MS"/>
            </a:endParaRPr>
          </a:p>
          <a:p>
            <a:pPr marL="298450" marR="30480" indent="-285750" rtl="0">
              <a:lnSpc>
                <a:spcPct val="100000"/>
              </a:lnSpc>
              <a:spcBef>
                <a:spcPts val="100"/>
              </a:spcBef>
              <a:buFont typeface="Arial" panose="020B0604020202020204" pitchFamily="34" charset="0"/>
              <a:buChar char="•"/>
            </a:pPr>
            <a:r>
              <a:rPr lang="fr" sz="1800" b="0" i="0" u="none" strike="noStrike" spc="-70" dirty="0">
                <a:solidFill>
                  <a:srgbClr val="1D1D1B"/>
                </a:solidFill>
                <a:highlight>
                  <a:srgbClr val="000000">
                    <a:alpha val="0"/>
                  </a:srgbClr>
                </a:highlight>
                <a:latin typeface="Trebuchet MS"/>
                <a:cs typeface="Trebuchet MS"/>
              </a:rPr>
              <a:t>Quel est le cœur de mon concept/œuvre ?</a:t>
            </a:r>
          </a:p>
          <a:p>
            <a:pPr marL="298450" marR="30480" indent="-285750" rtl="0">
              <a:lnSpc>
                <a:spcPct val="100000"/>
              </a:lnSpc>
              <a:spcBef>
                <a:spcPts val="100"/>
              </a:spcBef>
              <a:buFont typeface="Arial" panose="020B0604020202020204" pitchFamily="34" charset="0"/>
              <a:buChar char="•"/>
            </a:pPr>
            <a:r>
              <a:rPr lang="fr" sz="1800" b="0" i="0" u="none" strike="noStrike" spc="-70" dirty="0">
                <a:solidFill>
                  <a:srgbClr val="1D1D1B"/>
                </a:solidFill>
                <a:highlight>
                  <a:srgbClr val="000000">
                    <a:alpha val="0"/>
                  </a:srgbClr>
                </a:highlight>
                <a:latin typeface="Trebuchet MS"/>
                <a:cs typeface="Trebuchet MS"/>
              </a:rPr>
              <a:t>Comment va-t-il percer le marché ?</a:t>
            </a:r>
          </a:p>
          <a:p>
            <a:pPr marL="298450" marR="30480" indent="-285750" rtl="0">
              <a:lnSpc>
                <a:spcPct val="100000"/>
              </a:lnSpc>
              <a:spcBef>
                <a:spcPts val="100"/>
              </a:spcBef>
              <a:buFont typeface="Arial" panose="020B0604020202020204" pitchFamily="34" charset="0"/>
              <a:buChar char="•"/>
            </a:pPr>
            <a:r>
              <a:rPr lang="fr" sz="1800" b="0" i="0" u="none" strike="noStrike" spc="-70" dirty="0">
                <a:solidFill>
                  <a:srgbClr val="1D1D1B"/>
                </a:solidFill>
                <a:highlight>
                  <a:srgbClr val="000000">
                    <a:alpha val="0"/>
                  </a:srgbClr>
                </a:highlight>
                <a:latin typeface="Trebuchet MS"/>
                <a:cs typeface="Trebuchet MS"/>
              </a:rPr>
              <a:t>Quels produits/services puis-je fabriquer ?</a:t>
            </a:r>
          </a:p>
          <a:p>
            <a:pPr marL="298450" marR="30480" indent="-285750" rtl="0">
              <a:lnSpc>
                <a:spcPct val="100000"/>
              </a:lnSpc>
              <a:spcBef>
                <a:spcPts val="100"/>
              </a:spcBef>
              <a:buFont typeface="Arial" panose="020B0604020202020204" pitchFamily="34" charset="0"/>
              <a:buChar char="•"/>
            </a:pPr>
            <a:r>
              <a:rPr lang="fr" sz="1800" b="0" i="0" u="none" strike="noStrike" spc="-70" dirty="0">
                <a:solidFill>
                  <a:srgbClr val="1D1D1B"/>
                </a:solidFill>
                <a:highlight>
                  <a:srgbClr val="000000">
                    <a:alpha val="0"/>
                  </a:srgbClr>
                </a:highlight>
                <a:latin typeface="Trebuchet MS"/>
                <a:cs typeface="Trebuchet MS"/>
              </a:rPr>
              <a:t>Quelle expérience puis-je apporter aux consommateurs ?</a:t>
            </a:r>
            <a:endParaRPr sz="1800" dirty="0">
              <a:latin typeface="Trebuchet MS"/>
              <a:cs typeface="Trebuchet MS"/>
            </a:endParaRPr>
          </a:p>
          <a:p>
            <a:pPr>
              <a:lnSpc>
                <a:spcPct val="100000"/>
              </a:lnSpc>
              <a:spcBef>
                <a:spcPts val="10"/>
              </a:spcBef>
            </a:pPr>
            <a:endParaRPr sz="1850" dirty="0">
              <a:latin typeface="Trebuchet MS"/>
              <a:cs typeface="Trebuchet MS"/>
            </a:endParaRPr>
          </a:p>
        </p:txBody>
      </p:sp>
      <p:sp>
        <p:nvSpPr>
          <p:cNvPr id="31" name="object 31"/>
          <p:cNvSpPr/>
          <p:nvPr>
            <p:custDataLst>
              <p:tags r:id="rId4"/>
            </p:custDataLst>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32" name="object 32"/>
          <p:cNvSpPr txBox="1"/>
          <p:nvPr>
            <p:custDataLst>
              <p:tags r:id="rId5"/>
            </p:custDataLst>
          </p:nvPr>
        </p:nvSpPr>
        <p:spPr>
          <a:xfrm>
            <a:off x="1486382" y="1167686"/>
            <a:ext cx="1892305"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Auto-évaluation</a:t>
            </a:r>
            <a:endParaRPr sz="1800" dirty="0">
              <a:latin typeface="Trebuchet MS"/>
              <a:cs typeface="Trebuchet MS"/>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custDataLst>
              <p:tags r:id="rId1"/>
            </p:custDataLst>
          </p:nvPr>
        </p:nvGrpSpPr>
        <p:grpSpPr>
          <a:xfrm>
            <a:off x="3329690" y="0"/>
            <a:ext cx="6729095" cy="7772400"/>
            <a:chOff x="3329690" y="0"/>
            <a:chExt cx="6729095" cy="7772400"/>
          </a:xfrm>
        </p:grpSpPr>
        <p:sp>
          <p:nvSpPr>
            <p:cNvPr id="3" name="object 3"/>
            <p:cNvSpPr/>
            <p:nvPr>
              <p:custDataLst>
                <p:tags r:id="rId6"/>
              </p:custDataLst>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noAutofit/>
            </a:bodyPr>
            <a:lstStyle/>
            <a:p>
              <a:endParaRPr/>
            </a:p>
          </p:txBody>
        </p:sp>
        <p:pic>
          <p:nvPicPr>
            <p:cNvPr id="4" name="object 4"/>
            <p:cNvPicPr/>
            <p:nvPr>
              <p:custDataLst>
                <p:tags r:id="rId7"/>
              </p:custDataLst>
            </p:nvPr>
          </p:nvPicPr>
          <p:blipFill>
            <a:blip r:embed="rId34"/>
            <a:stretch>
              <a:fillRect/>
            </a:stretch>
          </p:blipFill>
          <p:spPr>
            <a:xfrm>
              <a:off x="7019111" y="5866447"/>
              <a:ext cx="1503172" cy="1424305"/>
            </a:xfrm>
            <a:prstGeom prst="rect">
              <a:avLst/>
            </a:prstGeom>
          </p:spPr>
        </p:pic>
        <p:pic>
          <p:nvPicPr>
            <p:cNvPr id="5" name="object 5"/>
            <p:cNvPicPr/>
            <p:nvPr>
              <p:custDataLst>
                <p:tags r:id="rId8"/>
              </p:custDataLst>
            </p:nvPr>
          </p:nvPicPr>
          <p:blipFill>
            <a:blip r:embed="rId35"/>
            <a:stretch>
              <a:fillRect/>
            </a:stretch>
          </p:blipFill>
          <p:spPr>
            <a:xfrm>
              <a:off x="5785983" y="1130317"/>
              <a:ext cx="3983688" cy="5063960"/>
            </a:xfrm>
            <a:prstGeom prst="rect">
              <a:avLst/>
            </a:prstGeom>
          </p:spPr>
        </p:pic>
        <p:pic>
          <p:nvPicPr>
            <p:cNvPr id="6" name="object 6"/>
            <p:cNvPicPr/>
            <p:nvPr>
              <p:custDataLst>
                <p:tags r:id="rId9"/>
              </p:custDataLst>
            </p:nvPr>
          </p:nvPicPr>
          <p:blipFill>
            <a:blip r:embed="rId36"/>
            <a:stretch>
              <a:fillRect/>
            </a:stretch>
          </p:blipFill>
          <p:spPr>
            <a:xfrm>
              <a:off x="6434785" y="2388247"/>
              <a:ext cx="1273454" cy="1272705"/>
            </a:xfrm>
            <a:prstGeom prst="rect">
              <a:avLst/>
            </a:prstGeom>
          </p:spPr>
        </p:pic>
        <p:sp>
          <p:nvSpPr>
            <p:cNvPr id="7" name="object 7"/>
            <p:cNvSpPr/>
            <p:nvPr>
              <p:custDataLst>
                <p:tags r:id="rId10"/>
              </p:custDataLst>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noAutofit/>
            </a:bodyPr>
            <a:lstStyle/>
            <a:p>
              <a:endParaRPr/>
            </a:p>
          </p:txBody>
        </p:sp>
        <p:pic>
          <p:nvPicPr>
            <p:cNvPr id="8" name="object 8"/>
            <p:cNvPicPr/>
            <p:nvPr>
              <p:custDataLst>
                <p:tags r:id="rId11"/>
              </p:custDataLst>
            </p:nvPr>
          </p:nvPicPr>
          <p:blipFill>
            <a:blip r:embed="rId37"/>
            <a:stretch>
              <a:fillRect/>
            </a:stretch>
          </p:blipFill>
          <p:spPr>
            <a:xfrm>
              <a:off x="7750010" y="1784908"/>
              <a:ext cx="926795" cy="926261"/>
            </a:xfrm>
            <a:prstGeom prst="rect">
              <a:avLst/>
            </a:prstGeom>
          </p:spPr>
        </p:pic>
        <p:pic>
          <p:nvPicPr>
            <p:cNvPr id="9" name="object 9"/>
            <p:cNvPicPr/>
            <p:nvPr>
              <p:custDataLst>
                <p:tags r:id="rId12"/>
              </p:custDataLst>
            </p:nvPr>
          </p:nvPicPr>
          <p:blipFill>
            <a:blip r:embed="rId38"/>
            <a:stretch>
              <a:fillRect/>
            </a:stretch>
          </p:blipFill>
          <p:spPr>
            <a:xfrm>
              <a:off x="8107095" y="2141455"/>
              <a:ext cx="212634" cy="213140"/>
            </a:xfrm>
            <a:prstGeom prst="rect">
              <a:avLst/>
            </a:prstGeom>
          </p:spPr>
        </p:pic>
        <p:sp>
          <p:nvSpPr>
            <p:cNvPr id="10" name="object 10"/>
            <p:cNvSpPr/>
            <p:nvPr>
              <p:custDataLst>
                <p:tags r:id="rId13"/>
              </p:custDataLst>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noAutofit/>
            </a:bodyPr>
            <a:lstStyle/>
            <a:p>
              <a:endParaRPr/>
            </a:p>
          </p:txBody>
        </p:sp>
        <p:pic>
          <p:nvPicPr>
            <p:cNvPr id="11" name="object 11"/>
            <p:cNvPicPr/>
            <p:nvPr>
              <p:custDataLst>
                <p:tags r:id="rId14"/>
              </p:custDataLst>
            </p:nvPr>
          </p:nvPicPr>
          <p:blipFill>
            <a:blip r:embed="rId39"/>
            <a:stretch>
              <a:fillRect/>
            </a:stretch>
          </p:blipFill>
          <p:spPr>
            <a:xfrm>
              <a:off x="9217787" y="2696718"/>
              <a:ext cx="485660" cy="715777"/>
            </a:xfrm>
            <a:prstGeom prst="rect">
              <a:avLst/>
            </a:prstGeom>
          </p:spPr>
        </p:pic>
        <p:pic>
          <p:nvPicPr>
            <p:cNvPr id="12" name="object 12"/>
            <p:cNvPicPr/>
            <p:nvPr>
              <p:custDataLst>
                <p:tags r:id="rId15"/>
              </p:custDataLst>
            </p:nvPr>
          </p:nvPicPr>
          <p:blipFill>
            <a:blip r:embed="rId40"/>
            <a:stretch>
              <a:fillRect/>
            </a:stretch>
          </p:blipFill>
          <p:spPr>
            <a:xfrm>
              <a:off x="8735466" y="2453169"/>
              <a:ext cx="715187" cy="1284505"/>
            </a:xfrm>
            <a:prstGeom prst="rect">
              <a:avLst/>
            </a:prstGeom>
          </p:spPr>
        </p:pic>
        <p:pic>
          <p:nvPicPr>
            <p:cNvPr id="13" name="object 13"/>
            <p:cNvPicPr/>
            <p:nvPr>
              <p:custDataLst>
                <p:tags r:id="rId16"/>
              </p:custDataLst>
            </p:nvPr>
          </p:nvPicPr>
          <p:blipFill>
            <a:blip r:embed="rId41"/>
            <a:stretch>
              <a:fillRect/>
            </a:stretch>
          </p:blipFill>
          <p:spPr>
            <a:xfrm>
              <a:off x="9097954" y="3679469"/>
              <a:ext cx="554769" cy="852190"/>
            </a:xfrm>
            <a:prstGeom prst="rect">
              <a:avLst/>
            </a:prstGeom>
          </p:spPr>
        </p:pic>
        <p:pic>
          <p:nvPicPr>
            <p:cNvPr id="14" name="object 14"/>
            <p:cNvPicPr/>
            <p:nvPr>
              <p:custDataLst>
                <p:tags r:id="rId17"/>
              </p:custDataLst>
            </p:nvPr>
          </p:nvPicPr>
          <p:blipFill>
            <a:blip r:embed="rId42"/>
            <a:stretch>
              <a:fillRect/>
            </a:stretch>
          </p:blipFill>
          <p:spPr>
            <a:xfrm>
              <a:off x="9143859" y="4445330"/>
              <a:ext cx="255554" cy="3327070"/>
            </a:xfrm>
            <a:prstGeom prst="rect">
              <a:avLst/>
            </a:prstGeom>
          </p:spPr>
        </p:pic>
        <p:pic>
          <p:nvPicPr>
            <p:cNvPr id="15" name="object 15"/>
            <p:cNvPicPr/>
            <p:nvPr>
              <p:custDataLst>
                <p:tags r:id="rId18"/>
              </p:custDataLst>
            </p:nvPr>
          </p:nvPicPr>
          <p:blipFill>
            <a:blip r:embed="rId43"/>
            <a:stretch>
              <a:fillRect/>
            </a:stretch>
          </p:blipFill>
          <p:spPr>
            <a:xfrm>
              <a:off x="9511638" y="4449927"/>
              <a:ext cx="546761" cy="3322472"/>
            </a:xfrm>
            <a:prstGeom prst="rect">
              <a:avLst/>
            </a:prstGeom>
          </p:spPr>
        </p:pic>
        <p:pic>
          <p:nvPicPr>
            <p:cNvPr id="16" name="object 16"/>
            <p:cNvPicPr/>
            <p:nvPr>
              <p:custDataLst>
                <p:tags r:id="rId19"/>
              </p:custDataLst>
            </p:nvPr>
          </p:nvPicPr>
          <p:blipFill>
            <a:blip r:embed="rId44"/>
            <a:stretch>
              <a:fillRect/>
            </a:stretch>
          </p:blipFill>
          <p:spPr>
            <a:xfrm>
              <a:off x="9080406" y="2584221"/>
              <a:ext cx="311496" cy="349907"/>
            </a:xfrm>
            <a:prstGeom prst="rect">
              <a:avLst/>
            </a:prstGeom>
          </p:spPr>
        </p:pic>
        <p:pic>
          <p:nvPicPr>
            <p:cNvPr id="17" name="object 17"/>
            <p:cNvPicPr/>
            <p:nvPr>
              <p:custDataLst>
                <p:tags r:id="rId20"/>
              </p:custDataLst>
            </p:nvPr>
          </p:nvPicPr>
          <p:blipFill>
            <a:blip r:embed="rId45"/>
            <a:stretch>
              <a:fillRect/>
            </a:stretch>
          </p:blipFill>
          <p:spPr>
            <a:xfrm>
              <a:off x="9266542" y="2793949"/>
              <a:ext cx="66374" cy="82956"/>
            </a:xfrm>
            <a:prstGeom prst="rect">
              <a:avLst/>
            </a:prstGeom>
          </p:spPr>
        </p:pic>
        <p:pic>
          <p:nvPicPr>
            <p:cNvPr id="18" name="object 18"/>
            <p:cNvPicPr/>
            <p:nvPr>
              <p:custDataLst>
                <p:tags r:id="rId21"/>
              </p:custDataLst>
            </p:nvPr>
          </p:nvPicPr>
          <p:blipFill>
            <a:blip r:embed="rId46"/>
            <a:stretch>
              <a:fillRect/>
            </a:stretch>
          </p:blipFill>
          <p:spPr>
            <a:xfrm>
              <a:off x="8665486" y="2344267"/>
              <a:ext cx="137632" cy="201950"/>
            </a:xfrm>
            <a:prstGeom prst="rect">
              <a:avLst/>
            </a:prstGeom>
          </p:spPr>
        </p:pic>
        <p:pic>
          <p:nvPicPr>
            <p:cNvPr id="19" name="object 19"/>
            <p:cNvPicPr/>
            <p:nvPr>
              <p:custDataLst>
                <p:tags r:id="rId22"/>
              </p:custDataLst>
            </p:nvPr>
          </p:nvPicPr>
          <p:blipFill>
            <a:blip r:embed="rId47"/>
            <a:stretch>
              <a:fillRect/>
            </a:stretch>
          </p:blipFill>
          <p:spPr>
            <a:xfrm>
              <a:off x="8600008" y="3088830"/>
              <a:ext cx="884084" cy="443672"/>
            </a:xfrm>
            <a:prstGeom prst="rect">
              <a:avLst/>
            </a:prstGeom>
          </p:spPr>
        </p:pic>
        <p:pic>
          <p:nvPicPr>
            <p:cNvPr id="20" name="object 20"/>
            <p:cNvPicPr/>
            <p:nvPr>
              <p:custDataLst>
                <p:tags r:id="rId23"/>
              </p:custDataLst>
            </p:nvPr>
          </p:nvPicPr>
          <p:blipFill>
            <a:blip r:embed="rId48"/>
            <a:stretch>
              <a:fillRect/>
            </a:stretch>
          </p:blipFill>
          <p:spPr>
            <a:xfrm>
              <a:off x="9104324" y="5355412"/>
              <a:ext cx="954075" cy="1670634"/>
            </a:xfrm>
            <a:prstGeom prst="rect">
              <a:avLst/>
            </a:prstGeom>
          </p:spPr>
        </p:pic>
        <p:pic>
          <p:nvPicPr>
            <p:cNvPr id="21" name="object 21"/>
            <p:cNvPicPr/>
            <p:nvPr>
              <p:custDataLst>
                <p:tags r:id="rId24"/>
              </p:custDataLst>
            </p:nvPr>
          </p:nvPicPr>
          <p:blipFill>
            <a:blip r:embed="rId49"/>
            <a:stretch>
              <a:fillRect/>
            </a:stretch>
          </p:blipFill>
          <p:spPr>
            <a:xfrm>
              <a:off x="6375234" y="4890617"/>
              <a:ext cx="47231" cy="2881782"/>
            </a:xfrm>
            <a:prstGeom prst="rect">
              <a:avLst/>
            </a:prstGeom>
          </p:spPr>
        </p:pic>
        <p:pic>
          <p:nvPicPr>
            <p:cNvPr id="22" name="object 22"/>
            <p:cNvPicPr/>
            <p:nvPr>
              <p:custDataLst>
                <p:tags r:id="rId25"/>
              </p:custDataLst>
            </p:nvPr>
          </p:nvPicPr>
          <p:blipFill>
            <a:blip r:embed="rId50"/>
            <a:stretch>
              <a:fillRect/>
            </a:stretch>
          </p:blipFill>
          <p:spPr>
            <a:xfrm>
              <a:off x="4399051" y="4890617"/>
              <a:ext cx="1542389" cy="2881782"/>
            </a:xfrm>
            <a:prstGeom prst="rect">
              <a:avLst/>
            </a:prstGeom>
          </p:spPr>
        </p:pic>
        <p:pic>
          <p:nvPicPr>
            <p:cNvPr id="23" name="object 23"/>
            <p:cNvPicPr/>
            <p:nvPr>
              <p:custDataLst>
                <p:tags r:id="rId26"/>
              </p:custDataLst>
            </p:nvPr>
          </p:nvPicPr>
          <p:blipFill>
            <a:blip r:embed="rId51"/>
            <a:stretch>
              <a:fillRect/>
            </a:stretch>
          </p:blipFill>
          <p:spPr>
            <a:xfrm>
              <a:off x="4862804" y="4879416"/>
              <a:ext cx="1556698" cy="2892983"/>
            </a:xfrm>
            <a:prstGeom prst="rect">
              <a:avLst/>
            </a:prstGeom>
          </p:spPr>
        </p:pic>
        <p:pic>
          <p:nvPicPr>
            <p:cNvPr id="24" name="object 24"/>
            <p:cNvPicPr/>
            <p:nvPr>
              <p:custDataLst>
                <p:tags r:id="rId27"/>
              </p:custDataLst>
            </p:nvPr>
          </p:nvPicPr>
          <p:blipFill>
            <a:blip r:embed="rId52"/>
            <a:stretch>
              <a:fillRect/>
            </a:stretch>
          </p:blipFill>
          <p:spPr>
            <a:xfrm>
              <a:off x="5445953" y="5881598"/>
              <a:ext cx="254286" cy="277825"/>
            </a:xfrm>
            <a:prstGeom prst="rect">
              <a:avLst/>
            </a:prstGeom>
          </p:spPr>
        </p:pic>
        <p:pic>
          <p:nvPicPr>
            <p:cNvPr id="25" name="object 25"/>
            <p:cNvPicPr/>
            <p:nvPr>
              <p:custDataLst>
                <p:tags r:id="rId28"/>
              </p:custDataLst>
            </p:nvPr>
          </p:nvPicPr>
          <p:blipFill>
            <a:blip r:embed="rId53"/>
            <a:stretch>
              <a:fillRect/>
            </a:stretch>
          </p:blipFill>
          <p:spPr>
            <a:xfrm>
              <a:off x="5091429" y="4501489"/>
              <a:ext cx="1118108" cy="1874736"/>
            </a:xfrm>
            <a:prstGeom prst="rect">
              <a:avLst/>
            </a:prstGeom>
          </p:spPr>
        </p:pic>
        <p:pic>
          <p:nvPicPr>
            <p:cNvPr id="26" name="object 26"/>
            <p:cNvPicPr/>
            <p:nvPr>
              <p:custDataLst>
                <p:tags r:id="rId29"/>
              </p:custDataLst>
            </p:nvPr>
          </p:nvPicPr>
          <p:blipFill>
            <a:blip r:embed="rId54"/>
            <a:stretch>
              <a:fillRect/>
            </a:stretch>
          </p:blipFill>
          <p:spPr>
            <a:xfrm>
              <a:off x="6543344" y="3966959"/>
              <a:ext cx="376313" cy="131711"/>
            </a:xfrm>
            <a:prstGeom prst="rect">
              <a:avLst/>
            </a:prstGeom>
          </p:spPr>
        </p:pic>
        <p:pic>
          <p:nvPicPr>
            <p:cNvPr id="27" name="object 27"/>
            <p:cNvPicPr/>
            <p:nvPr>
              <p:custDataLst>
                <p:tags r:id="rId30"/>
              </p:custDataLst>
            </p:nvPr>
          </p:nvPicPr>
          <p:blipFill>
            <a:blip r:embed="rId55"/>
            <a:stretch>
              <a:fillRect/>
            </a:stretch>
          </p:blipFill>
          <p:spPr>
            <a:xfrm>
              <a:off x="5580626" y="3757714"/>
              <a:ext cx="365098" cy="542036"/>
            </a:xfrm>
            <a:prstGeom prst="rect">
              <a:avLst/>
            </a:prstGeom>
          </p:spPr>
        </p:pic>
        <p:pic>
          <p:nvPicPr>
            <p:cNvPr id="28" name="object 28"/>
            <p:cNvPicPr/>
            <p:nvPr>
              <p:custDataLst>
                <p:tags r:id="rId31"/>
              </p:custDataLst>
            </p:nvPr>
          </p:nvPicPr>
          <p:blipFill>
            <a:blip r:embed="rId56"/>
            <a:stretch>
              <a:fillRect/>
            </a:stretch>
          </p:blipFill>
          <p:spPr>
            <a:xfrm>
              <a:off x="5238293" y="4033202"/>
              <a:ext cx="1388389" cy="1183796"/>
            </a:xfrm>
            <a:prstGeom prst="rect">
              <a:avLst/>
            </a:prstGeom>
          </p:spPr>
        </p:pic>
      </p:grpSp>
      <p:sp>
        <p:nvSpPr>
          <p:cNvPr id="29" name="object 29"/>
          <p:cNvSpPr txBox="1">
            <a:spLocks noGrp="1"/>
          </p:cNvSpPr>
          <p:nvPr>
            <p:ph type="title"/>
            <p:custDataLst>
              <p:tags r:id="rId2"/>
            </p:custDataLst>
          </p:nvPr>
        </p:nvSpPr>
        <p:spPr>
          <a:xfrm>
            <a:off x="1232383" y="1746200"/>
            <a:ext cx="3314700" cy="112082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50">
                <a:solidFill>
                  <a:srgbClr val="1D1D1B"/>
                </a:solidFill>
                <a:highlight>
                  <a:srgbClr val="000000">
                    <a:alpha val="0"/>
                  </a:srgbClr>
                </a:highlight>
                <a:latin typeface="Trebuchet MS"/>
                <a:cs typeface="Trebuchet MS"/>
              </a:rPr>
              <a:t>À quoi ressemble votre client cible ?</a:t>
            </a:r>
            <a:endParaRPr sz="2400">
              <a:latin typeface="Trebuchet MS"/>
              <a:cs typeface="Trebuchet MS"/>
            </a:endParaRPr>
          </a:p>
        </p:txBody>
      </p:sp>
      <p:sp>
        <p:nvSpPr>
          <p:cNvPr id="30" name="object 30"/>
          <p:cNvSpPr txBox="1"/>
          <p:nvPr>
            <p:custDataLst>
              <p:tags r:id="rId3"/>
            </p:custDataLst>
          </p:nvPr>
        </p:nvSpPr>
        <p:spPr>
          <a:xfrm>
            <a:off x="1232383" y="3102557"/>
            <a:ext cx="3621404" cy="2854628"/>
          </a:xfrm>
          <a:prstGeom prst="rect">
            <a:avLst/>
          </a:prstGeom>
        </p:spPr>
        <p:txBody>
          <a:bodyPr vert="horz" wrap="square" lIns="0" tIns="12700" rIns="0" bIns="0" rtlCol="0">
            <a:noAutofit/>
          </a:bodyPr>
          <a:lstStyle/>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Établissez un consommateur/client moyen de votre travail.</a:t>
            </a:r>
          </a:p>
          <a:p>
            <a:pPr marL="12700" marR="30480">
              <a:lnSpc>
                <a:spcPct val="100000"/>
              </a:lnSpc>
              <a:spcBef>
                <a:spcPts val="100"/>
              </a:spcBef>
            </a:pPr>
            <a:endParaRPr lang="pt-PT" sz="1800" spc="-70">
              <a:solidFill>
                <a:srgbClr val="1D1D1B"/>
              </a:solidFill>
              <a:latin typeface="Trebuchet MS"/>
              <a:cs typeface="Trebuchet MS"/>
            </a:endParaRPr>
          </a:p>
          <a:p>
            <a:pPr marL="298450" marR="30480" indent="-285750" rtl="0">
              <a:lnSpc>
                <a:spcPct val="100000"/>
              </a:lnSpc>
              <a:spcBef>
                <a:spcPts val="100"/>
              </a:spcBef>
              <a:buFont typeface="Arial" panose="020B0604020202020204" pitchFamily="34" charset="0"/>
              <a:buChar char="•"/>
            </a:pPr>
            <a:r>
              <a:rPr lang="fr" sz="1800" b="0" i="0" u="none" strike="noStrike" spc="-70">
                <a:solidFill>
                  <a:srgbClr val="1D1D1B"/>
                </a:solidFill>
                <a:highlight>
                  <a:srgbClr val="000000">
                    <a:alpha val="0"/>
                  </a:srgbClr>
                </a:highlight>
                <a:latin typeface="Trebuchet MS"/>
                <a:cs typeface="Trebuchet MS"/>
              </a:rPr>
              <a:t>À quoi ressemble-t-il/elle ?</a:t>
            </a:r>
          </a:p>
          <a:p>
            <a:pPr marL="298450" marR="30480" indent="-285750" rtl="0">
              <a:lnSpc>
                <a:spcPct val="100000"/>
              </a:lnSpc>
              <a:spcBef>
                <a:spcPts val="100"/>
              </a:spcBef>
              <a:buFont typeface="Arial" panose="020B0604020202020204" pitchFamily="34" charset="0"/>
              <a:buChar char="•"/>
            </a:pPr>
            <a:r>
              <a:rPr lang="fr" sz="1800" b="0" i="0" u="none" strike="noStrike" spc="-70">
                <a:solidFill>
                  <a:srgbClr val="1D1D1B"/>
                </a:solidFill>
                <a:highlight>
                  <a:srgbClr val="000000">
                    <a:alpha val="0"/>
                  </a:srgbClr>
                </a:highlight>
                <a:latin typeface="Trebuchet MS"/>
                <a:cs typeface="Trebuchet MS"/>
              </a:rPr>
              <a:t>Quels sont leurs objectifs ?</a:t>
            </a:r>
          </a:p>
          <a:p>
            <a:pPr marL="298450" marR="30480" indent="-285750" rtl="0">
              <a:lnSpc>
                <a:spcPct val="100000"/>
              </a:lnSpc>
              <a:spcBef>
                <a:spcPts val="100"/>
              </a:spcBef>
              <a:buFont typeface="Arial" panose="020B0604020202020204" pitchFamily="34" charset="0"/>
              <a:buChar char="•"/>
            </a:pPr>
            <a:r>
              <a:rPr lang="fr" sz="1800" b="0" i="0" u="none" strike="noStrike" spc="-70">
                <a:solidFill>
                  <a:srgbClr val="1D1D1B"/>
                </a:solidFill>
                <a:highlight>
                  <a:srgbClr val="000000">
                    <a:alpha val="0"/>
                  </a:srgbClr>
                </a:highlight>
                <a:latin typeface="Trebuchet MS"/>
                <a:cs typeface="Trebuchet MS"/>
              </a:rPr>
              <a:t>Quels sont leurs besoins ?</a:t>
            </a:r>
          </a:p>
          <a:p>
            <a:pPr marL="298450" marR="30480" indent="-285750" rtl="0">
              <a:lnSpc>
                <a:spcPct val="100000"/>
              </a:lnSpc>
              <a:spcBef>
                <a:spcPts val="100"/>
              </a:spcBef>
              <a:buFont typeface="Arial" panose="020B0604020202020204" pitchFamily="34" charset="0"/>
              <a:buChar char="•"/>
            </a:pPr>
            <a:r>
              <a:rPr lang="fr" sz="1800" b="0" i="0" u="none" strike="noStrike" spc="-70">
                <a:solidFill>
                  <a:srgbClr val="1D1D1B"/>
                </a:solidFill>
                <a:highlight>
                  <a:srgbClr val="000000">
                    <a:alpha val="0"/>
                  </a:srgbClr>
                </a:highlight>
                <a:latin typeface="Trebuchet MS"/>
                <a:cs typeface="Trebuchet MS"/>
              </a:rPr>
              <a:t>À quoi ressemble leur vie quotidienne ? Comment peuvent-ils intégrer votre travail dans leur routine ?</a:t>
            </a:r>
            <a:endParaRPr sz="1800">
              <a:latin typeface="Trebuchet MS"/>
              <a:cs typeface="Trebuchet MS"/>
            </a:endParaRPr>
          </a:p>
          <a:p>
            <a:pPr>
              <a:lnSpc>
                <a:spcPct val="100000"/>
              </a:lnSpc>
              <a:spcBef>
                <a:spcPts val="10"/>
              </a:spcBef>
            </a:pPr>
            <a:endParaRPr sz="1850">
              <a:latin typeface="Trebuchet MS"/>
              <a:cs typeface="Trebuchet MS"/>
            </a:endParaRPr>
          </a:p>
        </p:txBody>
      </p:sp>
      <p:sp>
        <p:nvSpPr>
          <p:cNvPr id="31" name="object 31"/>
          <p:cNvSpPr/>
          <p:nvPr>
            <p:custDataLst>
              <p:tags r:id="rId4"/>
            </p:custDataLst>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32" name="object 32"/>
          <p:cNvSpPr txBox="1"/>
          <p:nvPr>
            <p:custDataLst>
              <p:tags r:id="rId5"/>
            </p:custDataLst>
          </p:nvPr>
        </p:nvSpPr>
        <p:spPr>
          <a:xfrm>
            <a:off x="1486382" y="1167686"/>
            <a:ext cx="1843307"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Auto-évaluation</a:t>
            </a:r>
            <a:endParaRPr sz="1800" dirty="0">
              <a:latin typeface="Trebuchet MS"/>
              <a:cs typeface="Trebuchet MS"/>
            </a:endParaRPr>
          </a:p>
        </p:txBody>
      </p:sp>
    </p:spTree>
    <p:extLst>
      <p:ext uri="{BB962C8B-B14F-4D97-AF65-F5344CB8AC3E}">
        <p14:creationId xmlns:p14="http://schemas.microsoft.com/office/powerpoint/2010/main" val="3494925990"/>
      </p:ext>
    </p:extLst>
  </p:cSld>
  <p:clrMapOvr>
    <a:masterClrMapping/>
  </p:clrMapOvr>
  <p:transition/>
  <p:extLst>
    <p:ext uri="{6950BFC3-D8DA-4A85-94F7-54DA5524770B}">
      <p188:commentRel xmlns:p188="http://schemas.microsoft.com/office/powerpoint/2018/8/main" r:id="rId3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custDataLst>
              <p:tags r:id="rId1"/>
            </p:custDataLst>
          </p:nvPr>
        </p:nvSpPr>
        <p:spPr>
          <a:xfrm>
            <a:off x="3429000" y="2772697"/>
            <a:ext cx="3276600" cy="3043554"/>
          </a:xfrm>
          <a:prstGeom prst="rect">
            <a:avLst/>
          </a:prstGeom>
        </p:spPr>
        <p:txBody>
          <a:bodyPr vert="horz" wrap="square" lIns="0" tIns="12700" rIns="0" bIns="0" rtlCol="0">
            <a:noAutofit/>
          </a:bodyPr>
          <a:lstStyle/>
          <a:p>
            <a:pPr marL="49530" marR="5080" algn="ctr" rtl="0">
              <a:lnSpc>
                <a:spcPct val="100000"/>
              </a:lnSpc>
              <a:spcBef>
                <a:spcPts val="100"/>
              </a:spcBef>
            </a:pPr>
            <a:r>
              <a:rPr lang="fr" sz="6600" b="1" i="0" u="none" strike="noStrike" spc="370" dirty="0">
                <a:highlight>
                  <a:srgbClr val="000000">
                    <a:alpha val="0"/>
                  </a:srgbClr>
                </a:highlight>
                <a:latin typeface="Arial"/>
              </a:rPr>
              <a:t>Merci !</a:t>
            </a:r>
          </a:p>
          <a:p>
            <a:pPr marL="36830" algn="ctr" rtl="0">
              <a:lnSpc>
                <a:spcPct val="100000"/>
              </a:lnSpc>
            </a:pPr>
            <a:r>
              <a:rPr lang="fr" sz="6600" b="1" i="0" u="none" strike="noStrike" spc="130" dirty="0">
                <a:highlight>
                  <a:srgbClr val="000000">
                    <a:alpha val="0"/>
                  </a:srgbClr>
                </a:highlight>
                <a:latin typeface="Arial"/>
              </a:rPr>
              <a:t>:)</a:t>
            </a:r>
          </a:p>
        </p:txBody>
      </p:sp>
    </p:spTree>
    <p:extLst>
      <p:ext uri="{BB962C8B-B14F-4D97-AF65-F5344CB8AC3E}">
        <p14:creationId xmlns:p14="http://schemas.microsoft.com/office/powerpoint/2010/main" val="374520484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custDataLst>
              <p:tags r:id="rId1"/>
            </p:custDataLst>
          </p:nvPr>
        </p:nvSpPr>
        <p:spPr>
          <a:xfrm>
            <a:off x="5265801" y="879090"/>
            <a:ext cx="4281170" cy="1214120"/>
          </a:xfrm>
          <a:prstGeom prst="rect">
            <a:avLst/>
          </a:prstGeom>
        </p:spPr>
        <p:txBody>
          <a:bodyPr vert="horz" wrap="square" lIns="0" tIns="12700" rIns="0" bIns="0" rtlCol="0">
            <a:noAutofit/>
          </a:bodyPr>
          <a:lstStyle/>
          <a:p>
            <a:pPr marR="5080" algn="r" rtl="0">
              <a:lnSpc>
                <a:spcPct val="100000"/>
              </a:lnSpc>
              <a:spcBef>
                <a:spcPts val="100"/>
              </a:spcBef>
            </a:pPr>
            <a:r>
              <a:rPr lang="fr" sz="1800" b="0" i="0" u="none" strike="noStrike" spc="-85" dirty="0">
                <a:solidFill>
                  <a:srgbClr val="1D1D1B"/>
                </a:solidFill>
                <a:highlight>
                  <a:srgbClr val="000000">
                    <a:alpha val="0"/>
                  </a:srgbClr>
                </a:highlight>
                <a:latin typeface="Trebuchet MS"/>
                <a:cs typeface="Trebuchet MS"/>
                <a:hlinkClick r:id="rId37"/>
              </a:rPr>
              <a:t>https://</a:t>
            </a:r>
            <a:r>
              <a:rPr lang="fr" sz="1800" b="0" i="0" u="none" strike="noStrike" spc="-85" dirty="0" err="1">
                <a:solidFill>
                  <a:srgbClr val="1D1D1B"/>
                </a:solidFill>
                <a:highlight>
                  <a:srgbClr val="000000">
                    <a:alpha val="0"/>
                  </a:srgbClr>
                </a:highlight>
                <a:latin typeface="Trebuchet MS"/>
                <a:cs typeface="Trebuchet MS"/>
                <a:hlinkClick r:id="rId37"/>
              </a:rPr>
              <a:t>www.street-culture.eu</a:t>
            </a:r>
            <a:endParaRPr sz="1800" dirty="0">
              <a:latin typeface="Trebuchet MS"/>
              <a:cs typeface="Trebuchet MS"/>
            </a:endParaRPr>
          </a:p>
          <a:p>
            <a:pPr marR="5080" algn="r" rtl="0">
              <a:lnSpc>
                <a:spcPct val="100000"/>
              </a:lnSpc>
              <a:spcBef>
                <a:spcPts val="1440"/>
              </a:spcBef>
            </a:pPr>
            <a:r>
              <a:rPr lang="fr" sz="1800" b="0" i="0" u="none" strike="noStrike" spc="-55" dirty="0">
                <a:solidFill>
                  <a:srgbClr val="1D1D1B"/>
                </a:solidFill>
                <a:highlight>
                  <a:srgbClr val="000000">
                    <a:alpha val="0"/>
                  </a:srgbClr>
                </a:highlight>
                <a:latin typeface="Trebuchet MS"/>
                <a:cs typeface="Trebuchet MS"/>
                <a:hlinkClick r:id="rId38"/>
              </a:rPr>
              <a:t>www.facebook.com/streetcultureforregions</a:t>
            </a:r>
            <a:endParaRPr sz="1800" dirty="0">
              <a:latin typeface="Trebuchet MS"/>
              <a:cs typeface="Trebuchet MS"/>
            </a:endParaRPr>
          </a:p>
          <a:p>
            <a:pPr marR="5080" algn="r" rtl="0">
              <a:lnSpc>
                <a:spcPct val="100000"/>
              </a:lnSpc>
              <a:spcBef>
                <a:spcPts val="1440"/>
              </a:spcBef>
            </a:pPr>
            <a:r>
              <a:rPr lang="fr" sz="1800" b="0" i="0" u="none" strike="noStrike" spc="-55" dirty="0">
                <a:solidFill>
                  <a:srgbClr val="1D1D1B"/>
                </a:solidFill>
                <a:highlight>
                  <a:srgbClr val="000000">
                    <a:alpha val="0"/>
                  </a:srgbClr>
                </a:highlight>
                <a:latin typeface="Trebuchet MS"/>
                <a:cs typeface="Trebuchet MS"/>
              </a:rPr>
              <a:t>@</a:t>
            </a:r>
            <a:r>
              <a:rPr lang="fr" sz="1800" b="0" i="0" u="none" strike="noStrike" spc="-55" dirty="0" err="1">
                <a:solidFill>
                  <a:srgbClr val="1D1D1B"/>
                </a:solidFill>
                <a:highlight>
                  <a:srgbClr val="000000">
                    <a:alpha val="0"/>
                  </a:srgbClr>
                </a:highlight>
                <a:latin typeface="Trebuchet MS"/>
                <a:cs typeface="Trebuchet MS"/>
              </a:rPr>
              <a:t>streetcultureforregions</a:t>
            </a:r>
            <a:endParaRPr sz="1800" dirty="0">
              <a:latin typeface="Trebuchet MS"/>
              <a:cs typeface="Trebuchet MS"/>
            </a:endParaRPr>
          </a:p>
        </p:txBody>
      </p:sp>
      <p:sp>
        <p:nvSpPr>
          <p:cNvPr id="10" name="object 10"/>
          <p:cNvSpPr/>
          <p:nvPr>
            <p:custDataLst>
              <p:tags r:id="rId2"/>
            </p:custDataLst>
          </p:nvPr>
        </p:nvSpPr>
        <p:spPr>
          <a:xfrm>
            <a:off x="629158" y="47393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noAutofit/>
          </a:bodyPr>
          <a:lstStyle/>
          <a:p>
            <a:endParaRPr/>
          </a:p>
        </p:txBody>
      </p:sp>
      <p:sp>
        <p:nvSpPr>
          <p:cNvPr id="11" name="object 11"/>
          <p:cNvSpPr/>
          <p:nvPr>
            <p:custDataLst>
              <p:tags r:id="rId3"/>
            </p:custDataLst>
          </p:nvPr>
        </p:nvSpPr>
        <p:spPr>
          <a:xfrm>
            <a:off x="1187799" y="4743867"/>
            <a:ext cx="246379" cy="316865"/>
          </a:xfrm>
          <a:custGeom>
            <a:avLst/>
            <a:gdLst/>
            <a:ahLst/>
            <a:cxnLst/>
            <a:rect l="l" t="t" r="r" b="b"/>
            <a:pathLst>
              <a:path w="246379"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79"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79" h="316864">
                <a:moveTo>
                  <a:pt x="37528" y="180022"/>
                </a:moveTo>
                <a:lnTo>
                  <a:pt x="32131" y="188175"/>
                </a:lnTo>
                <a:lnTo>
                  <a:pt x="37528" y="188175"/>
                </a:lnTo>
                <a:lnTo>
                  <a:pt x="37528" y="180022"/>
                </a:lnTo>
                <a:close/>
              </a:path>
              <a:path w="246379" h="316864">
                <a:moveTo>
                  <a:pt x="166928" y="164642"/>
                </a:moveTo>
                <a:lnTo>
                  <a:pt x="176872" y="171881"/>
                </a:lnTo>
                <a:lnTo>
                  <a:pt x="181641" y="169761"/>
                </a:lnTo>
                <a:lnTo>
                  <a:pt x="181503" y="169687"/>
                </a:lnTo>
                <a:lnTo>
                  <a:pt x="174407" y="166814"/>
                </a:lnTo>
                <a:lnTo>
                  <a:pt x="166928" y="164642"/>
                </a:lnTo>
                <a:close/>
              </a:path>
              <a:path w="246379" h="316864">
                <a:moveTo>
                  <a:pt x="181641" y="169761"/>
                </a:moveTo>
                <a:lnTo>
                  <a:pt x="176872" y="171881"/>
                </a:lnTo>
                <a:lnTo>
                  <a:pt x="185621" y="171881"/>
                </a:lnTo>
                <a:lnTo>
                  <a:pt x="181641" y="169761"/>
                </a:lnTo>
                <a:close/>
              </a:path>
              <a:path w="246379" h="316864">
                <a:moveTo>
                  <a:pt x="191365" y="164642"/>
                </a:moveTo>
                <a:lnTo>
                  <a:pt x="166928" y="164642"/>
                </a:lnTo>
                <a:lnTo>
                  <a:pt x="174407" y="166814"/>
                </a:lnTo>
                <a:lnTo>
                  <a:pt x="181503" y="169687"/>
                </a:lnTo>
                <a:lnTo>
                  <a:pt x="181641" y="169761"/>
                </a:lnTo>
                <a:lnTo>
                  <a:pt x="184790" y="168361"/>
                </a:lnTo>
                <a:lnTo>
                  <a:pt x="191365" y="164642"/>
                </a:lnTo>
                <a:close/>
              </a:path>
              <a:path w="246379" h="316864">
                <a:moveTo>
                  <a:pt x="37528" y="155600"/>
                </a:moveTo>
                <a:lnTo>
                  <a:pt x="32131" y="155600"/>
                </a:lnTo>
                <a:lnTo>
                  <a:pt x="37528" y="163728"/>
                </a:lnTo>
                <a:lnTo>
                  <a:pt x="37528" y="155600"/>
                </a:lnTo>
                <a:close/>
              </a:path>
              <a:path w="246379"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79" h="316864">
                <a:moveTo>
                  <a:pt x="37528" y="26238"/>
                </a:moveTo>
                <a:lnTo>
                  <a:pt x="33947" y="34823"/>
                </a:lnTo>
                <a:lnTo>
                  <a:pt x="37528" y="34823"/>
                </a:lnTo>
                <a:lnTo>
                  <a:pt x="37528" y="26238"/>
                </a:lnTo>
                <a:close/>
              </a:path>
            </a:pathLst>
          </a:custGeom>
          <a:solidFill>
            <a:srgbClr val="2A5D66"/>
          </a:solidFill>
        </p:spPr>
        <p:txBody>
          <a:bodyPr wrap="square" lIns="0" tIns="0" rIns="0" bIns="0" rtlCol="0">
            <a:noAutofit/>
          </a:bodyPr>
          <a:lstStyle/>
          <a:p>
            <a:endParaRPr/>
          </a:p>
        </p:txBody>
      </p:sp>
      <p:sp>
        <p:nvSpPr>
          <p:cNvPr id="12" name="object 12"/>
          <p:cNvSpPr/>
          <p:nvPr>
            <p:custDataLst>
              <p:tags r:id="rId4"/>
            </p:custDataLst>
          </p:nvPr>
        </p:nvSpPr>
        <p:spPr>
          <a:xfrm>
            <a:off x="1493580" y="47438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noAutofit/>
          </a:bodyPr>
          <a:lstStyle/>
          <a:p>
            <a:endParaRPr/>
          </a:p>
        </p:txBody>
      </p:sp>
      <p:sp>
        <p:nvSpPr>
          <p:cNvPr id="13" name="object 13"/>
          <p:cNvSpPr/>
          <p:nvPr>
            <p:custDataLst>
              <p:tags r:id="rId5"/>
            </p:custDataLst>
          </p:nvPr>
        </p:nvSpPr>
        <p:spPr>
          <a:xfrm>
            <a:off x="1751393" y="4743869"/>
            <a:ext cx="480059" cy="316865"/>
          </a:xfrm>
          <a:custGeom>
            <a:avLst/>
            <a:gdLst/>
            <a:ahLst/>
            <a:cxnLst/>
            <a:rect l="l" t="t" r="r" b="b"/>
            <a:pathLst>
              <a:path w="480059"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59"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noAutofit/>
          </a:bodyPr>
          <a:lstStyle/>
          <a:p>
            <a:endParaRPr/>
          </a:p>
        </p:txBody>
      </p:sp>
      <p:sp>
        <p:nvSpPr>
          <p:cNvPr id="14" name="object 14"/>
          <p:cNvSpPr/>
          <p:nvPr>
            <p:custDataLst>
              <p:tags r:id="rId6"/>
            </p:custDataLst>
          </p:nvPr>
        </p:nvSpPr>
        <p:spPr>
          <a:xfrm>
            <a:off x="2390569" y="47402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noAutofit/>
          </a:bodyPr>
          <a:lstStyle/>
          <a:p>
            <a:endParaRPr/>
          </a:p>
        </p:txBody>
      </p:sp>
      <p:sp>
        <p:nvSpPr>
          <p:cNvPr id="15" name="object 15"/>
          <p:cNvSpPr/>
          <p:nvPr>
            <p:custDataLst>
              <p:tags r:id="rId7"/>
            </p:custDataLst>
          </p:nvPr>
        </p:nvSpPr>
        <p:spPr>
          <a:xfrm>
            <a:off x="2701777" y="47434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noAutofit/>
          </a:bodyPr>
          <a:lstStyle/>
          <a:p>
            <a:endParaRPr/>
          </a:p>
        </p:txBody>
      </p:sp>
      <p:sp>
        <p:nvSpPr>
          <p:cNvPr id="16" name="object 16"/>
          <p:cNvSpPr/>
          <p:nvPr>
            <p:custDataLst>
              <p:tags r:id="rId8"/>
            </p:custDataLst>
          </p:nvPr>
        </p:nvSpPr>
        <p:spPr>
          <a:xfrm>
            <a:off x="3022930" y="47438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noAutofit/>
          </a:bodyPr>
          <a:lstStyle/>
          <a:p>
            <a:endParaRPr/>
          </a:p>
        </p:txBody>
      </p:sp>
      <p:sp>
        <p:nvSpPr>
          <p:cNvPr id="17" name="object 17"/>
          <p:cNvSpPr/>
          <p:nvPr>
            <p:custDataLst>
              <p:tags r:id="rId9"/>
            </p:custDataLst>
          </p:nvPr>
        </p:nvSpPr>
        <p:spPr>
          <a:xfrm>
            <a:off x="3511927" y="47434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noAutofit/>
          </a:bodyPr>
          <a:lstStyle/>
          <a:p>
            <a:endParaRPr/>
          </a:p>
        </p:txBody>
      </p:sp>
      <p:sp>
        <p:nvSpPr>
          <p:cNvPr id="18" name="object 18"/>
          <p:cNvSpPr/>
          <p:nvPr>
            <p:custDataLst>
              <p:tags r:id="rId10"/>
            </p:custDataLst>
          </p:nvPr>
        </p:nvSpPr>
        <p:spPr>
          <a:xfrm>
            <a:off x="3833079" y="4743867"/>
            <a:ext cx="246379" cy="316865"/>
          </a:xfrm>
          <a:custGeom>
            <a:avLst/>
            <a:gdLst/>
            <a:ahLst/>
            <a:cxnLst/>
            <a:rect l="l" t="t" r="r" b="b"/>
            <a:pathLst>
              <a:path w="246378"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8"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8" h="316864">
                <a:moveTo>
                  <a:pt x="37566" y="180022"/>
                </a:moveTo>
                <a:lnTo>
                  <a:pt x="32130" y="188175"/>
                </a:lnTo>
                <a:lnTo>
                  <a:pt x="37566" y="188175"/>
                </a:lnTo>
                <a:lnTo>
                  <a:pt x="37566" y="180022"/>
                </a:lnTo>
                <a:close/>
              </a:path>
              <a:path w="246378" h="316864">
                <a:moveTo>
                  <a:pt x="166928" y="164642"/>
                </a:moveTo>
                <a:lnTo>
                  <a:pt x="176872" y="171881"/>
                </a:lnTo>
                <a:lnTo>
                  <a:pt x="181646" y="169760"/>
                </a:lnTo>
                <a:lnTo>
                  <a:pt x="181509" y="169687"/>
                </a:lnTo>
                <a:lnTo>
                  <a:pt x="174409" y="166814"/>
                </a:lnTo>
                <a:lnTo>
                  <a:pt x="166928" y="164642"/>
                </a:lnTo>
                <a:close/>
              </a:path>
              <a:path w="246378" h="316864">
                <a:moveTo>
                  <a:pt x="181646" y="169760"/>
                </a:moveTo>
                <a:lnTo>
                  <a:pt x="176872" y="171881"/>
                </a:lnTo>
                <a:lnTo>
                  <a:pt x="185630" y="171881"/>
                </a:lnTo>
                <a:lnTo>
                  <a:pt x="181646" y="169760"/>
                </a:lnTo>
                <a:close/>
              </a:path>
              <a:path w="246378" h="316864">
                <a:moveTo>
                  <a:pt x="191370" y="164642"/>
                </a:moveTo>
                <a:lnTo>
                  <a:pt x="166928" y="164642"/>
                </a:lnTo>
                <a:lnTo>
                  <a:pt x="174409" y="166814"/>
                </a:lnTo>
                <a:lnTo>
                  <a:pt x="181509" y="169687"/>
                </a:lnTo>
                <a:lnTo>
                  <a:pt x="181646" y="169760"/>
                </a:lnTo>
                <a:lnTo>
                  <a:pt x="184795" y="168361"/>
                </a:lnTo>
                <a:lnTo>
                  <a:pt x="191370" y="164642"/>
                </a:lnTo>
                <a:close/>
              </a:path>
              <a:path w="246378" h="316864">
                <a:moveTo>
                  <a:pt x="37566" y="155600"/>
                </a:moveTo>
                <a:lnTo>
                  <a:pt x="32130" y="155600"/>
                </a:lnTo>
                <a:lnTo>
                  <a:pt x="37566" y="163728"/>
                </a:lnTo>
                <a:lnTo>
                  <a:pt x="37566" y="155600"/>
                </a:lnTo>
                <a:close/>
              </a:path>
              <a:path w="246378"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8" h="316864">
                <a:moveTo>
                  <a:pt x="37566" y="26238"/>
                </a:moveTo>
                <a:lnTo>
                  <a:pt x="33947" y="34823"/>
                </a:lnTo>
                <a:lnTo>
                  <a:pt x="37566" y="34823"/>
                </a:lnTo>
                <a:lnTo>
                  <a:pt x="37566" y="26238"/>
                </a:lnTo>
                <a:close/>
              </a:path>
            </a:pathLst>
          </a:custGeom>
          <a:solidFill>
            <a:srgbClr val="2A5D66"/>
          </a:solidFill>
        </p:spPr>
        <p:txBody>
          <a:bodyPr wrap="square" lIns="0" tIns="0" rIns="0" bIns="0" rtlCol="0">
            <a:noAutofit/>
          </a:bodyPr>
          <a:lstStyle/>
          <a:p>
            <a:endParaRPr/>
          </a:p>
        </p:txBody>
      </p:sp>
      <p:sp>
        <p:nvSpPr>
          <p:cNvPr id="19" name="object 19"/>
          <p:cNvSpPr/>
          <p:nvPr>
            <p:custDataLst>
              <p:tags r:id="rId11"/>
            </p:custDataLst>
          </p:nvPr>
        </p:nvSpPr>
        <p:spPr>
          <a:xfrm>
            <a:off x="4138856" y="47438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noAutofit/>
          </a:bodyPr>
          <a:lstStyle/>
          <a:p>
            <a:endParaRPr/>
          </a:p>
        </p:txBody>
      </p:sp>
      <p:sp>
        <p:nvSpPr>
          <p:cNvPr id="20" name="object 20"/>
          <p:cNvSpPr/>
          <p:nvPr>
            <p:custDataLst>
              <p:tags r:id="rId12"/>
            </p:custDataLst>
          </p:nvPr>
        </p:nvSpPr>
        <p:spPr>
          <a:xfrm>
            <a:off x="654469" y="52368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noAutofit/>
          </a:bodyPr>
          <a:lstStyle/>
          <a:p>
            <a:endParaRPr/>
          </a:p>
        </p:txBody>
      </p:sp>
      <p:sp>
        <p:nvSpPr>
          <p:cNvPr id="21" name="object 21"/>
          <p:cNvSpPr/>
          <p:nvPr>
            <p:custDataLst>
              <p:tags r:id="rId13"/>
            </p:custDataLst>
          </p:nvPr>
        </p:nvSpPr>
        <p:spPr>
          <a:xfrm>
            <a:off x="1252938" y="52413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noAutofit/>
          </a:bodyPr>
          <a:lstStyle/>
          <a:p>
            <a:endParaRPr/>
          </a:p>
        </p:txBody>
      </p:sp>
      <p:sp>
        <p:nvSpPr>
          <p:cNvPr id="22" name="object 22"/>
          <p:cNvSpPr/>
          <p:nvPr>
            <p:custDataLst>
              <p:tags r:id="rId14"/>
            </p:custDataLst>
          </p:nvPr>
        </p:nvSpPr>
        <p:spPr>
          <a:xfrm>
            <a:off x="1679508" y="52413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noAutofit/>
          </a:bodyPr>
          <a:lstStyle/>
          <a:p>
            <a:endParaRPr/>
          </a:p>
        </p:txBody>
      </p:sp>
      <p:sp>
        <p:nvSpPr>
          <p:cNvPr id="23" name="object 23"/>
          <p:cNvSpPr/>
          <p:nvPr>
            <p:custDataLst>
              <p:tags r:id="rId15"/>
            </p:custDataLst>
          </p:nvPr>
        </p:nvSpPr>
        <p:spPr>
          <a:xfrm>
            <a:off x="1982559" y="5236845"/>
            <a:ext cx="502284" cy="325755"/>
          </a:xfrm>
          <a:custGeom>
            <a:avLst/>
            <a:gdLst/>
            <a:ahLst/>
            <a:cxnLst/>
            <a:rect l="l" t="t" r="r" b="b"/>
            <a:pathLst>
              <a:path w="502284"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4"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noAutofit/>
          </a:bodyPr>
          <a:lstStyle/>
          <a:p>
            <a:endParaRPr/>
          </a:p>
        </p:txBody>
      </p:sp>
      <p:sp>
        <p:nvSpPr>
          <p:cNvPr id="24" name="object 24"/>
          <p:cNvSpPr/>
          <p:nvPr>
            <p:custDataLst>
              <p:tags r:id="rId16"/>
            </p:custDataLst>
          </p:nvPr>
        </p:nvSpPr>
        <p:spPr>
          <a:xfrm>
            <a:off x="2553869" y="52413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noAutofit/>
          </a:bodyPr>
          <a:lstStyle/>
          <a:p>
            <a:endParaRPr/>
          </a:p>
        </p:txBody>
      </p:sp>
      <p:sp>
        <p:nvSpPr>
          <p:cNvPr id="25" name="object 25"/>
          <p:cNvSpPr/>
          <p:nvPr>
            <p:custDataLst>
              <p:tags r:id="rId17"/>
            </p:custDataLst>
          </p:nvPr>
        </p:nvSpPr>
        <p:spPr>
          <a:xfrm>
            <a:off x="2646161" y="52368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noAutofit/>
          </a:bodyPr>
          <a:lstStyle/>
          <a:p>
            <a:endParaRPr/>
          </a:p>
        </p:txBody>
      </p:sp>
      <p:sp>
        <p:nvSpPr>
          <p:cNvPr id="26" name="object 26"/>
          <p:cNvSpPr/>
          <p:nvPr>
            <p:custDataLst>
              <p:tags r:id="rId18"/>
            </p:custDataLst>
          </p:nvPr>
        </p:nvSpPr>
        <p:spPr>
          <a:xfrm>
            <a:off x="3013455" y="52413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noAutofit/>
          </a:bodyPr>
          <a:lstStyle/>
          <a:p>
            <a:endParaRPr/>
          </a:p>
        </p:txBody>
      </p:sp>
      <p:sp>
        <p:nvSpPr>
          <p:cNvPr id="27" name="object 27"/>
          <p:cNvSpPr/>
          <p:nvPr>
            <p:custDataLst>
              <p:tags r:id="rId19"/>
            </p:custDataLst>
          </p:nvPr>
        </p:nvSpPr>
        <p:spPr>
          <a:xfrm>
            <a:off x="3316546" y="52368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noAutofit/>
          </a:bodyPr>
          <a:lstStyle/>
          <a:p>
            <a:endParaRPr/>
          </a:p>
        </p:txBody>
      </p:sp>
      <p:grpSp>
        <p:nvGrpSpPr>
          <p:cNvPr id="28" name="object 28"/>
          <p:cNvGrpSpPr/>
          <p:nvPr>
            <p:custDataLst>
              <p:tags r:id="rId20"/>
            </p:custDataLst>
          </p:nvPr>
        </p:nvGrpSpPr>
        <p:grpSpPr>
          <a:xfrm>
            <a:off x="654790" y="2336165"/>
            <a:ext cx="1298575" cy="1854835"/>
            <a:chOff x="654790" y="962052"/>
            <a:chExt cx="1298575" cy="1854835"/>
          </a:xfrm>
        </p:grpSpPr>
        <p:sp>
          <p:nvSpPr>
            <p:cNvPr id="29" name="object 29"/>
            <p:cNvSpPr/>
            <p:nvPr>
              <p:custDataLst>
                <p:tags r:id="rId21"/>
              </p:custDataLst>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noAutofit/>
            </a:bodyPr>
            <a:lstStyle/>
            <a:p>
              <a:endParaRPr/>
            </a:p>
          </p:txBody>
        </p:sp>
        <p:sp>
          <p:nvSpPr>
            <p:cNvPr id="30" name="object 30"/>
            <p:cNvSpPr/>
            <p:nvPr>
              <p:custDataLst>
                <p:tags r:id="rId22"/>
              </p:custDataLst>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noAutofit/>
            </a:bodyPr>
            <a:lstStyle/>
            <a:p>
              <a:endParaRPr/>
            </a:p>
          </p:txBody>
        </p:sp>
        <p:sp>
          <p:nvSpPr>
            <p:cNvPr id="31" name="object 31"/>
            <p:cNvSpPr/>
            <p:nvPr>
              <p:custDataLst>
                <p:tags r:id="rId23"/>
              </p:custDataLst>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noAutofit/>
            </a:bodyPr>
            <a:lstStyle/>
            <a:p>
              <a:endParaRPr/>
            </a:p>
          </p:txBody>
        </p:sp>
        <p:sp>
          <p:nvSpPr>
            <p:cNvPr id="32" name="object 32"/>
            <p:cNvSpPr/>
            <p:nvPr>
              <p:custDataLst>
                <p:tags r:id="rId24"/>
              </p:custDataLst>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noAutofit/>
            </a:bodyPr>
            <a:lstStyle/>
            <a:p>
              <a:endParaRPr/>
            </a:p>
          </p:txBody>
        </p:sp>
        <p:pic>
          <p:nvPicPr>
            <p:cNvPr id="33" name="object 33"/>
            <p:cNvPicPr/>
            <p:nvPr>
              <p:custDataLst>
                <p:tags r:id="rId25"/>
              </p:custDataLst>
            </p:nvPr>
          </p:nvPicPr>
          <p:blipFill>
            <a:blip r:embed="rId39"/>
            <a:stretch>
              <a:fillRect/>
            </a:stretch>
          </p:blipFill>
          <p:spPr>
            <a:xfrm>
              <a:off x="1149586" y="1889321"/>
              <a:ext cx="154279" cy="220385"/>
            </a:xfrm>
            <a:prstGeom prst="rect">
              <a:avLst/>
            </a:prstGeom>
          </p:spPr>
        </p:pic>
        <p:sp>
          <p:nvSpPr>
            <p:cNvPr id="34" name="object 34"/>
            <p:cNvSpPr/>
            <p:nvPr>
              <p:custDataLst>
                <p:tags r:id="rId26"/>
              </p:custDataLst>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noAutofit/>
            </a:bodyPr>
            <a:lstStyle/>
            <a:p>
              <a:endParaRPr/>
            </a:p>
          </p:txBody>
        </p:sp>
        <p:sp>
          <p:nvSpPr>
            <p:cNvPr id="35" name="object 35"/>
            <p:cNvSpPr/>
            <p:nvPr>
              <p:custDataLst>
                <p:tags r:id="rId27"/>
              </p:custDataLst>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noAutofit/>
            </a:bodyPr>
            <a:lstStyle/>
            <a:p>
              <a:endParaRPr/>
            </a:p>
          </p:txBody>
        </p:sp>
        <p:sp>
          <p:nvSpPr>
            <p:cNvPr id="36" name="object 36"/>
            <p:cNvSpPr/>
            <p:nvPr>
              <p:custDataLst>
                <p:tags r:id="rId28"/>
              </p:custDataLst>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noAutofit/>
            </a:bodyPr>
            <a:lstStyle/>
            <a:p>
              <a:endParaRPr/>
            </a:p>
          </p:txBody>
        </p:sp>
        <p:sp>
          <p:nvSpPr>
            <p:cNvPr id="37" name="object 37"/>
            <p:cNvSpPr/>
            <p:nvPr>
              <p:custDataLst>
                <p:tags r:id="rId29"/>
              </p:custDataLst>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noAutofit/>
            </a:bodyPr>
            <a:lstStyle/>
            <a:p>
              <a:endParaRPr/>
            </a:p>
          </p:txBody>
        </p:sp>
        <p:sp>
          <p:nvSpPr>
            <p:cNvPr id="38" name="object 38"/>
            <p:cNvSpPr/>
            <p:nvPr>
              <p:custDataLst>
                <p:tags r:id="rId30"/>
              </p:custDataLst>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noAutofit/>
            </a:bodyPr>
            <a:lstStyle/>
            <a:p>
              <a:endParaRPr/>
            </a:p>
          </p:txBody>
        </p:sp>
        <p:pic>
          <p:nvPicPr>
            <p:cNvPr id="39" name="object 39"/>
            <p:cNvPicPr/>
            <p:nvPr>
              <p:custDataLst>
                <p:tags r:id="rId31"/>
              </p:custDataLst>
            </p:nvPr>
          </p:nvPicPr>
          <p:blipFill>
            <a:blip r:embed="rId40"/>
            <a:stretch>
              <a:fillRect/>
            </a:stretch>
          </p:blipFill>
          <p:spPr>
            <a:xfrm>
              <a:off x="1303872" y="2229404"/>
              <a:ext cx="84962" cy="247091"/>
            </a:xfrm>
            <a:prstGeom prst="rect">
              <a:avLst/>
            </a:prstGeom>
          </p:spPr>
        </p:pic>
        <p:sp>
          <p:nvSpPr>
            <p:cNvPr id="40" name="object 40"/>
            <p:cNvSpPr/>
            <p:nvPr>
              <p:custDataLst>
                <p:tags r:id="rId32"/>
              </p:custDataLst>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noAutofit/>
            </a:bodyPr>
            <a:lstStyle/>
            <a:p>
              <a:endParaRPr/>
            </a:p>
          </p:txBody>
        </p:sp>
        <p:sp>
          <p:nvSpPr>
            <p:cNvPr id="41" name="object 41"/>
            <p:cNvSpPr/>
            <p:nvPr>
              <p:custDataLst>
                <p:tags r:id="rId33"/>
              </p:custDataLst>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noAutofit/>
            </a:bodyPr>
            <a:lstStyle/>
            <a:p>
              <a:endParaRPr/>
            </a:p>
          </p:txBody>
        </p:sp>
        <p:sp>
          <p:nvSpPr>
            <p:cNvPr id="42" name="object 42"/>
            <p:cNvSpPr/>
            <p:nvPr>
              <p:custDataLst>
                <p:tags r:id="rId34"/>
              </p:custDataLst>
            </p:nvPr>
          </p:nvSpPr>
          <p:spPr>
            <a:xfrm>
              <a:off x="654795" y="2352946"/>
              <a:ext cx="649605" cy="464184"/>
            </a:xfrm>
            <a:custGeom>
              <a:avLst/>
              <a:gdLst/>
              <a:ahLst/>
              <a:cxnLst/>
              <a:rect l="l" t="t" r="r" b="b"/>
              <a:pathLst>
                <a:path w="649605" h="464184">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noAutofit/>
            </a:bodyPr>
            <a:lstStyle/>
            <a:p>
              <a:endParaRPr/>
            </a:p>
          </p:txBody>
        </p:sp>
      </p:grpSp>
      <p:pic>
        <p:nvPicPr>
          <p:cNvPr id="44" name="Picture 43" descr="Graphical user interface, text, application&#10;&#10;Description automatically generated">
            <a:extLst>
              <a:ext uri="{FF2B5EF4-FFF2-40B4-BE49-F238E27FC236}">
                <a16:creationId xmlns:a16="http://schemas.microsoft.com/office/drawing/2014/main" id="{7C2CB7F4-7868-A39F-7327-F8B0B89BC50B}"/>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043362" y="6274131"/>
            <a:ext cx="3015038" cy="618977"/>
          </a:xfrm>
          <a:prstGeom prst="rect">
            <a:avLst/>
          </a:prstGeom>
        </p:spPr>
      </p:pic>
      <p:sp>
        <p:nvSpPr>
          <p:cNvPr id="45" name="ZoneTexte 44">
            <a:extLst>
              <a:ext uri="{FF2B5EF4-FFF2-40B4-BE49-F238E27FC236}">
                <a16:creationId xmlns:a16="http://schemas.microsoft.com/office/drawing/2014/main" id="{2815A58D-737C-A049-AC82-58761CD7DCB0}"/>
              </a:ext>
            </a:extLst>
          </p:cNvPr>
          <p:cNvSpPr txBox="1"/>
          <p:nvPr/>
        </p:nvSpPr>
        <p:spPr>
          <a:xfrm>
            <a:off x="0" y="7354152"/>
            <a:ext cx="9931655" cy="430887"/>
          </a:xfrm>
          <a:prstGeom prst="rect">
            <a:avLst/>
          </a:prstGeom>
          <a:noFill/>
        </p:spPr>
        <p:txBody>
          <a:bodyPr wrap="square">
            <a:spAutoFit/>
          </a:bodyPr>
          <a:lstStyle/>
          <a:p>
            <a:r>
              <a:rPr lang="fr-FR" sz="1100" b="0" i="0" dirty="0">
                <a:solidFill>
                  <a:srgbClr val="020202"/>
                </a:solidFill>
                <a:effectLst/>
                <a:latin typeface="Arial" panose="020B0604020202020204" pitchFamily="34" charset="0"/>
                <a:cs typeface="Arial" panose="020B0604020202020204" pitchFamily="34" charset="0"/>
              </a:rPr>
              <a:t>Le soutien de la Commission </a:t>
            </a:r>
            <a:r>
              <a:rPr lang="fr-FR" sz="1100" b="0" i="0" dirty="0" err="1">
                <a:solidFill>
                  <a:srgbClr val="020202"/>
                </a:solidFill>
                <a:effectLst/>
                <a:latin typeface="Arial" panose="020B0604020202020204" pitchFamily="34" charset="0"/>
                <a:cs typeface="Arial" panose="020B0604020202020204" pitchFamily="34" charset="0"/>
              </a:rPr>
              <a:t>européenne</a:t>
            </a:r>
            <a:r>
              <a:rPr lang="fr-FR" sz="1100" b="0" i="0" dirty="0">
                <a:solidFill>
                  <a:srgbClr val="020202"/>
                </a:solidFill>
                <a:effectLst/>
                <a:latin typeface="Arial" panose="020B0604020202020204" pitchFamily="34" charset="0"/>
                <a:cs typeface="Arial" panose="020B0604020202020204" pitchFamily="34" charset="0"/>
              </a:rPr>
              <a:t> à la production de cette publication ne constitue pas une approbation du contenu, qui </a:t>
            </a:r>
            <a:r>
              <a:rPr lang="fr-FR" sz="1100" b="0" i="0" dirty="0" err="1">
                <a:solidFill>
                  <a:srgbClr val="020202"/>
                </a:solidFill>
                <a:effectLst/>
                <a:latin typeface="Arial" panose="020B0604020202020204" pitchFamily="34" charset="0"/>
                <a:cs typeface="Arial" panose="020B0604020202020204" pitchFamily="34" charset="0"/>
              </a:rPr>
              <a:t>reflète</a:t>
            </a:r>
            <a:r>
              <a:rPr lang="fr-FR" sz="1100" b="0" i="0" dirty="0">
                <a:solidFill>
                  <a:srgbClr val="020202"/>
                </a:solidFill>
                <a:effectLst/>
                <a:latin typeface="Arial" panose="020B0604020202020204" pitchFamily="34" charset="0"/>
                <a:cs typeface="Arial" panose="020B0604020202020204" pitchFamily="34" charset="0"/>
              </a:rPr>
              <a:t> uniquement le point de vue des auteurs, et la Commission ne peut pas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tenue responsable de toute utilisation qui pourrait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faite des informations qu’elle contient.</a:t>
            </a:r>
            <a:endParaRPr lang="fr-FR" sz="1100" dirty="0">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noAutofit/>
            </a:bodyPr>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noAutofit/>
            </a:bodyPr>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noAutofit/>
            </a:bodyPr>
            <a:lstStyle/>
            <a:p>
              <a:endParaRPr/>
            </a:p>
          </p:txBody>
        </p:sp>
        <p:pic>
          <p:nvPicPr>
            <p:cNvPr id="9" name="object 9"/>
            <p:cNvPicPr/>
            <p:nvPr/>
          </p:nvPicPr>
          <p:blipFill>
            <a:blip r:embed="rId3"/>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noAutofit/>
            </a:bodyPr>
            <a:lstStyle/>
            <a:p>
              <a:endParaRPr/>
            </a:p>
          </p:txBody>
        </p:sp>
        <p:pic>
          <p:nvPicPr>
            <p:cNvPr id="11" name="object 11"/>
            <p:cNvPicPr/>
            <p:nvPr/>
          </p:nvPicPr>
          <p:blipFill>
            <a:blip r:embed="rId4"/>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noAutofit/>
            </a:bodyPr>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noAutofit/>
            </a:bodyPr>
            <a:lstStyle/>
            <a:p>
              <a:endParaRPr/>
            </a:p>
          </p:txBody>
        </p:sp>
        <p:pic>
          <p:nvPicPr>
            <p:cNvPr id="14" name="object 14"/>
            <p:cNvPicPr/>
            <p:nvPr/>
          </p:nvPicPr>
          <p:blipFill>
            <a:blip r:embed="rId5"/>
            <a:stretch>
              <a:fillRect/>
            </a:stretch>
          </p:blipFill>
          <p:spPr>
            <a:xfrm>
              <a:off x="8248105" y="440234"/>
              <a:ext cx="1400112" cy="1261512"/>
            </a:xfrm>
            <a:prstGeom prst="rect">
              <a:avLst/>
            </a:prstGeom>
          </p:spPr>
        </p:pic>
        <p:pic>
          <p:nvPicPr>
            <p:cNvPr id="15" name="object 15"/>
            <p:cNvPicPr/>
            <p:nvPr/>
          </p:nvPicPr>
          <p:blipFill>
            <a:blip r:embed="rId6"/>
            <a:stretch>
              <a:fillRect/>
            </a:stretch>
          </p:blipFill>
          <p:spPr>
            <a:xfrm>
              <a:off x="7152119" y="1637068"/>
              <a:ext cx="1521894" cy="1507791"/>
            </a:xfrm>
            <a:prstGeom prst="rect">
              <a:avLst/>
            </a:prstGeom>
          </p:spPr>
        </p:pic>
        <p:pic>
          <p:nvPicPr>
            <p:cNvPr id="16" name="object 16"/>
            <p:cNvPicPr/>
            <p:nvPr/>
          </p:nvPicPr>
          <p:blipFill>
            <a:blip r:embed="rId7"/>
            <a:stretch>
              <a:fillRect/>
            </a:stretch>
          </p:blipFill>
          <p:spPr>
            <a:xfrm>
              <a:off x="8178914" y="4517681"/>
              <a:ext cx="331812" cy="145572"/>
            </a:xfrm>
            <a:prstGeom prst="rect">
              <a:avLst/>
            </a:prstGeom>
          </p:spPr>
        </p:pic>
        <p:pic>
          <p:nvPicPr>
            <p:cNvPr id="17" name="object 17"/>
            <p:cNvPicPr/>
            <p:nvPr/>
          </p:nvPicPr>
          <p:blipFill>
            <a:blip r:embed="rId8"/>
            <a:stretch>
              <a:fillRect/>
            </a:stretch>
          </p:blipFill>
          <p:spPr>
            <a:xfrm>
              <a:off x="8387664" y="4436579"/>
              <a:ext cx="92697" cy="112536"/>
            </a:xfrm>
            <a:prstGeom prst="rect">
              <a:avLst/>
            </a:prstGeom>
          </p:spPr>
        </p:pic>
        <p:pic>
          <p:nvPicPr>
            <p:cNvPr id="18" name="object 18"/>
            <p:cNvPicPr/>
            <p:nvPr/>
          </p:nvPicPr>
          <p:blipFill>
            <a:blip r:embed="rId9"/>
            <a:stretch>
              <a:fillRect/>
            </a:stretch>
          </p:blipFill>
          <p:spPr>
            <a:xfrm>
              <a:off x="8977473" y="4435969"/>
              <a:ext cx="188954" cy="227267"/>
            </a:xfrm>
            <a:prstGeom prst="rect">
              <a:avLst/>
            </a:prstGeom>
          </p:spPr>
        </p:pic>
        <p:pic>
          <p:nvPicPr>
            <p:cNvPr id="19" name="object 19"/>
            <p:cNvPicPr/>
            <p:nvPr/>
          </p:nvPicPr>
          <p:blipFill>
            <a:blip r:embed="rId10"/>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noAutofit/>
            </a:bodyPr>
            <a:lstStyle/>
            <a:p>
              <a:endParaRPr/>
            </a:p>
          </p:txBody>
        </p:sp>
        <p:pic>
          <p:nvPicPr>
            <p:cNvPr id="21" name="object 21"/>
            <p:cNvPicPr/>
            <p:nvPr/>
          </p:nvPicPr>
          <p:blipFill>
            <a:blip r:embed="rId11"/>
            <a:stretch>
              <a:fillRect/>
            </a:stretch>
          </p:blipFill>
          <p:spPr>
            <a:xfrm>
              <a:off x="8304682" y="3013570"/>
              <a:ext cx="107772" cy="101828"/>
            </a:xfrm>
            <a:prstGeom prst="rect">
              <a:avLst/>
            </a:prstGeom>
          </p:spPr>
        </p:pic>
        <p:pic>
          <p:nvPicPr>
            <p:cNvPr id="22" name="object 22"/>
            <p:cNvPicPr/>
            <p:nvPr/>
          </p:nvPicPr>
          <p:blipFill>
            <a:blip r:embed="rId12"/>
            <a:stretch>
              <a:fillRect/>
            </a:stretch>
          </p:blipFill>
          <p:spPr>
            <a:xfrm>
              <a:off x="8611310" y="3036023"/>
              <a:ext cx="107772" cy="40131"/>
            </a:xfrm>
            <a:prstGeom prst="rect">
              <a:avLst/>
            </a:prstGeom>
          </p:spPr>
        </p:pic>
        <p:pic>
          <p:nvPicPr>
            <p:cNvPr id="23" name="object 23"/>
            <p:cNvPicPr/>
            <p:nvPr/>
          </p:nvPicPr>
          <p:blipFill>
            <a:blip r:embed="rId13"/>
            <a:stretch>
              <a:fillRect/>
            </a:stretch>
          </p:blipFill>
          <p:spPr>
            <a:xfrm>
              <a:off x="8309402" y="2891079"/>
              <a:ext cx="373518" cy="160489"/>
            </a:xfrm>
            <a:prstGeom prst="rect">
              <a:avLst/>
            </a:prstGeom>
          </p:spPr>
        </p:pic>
        <p:pic>
          <p:nvPicPr>
            <p:cNvPr id="24" name="object 24"/>
            <p:cNvPicPr/>
            <p:nvPr/>
          </p:nvPicPr>
          <p:blipFill>
            <a:blip r:embed="rId14"/>
            <a:stretch>
              <a:fillRect/>
            </a:stretch>
          </p:blipFill>
          <p:spPr>
            <a:xfrm>
              <a:off x="8314975" y="2936915"/>
              <a:ext cx="108620" cy="82613"/>
            </a:xfrm>
            <a:prstGeom prst="rect">
              <a:avLst/>
            </a:prstGeom>
          </p:spPr>
        </p:pic>
        <p:pic>
          <p:nvPicPr>
            <p:cNvPr id="25" name="object 25"/>
            <p:cNvPicPr/>
            <p:nvPr/>
          </p:nvPicPr>
          <p:blipFill>
            <a:blip r:embed="rId15"/>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noAutofit/>
            </a:bodyPr>
            <a:lstStyle/>
            <a:p>
              <a:endParaRPr/>
            </a:p>
          </p:txBody>
        </p:sp>
        <p:pic>
          <p:nvPicPr>
            <p:cNvPr id="27" name="object 27"/>
            <p:cNvPicPr/>
            <p:nvPr/>
          </p:nvPicPr>
          <p:blipFill>
            <a:blip r:embed="rId16"/>
            <a:stretch>
              <a:fillRect/>
            </a:stretch>
          </p:blipFill>
          <p:spPr>
            <a:xfrm>
              <a:off x="8468374" y="3297212"/>
              <a:ext cx="172400" cy="158902"/>
            </a:xfrm>
            <a:prstGeom prst="rect">
              <a:avLst/>
            </a:prstGeom>
          </p:spPr>
        </p:pic>
        <p:pic>
          <p:nvPicPr>
            <p:cNvPr id="28" name="object 28"/>
            <p:cNvPicPr/>
            <p:nvPr/>
          </p:nvPicPr>
          <p:blipFill>
            <a:blip r:embed="rId17"/>
            <a:stretch>
              <a:fillRect/>
            </a:stretch>
          </p:blipFill>
          <p:spPr>
            <a:xfrm>
              <a:off x="8340382" y="2131453"/>
              <a:ext cx="375729" cy="926295"/>
            </a:xfrm>
            <a:prstGeom prst="rect">
              <a:avLst/>
            </a:prstGeom>
          </p:spPr>
        </p:pic>
        <p:pic>
          <p:nvPicPr>
            <p:cNvPr id="29" name="object 29"/>
            <p:cNvPicPr/>
            <p:nvPr/>
          </p:nvPicPr>
          <p:blipFill>
            <a:blip r:embed="rId18"/>
            <a:stretch>
              <a:fillRect/>
            </a:stretch>
          </p:blipFill>
          <p:spPr>
            <a:xfrm>
              <a:off x="6282278" y="4408957"/>
              <a:ext cx="215510" cy="253971"/>
            </a:xfrm>
            <a:prstGeom prst="rect">
              <a:avLst/>
            </a:prstGeom>
          </p:spPr>
        </p:pic>
        <p:pic>
          <p:nvPicPr>
            <p:cNvPr id="30" name="object 30"/>
            <p:cNvPicPr/>
            <p:nvPr/>
          </p:nvPicPr>
          <p:blipFill>
            <a:blip r:embed="rId19"/>
            <a:stretch>
              <a:fillRect/>
            </a:stretch>
          </p:blipFill>
          <p:spPr>
            <a:xfrm>
              <a:off x="6610629" y="4491151"/>
              <a:ext cx="312068" cy="163258"/>
            </a:xfrm>
            <a:prstGeom prst="rect">
              <a:avLst/>
            </a:prstGeom>
          </p:spPr>
        </p:pic>
        <p:pic>
          <p:nvPicPr>
            <p:cNvPr id="31" name="object 31"/>
            <p:cNvPicPr/>
            <p:nvPr/>
          </p:nvPicPr>
          <p:blipFill>
            <a:blip r:embed="rId20"/>
            <a:stretch>
              <a:fillRect/>
            </a:stretch>
          </p:blipFill>
          <p:spPr>
            <a:xfrm>
              <a:off x="6175774" y="1859076"/>
              <a:ext cx="567574" cy="2653792"/>
            </a:xfrm>
            <a:prstGeom prst="rect">
              <a:avLst/>
            </a:prstGeom>
          </p:spPr>
        </p:pic>
        <p:pic>
          <p:nvPicPr>
            <p:cNvPr id="32" name="object 32"/>
            <p:cNvPicPr/>
            <p:nvPr/>
          </p:nvPicPr>
          <p:blipFill>
            <a:blip r:embed="rId21"/>
            <a:stretch>
              <a:fillRect/>
            </a:stretch>
          </p:blipFill>
          <p:spPr>
            <a:xfrm>
              <a:off x="6424653" y="1623554"/>
              <a:ext cx="347658" cy="405455"/>
            </a:xfrm>
            <a:prstGeom prst="rect">
              <a:avLst/>
            </a:prstGeom>
          </p:spPr>
        </p:pic>
        <p:pic>
          <p:nvPicPr>
            <p:cNvPr id="33" name="object 33"/>
            <p:cNvPicPr/>
            <p:nvPr/>
          </p:nvPicPr>
          <p:blipFill>
            <a:blip r:embed="rId22"/>
            <a:stretch>
              <a:fillRect/>
            </a:stretch>
          </p:blipFill>
          <p:spPr>
            <a:xfrm>
              <a:off x="6515386" y="1860143"/>
              <a:ext cx="61664" cy="87033"/>
            </a:xfrm>
            <a:prstGeom prst="rect">
              <a:avLst/>
            </a:prstGeom>
          </p:spPr>
        </p:pic>
        <p:pic>
          <p:nvPicPr>
            <p:cNvPr id="34" name="object 34"/>
            <p:cNvPicPr/>
            <p:nvPr/>
          </p:nvPicPr>
          <p:blipFill>
            <a:blip r:embed="rId23"/>
            <a:stretch>
              <a:fillRect/>
            </a:stretch>
          </p:blipFill>
          <p:spPr>
            <a:xfrm>
              <a:off x="6700608" y="2193391"/>
              <a:ext cx="546443" cy="281927"/>
            </a:xfrm>
            <a:prstGeom prst="rect">
              <a:avLst/>
            </a:prstGeom>
          </p:spPr>
        </p:pic>
        <p:pic>
          <p:nvPicPr>
            <p:cNvPr id="35" name="object 35"/>
            <p:cNvPicPr/>
            <p:nvPr/>
          </p:nvPicPr>
          <p:blipFill>
            <a:blip r:embed="rId24"/>
            <a:stretch>
              <a:fillRect/>
            </a:stretch>
          </p:blipFill>
          <p:spPr>
            <a:xfrm>
              <a:off x="7202767" y="2159762"/>
              <a:ext cx="273888" cy="96887"/>
            </a:xfrm>
            <a:prstGeom prst="rect">
              <a:avLst/>
            </a:prstGeom>
          </p:spPr>
        </p:pic>
        <p:pic>
          <p:nvPicPr>
            <p:cNvPr id="36" name="object 36"/>
            <p:cNvPicPr/>
            <p:nvPr/>
          </p:nvPicPr>
          <p:blipFill>
            <a:blip r:embed="rId25"/>
            <a:stretch>
              <a:fillRect/>
            </a:stretch>
          </p:blipFill>
          <p:spPr>
            <a:xfrm>
              <a:off x="6365722" y="2113660"/>
              <a:ext cx="978446" cy="598613"/>
            </a:xfrm>
            <a:prstGeom prst="rect">
              <a:avLst/>
            </a:prstGeom>
          </p:spPr>
        </p:pic>
      </p:grpSp>
      <p:sp>
        <p:nvSpPr>
          <p:cNvPr id="37" name="object 37"/>
          <p:cNvSpPr txBox="1"/>
          <p:nvPr/>
        </p:nvSpPr>
        <p:spPr>
          <a:xfrm>
            <a:off x="1061733" y="1524000"/>
            <a:ext cx="4255135" cy="1453411"/>
          </a:xfrm>
          <a:prstGeom prst="rect">
            <a:avLst/>
          </a:prstGeom>
        </p:spPr>
        <p:txBody>
          <a:bodyPr vert="horz" wrap="square" lIns="0" tIns="59690" rIns="0" bIns="0" rtlCol="0">
            <a:noAutofit/>
          </a:bodyPr>
          <a:lstStyle/>
          <a:p>
            <a:pPr marL="12700" marR="5080" rtl="0">
              <a:lnSpc>
                <a:spcPts val="2160"/>
              </a:lnSpc>
              <a:spcBef>
                <a:spcPts val="470"/>
              </a:spcBef>
              <a:tabLst>
                <a:tab pos="1487805" algn="l"/>
              </a:tabLst>
            </a:pPr>
            <a:r>
              <a:rPr lang="fr" sz="2100" b="1" i="0" u="none" strike="noStrike" spc="114" dirty="0">
                <a:solidFill>
                  <a:srgbClr val="1D1D1B"/>
                </a:solidFill>
                <a:highlight>
                  <a:srgbClr val="000000">
                    <a:alpha val="0"/>
                  </a:srgbClr>
                </a:highlight>
                <a:latin typeface="Trebuchet MS"/>
                <a:cs typeface="Trebuchet MS"/>
              </a:rPr>
              <a:t>MODULE</a:t>
            </a:r>
            <a:r>
              <a:rPr lang="fr" sz="2100" b="1" i="0" u="none" strike="noStrike" spc="-50" dirty="0">
                <a:solidFill>
                  <a:srgbClr val="1D1D1B"/>
                </a:solidFill>
                <a:highlight>
                  <a:srgbClr val="000000">
                    <a:alpha val="0"/>
                  </a:srgbClr>
                </a:highlight>
                <a:latin typeface="Trebuchet MS"/>
                <a:cs typeface="Trebuchet MS"/>
              </a:rPr>
              <a:t> </a:t>
            </a:r>
            <a:r>
              <a:rPr lang="fr" sz="2100" b="1" i="0" u="none" strike="noStrike" spc="-65" dirty="0">
                <a:solidFill>
                  <a:srgbClr val="1D1D1B"/>
                </a:solidFill>
                <a:highlight>
                  <a:srgbClr val="000000">
                    <a:alpha val="0"/>
                  </a:srgbClr>
                </a:highlight>
                <a:latin typeface="Trebuchet MS"/>
                <a:cs typeface="Trebuchet MS"/>
              </a:rPr>
              <a:t>3	</a:t>
            </a:r>
            <a:r>
              <a:rPr lang="fr" sz="2100" b="1" i="0" u="none" strike="noStrike" spc="20" dirty="0">
                <a:solidFill>
                  <a:srgbClr val="1D1D1B"/>
                </a:solidFill>
                <a:highlight>
                  <a:srgbClr val="000000">
                    <a:alpha val="0"/>
                  </a:srgbClr>
                </a:highlight>
                <a:latin typeface="Trebuchet MS"/>
                <a:cs typeface="Trebuchet MS"/>
              </a:rPr>
              <a:t>vise </a:t>
            </a:r>
            <a:r>
              <a:rPr lang="fr" sz="1800" b="0" i="0" u="none" strike="noStrike" spc="-15" dirty="0">
                <a:solidFill>
                  <a:srgbClr val="1D1D1B"/>
                </a:solidFill>
                <a:highlight>
                  <a:srgbClr val="000000">
                    <a:alpha val="0"/>
                  </a:srgbClr>
                </a:highlight>
                <a:latin typeface="Trebuchet MS"/>
                <a:cs typeface="Trebuchet MS"/>
              </a:rPr>
              <a:t>à vous offrir un ensemble d'outils et de méthodes utilisés dans différents domaines du design et à élargir votre esprit pour mieux comprendre le processus de concrétisation d'une idée.  </a:t>
            </a:r>
            <a:endParaRPr sz="1800" dirty="0">
              <a:latin typeface="Trebuchet MS"/>
              <a:cs typeface="Trebuchet MS"/>
            </a:endParaRPr>
          </a:p>
        </p:txBody>
      </p:sp>
      <p:sp>
        <p:nvSpPr>
          <p:cNvPr id="38" name="object 38"/>
          <p:cNvSpPr txBox="1"/>
          <p:nvPr/>
        </p:nvSpPr>
        <p:spPr>
          <a:xfrm>
            <a:off x="1061737" y="3352800"/>
            <a:ext cx="4133215" cy="1397819"/>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20" dirty="0">
                <a:solidFill>
                  <a:srgbClr val="1D1D1B"/>
                </a:solidFill>
                <a:highlight>
                  <a:srgbClr val="000000">
                    <a:alpha val="0"/>
                  </a:srgbClr>
                </a:highlight>
                <a:latin typeface="Trebuchet MS"/>
                <a:cs typeface="Trebuchet MS"/>
              </a:rPr>
              <a:t>Nous avons rassemblé une sélection de sources expliquant en détail ces outils et méthodologies, et la manière dont vous pouvez les utiliser dans vos activités quotidiennes et lors du lancement de votre entreprise.</a:t>
            </a:r>
            <a:endParaRPr sz="1800" dirty="0">
              <a:latin typeface="Trebuchet MS"/>
              <a:cs typeface="Trebuchet MS"/>
            </a:endParaRPr>
          </a:p>
        </p:txBody>
      </p:sp>
      <p:sp>
        <p:nvSpPr>
          <p:cNvPr id="39" name="object 39"/>
          <p:cNvSpPr txBox="1"/>
          <p:nvPr/>
        </p:nvSpPr>
        <p:spPr>
          <a:xfrm>
            <a:off x="5743928" y="5228282"/>
            <a:ext cx="3435985" cy="1674817"/>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80">
                <a:solidFill>
                  <a:srgbClr val="1D1D1B"/>
                </a:solidFill>
                <a:highlight>
                  <a:srgbClr val="000000">
                    <a:alpha val="0"/>
                  </a:srgbClr>
                </a:highlight>
                <a:latin typeface="Trebuchet MS"/>
                <a:cs typeface="Trebuchet MS"/>
              </a:rPr>
              <a:t>vous aidera à comprendre le processus nécessaire pour concrétiser une idée, à bien travailler avec les autres et à développer vos compétences en communication et en gestion.</a:t>
            </a:r>
            <a:endParaRPr sz="1800">
              <a:latin typeface="Trebuchet MS"/>
              <a:cs typeface="Trebuchet MS"/>
            </a:endParaRPr>
          </a:p>
        </p:txBody>
      </p:sp>
      <p:sp>
        <p:nvSpPr>
          <p:cNvPr id="40" name="object 40"/>
          <p:cNvSpPr/>
          <p:nvPr/>
        </p:nvSpPr>
        <p:spPr>
          <a:xfrm>
            <a:off x="1013736" y="986815"/>
            <a:ext cx="3405864"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noAutofit/>
          </a:bodyPr>
          <a:lstStyle/>
          <a:p>
            <a:endParaRPr/>
          </a:p>
        </p:txBody>
      </p:sp>
      <p:sp>
        <p:nvSpPr>
          <p:cNvPr id="41" name="object 41"/>
          <p:cNvSpPr txBox="1"/>
          <p:nvPr/>
        </p:nvSpPr>
        <p:spPr>
          <a:xfrm>
            <a:off x="1278862" y="1028073"/>
            <a:ext cx="3140738" cy="396892"/>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Résultat de l'apprentissage</a:t>
            </a:r>
            <a:endParaRPr sz="1800" dirty="0">
              <a:latin typeface="Trebuchet MS"/>
              <a:cs typeface="Trebuchet MS"/>
            </a:endParaRPr>
          </a:p>
        </p:txBody>
      </p:sp>
      <p:sp>
        <p:nvSpPr>
          <p:cNvPr id="42" name="object 42"/>
          <p:cNvSpPr/>
          <p:nvPr/>
        </p:nvSpPr>
        <p:spPr>
          <a:xfrm>
            <a:off x="5756630" y="4521292"/>
            <a:ext cx="3827659"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noAutofit/>
          </a:bodyPr>
          <a:lstStyle/>
          <a:p>
            <a:endParaRPr/>
          </a:p>
        </p:txBody>
      </p:sp>
      <p:sp>
        <p:nvSpPr>
          <p:cNvPr id="43" name="object 43"/>
          <p:cNvSpPr txBox="1"/>
          <p:nvPr/>
        </p:nvSpPr>
        <p:spPr>
          <a:xfrm>
            <a:off x="6000386" y="4562549"/>
            <a:ext cx="3364243" cy="305881"/>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La réalisation de ce module...</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noAutofit/>
            </a:bodyPr>
            <a:lstStyle/>
            <a:p>
              <a:endParaRPr/>
            </a:p>
          </p:txBody>
        </p:sp>
        <p:pic>
          <p:nvPicPr>
            <p:cNvPr id="46" name="object 46"/>
            <p:cNvPicPr/>
            <p:nvPr/>
          </p:nvPicPr>
          <p:blipFill>
            <a:blip r:embed="rId26"/>
            <a:stretch>
              <a:fillRect/>
            </a:stretch>
          </p:blipFill>
          <p:spPr>
            <a:xfrm>
              <a:off x="1054026" y="5069116"/>
              <a:ext cx="1242052" cy="1209942"/>
            </a:xfrm>
            <a:prstGeom prst="rect">
              <a:avLst/>
            </a:prstGeom>
          </p:spPr>
        </p:pic>
        <p:pic>
          <p:nvPicPr>
            <p:cNvPr id="47" name="object 47"/>
            <p:cNvPicPr/>
            <p:nvPr/>
          </p:nvPicPr>
          <p:blipFill>
            <a:blip r:embed="rId27"/>
            <a:stretch>
              <a:fillRect/>
            </a:stretch>
          </p:blipFill>
          <p:spPr>
            <a:xfrm>
              <a:off x="1143326" y="5837936"/>
              <a:ext cx="1770481" cy="1934464"/>
            </a:xfrm>
            <a:prstGeom prst="rect">
              <a:avLst/>
            </a:prstGeom>
          </p:spPr>
        </p:pic>
        <p:pic>
          <p:nvPicPr>
            <p:cNvPr id="48" name="object 48"/>
            <p:cNvPicPr/>
            <p:nvPr/>
          </p:nvPicPr>
          <p:blipFill>
            <a:blip r:embed="rId28"/>
            <a:stretch>
              <a:fillRect/>
            </a:stretch>
          </p:blipFill>
          <p:spPr>
            <a:xfrm>
              <a:off x="3057410" y="7679385"/>
              <a:ext cx="97830" cy="93014"/>
            </a:xfrm>
            <a:prstGeom prst="rect">
              <a:avLst/>
            </a:prstGeom>
          </p:spPr>
        </p:pic>
        <p:pic>
          <p:nvPicPr>
            <p:cNvPr id="49" name="object 49"/>
            <p:cNvPicPr/>
            <p:nvPr/>
          </p:nvPicPr>
          <p:blipFill>
            <a:blip r:embed="rId29"/>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noAutofit/>
            </a:bodyPr>
            <a:lstStyle/>
            <a:p>
              <a:endParaRPr/>
            </a:p>
          </p:txBody>
        </p:sp>
        <p:pic>
          <p:nvPicPr>
            <p:cNvPr id="51" name="object 51"/>
            <p:cNvPicPr/>
            <p:nvPr/>
          </p:nvPicPr>
          <p:blipFill>
            <a:blip r:embed="rId30"/>
            <a:stretch>
              <a:fillRect/>
            </a:stretch>
          </p:blipFill>
          <p:spPr>
            <a:xfrm>
              <a:off x="2774407" y="6093394"/>
              <a:ext cx="241622" cy="192849"/>
            </a:xfrm>
            <a:prstGeom prst="rect">
              <a:avLst/>
            </a:prstGeom>
          </p:spPr>
        </p:pic>
        <p:pic>
          <p:nvPicPr>
            <p:cNvPr id="52" name="object 52"/>
            <p:cNvPicPr/>
            <p:nvPr/>
          </p:nvPicPr>
          <p:blipFill>
            <a:blip r:embed="rId31"/>
            <a:stretch>
              <a:fillRect/>
            </a:stretch>
          </p:blipFill>
          <p:spPr>
            <a:xfrm>
              <a:off x="2920834" y="4999799"/>
              <a:ext cx="578150" cy="896492"/>
            </a:xfrm>
            <a:prstGeom prst="rect">
              <a:avLst/>
            </a:prstGeom>
          </p:spPr>
        </p:pic>
        <p:pic>
          <p:nvPicPr>
            <p:cNvPr id="53" name="object 53"/>
            <p:cNvPicPr/>
            <p:nvPr/>
          </p:nvPicPr>
          <p:blipFill>
            <a:blip r:embed="rId32"/>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noAutofit/>
            </a:bodyPr>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noAutofit/>
            </a:bodyPr>
            <a:lstStyle/>
            <a:p>
              <a:endParaRPr/>
            </a:p>
          </p:txBody>
        </p:sp>
        <p:pic>
          <p:nvPicPr>
            <p:cNvPr id="56" name="object 56"/>
            <p:cNvPicPr/>
            <p:nvPr/>
          </p:nvPicPr>
          <p:blipFill>
            <a:blip r:embed="rId33"/>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noAutofit/>
            </a:bodyPr>
            <a:lstStyle/>
            <a:p>
              <a:endParaRPr/>
            </a:p>
          </p:txBody>
        </p:sp>
        <p:pic>
          <p:nvPicPr>
            <p:cNvPr id="58" name="object 58"/>
            <p:cNvPicPr/>
            <p:nvPr/>
          </p:nvPicPr>
          <p:blipFill>
            <a:blip r:embed="rId34"/>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noAutofit/>
            </a:bodyPr>
            <a:lstStyle/>
            <a:p>
              <a:endParaRPr/>
            </a:p>
          </p:txBody>
        </p:sp>
        <p:pic>
          <p:nvPicPr>
            <p:cNvPr id="60" name="object 60"/>
            <p:cNvPicPr/>
            <p:nvPr/>
          </p:nvPicPr>
          <p:blipFill>
            <a:blip r:embed="rId35"/>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noAutofit/>
            </a:bodyPr>
            <a:lstStyle/>
            <a:p>
              <a:endParaRPr/>
            </a:p>
          </p:txBody>
        </p:sp>
        <p:pic>
          <p:nvPicPr>
            <p:cNvPr id="62" name="object 62"/>
            <p:cNvPicPr/>
            <p:nvPr/>
          </p:nvPicPr>
          <p:blipFill>
            <a:blip r:embed="rId36"/>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noAutofit/>
            </a:bodyPr>
            <a:lstStyle/>
            <a:p>
              <a:endParaRPr/>
            </a:p>
          </p:txBody>
        </p:sp>
        <p:pic>
          <p:nvPicPr>
            <p:cNvPr id="64" name="object 64"/>
            <p:cNvPicPr/>
            <p:nvPr/>
          </p:nvPicPr>
          <p:blipFill>
            <a:blip r:embed="rId37"/>
            <a:stretch>
              <a:fillRect/>
            </a:stretch>
          </p:blipFill>
          <p:spPr>
            <a:xfrm>
              <a:off x="3365284" y="7335481"/>
              <a:ext cx="194132" cy="272656"/>
            </a:xfrm>
            <a:prstGeom prst="rect">
              <a:avLst/>
            </a:prstGeom>
          </p:spPr>
        </p:pic>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noAutofit/>
          </a:bodyPr>
          <a:lstStyle/>
          <a:p>
            <a:endParaRPr/>
          </a:p>
        </p:txBody>
      </p:sp>
      <p:grpSp>
        <p:nvGrpSpPr>
          <p:cNvPr id="4" name="object 4"/>
          <p:cNvGrpSpPr/>
          <p:nvPr/>
        </p:nvGrpSpPr>
        <p:grpSpPr>
          <a:xfrm>
            <a:off x="0" y="3124200"/>
            <a:ext cx="3056890" cy="4648776"/>
            <a:chOff x="0" y="3124200"/>
            <a:chExt cx="3056890" cy="4648776"/>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noAutofit/>
            </a:bodyPr>
            <a:lstStyle/>
            <a:p>
              <a:endParaRPr/>
            </a:p>
          </p:txBody>
        </p:sp>
        <p:sp>
          <p:nvSpPr>
            <p:cNvPr id="6" name="object 6"/>
            <p:cNvSpPr/>
            <p:nvPr/>
          </p:nvSpPr>
          <p:spPr>
            <a:xfrm>
              <a:off x="1164247" y="3124200"/>
              <a:ext cx="169719" cy="345586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noAutofit/>
            </a:bodyPr>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noAutofit/>
            </a:bodyPr>
            <a:lstStyle/>
            <a:p>
              <a:endParaRPr/>
            </a:p>
          </p:txBody>
        </p:sp>
        <p:pic>
          <p:nvPicPr>
            <p:cNvPr id="9" name="object 9"/>
            <p:cNvPicPr/>
            <p:nvPr/>
          </p:nvPicPr>
          <p:blipFill>
            <a:blip r:embed="rId2"/>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noAutofit/>
            </a:bodyPr>
            <a:lstStyle/>
            <a:p>
              <a:endParaRPr/>
            </a:p>
          </p:txBody>
        </p:sp>
        <p:pic>
          <p:nvPicPr>
            <p:cNvPr id="11" name="object 11"/>
            <p:cNvPicPr/>
            <p:nvPr/>
          </p:nvPicPr>
          <p:blipFill>
            <a:blip r:embed="rId3"/>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noAutofit/>
            </a:bodyPr>
            <a:lstStyle/>
            <a:p>
              <a:endParaRPr/>
            </a:p>
          </p:txBody>
        </p:sp>
        <p:pic>
          <p:nvPicPr>
            <p:cNvPr id="13" name="object 13"/>
            <p:cNvPicPr/>
            <p:nvPr/>
          </p:nvPicPr>
          <p:blipFill>
            <a:blip r:embed="rId4"/>
            <a:stretch>
              <a:fillRect/>
            </a:stretch>
          </p:blipFill>
          <p:spPr>
            <a:xfrm>
              <a:off x="5780435" y="6332677"/>
              <a:ext cx="228320" cy="247383"/>
            </a:xfrm>
            <a:prstGeom prst="rect">
              <a:avLst/>
            </a:prstGeom>
          </p:spPr>
        </p:pic>
        <p:pic>
          <p:nvPicPr>
            <p:cNvPr id="14" name="object 14"/>
            <p:cNvPicPr/>
            <p:nvPr/>
          </p:nvPicPr>
          <p:blipFill>
            <a:blip r:embed="rId5"/>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4"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noAutofit/>
            </a:bodyPr>
            <a:lstStyle/>
            <a:p>
              <a:endParaRPr/>
            </a:p>
          </p:txBody>
        </p:sp>
      </p:grpSp>
      <p:sp>
        <p:nvSpPr>
          <p:cNvPr id="16" name="object 16"/>
          <p:cNvSpPr txBox="1"/>
          <p:nvPr/>
        </p:nvSpPr>
        <p:spPr>
          <a:xfrm>
            <a:off x="1487369" y="1124068"/>
            <a:ext cx="4130675" cy="5014193"/>
          </a:xfrm>
          <a:prstGeom prst="rect">
            <a:avLst/>
          </a:prstGeom>
        </p:spPr>
        <p:txBody>
          <a:bodyPr vert="horz" wrap="square" lIns="0" tIns="12700" rIns="0" bIns="0" rtlCol="0">
            <a:noAutofit/>
          </a:bodyPr>
          <a:lstStyle/>
          <a:p>
            <a:pPr marL="12700" marR="31750" rtl="0">
              <a:lnSpc>
                <a:spcPct val="100000"/>
              </a:lnSpc>
              <a:spcBef>
                <a:spcPts val="100"/>
              </a:spcBef>
            </a:pPr>
            <a:r>
              <a:rPr lang="fr" sz="1800" b="0" i="0" u="none" strike="noStrike" spc="-70" dirty="0">
                <a:solidFill>
                  <a:srgbClr val="1D1D1B"/>
                </a:solidFill>
                <a:highlight>
                  <a:srgbClr val="000000">
                    <a:alpha val="0"/>
                  </a:srgbClr>
                </a:highlight>
                <a:latin typeface="Trebuchet MS"/>
                <a:cs typeface="Trebuchet MS"/>
              </a:rPr>
              <a:t>Cet ensemble de modules vous permet de développer les compétences et les attributs commerciaux/entrepreneuriaux pour commercialiser vos pratiques créatives ou votre connaissance de la culture de la rue.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8890" rtl="0">
              <a:lnSpc>
                <a:spcPct val="100000"/>
              </a:lnSpc>
            </a:pPr>
            <a:r>
              <a:rPr lang="fr" sz="1800" b="0" i="0" u="none" strike="noStrike" spc="-70" dirty="0">
                <a:solidFill>
                  <a:srgbClr val="1D1D1B"/>
                </a:solidFill>
                <a:highlight>
                  <a:srgbClr val="000000">
                    <a:alpha val="0"/>
                  </a:srgbClr>
                </a:highlight>
                <a:latin typeface="Trebuchet MS"/>
                <a:cs typeface="Trebuchet MS"/>
              </a:rPr>
              <a:t>Les ressources mentionnées vous permettent d'acquérir une compréhension théorique et pratique de l'étude des utilisateurs et du marché, ainsi que du développement de produits/services.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rtl="0">
              <a:lnSpc>
                <a:spcPct val="100000"/>
              </a:lnSpc>
            </a:pPr>
            <a:r>
              <a:rPr lang="fr" sz="1800" b="0" i="0" u="none" strike="noStrike" dirty="0">
                <a:solidFill>
                  <a:srgbClr val="1D1D1B"/>
                </a:solidFill>
                <a:highlight>
                  <a:srgbClr val="000000">
                    <a:alpha val="0"/>
                  </a:srgbClr>
                </a:highlight>
                <a:latin typeface="Trebuchet MS"/>
                <a:cs typeface="Trebuchet MS"/>
              </a:rPr>
              <a:t>Notre approche collective consiste à intégrer des pratiques de conception et de création pertinentes pour la culture de la rue et à adopter une approche « critique » du développement de nouvelles entreprises et des infrastructures qui les soutiennent.</a:t>
            </a:r>
            <a:endParaRPr sz="1800" dirty="0">
              <a:latin typeface="Trebuchet MS"/>
              <a:cs typeface="Trebuchet MS"/>
            </a:endParaRPr>
          </a:p>
        </p:txBody>
      </p:sp>
      <p:sp>
        <p:nvSpPr>
          <p:cNvPr id="17" name="object 17"/>
          <p:cNvSpPr/>
          <p:nvPr/>
        </p:nvSpPr>
        <p:spPr>
          <a:xfrm>
            <a:off x="1169012" y="1159976"/>
            <a:ext cx="144884" cy="1596131"/>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noAutofit/>
          </a:bodyPr>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noAutofit/>
            </a:bodyPr>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noAutofit/>
            </a:bodyPr>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noAutofit/>
            </a:bodyPr>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noAutofit/>
            </a:bodyPr>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noAutofit/>
            </a:bodyPr>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noAutofit/>
            </a:bodyPr>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noAutofit/>
            </a:bodyPr>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noAutofit/>
            </a:bodyPr>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noAutofit/>
            </a:bodyPr>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noAutofit/>
            </a:bodyPr>
            <a:lstStyle/>
            <a:p>
              <a:endParaRP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0" y="3254023"/>
            <a:ext cx="10058399" cy="4585691"/>
            <a:chOff x="0" y="3187115"/>
            <a:chExt cx="10058399" cy="4585691"/>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noAutofit/>
            </a:bodyPr>
            <a:lstStyle/>
            <a:p>
              <a:endParaRPr/>
            </a:p>
          </p:txBody>
        </p:sp>
        <p:pic>
          <p:nvPicPr>
            <p:cNvPr id="6" name="object 6"/>
            <p:cNvPicPr/>
            <p:nvPr/>
          </p:nvPicPr>
          <p:blipFill>
            <a:blip r:embed="rId2"/>
            <a:stretch>
              <a:fillRect/>
            </a:stretch>
          </p:blipFill>
          <p:spPr>
            <a:xfrm>
              <a:off x="2940307" y="3226206"/>
              <a:ext cx="7118092" cy="4546193"/>
            </a:xfrm>
            <a:prstGeom prst="rect">
              <a:avLst/>
            </a:prstGeom>
          </p:spPr>
        </p:pic>
        <p:sp>
          <p:nvSpPr>
            <p:cNvPr id="7" name="object 7"/>
            <p:cNvSpPr/>
            <p:nvPr/>
          </p:nvSpPr>
          <p:spPr>
            <a:xfrm>
              <a:off x="1213086" y="3187115"/>
              <a:ext cx="3968513"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nvPr>
        </p:nvSpPr>
        <p:spPr>
          <a:xfrm>
            <a:off x="1124186" y="919590"/>
            <a:ext cx="5733814" cy="2039020"/>
          </a:xfrm>
          <a:prstGeom prst="rect">
            <a:avLst/>
          </a:prstGeom>
        </p:spPr>
        <p:txBody>
          <a:bodyPr vert="horz" wrap="square" lIns="0" tIns="12700" rIns="0" bIns="0" rtlCol="0">
            <a:noAutofit/>
          </a:bodyPr>
          <a:lstStyle/>
          <a:p>
            <a:pPr marL="12700" rtl="0">
              <a:lnSpc>
                <a:spcPts val="7920"/>
              </a:lnSpc>
              <a:spcBef>
                <a:spcPts val="100"/>
              </a:spcBef>
            </a:pPr>
            <a:r>
              <a:rPr lang="fr" sz="7200" b="0" i="0" u="none" strike="noStrike" spc="530">
                <a:solidFill>
                  <a:srgbClr val="1D1D1B"/>
                </a:solidFill>
                <a:highlight>
                  <a:srgbClr val="000000">
                    <a:alpha val="0"/>
                  </a:srgbClr>
                </a:highlight>
                <a:latin typeface="Trebuchet MS"/>
                <a:cs typeface="Trebuchet MS"/>
              </a:rPr>
              <a:t>Outils</a:t>
            </a:r>
            <a:endParaRPr sz="7200">
              <a:latin typeface="Trebuchet MS"/>
              <a:cs typeface="Trebuchet MS"/>
            </a:endParaRPr>
          </a:p>
          <a:p>
            <a:pPr marL="12700" rtl="0">
              <a:lnSpc>
                <a:spcPts val="7920"/>
              </a:lnSpc>
            </a:pPr>
            <a:r>
              <a:rPr lang="fr" sz="4800" b="0" i="0" u="none" strike="noStrike" spc="-190">
                <a:solidFill>
                  <a:srgbClr val="1D1D1B"/>
                </a:solidFill>
                <a:highlight>
                  <a:srgbClr val="000000">
                    <a:alpha val="0"/>
                  </a:srgbClr>
                </a:highlight>
                <a:latin typeface="Trebuchet MS"/>
                <a:cs typeface="Trebuchet MS"/>
              </a:rPr>
              <a:t>&amp;</a:t>
            </a:r>
            <a:r>
              <a:rPr lang="fr" sz="4800" b="0" i="0" u="none" strike="noStrike" spc="-160">
                <a:solidFill>
                  <a:srgbClr val="1D1D1B"/>
                </a:solidFill>
                <a:highlight>
                  <a:srgbClr val="000000">
                    <a:alpha val="0"/>
                  </a:srgbClr>
                </a:highlight>
                <a:latin typeface="Trebuchet MS"/>
                <a:cs typeface="Trebuchet MS"/>
              </a:rPr>
              <a:t> </a:t>
            </a:r>
            <a:r>
              <a:rPr lang="fr" sz="7200" b="0" i="0" u="none" strike="noStrike" spc="515">
                <a:solidFill>
                  <a:srgbClr val="1D1D1B"/>
                </a:solidFill>
                <a:highlight>
                  <a:srgbClr val="000000">
                    <a:alpha val="0"/>
                  </a:srgbClr>
                </a:highlight>
                <a:latin typeface="Trebuchet MS"/>
                <a:cs typeface="Trebuchet MS"/>
              </a:rPr>
              <a:t>Exercices</a:t>
            </a:r>
            <a:endParaRPr sz="7200">
              <a:latin typeface="Trebuchet MS"/>
              <a:cs typeface="Trebuchet MS"/>
            </a:endParaRPr>
          </a:p>
        </p:txBody>
      </p:sp>
      <p:sp>
        <p:nvSpPr>
          <p:cNvPr id="10" name="object 9">
            <a:extLst>
              <a:ext uri="{FF2B5EF4-FFF2-40B4-BE49-F238E27FC236}">
                <a16:creationId xmlns:a16="http://schemas.microsoft.com/office/drawing/2014/main" id="{8B811EA6-6AFD-0C21-4920-6644CBDB92A7}"/>
              </a:ext>
            </a:extLst>
          </p:cNvPr>
          <p:cNvSpPr txBox="1"/>
          <p:nvPr/>
        </p:nvSpPr>
        <p:spPr>
          <a:xfrm>
            <a:off x="1200386" y="3276600"/>
            <a:ext cx="4098925" cy="1143903"/>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3 </a:t>
            </a:r>
            <a:r>
              <a:rPr lang="fr" sz="2100" b="0" i="0" u="none" strike="noStrike" spc="-45" dirty="0">
                <a:solidFill>
                  <a:srgbClr val="EEEDF3"/>
                </a:solidFill>
                <a:highlight>
                  <a:srgbClr val="000000">
                    <a:alpha val="0"/>
                  </a:srgbClr>
                </a:highlight>
                <a:latin typeface="Trebuchet MS"/>
                <a:cs typeface="Trebuchet MS"/>
              </a:rPr>
              <a:t>Introduction</a:t>
            </a:r>
            <a:endParaRPr sz="2100" dirty="0">
              <a:latin typeface="Trebuchet MS"/>
              <a:cs typeface="Trebuchet MS"/>
            </a:endParaRPr>
          </a:p>
          <a:p>
            <a:pPr marL="12700" marR="5080" rtl="0">
              <a:lnSpc>
                <a:spcPts val="2100"/>
              </a:lnSpc>
              <a:spcBef>
                <a:spcPts val="2100"/>
              </a:spcBef>
            </a:pPr>
            <a:r>
              <a:rPr lang="fr" sz="2100" b="1" i="1" u="none" strike="noStrike" spc="10" dirty="0">
                <a:solidFill>
                  <a:srgbClr val="1D1D1B"/>
                </a:solidFill>
                <a:highlight>
                  <a:srgbClr val="000000">
                    <a:alpha val="0"/>
                  </a:srgbClr>
                </a:highlight>
                <a:latin typeface="Trebuchet MS"/>
                <a:cs typeface="Trebuchet MS"/>
              </a:rPr>
              <a:t>Comment lancer une entreprise de culture urbaine à partir d'un </a:t>
            </a:r>
            <a:r>
              <a:rPr lang="fr-FR" sz="2100" b="1" i="1" u="none" strike="noStrike" spc="10" dirty="0">
                <a:solidFill>
                  <a:srgbClr val="1D1D1B"/>
                </a:solidFill>
                <a:highlight>
                  <a:srgbClr val="000000">
                    <a:alpha val="0"/>
                  </a:srgbClr>
                </a:highlight>
                <a:latin typeface="Trebuchet MS"/>
                <a:cs typeface="Trebuchet MS"/>
              </a:rPr>
              <a:t>smartphone</a:t>
            </a:r>
            <a:r>
              <a:rPr lang="fr" sz="2100" b="1" i="1" u="none" strike="noStrike" spc="10" dirty="0">
                <a:solidFill>
                  <a:srgbClr val="1D1D1B"/>
                </a:solidFill>
                <a:highlight>
                  <a:srgbClr val="000000">
                    <a:alpha val="0"/>
                  </a:srgbClr>
                </a:highlight>
                <a:latin typeface="Trebuchet MS"/>
                <a:cs typeface="Trebuchet MS"/>
              </a:rPr>
              <a:t> ?</a:t>
            </a:r>
            <a:endParaRPr sz="2100" dirty="0">
              <a:latin typeface="Trebuchet MS"/>
              <a:cs typeface="Trebuchet MS"/>
            </a:endParaRPr>
          </a:p>
        </p:txBody>
      </p:sp>
    </p:spTree>
    <p:extLst>
      <p:ext uri="{BB962C8B-B14F-4D97-AF65-F5344CB8AC3E}">
        <p14:creationId xmlns:p14="http://schemas.microsoft.com/office/powerpoint/2010/main" val="9393938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noAutofit/>
          </a:bodyPr>
          <a:lstStyle/>
          <a:p>
            <a:endParaRPr/>
          </a:p>
        </p:txBody>
      </p:sp>
      <p:pic>
        <p:nvPicPr>
          <p:cNvPr id="3" name="object 3"/>
          <p:cNvPicPr/>
          <p:nvPr/>
        </p:nvPicPr>
        <p:blipFill>
          <a:blip r:embed="rId2"/>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a:stretch>
              <a:fillRect/>
            </a:stretch>
          </p:blipFill>
          <p:spPr>
            <a:xfrm>
              <a:off x="5949682" y="5232599"/>
              <a:ext cx="167978" cy="167978"/>
            </a:xfrm>
            <a:prstGeom prst="rect">
              <a:avLst/>
            </a:prstGeom>
          </p:spPr>
        </p:pic>
        <p:pic>
          <p:nvPicPr>
            <p:cNvPr id="8" name="object 8"/>
            <p:cNvPicPr/>
            <p:nvPr/>
          </p:nvPicPr>
          <p:blipFill>
            <a:blip r:embed="rId4"/>
            <a:stretch>
              <a:fillRect/>
            </a:stretch>
          </p:blipFill>
          <p:spPr>
            <a:xfrm>
              <a:off x="6063325" y="5436682"/>
              <a:ext cx="95148" cy="94475"/>
            </a:xfrm>
            <a:prstGeom prst="rect">
              <a:avLst/>
            </a:prstGeom>
          </p:spPr>
        </p:pic>
        <p:pic>
          <p:nvPicPr>
            <p:cNvPr id="9" name="object 9"/>
            <p:cNvPicPr/>
            <p:nvPr/>
          </p:nvPicPr>
          <p:blipFill>
            <a:blip r:embed="rId5"/>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noAutofit/>
            </a:bodyPr>
            <a:lstStyle/>
            <a:p>
              <a:endParaRPr/>
            </a:p>
          </p:txBody>
        </p:sp>
        <p:pic>
          <p:nvPicPr>
            <p:cNvPr id="11" name="object 11"/>
            <p:cNvPicPr/>
            <p:nvPr/>
          </p:nvPicPr>
          <p:blipFill>
            <a:blip r:embed="rId6"/>
            <a:stretch>
              <a:fillRect/>
            </a:stretch>
          </p:blipFill>
          <p:spPr>
            <a:xfrm>
              <a:off x="5651221" y="4843950"/>
              <a:ext cx="84785" cy="84785"/>
            </a:xfrm>
            <a:prstGeom prst="rect">
              <a:avLst/>
            </a:prstGeom>
          </p:spPr>
        </p:pic>
        <p:pic>
          <p:nvPicPr>
            <p:cNvPr id="12" name="object 12"/>
            <p:cNvPicPr/>
            <p:nvPr/>
          </p:nvPicPr>
          <p:blipFill>
            <a:blip r:embed="rId7"/>
            <a:stretch>
              <a:fillRect/>
            </a:stretch>
          </p:blipFill>
          <p:spPr>
            <a:xfrm>
              <a:off x="5780410" y="4843950"/>
              <a:ext cx="84785" cy="84785"/>
            </a:xfrm>
            <a:prstGeom prst="rect">
              <a:avLst/>
            </a:prstGeom>
          </p:spPr>
        </p:pic>
        <p:pic>
          <p:nvPicPr>
            <p:cNvPr id="13" name="object 13"/>
            <p:cNvPicPr/>
            <p:nvPr/>
          </p:nvPicPr>
          <p:blipFill>
            <a:blip r:embed="rId7"/>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219200" y="1841389"/>
            <a:ext cx="3307079"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5">
                <a:solidFill>
                  <a:srgbClr val="1D1D1B"/>
                </a:solidFill>
                <a:highlight>
                  <a:srgbClr val="000000">
                    <a:alpha val="0"/>
                  </a:srgbClr>
                </a:highlight>
                <a:latin typeface="Trebuchet MS"/>
                <a:cs typeface="Trebuchet MS"/>
              </a:rPr>
              <a:t>1. Interviews</a:t>
            </a:r>
            <a:endParaRPr sz="2400">
              <a:latin typeface="Trebuchet MS"/>
              <a:cs typeface="Trebuchet MS"/>
            </a:endParaRPr>
          </a:p>
        </p:txBody>
      </p:sp>
      <p:sp>
        <p:nvSpPr>
          <p:cNvPr id="15" name="object 15"/>
          <p:cNvSpPr txBox="1">
            <a:spLocks noGrp="1"/>
          </p:cNvSpPr>
          <p:nvPr>
            <p:ph sz="half" idx="2"/>
          </p:nvPr>
        </p:nvSpPr>
        <p:spPr>
          <a:xfrm>
            <a:off x="1219200" y="2313831"/>
            <a:ext cx="3948429" cy="5001369"/>
          </a:xfrm>
          <a:prstGeom prst="rect">
            <a:avLst/>
          </a:prstGeom>
        </p:spPr>
        <p:txBody>
          <a:bodyPr vert="horz" wrap="square" lIns="0" tIns="12700" rIns="0" bIns="0" rtlCol="0">
            <a:noAutofit/>
          </a:bodyPr>
          <a:lstStyle/>
          <a:p>
            <a:pPr marL="12700" marR="118745" rtl="0">
              <a:lnSpc>
                <a:spcPct val="100000"/>
              </a:lnSpc>
              <a:spcBef>
                <a:spcPts val="100"/>
              </a:spcBef>
              <a:tabLst>
                <a:tab pos="2374900" algn="l"/>
              </a:tabLst>
            </a:pPr>
            <a:r>
              <a:rPr lang="fr" sz="1700" b="0" i="0" u="none" strike="noStrike" spc="-65" dirty="0">
                <a:highlight>
                  <a:srgbClr val="000000">
                    <a:alpha val="0"/>
                  </a:srgbClr>
                </a:highlight>
                <a:latin typeface="Trebuchet MS"/>
              </a:rPr>
              <a:t>Les entretiens, qu'ils soient structurés ou informels, permettent de recueillir des informations, des expériences, d'observer des attitudes et des comportements de manière plus détaillée.</a:t>
            </a:r>
          </a:p>
          <a:p>
            <a:pPr marL="12700" marR="118745">
              <a:lnSpc>
                <a:spcPct val="100000"/>
              </a:lnSpc>
              <a:spcBef>
                <a:spcPts val="100"/>
              </a:spcBef>
              <a:tabLst>
                <a:tab pos="2374900" algn="l"/>
              </a:tabLst>
            </a:pPr>
            <a:endParaRPr lang="en-US" sz="1700" spc="-65" dirty="0"/>
          </a:p>
          <a:p>
            <a:pPr marL="12700" marR="118745" rtl="0">
              <a:lnSpc>
                <a:spcPct val="100000"/>
              </a:lnSpc>
              <a:spcBef>
                <a:spcPts val="100"/>
              </a:spcBef>
              <a:tabLst>
                <a:tab pos="2374900" algn="l"/>
              </a:tabLst>
            </a:pPr>
            <a:r>
              <a:rPr lang="fr" sz="1700" b="0" i="0" u="none" strike="noStrike" dirty="0">
                <a:highlight>
                  <a:srgbClr val="000000">
                    <a:alpha val="0"/>
                  </a:srgbClr>
                </a:highlight>
                <a:latin typeface="Trebuchet MS"/>
              </a:rPr>
              <a:t>Elle peut être structurée ou non. Sinon, adressez-vous à l'utilisateur sur le ton de la conversation. Ayez au moins une série de sujets à suivre et une idée du temps investi. Essayez d'obtenir le plus d'informations possible et concentrez-vous sur les détails : souvent, les informations les plus importantes sont celles que les gens « ratent » dans la conversation. Vous pouvez aussi établir un guide de questions et vous y tenir.</a:t>
            </a:r>
            <a:endParaRPr sz="1700" spc="-95" dirty="0"/>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noAutofit/>
          </a:bodyPr>
          <a:lstStyle/>
          <a:p>
            <a:endParaRPr/>
          </a:p>
        </p:txBody>
      </p:sp>
      <p:sp>
        <p:nvSpPr>
          <p:cNvPr id="17" name="object 17"/>
          <p:cNvSpPr txBox="1"/>
          <p:nvPr/>
        </p:nvSpPr>
        <p:spPr>
          <a:xfrm>
            <a:off x="1598072" y="1167686"/>
            <a:ext cx="1216664" cy="3959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Exercices</a:t>
            </a:r>
            <a:endParaRPr sz="1800" dirty="0">
              <a:latin typeface="Trebuchet MS"/>
              <a:cs typeface="Trebuchet MS"/>
            </a:endParaRPr>
          </a:p>
        </p:txBody>
      </p:sp>
      <p:pic>
        <p:nvPicPr>
          <p:cNvPr id="20" name="Imagem 19" descr="Uma imagem com pessoa, terra, exterior, árvore&#10;&#10;Descrição gerada com confiança muito alta">
            <a:extLst>
              <a:ext uri="{FF2B5EF4-FFF2-40B4-BE49-F238E27FC236}">
                <a16:creationId xmlns:a16="http://schemas.microsoft.com/office/drawing/2014/main" id="{67D2A973-2DAD-4F80-A9F7-02F44D5C5B52}"/>
              </a:ext>
            </a:extLst>
          </p:cNvPr>
          <p:cNvPicPr>
            <a:picLocks noChangeAspect="1"/>
          </p:cNvPicPr>
          <p:nvPr/>
        </p:nvPicPr>
        <p:blipFill>
          <a:blip r:embed="rId8">
            <a:alphaModFix/>
            <a:extLst>
              <a:ext uri="{28A0092B-C50C-407E-A947-70E740481C1C}">
                <a14:useLocalDpi xmlns:a14="http://schemas.microsoft.com/office/drawing/2010/main" val="0"/>
              </a:ext>
            </a:extLst>
          </a:blip>
          <a:srcRect b="15730"/>
          <a:stretch>
            <a:fillRect/>
          </a:stretch>
        </p:blipFill>
        <p:spPr>
          <a:xfrm>
            <a:off x="5532123" y="861792"/>
            <a:ext cx="3797066" cy="2135853"/>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noAutofit/>
          </a:bodyPr>
          <a:lstStyle/>
          <a:p>
            <a:endParaRPr/>
          </a:p>
        </p:txBody>
      </p:sp>
      <p:pic>
        <p:nvPicPr>
          <p:cNvPr id="3" name="object 3"/>
          <p:cNvPicPr/>
          <p:nvPr/>
        </p:nvPicPr>
        <p:blipFill>
          <a:blip r:embed="rId2"/>
          <a:stretch>
            <a:fillRect/>
          </a:stretch>
        </p:blipFill>
        <p:spPr>
          <a:xfrm>
            <a:off x="4892275" y="5546293"/>
            <a:ext cx="4740998" cy="2226106"/>
          </a:xfrm>
          <a:prstGeom prst="rect">
            <a:avLst/>
          </a:prstGeom>
        </p:spPr>
      </p:pic>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noAutofit/>
          </a:bodyPr>
          <a:lstStyle/>
          <a:p>
            <a:endParaRPr/>
          </a:p>
        </p:txBody>
      </p:sp>
      <p:sp>
        <p:nvSpPr>
          <p:cNvPr id="17" name="object 17"/>
          <p:cNvSpPr txBox="1"/>
          <p:nvPr/>
        </p:nvSpPr>
        <p:spPr>
          <a:xfrm>
            <a:off x="1598072" y="1167686"/>
            <a:ext cx="1176335" cy="318471"/>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Exercices</a:t>
            </a:r>
            <a:endParaRPr sz="1800" dirty="0">
              <a:latin typeface="Trebuchet MS"/>
              <a:cs typeface="Trebuchet MS"/>
            </a:endParaRPr>
          </a:p>
        </p:txBody>
      </p:sp>
      <p:sp>
        <p:nvSpPr>
          <p:cNvPr id="18" name="object 18"/>
          <p:cNvSpPr txBox="1"/>
          <p:nvPr/>
        </p:nvSpPr>
        <p:spPr>
          <a:xfrm>
            <a:off x="1382391" y="1676400"/>
            <a:ext cx="7298807" cy="2372444"/>
          </a:xfrm>
          <a:prstGeom prst="rect">
            <a:avLst/>
          </a:prstGeom>
        </p:spPr>
        <p:txBody>
          <a:bodyPr vert="horz" wrap="square" lIns="0" tIns="154940" rIns="0" bIns="0" numCol="2" rtlCol="0">
            <a:noAutofit/>
          </a:bodyPr>
          <a:lstStyle/>
          <a:p>
            <a:pPr marL="12700" rtl="0">
              <a:lnSpc>
                <a:spcPct val="100000"/>
              </a:lnSpc>
              <a:spcBef>
                <a:spcPts val="1220"/>
              </a:spcBef>
            </a:pPr>
            <a:r>
              <a:rPr lang="fr" sz="2400" b="0" i="0" u="none" strike="noStrike" spc="15" dirty="0">
                <a:solidFill>
                  <a:srgbClr val="1D1D1B"/>
                </a:solidFill>
                <a:highlight>
                  <a:srgbClr val="000000">
                    <a:alpha val="0"/>
                  </a:srgbClr>
                </a:highlight>
                <a:latin typeface="Trebuchet MS"/>
                <a:cs typeface="Trebuchet MS"/>
              </a:rPr>
              <a:t>2. Observation</a:t>
            </a:r>
            <a:endParaRPr sz="2400" dirty="0">
              <a:latin typeface="Trebuchet MS"/>
              <a:cs typeface="Trebuchet MS"/>
            </a:endParaRPr>
          </a:p>
          <a:p>
            <a:pPr marL="12700" marR="5080" rtl="0">
              <a:lnSpc>
                <a:spcPct val="100000"/>
              </a:lnSpc>
              <a:spcBef>
                <a:spcPts val="840"/>
              </a:spcBef>
            </a:pPr>
            <a:r>
              <a:rPr lang="fr" sz="1800" b="0" i="0" u="none" strike="noStrike" spc="-65" dirty="0">
                <a:solidFill>
                  <a:srgbClr val="1D1D1B"/>
                </a:solidFill>
                <a:highlight>
                  <a:srgbClr val="000000">
                    <a:alpha val="0"/>
                  </a:srgbClr>
                </a:highlight>
                <a:latin typeface="Trebuchet MS"/>
                <a:cs typeface="Trebuchet MS"/>
              </a:rPr>
              <a:t>Immersion dans un contexte spécifique, une culture ou une activité donnée, généralement au contact des usagers. Recueillir des informations spécifiques par l'observation et la documentation systématique.</a:t>
            </a:r>
          </a:p>
          <a:p>
            <a:pPr marL="12700" marR="5080">
              <a:lnSpc>
                <a:spcPct val="100000"/>
              </a:lnSpc>
              <a:spcBef>
                <a:spcPts val="840"/>
              </a:spcBef>
            </a:pPr>
            <a:endParaRPr lang="en-US" sz="1800" spc="-65" dirty="0">
              <a:solidFill>
                <a:srgbClr val="1D1D1B"/>
              </a:solidFill>
              <a:latin typeface="Trebuchet MS"/>
              <a:cs typeface="Trebuchet MS"/>
            </a:endParaRPr>
          </a:p>
          <a:p>
            <a:pPr marL="12700" marR="5080" rtl="0">
              <a:lnSpc>
                <a:spcPct val="100000"/>
              </a:lnSpc>
              <a:spcBef>
                <a:spcPts val="840"/>
              </a:spcBef>
            </a:pPr>
            <a:r>
              <a:rPr lang="fr" sz="1800" b="0" i="0" u="none" strike="noStrike" dirty="0">
                <a:highlight>
                  <a:srgbClr val="000000">
                    <a:alpha val="0"/>
                  </a:srgbClr>
                </a:highlight>
                <a:latin typeface="Trebuchet MS"/>
                <a:cs typeface="Trebuchet MS"/>
              </a:rPr>
              <a:t>En fonction de la finalité du projet, l'équipe de conception peut accompagner l'utilisateur dans sa routine quotidienne ou dans des situations spécifiques sans l'influencer. Ainsi, les chances d'identifier les besoins implicites critiques sont plus grandes.</a:t>
            </a:r>
          </a:p>
        </p:txBody>
      </p:sp>
      <p:grpSp>
        <p:nvGrpSpPr>
          <p:cNvPr id="24" name="object 44">
            <a:extLst>
              <a:ext uri="{FF2B5EF4-FFF2-40B4-BE49-F238E27FC236}">
                <a16:creationId xmlns:a16="http://schemas.microsoft.com/office/drawing/2014/main" id="{14C6C74D-1313-4BEF-A812-B33BB65FACD9}"/>
              </a:ext>
            </a:extLst>
          </p:cNvPr>
          <p:cNvGrpSpPr/>
          <p:nvPr/>
        </p:nvGrpSpPr>
        <p:grpSpPr>
          <a:xfrm>
            <a:off x="1054026" y="4999799"/>
            <a:ext cx="2781935" cy="2773045"/>
            <a:chOff x="1054026" y="4999799"/>
            <a:chExt cx="2781935" cy="2773045"/>
          </a:xfrm>
        </p:grpSpPr>
        <p:sp>
          <p:nvSpPr>
            <p:cNvPr id="25" name="object 45">
              <a:extLst>
                <a:ext uri="{FF2B5EF4-FFF2-40B4-BE49-F238E27FC236}">
                  <a16:creationId xmlns:a16="http://schemas.microsoft.com/office/drawing/2014/main" id="{326384A8-AC67-48F8-A627-2C1B417CA526}"/>
                </a:ext>
              </a:extLst>
            </p:cNvPr>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noAutofit/>
            </a:bodyPr>
            <a:lstStyle/>
            <a:p>
              <a:endParaRPr/>
            </a:p>
          </p:txBody>
        </p:sp>
        <p:pic>
          <p:nvPicPr>
            <p:cNvPr id="26" name="object 46">
              <a:extLst>
                <a:ext uri="{FF2B5EF4-FFF2-40B4-BE49-F238E27FC236}">
                  <a16:creationId xmlns:a16="http://schemas.microsoft.com/office/drawing/2014/main" id="{6584D17D-186C-496B-BB29-342A45501A5C}"/>
                </a:ext>
              </a:extLst>
            </p:cNvPr>
            <p:cNvPicPr/>
            <p:nvPr/>
          </p:nvPicPr>
          <p:blipFill>
            <a:blip r:embed="rId3"/>
            <a:stretch>
              <a:fillRect/>
            </a:stretch>
          </p:blipFill>
          <p:spPr>
            <a:xfrm>
              <a:off x="1054026" y="5069116"/>
              <a:ext cx="1242052" cy="1209942"/>
            </a:xfrm>
            <a:prstGeom prst="rect">
              <a:avLst/>
            </a:prstGeom>
          </p:spPr>
        </p:pic>
        <p:pic>
          <p:nvPicPr>
            <p:cNvPr id="27" name="object 47">
              <a:extLst>
                <a:ext uri="{FF2B5EF4-FFF2-40B4-BE49-F238E27FC236}">
                  <a16:creationId xmlns:a16="http://schemas.microsoft.com/office/drawing/2014/main" id="{5358071F-BBE2-40CF-97EE-2F9527F342A1}"/>
                </a:ext>
              </a:extLst>
            </p:cNvPr>
            <p:cNvPicPr/>
            <p:nvPr/>
          </p:nvPicPr>
          <p:blipFill>
            <a:blip r:embed="rId4"/>
            <a:stretch>
              <a:fillRect/>
            </a:stretch>
          </p:blipFill>
          <p:spPr>
            <a:xfrm>
              <a:off x="1143326" y="5837936"/>
              <a:ext cx="1770481" cy="1934464"/>
            </a:xfrm>
            <a:prstGeom prst="rect">
              <a:avLst/>
            </a:prstGeom>
          </p:spPr>
        </p:pic>
        <p:pic>
          <p:nvPicPr>
            <p:cNvPr id="28" name="object 48">
              <a:extLst>
                <a:ext uri="{FF2B5EF4-FFF2-40B4-BE49-F238E27FC236}">
                  <a16:creationId xmlns:a16="http://schemas.microsoft.com/office/drawing/2014/main" id="{7D4B3348-7A93-436C-A1B9-19205D20A9F7}"/>
                </a:ext>
              </a:extLst>
            </p:cNvPr>
            <p:cNvPicPr/>
            <p:nvPr/>
          </p:nvPicPr>
          <p:blipFill>
            <a:blip r:embed="rId5"/>
            <a:stretch>
              <a:fillRect/>
            </a:stretch>
          </p:blipFill>
          <p:spPr>
            <a:xfrm>
              <a:off x="3057410" y="7679385"/>
              <a:ext cx="97830" cy="93014"/>
            </a:xfrm>
            <a:prstGeom prst="rect">
              <a:avLst/>
            </a:prstGeom>
          </p:spPr>
        </p:pic>
        <p:pic>
          <p:nvPicPr>
            <p:cNvPr id="29" name="object 49">
              <a:extLst>
                <a:ext uri="{FF2B5EF4-FFF2-40B4-BE49-F238E27FC236}">
                  <a16:creationId xmlns:a16="http://schemas.microsoft.com/office/drawing/2014/main" id="{4A85911D-99F1-41EC-9D82-AA83A8CC0D97}"/>
                </a:ext>
              </a:extLst>
            </p:cNvPr>
            <p:cNvPicPr/>
            <p:nvPr/>
          </p:nvPicPr>
          <p:blipFill>
            <a:blip r:embed="rId6"/>
            <a:stretch>
              <a:fillRect/>
            </a:stretch>
          </p:blipFill>
          <p:spPr>
            <a:xfrm>
              <a:off x="1797340" y="7603959"/>
              <a:ext cx="1966514" cy="168440"/>
            </a:xfrm>
            <a:prstGeom prst="rect">
              <a:avLst/>
            </a:prstGeom>
          </p:spPr>
        </p:pic>
        <p:sp>
          <p:nvSpPr>
            <p:cNvPr id="30" name="object 50">
              <a:extLst>
                <a:ext uri="{FF2B5EF4-FFF2-40B4-BE49-F238E27FC236}">
                  <a16:creationId xmlns:a16="http://schemas.microsoft.com/office/drawing/2014/main" id="{1336870C-4052-4600-BA73-C24EF1A3A601}"/>
                </a:ext>
              </a:extLst>
            </p:cNvPr>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noAutofit/>
            </a:bodyPr>
            <a:lstStyle/>
            <a:p>
              <a:endParaRPr/>
            </a:p>
          </p:txBody>
        </p:sp>
        <p:pic>
          <p:nvPicPr>
            <p:cNvPr id="31" name="object 51">
              <a:extLst>
                <a:ext uri="{FF2B5EF4-FFF2-40B4-BE49-F238E27FC236}">
                  <a16:creationId xmlns:a16="http://schemas.microsoft.com/office/drawing/2014/main" id="{37B2BA3A-B43D-433F-8F91-A40EC8044E83}"/>
                </a:ext>
              </a:extLst>
            </p:cNvPr>
            <p:cNvPicPr/>
            <p:nvPr/>
          </p:nvPicPr>
          <p:blipFill>
            <a:blip r:embed="rId7"/>
            <a:stretch>
              <a:fillRect/>
            </a:stretch>
          </p:blipFill>
          <p:spPr>
            <a:xfrm>
              <a:off x="2774407" y="6093394"/>
              <a:ext cx="241622" cy="192849"/>
            </a:xfrm>
            <a:prstGeom prst="rect">
              <a:avLst/>
            </a:prstGeom>
          </p:spPr>
        </p:pic>
        <p:pic>
          <p:nvPicPr>
            <p:cNvPr id="32" name="object 52">
              <a:extLst>
                <a:ext uri="{FF2B5EF4-FFF2-40B4-BE49-F238E27FC236}">
                  <a16:creationId xmlns:a16="http://schemas.microsoft.com/office/drawing/2014/main" id="{D604A9E8-354C-4405-8A47-7ED3791AD0F7}"/>
                </a:ext>
              </a:extLst>
            </p:cNvPr>
            <p:cNvPicPr/>
            <p:nvPr/>
          </p:nvPicPr>
          <p:blipFill>
            <a:blip r:embed="rId8"/>
            <a:stretch>
              <a:fillRect/>
            </a:stretch>
          </p:blipFill>
          <p:spPr>
            <a:xfrm>
              <a:off x="2920834" y="4999799"/>
              <a:ext cx="578150" cy="896492"/>
            </a:xfrm>
            <a:prstGeom prst="rect">
              <a:avLst/>
            </a:prstGeom>
          </p:spPr>
        </p:pic>
        <p:pic>
          <p:nvPicPr>
            <p:cNvPr id="33" name="object 53">
              <a:extLst>
                <a:ext uri="{FF2B5EF4-FFF2-40B4-BE49-F238E27FC236}">
                  <a16:creationId xmlns:a16="http://schemas.microsoft.com/office/drawing/2014/main" id="{2A71CB89-1997-453A-B84F-F6AC88FD7406}"/>
                </a:ext>
              </a:extLst>
            </p:cNvPr>
            <p:cNvPicPr/>
            <p:nvPr/>
          </p:nvPicPr>
          <p:blipFill>
            <a:blip r:embed="rId9"/>
            <a:stretch>
              <a:fillRect/>
            </a:stretch>
          </p:blipFill>
          <p:spPr>
            <a:xfrm>
              <a:off x="3133537" y="5292415"/>
              <a:ext cx="153936" cy="84289"/>
            </a:xfrm>
            <a:prstGeom prst="rect">
              <a:avLst/>
            </a:prstGeom>
          </p:spPr>
        </p:pic>
        <p:sp>
          <p:nvSpPr>
            <p:cNvPr id="34" name="object 54">
              <a:extLst>
                <a:ext uri="{FF2B5EF4-FFF2-40B4-BE49-F238E27FC236}">
                  <a16:creationId xmlns:a16="http://schemas.microsoft.com/office/drawing/2014/main" id="{DAEC16B4-0CC9-4C81-8E0C-4887B8FB2FDA}"/>
                </a:ext>
              </a:extLst>
            </p:cNvPr>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noAutofit/>
            </a:bodyPr>
            <a:lstStyle/>
            <a:p>
              <a:endParaRPr/>
            </a:p>
          </p:txBody>
        </p:sp>
        <p:sp>
          <p:nvSpPr>
            <p:cNvPr id="35" name="object 55">
              <a:extLst>
                <a:ext uri="{FF2B5EF4-FFF2-40B4-BE49-F238E27FC236}">
                  <a16:creationId xmlns:a16="http://schemas.microsoft.com/office/drawing/2014/main" id="{A63DC2A0-8E0D-410A-B451-3E922CA20D3B}"/>
                </a:ext>
              </a:extLst>
            </p:cNvPr>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noAutofit/>
            </a:bodyPr>
            <a:lstStyle/>
            <a:p>
              <a:endParaRPr/>
            </a:p>
          </p:txBody>
        </p:sp>
        <p:pic>
          <p:nvPicPr>
            <p:cNvPr id="36" name="object 56">
              <a:extLst>
                <a:ext uri="{FF2B5EF4-FFF2-40B4-BE49-F238E27FC236}">
                  <a16:creationId xmlns:a16="http://schemas.microsoft.com/office/drawing/2014/main" id="{931484A1-AC05-4FD0-B390-0396C623F855}"/>
                </a:ext>
              </a:extLst>
            </p:cNvPr>
            <p:cNvPicPr/>
            <p:nvPr/>
          </p:nvPicPr>
          <p:blipFill>
            <a:blip r:embed="rId10"/>
            <a:stretch>
              <a:fillRect/>
            </a:stretch>
          </p:blipFill>
          <p:spPr>
            <a:xfrm>
              <a:off x="3392811" y="6598772"/>
              <a:ext cx="249936" cy="72172"/>
            </a:xfrm>
            <a:prstGeom prst="rect">
              <a:avLst/>
            </a:prstGeom>
          </p:spPr>
        </p:pic>
        <p:sp>
          <p:nvSpPr>
            <p:cNvPr id="37" name="object 57">
              <a:extLst>
                <a:ext uri="{FF2B5EF4-FFF2-40B4-BE49-F238E27FC236}">
                  <a16:creationId xmlns:a16="http://schemas.microsoft.com/office/drawing/2014/main" id="{E0C55552-3F6C-4AD1-9BD6-487850281A16}"/>
                </a:ext>
              </a:extLst>
            </p:cNvPr>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noAutofit/>
            </a:bodyPr>
            <a:lstStyle/>
            <a:p>
              <a:endParaRPr/>
            </a:p>
          </p:txBody>
        </p:sp>
        <p:pic>
          <p:nvPicPr>
            <p:cNvPr id="38" name="object 58">
              <a:extLst>
                <a:ext uri="{FF2B5EF4-FFF2-40B4-BE49-F238E27FC236}">
                  <a16:creationId xmlns:a16="http://schemas.microsoft.com/office/drawing/2014/main" id="{DE244AD1-1565-43E6-A573-99411CAA9AC4}"/>
                </a:ext>
              </a:extLst>
            </p:cNvPr>
            <p:cNvPicPr/>
            <p:nvPr/>
          </p:nvPicPr>
          <p:blipFill>
            <a:blip r:embed="rId11"/>
            <a:stretch>
              <a:fillRect/>
            </a:stretch>
          </p:blipFill>
          <p:spPr>
            <a:xfrm>
              <a:off x="3342405" y="6780491"/>
              <a:ext cx="179831" cy="119112"/>
            </a:xfrm>
            <a:prstGeom prst="rect">
              <a:avLst/>
            </a:prstGeom>
          </p:spPr>
        </p:pic>
        <p:sp>
          <p:nvSpPr>
            <p:cNvPr id="39" name="object 59">
              <a:extLst>
                <a:ext uri="{FF2B5EF4-FFF2-40B4-BE49-F238E27FC236}">
                  <a16:creationId xmlns:a16="http://schemas.microsoft.com/office/drawing/2014/main" id="{0E768672-72D2-4181-8B39-39F7F4B4FDB6}"/>
                </a:ext>
              </a:extLst>
            </p:cNvPr>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noAutofit/>
            </a:bodyPr>
            <a:lstStyle/>
            <a:p>
              <a:endParaRPr/>
            </a:p>
          </p:txBody>
        </p:sp>
        <p:pic>
          <p:nvPicPr>
            <p:cNvPr id="40" name="object 60">
              <a:extLst>
                <a:ext uri="{FF2B5EF4-FFF2-40B4-BE49-F238E27FC236}">
                  <a16:creationId xmlns:a16="http://schemas.microsoft.com/office/drawing/2014/main" id="{75A61A13-729C-49DA-A00F-31F506115BDE}"/>
                </a:ext>
              </a:extLst>
            </p:cNvPr>
            <p:cNvPicPr/>
            <p:nvPr/>
          </p:nvPicPr>
          <p:blipFill>
            <a:blip r:embed="rId12"/>
            <a:stretch>
              <a:fillRect/>
            </a:stretch>
          </p:blipFill>
          <p:spPr>
            <a:xfrm>
              <a:off x="3114729" y="6754989"/>
              <a:ext cx="225302" cy="286281"/>
            </a:xfrm>
            <a:prstGeom prst="rect">
              <a:avLst/>
            </a:prstGeom>
          </p:spPr>
        </p:pic>
        <p:sp>
          <p:nvSpPr>
            <p:cNvPr id="41" name="object 61">
              <a:extLst>
                <a:ext uri="{FF2B5EF4-FFF2-40B4-BE49-F238E27FC236}">
                  <a16:creationId xmlns:a16="http://schemas.microsoft.com/office/drawing/2014/main" id="{599D859E-8DD7-44D5-8D00-6D0D83C0FCD3}"/>
                </a:ext>
              </a:extLst>
            </p:cNvPr>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noAutofit/>
            </a:bodyPr>
            <a:lstStyle/>
            <a:p>
              <a:endParaRPr/>
            </a:p>
          </p:txBody>
        </p:sp>
        <p:pic>
          <p:nvPicPr>
            <p:cNvPr id="42" name="object 62">
              <a:extLst>
                <a:ext uri="{FF2B5EF4-FFF2-40B4-BE49-F238E27FC236}">
                  <a16:creationId xmlns:a16="http://schemas.microsoft.com/office/drawing/2014/main" id="{A7E1944A-98F8-4971-9290-8BD6CFBD4F3C}"/>
                </a:ext>
              </a:extLst>
            </p:cNvPr>
            <p:cNvPicPr/>
            <p:nvPr/>
          </p:nvPicPr>
          <p:blipFill>
            <a:blip r:embed="rId13"/>
            <a:stretch>
              <a:fillRect/>
            </a:stretch>
          </p:blipFill>
          <p:spPr>
            <a:xfrm>
              <a:off x="3323797" y="6887413"/>
              <a:ext cx="140094" cy="131071"/>
            </a:xfrm>
            <a:prstGeom prst="rect">
              <a:avLst/>
            </a:prstGeom>
          </p:spPr>
        </p:pic>
        <p:sp>
          <p:nvSpPr>
            <p:cNvPr id="43" name="object 63">
              <a:extLst>
                <a:ext uri="{FF2B5EF4-FFF2-40B4-BE49-F238E27FC236}">
                  <a16:creationId xmlns:a16="http://schemas.microsoft.com/office/drawing/2014/main" id="{0FC98556-A851-4410-A0A9-938073B956DE}"/>
                </a:ext>
              </a:extLst>
            </p:cNvPr>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noAutofit/>
            </a:bodyPr>
            <a:lstStyle/>
            <a:p>
              <a:endParaRPr/>
            </a:p>
          </p:txBody>
        </p:sp>
        <p:pic>
          <p:nvPicPr>
            <p:cNvPr id="44" name="object 64">
              <a:extLst>
                <a:ext uri="{FF2B5EF4-FFF2-40B4-BE49-F238E27FC236}">
                  <a16:creationId xmlns:a16="http://schemas.microsoft.com/office/drawing/2014/main" id="{4464ADCA-7C18-4667-8C86-FCB1A804B3F3}"/>
                </a:ext>
              </a:extLst>
            </p:cNvPr>
            <p:cNvPicPr/>
            <p:nvPr/>
          </p:nvPicPr>
          <p:blipFill>
            <a:blip r:embed="rId14"/>
            <a:stretch>
              <a:fillRect/>
            </a:stretch>
          </p:blipFill>
          <p:spPr>
            <a:xfrm>
              <a:off x="3365284" y="7335481"/>
              <a:ext cx="194132" cy="272656"/>
            </a:xfrm>
            <a:prstGeom prst="rect">
              <a:avLst/>
            </a:prstGeom>
          </p:spPr>
        </p:pic>
      </p:grpSp>
      <p:grpSp>
        <p:nvGrpSpPr>
          <p:cNvPr id="45" name="object 6">
            <a:extLst>
              <a:ext uri="{FF2B5EF4-FFF2-40B4-BE49-F238E27FC236}">
                <a16:creationId xmlns:a16="http://schemas.microsoft.com/office/drawing/2014/main" id="{7A1E697B-D9A2-4E6B-9736-30C4BBA1702E}"/>
              </a:ext>
            </a:extLst>
          </p:cNvPr>
          <p:cNvGrpSpPr/>
          <p:nvPr/>
        </p:nvGrpSpPr>
        <p:grpSpPr>
          <a:xfrm>
            <a:off x="5044039" y="4468090"/>
            <a:ext cx="3756025" cy="3304540"/>
            <a:chOff x="525468" y="4468293"/>
            <a:chExt cx="3756025" cy="3304540"/>
          </a:xfrm>
        </p:grpSpPr>
        <p:pic>
          <p:nvPicPr>
            <p:cNvPr id="46" name="object 7">
              <a:extLst>
                <a:ext uri="{FF2B5EF4-FFF2-40B4-BE49-F238E27FC236}">
                  <a16:creationId xmlns:a16="http://schemas.microsoft.com/office/drawing/2014/main" id="{E442220E-463D-47CF-8A19-3256D49F688C}"/>
                </a:ext>
              </a:extLst>
            </p:cNvPr>
            <p:cNvPicPr/>
            <p:nvPr/>
          </p:nvPicPr>
          <p:blipFill>
            <a:blip r:embed="rId15"/>
            <a:stretch>
              <a:fillRect/>
            </a:stretch>
          </p:blipFill>
          <p:spPr>
            <a:xfrm>
              <a:off x="3763734" y="7683969"/>
              <a:ext cx="143027" cy="88430"/>
            </a:xfrm>
            <a:prstGeom prst="rect">
              <a:avLst/>
            </a:prstGeom>
          </p:spPr>
        </p:pic>
        <p:pic>
          <p:nvPicPr>
            <p:cNvPr id="47" name="object 8">
              <a:extLst>
                <a:ext uri="{FF2B5EF4-FFF2-40B4-BE49-F238E27FC236}">
                  <a16:creationId xmlns:a16="http://schemas.microsoft.com/office/drawing/2014/main" id="{FD14F59F-8288-4004-A9C2-DC81A9481849}"/>
                </a:ext>
              </a:extLst>
            </p:cNvPr>
            <p:cNvPicPr/>
            <p:nvPr/>
          </p:nvPicPr>
          <p:blipFill>
            <a:blip r:embed="rId16"/>
            <a:stretch>
              <a:fillRect/>
            </a:stretch>
          </p:blipFill>
          <p:spPr>
            <a:xfrm>
              <a:off x="3441661" y="6528854"/>
              <a:ext cx="375411" cy="1184173"/>
            </a:xfrm>
            <a:prstGeom prst="rect">
              <a:avLst/>
            </a:prstGeom>
          </p:spPr>
        </p:pic>
        <p:pic>
          <p:nvPicPr>
            <p:cNvPr id="48" name="object 9">
              <a:extLst>
                <a:ext uri="{FF2B5EF4-FFF2-40B4-BE49-F238E27FC236}">
                  <a16:creationId xmlns:a16="http://schemas.microsoft.com/office/drawing/2014/main" id="{B2A7C602-7E3D-4870-BE9E-43493F66DA0B}"/>
                </a:ext>
              </a:extLst>
            </p:cNvPr>
            <p:cNvPicPr/>
            <p:nvPr/>
          </p:nvPicPr>
          <p:blipFill>
            <a:blip r:embed="rId17"/>
            <a:stretch>
              <a:fillRect/>
            </a:stretch>
          </p:blipFill>
          <p:spPr>
            <a:xfrm>
              <a:off x="1253938" y="5307076"/>
              <a:ext cx="2908690" cy="2413101"/>
            </a:xfrm>
            <a:prstGeom prst="rect">
              <a:avLst/>
            </a:prstGeom>
          </p:spPr>
        </p:pic>
        <p:sp>
          <p:nvSpPr>
            <p:cNvPr id="49" name="object 10">
              <a:extLst>
                <a:ext uri="{FF2B5EF4-FFF2-40B4-BE49-F238E27FC236}">
                  <a16:creationId xmlns:a16="http://schemas.microsoft.com/office/drawing/2014/main" id="{249A5EFE-3382-4929-9421-6DA57E53B8D4}"/>
                </a:ext>
              </a:extLst>
            </p:cNvPr>
            <p:cNvSpPr/>
            <p:nvPr/>
          </p:nvSpPr>
          <p:spPr>
            <a:xfrm>
              <a:off x="2513050" y="4468304"/>
              <a:ext cx="1768475" cy="814705"/>
            </a:xfrm>
            <a:custGeom>
              <a:avLst/>
              <a:gdLst/>
              <a:ahLst/>
              <a:cxnLst/>
              <a:rect l="l" t="t" r="r" b="b"/>
              <a:pathLst>
                <a:path w="1768475" h="814703">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noAutofit/>
            </a:bodyPr>
            <a:lstStyle/>
            <a:p>
              <a:endParaRPr/>
            </a:p>
          </p:txBody>
        </p:sp>
        <p:sp>
          <p:nvSpPr>
            <p:cNvPr id="50" name="object 11">
              <a:extLst>
                <a:ext uri="{FF2B5EF4-FFF2-40B4-BE49-F238E27FC236}">
                  <a16:creationId xmlns:a16="http://schemas.microsoft.com/office/drawing/2014/main" id="{1A2B4597-2F82-48EF-8D89-B11C3F556CB2}"/>
                </a:ext>
              </a:extLst>
            </p:cNvPr>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noAutofit/>
            </a:bodyPr>
            <a:lstStyle/>
            <a:p>
              <a:endParaRPr/>
            </a:p>
          </p:txBody>
        </p:sp>
        <p:sp>
          <p:nvSpPr>
            <p:cNvPr id="51" name="object 12">
              <a:extLst>
                <a:ext uri="{FF2B5EF4-FFF2-40B4-BE49-F238E27FC236}">
                  <a16:creationId xmlns:a16="http://schemas.microsoft.com/office/drawing/2014/main" id="{04A1DE3F-8D17-4153-BA20-DB882664EFC4}"/>
                </a:ext>
              </a:extLst>
            </p:cNvPr>
            <p:cNvSpPr/>
            <p:nvPr/>
          </p:nvSpPr>
          <p:spPr>
            <a:xfrm>
              <a:off x="1821572" y="5789047"/>
              <a:ext cx="655320" cy="499109"/>
            </a:xfrm>
            <a:custGeom>
              <a:avLst/>
              <a:gdLst/>
              <a:ahLst/>
              <a:cxnLst/>
              <a:rect l="l" t="t" r="r" b="b"/>
              <a:pathLst>
                <a:path w="655319" h="499109">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noAutofit/>
            </a:bodyPr>
            <a:lstStyle/>
            <a:p>
              <a:endParaRPr/>
            </a:p>
          </p:txBody>
        </p:sp>
        <p:pic>
          <p:nvPicPr>
            <p:cNvPr id="52" name="object 13">
              <a:extLst>
                <a:ext uri="{FF2B5EF4-FFF2-40B4-BE49-F238E27FC236}">
                  <a16:creationId xmlns:a16="http://schemas.microsoft.com/office/drawing/2014/main" id="{6D179A1E-278D-48AF-BDAB-DCE16DB116A5}"/>
                </a:ext>
              </a:extLst>
            </p:cNvPr>
            <p:cNvPicPr/>
            <p:nvPr/>
          </p:nvPicPr>
          <p:blipFill>
            <a:blip r:embed="rId18"/>
            <a:stretch>
              <a:fillRect/>
            </a:stretch>
          </p:blipFill>
          <p:spPr>
            <a:xfrm>
              <a:off x="2900921" y="5722098"/>
              <a:ext cx="73475" cy="151003"/>
            </a:xfrm>
            <a:prstGeom prst="rect">
              <a:avLst/>
            </a:prstGeom>
          </p:spPr>
        </p:pic>
        <p:pic>
          <p:nvPicPr>
            <p:cNvPr id="53" name="object 14">
              <a:extLst>
                <a:ext uri="{FF2B5EF4-FFF2-40B4-BE49-F238E27FC236}">
                  <a16:creationId xmlns:a16="http://schemas.microsoft.com/office/drawing/2014/main" id="{56F8E248-BB75-43D4-A32B-604DB38EFA48}"/>
                </a:ext>
              </a:extLst>
            </p:cNvPr>
            <p:cNvPicPr/>
            <p:nvPr/>
          </p:nvPicPr>
          <p:blipFill>
            <a:blip r:embed="rId19"/>
            <a:stretch>
              <a:fillRect/>
            </a:stretch>
          </p:blipFill>
          <p:spPr>
            <a:xfrm>
              <a:off x="2313692" y="6547345"/>
              <a:ext cx="317722" cy="1201321"/>
            </a:xfrm>
            <a:prstGeom prst="rect">
              <a:avLst/>
            </a:prstGeom>
          </p:spPr>
        </p:pic>
        <p:pic>
          <p:nvPicPr>
            <p:cNvPr id="54" name="object 15">
              <a:extLst>
                <a:ext uri="{FF2B5EF4-FFF2-40B4-BE49-F238E27FC236}">
                  <a16:creationId xmlns:a16="http://schemas.microsoft.com/office/drawing/2014/main" id="{0031386E-8366-4141-92AE-597137F64074}"/>
                </a:ext>
              </a:extLst>
            </p:cNvPr>
            <p:cNvPicPr/>
            <p:nvPr/>
          </p:nvPicPr>
          <p:blipFill>
            <a:blip r:embed="rId20"/>
            <a:stretch>
              <a:fillRect/>
            </a:stretch>
          </p:blipFill>
          <p:spPr>
            <a:xfrm>
              <a:off x="1958083" y="6531229"/>
              <a:ext cx="552694" cy="1093529"/>
            </a:xfrm>
            <a:prstGeom prst="rect">
              <a:avLst/>
            </a:prstGeom>
          </p:spPr>
        </p:pic>
        <p:pic>
          <p:nvPicPr>
            <p:cNvPr id="55" name="object 16">
              <a:extLst>
                <a:ext uri="{FF2B5EF4-FFF2-40B4-BE49-F238E27FC236}">
                  <a16:creationId xmlns:a16="http://schemas.microsoft.com/office/drawing/2014/main" id="{308645C5-3CC0-46E9-80D3-BC1EA7AEE38A}"/>
                </a:ext>
              </a:extLst>
            </p:cNvPr>
            <p:cNvPicPr/>
            <p:nvPr/>
          </p:nvPicPr>
          <p:blipFill>
            <a:blip r:embed="rId21"/>
            <a:stretch>
              <a:fillRect/>
            </a:stretch>
          </p:blipFill>
          <p:spPr>
            <a:xfrm>
              <a:off x="1968309" y="7585354"/>
              <a:ext cx="179400" cy="187045"/>
            </a:xfrm>
            <a:prstGeom prst="rect">
              <a:avLst/>
            </a:prstGeom>
          </p:spPr>
        </p:pic>
        <p:sp>
          <p:nvSpPr>
            <p:cNvPr id="56" name="object 17">
              <a:extLst>
                <a:ext uri="{FF2B5EF4-FFF2-40B4-BE49-F238E27FC236}">
                  <a16:creationId xmlns:a16="http://schemas.microsoft.com/office/drawing/2014/main" id="{2F5C07A9-DBB4-49AB-8E1F-F055B2653C32}"/>
                </a:ext>
              </a:extLst>
            </p:cNvPr>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noAutofit/>
            </a:bodyPr>
            <a:lstStyle/>
            <a:p>
              <a:endParaRPr/>
            </a:p>
          </p:txBody>
        </p:sp>
        <p:pic>
          <p:nvPicPr>
            <p:cNvPr id="57" name="object 18">
              <a:extLst>
                <a:ext uri="{FF2B5EF4-FFF2-40B4-BE49-F238E27FC236}">
                  <a16:creationId xmlns:a16="http://schemas.microsoft.com/office/drawing/2014/main" id="{385E3343-CB27-4975-8656-21B1CD40C84A}"/>
                </a:ext>
              </a:extLst>
            </p:cNvPr>
            <p:cNvPicPr/>
            <p:nvPr/>
          </p:nvPicPr>
          <p:blipFill>
            <a:blip r:embed="rId22"/>
            <a:stretch>
              <a:fillRect/>
            </a:stretch>
          </p:blipFill>
          <p:spPr>
            <a:xfrm>
              <a:off x="1655089" y="6270917"/>
              <a:ext cx="968870" cy="617042"/>
            </a:xfrm>
            <a:prstGeom prst="rect">
              <a:avLst/>
            </a:prstGeom>
          </p:spPr>
        </p:pic>
        <p:pic>
          <p:nvPicPr>
            <p:cNvPr id="58" name="object 19">
              <a:extLst>
                <a:ext uri="{FF2B5EF4-FFF2-40B4-BE49-F238E27FC236}">
                  <a16:creationId xmlns:a16="http://schemas.microsoft.com/office/drawing/2014/main" id="{8703A74F-F20D-4202-A4F3-323671D994CD}"/>
                </a:ext>
              </a:extLst>
            </p:cNvPr>
            <p:cNvPicPr/>
            <p:nvPr/>
          </p:nvPicPr>
          <p:blipFill>
            <a:blip r:embed="rId23"/>
            <a:stretch>
              <a:fillRect/>
            </a:stretch>
          </p:blipFill>
          <p:spPr>
            <a:xfrm>
              <a:off x="2023799" y="5679935"/>
              <a:ext cx="28952" cy="58771"/>
            </a:xfrm>
            <a:prstGeom prst="rect">
              <a:avLst/>
            </a:prstGeom>
          </p:spPr>
        </p:pic>
        <p:pic>
          <p:nvPicPr>
            <p:cNvPr id="59" name="object 20">
              <a:extLst>
                <a:ext uri="{FF2B5EF4-FFF2-40B4-BE49-F238E27FC236}">
                  <a16:creationId xmlns:a16="http://schemas.microsoft.com/office/drawing/2014/main" id="{796D7DEE-1A20-4B63-8910-918EA10BC2B0}"/>
                </a:ext>
              </a:extLst>
            </p:cNvPr>
            <p:cNvPicPr/>
            <p:nvPr/>
          </p:nvPicPr>
          <p:blipFill>
            <a:blip r:embed="rId24"/>
            <a:stretch>
              <a:fillRect/>
            </a:stretch>
          </p:blipFill>
          <p:spPr>
            <a:xfrm>
              <a:off x="3058312" y="5442128"/>
              <a:ext cx="173609" cy="218846"/>
            </a:xfrm>
            <a:prstGeom prst="rect">
              <a:avLst/>
            </a:prstGeom>
          </p:spPr>
        </p:pic>
        <p:pic>
          <p:nvPicPr>
            <p:cNvPr id="60" name="object 21">
              <a:extLst>
                <a:ext uri="{FF2B5EF4-FFF2-40B4-BE49-F238E27FC236}">
                  <a16:creationId xmlns:a16="http://schemas.microsoft.com/office/drawing/2014/main" id="{41EC5BAA-21BF-41EF-AB72-9FCE35E80A99}"/>
                </a:ext>
              </a:extLst>
            </p:cNvPr>
            <p:cNvPicPr/>
            <p:nvPr/>
          </p:nvPicPr>
          <p:blipFill>
            <a:blip r:embed="rId25"/>
            <a:stretch>
              <a:fillRect/>
            </a:stretch>
          </p:blipFill>
          <p:spPr>
            <a:xfrm>
              <a:off x="2838314" y="5348592"/>
              <a:ext cx="491123" cy="447230"/>
            </a:xfrm>
            <a:prstGeom prst="rect">
              <a:avLst/>
            </a:prstGeom>
          </p:spPr>
        </p:pic>
        <p:sp>
          <p:nvSpPr>
            <p:cNvPr id="61" name="object 22">
              <a:extLst>
                <a:ext uri="{FF2B5EF4-FFF2-40B4-BE49-F238E27FC236}">
                  <a16:creationId xmlns:a16="http://schemas.microsoft.com/office/drawing/2014/main" id="{E1B92AC4-CF5E-4E01-AAEE-370FF40402CB}"/>
                </a:ext>
              </a:extLst>
            </p:cNvPr>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noAutofit/>
            </a:bodyPr>
            <a:lstStyle/>
            <a:p>
              <a:endParaRPr/>
            </a:p>
          </p:txBody>
        </p:sp>
        <p:sp>
          <p:nvSpPr>
            <p:cNvPr id="62" name="object 23">
              <a:extLst>
                <a:ext uri="{FF2B5EF4-FFF2-40B4-BE49-F238E27FC236}">
                  <a16:creationId xmlns:a16="http://schemas.microsoft.com/office/drawing/2014/main" id="{F46BC173-7043-4ED0-BD2B-FD8D703CF93E}"/>
                </a:ext>
              </a:extLst>
            </p:cNvPr>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noAutofit/>
            </a:bodyPr>
            <a:lstStyle/>
            <a:p>
              <a:endParaRPr/>
            </a:p>
          </p:txBody>
        </p:sp>
        <p:sp>
          <p:nvSpPr>
            <p:cNvPr id="63" name="object 24">
              <a:extLst>
                <a:ext uri="{FF2B5EF4-FFF2-40B4-BE49-F238E27FC236}">
                  <a16:creationId xmlns:a16="http://schemas.microsoft.com/office/drawing/2014/main" id="{197411E1-E731-4E4D-8C9D-57CEEDB4E538}"/>
                </a:ext>
              </a:extLst>
            </p:cNvPr>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noAutofit/>
            </a:bodyPr>
            <a:lstStyle/>
            <a:p>
              <a:endParaRPr/>
            </a:p>
          </p:txBody>
        </p:sp>
        <p:pic>
          <p:nvPicPr>
            <p:cNvPr id="64" name="object 25">
              <a:extLst>
                <a:ext uri="{FF2B5EF4-FFF2-40B4-BE49-F238E27FC236}">
                  <a16:creationId xmlns:a16="http://schemas.microsoft.com/office/drawing/2014/main" id="{236CDF69-FCE9-4FCE-88E5-160F86307413}"/>
                </a:ext>
              </a:extLst>
            </p:cNvPr>
            <p:cNvPicPr/>
            <p:nvPr/>
          </p:nvPicPr>
          <p:blipFill>
            <a:blip r:embed="rId26"/>
            <a:stretch>
              <a:fillRect/>
            </a:stretch>
          </p:blipFill>
          <p:spPr>
            <a:xfrm>
              <a:off x="2030251" y="5673483"/>
              <a:ext cx="28927" cy="58782"/>
            </a:xfrm>
            <a:prstGeom prst="rect">
              <a:avLst/>
            </a:prstGeom>
          </p:spPr>
        </p:pic>
        <p:sp>
          <p:nvSpPr>
            <p:cNvPr id="65" name="object 26">
              <a:extLst>
                <a:ext uri="{FF2B5EF4-FFF2-40B4-BE49-F238E27FC236}">
                  <a16:creationId xmlns:a16="http://schemas.microsoft.com/office/drawing/2014/main" id="{10E23435-774F-4C60-8B31-6A5306940047}"/>
                </a:ext>
              </a:extLst>
            </p:cNvPr>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noAutofit/>
            </a:bodyPr>
            <a:lstStyle/>
            <a:p>
              <a:endParaRPr/>
            </a:p>
          </p:txBody>
        </p:sp>
        <p:pic>
          <p:nvPicPr>
            <p:cNvPr id="66" name="object 27">
              <a:extLst>
                <a:ext uri="{FF2B5EF4-FFF2-40B4-BE49-F238E27FC236}">
                  <a16:creationId xmlns:a16="http://schemas.microsoft.com/office/drawing/2014/main" id="{70A2F136-F395-4A13-B8B7-EF02629C401A}"/>
                </a:ext>
              </a:extLst>
            </p:cNvPr>
            <p:cNvPicPr/>
            <p:nvPr/>
          </p:nvPicPr>
          <p:blipFill>
            <a:blip r:embed="rId27"/>
            <a:stretch>
              <a:fillRect/>
            </a:stretch>
          </p:blipFill>
          <p:spPr>
            <a:xfrm>
              <a:off x="2439834" y="5765177"/>
              <a:ext cx="262039" cy="198812"/>
            </a:xfrm>
            <a:prstGeom prst="rect">
              <a:avLst/>
            </a:prstGeom>
          </p:spPr>
        </p:pic>
        <p:pic>
          <p:nvPicPr>
            <p:cNvPr id="67" name="object 28">
              <a:extLst>
                <a:ext uri="{FF2B5EF4-FFF2-40B4-BE49-F238E27FC236}">
                  <a16:creationId xmlns:a16="http://schemas.microsoft.com/office/drawing/2014/main" id="{5FE0DCB3-866F-43C9-B3C5-F7BC32C4BB1B}"/>
                </a:ext>
              </a:extLst>
            </p:cNvPr>
            <p:cNvPicPr/>
            <p:nvPr/>
          </p:nvPicPr>
          <p:blipFill>
            <a:blip r:embed="rId28"/>
            <a:stretch>
              <a:fillRect/>
            </a:stretch>
          </p:blipFill>
          <p:spPr>
            <a:xfrm>
              <a:off x="970443" y="6044590"/>
              <a:ext cx="477458" cy="596290"/>
            </a:xfrm>
            <a:prstGeom prst="rect">
              <a:avLst/>
            </a:prstGeom>
          </p:spPr>
        </p:pic>
        <p:pic>
          <p:nvPicPr>
            <p:cNvPr id="68" name="object 29">
              <a:extLst>
                <a:ext uri="{FF2B5EF4-FFF2-40B4-BE49-F238E27FC236}">
                  <a16:creationId xmlns:a16="http://schemas.microsoft.com/office/drawing/2014/main" id="{65541EA7-1BA9-4962-B898-6563543F4D7B}"/>
                </a:ext>
              </a:extLst>
            </p:cNvPr>
            <p:cNvPicPr/>
            <p:nvPr/>
          </p:nvPicPr>
          <p:blipFill>
            <a:blip r:embed="rId29"/>
            <a:stretch>
              <a:fillRect/>
            </a:stretch>
          </p:blipFill>
          <p:spPr>
            <a:xfrm>
              <a:off x="1639517" y="5565101"/>
              <a:ext cx="655006" cy="845248"/>
            </a:xfrm>
            <a:prstGeom prst="rect">
              <a:avLst/>
            </a:prstGeom>
          </p:spPr>
        </p:pic>
        <p:pic>
          <p:nvPicPr>
            <p:cNvPr id="69" name="object 30">
              <a:extLst>
                <a:ext uri="{FF2B5EF4-FFF2-40B4-BE49-F238E27FC236}">
                  <a16:creationId xmlns:a16="http://schemas.microsoft.com/office/drawing/2014/main" id="{89F1523D-6755-4490-A1C6-39FAAD3FC963}"/>
                </a:ext>
              </a:extLst>
            </p:cNvPr>
            <p:cNvPicPr/>
            <p:nvPr/>
          </p:nvPicPr>
          <p:blipFill>
            <a:blip r:embed="rId30"/>
            <a:stretch>
              <a:fillRect/>
            </a:stretch>
          </p:blipFill>
          <p:spPr>
            <a:xfrm>
              <a:off x="2170366" y="7712405"/>
              <a:ext cx="99002" cy="59994"/>
            </a:xfrm>
            <a:prstGeom prst="rect">
              <a:avLst/>
            </a:prstGeom>
          </p:spPr>
        </p:pic>
        <p:pic>
          <p:nvPicPr>
            <p:cNvPr id="70" name="object 31">
              <a:extLst>
                <a:ext uri="{FF2B5EF4-FFF2-40B4-BE49-F238E27FC236}">
                  <a16:creationId xmlns:a16="http://schemas.microsoft.com/office/drawing/2014/main" id="{51DDB9B1-CE00-4A6B-A48B-DA976DF043E2}"/>
                </a:ext>
              </a:extLst>
            </p:cNvPr>
            <p:cNvPicPr/>
            <p:nvPr/>
          </p:nvPicPr>
          <p:blipFill>
            <a:blip r:embed="rId31"/>
            <a:stretch>
              <a:fillRect/>
            </a:stretch>
          </p:blipFill>
          <p:spPr>
            <a:xfrm>
              <a:off x="1331379" y="6652539"/>
              <a:ext cx="805510" cy="1119860"/>
            </a:xfrm>
            <a:prstGeom prst="rect">
              <a:avLst/>
            </a:prstGeom>
          </p:spPr>
        </p:pic>
        <p:pic>
          <p:nvPicPr>
            <p:cNvPr id="71" name="object 32">
              <a:extLst>
                <a:ext uri="{FF2B5EF4-FFF2-40B4-BE49-F238E27FC236}">
                  <a16:creationId xmlns:a16="http://schemas.microsoft.com/office/drawing/2014/main" id="{B764A60C-8EEE-435C-BD92-AAB281F21BFE}"/>
                </a:ext>
              </a:extLst>
            </p:cNvPr>
            <p:cNvPicPr/>
            <p:nvPr/>
          </p:nvPicPr>
          <p:blipFill>
            <a:blip r:embed="rId32"/>
            <a:stretch>
              <a:fillRect/>
            </a:stretch>
          </p:blipFill>
          <p:spPr>
            <a:xfrm>
              <a:off x="525468" y="5926848"/>
              <a:ext cx="1286392" cy="1772546"/>
            </a:xfrm>
            <a:prstGeom prst="rect">
              <a:avLst/>
            </a:prstGeom>
          </p:spPr>
        </p:pic>
        <p:pic>
          <p:nvPicPr>
            <p:cNvPr id="72" name="object 33">
              <a:extLst>
                <a:ext uri="{FF2B5EF4-FFF2-40B4-BE49-F238E27FC236}">
                  <a16:creationId xmlns:a16="http://schemas.microsoft.com/office/drawing/2014/main" id="{E94A236A-7802-4143-82EF-14ADA0355F8B}"/>
                </a:ext>
              </a:extLst>
            </p:cNvPr>
            <p:cNvPicPr/>
            <p:nvPr/>
          </p:nvPicPr>
          <p:blipFill>
            <a:blip r:embed="rId33"/>
            <a:stretch>
              <a:fillRect/>
            </a:stretch>
          </p:blipFill>
          <p:spPr>
            <a:xfrm>
              <a:off x="1482420" y="5815990"/>
              <a:ext cx="167128" cy="180909"/>
            </a:xfrm>
            <a:prstGeom prst="rect">
              <a:avLst/>
            </a:prstGeom>
          </p:spPr>
        </p:pic>
        <p:pic>
          <p:nvPicPr>
            <p:cNvPr id="73" name="object 34">
              <a:extLst>
                <a:ext uri="{FF2B5EF4-FFF2-40B4-BE49-F238E27FC236}">
                  <a16:creationId xmlns:a16="http://schemas.microsoft.com/office/drawing/2014/main" id="{75E6C968-2374-49A2-BB0D-DD3AA56DF659}"/>
                </a:ext>
              </a:extLst>
            </p:cNvPr>
            <p:cNvPicPr/>
            <p:nvPr/>
          </p:nvPicPr>
          <p:blipFill>
            <a:blip r:embed="rId34"/>
            <a:stretch>
              <a:fillRect/>
            </a:stretch>
          </p:blipFill>
          <p:spPr>
            <a:xfrm>
              <a:off x="972693" y="6277432"/>
              <a:ext cx="834004" cy="781924"/>
            </a:xfrm>
            <a:prstGeom prst="rect">
              <a:avLst/>
            </a:prstGeom>
          </p:spPr>
        </p:pic>
        <p:pic>
          <p:nvPicPr>
            <p:cNvPr id="74" name="object 35">
              <a:extLst>
                <a:ext uri="{FF2B5EF4-FFF2-40B4-BE49-F238E27FC236}">
                  <a16:creationId xmlns:a16="http://schemas.microsoft.com/office/drawing/2014/main" id="{9C76609D-C128-4A3E-B813-6070F3318761}"/>
                </a:ext>
              </a:extLst>
            </p:cNvPr>
            <p:cNvPicPr/>
            <p:nvPr/>
          </p:nvPicPr>
          <p:blipFill>
            <a:blip r:embed="rId35"/>
            <a:stretch>
              <a:fillRect/>
            </a:stretch>
          </p:blipFill>
          <p:spPr>
            <a:xfrm>
              <a:off x="1030846" y="6151880"/>
              <a:ext cx="103680" cy="110439"/>
            </a:xfrm>
            <a:prstGeom prst="rect">
              <a:avLst/>
            </a:prstGeom>
          </p:spPr>
        </p:pic>
        <p:pic>
          <p:nvPicPr>
            <p:cNvPr id="75" name="object 36">
              <a:extLst>
                <a:ext uri="{FF2B5EF4-FFF2-40B4-BE49-F238E27FC236}">
                  <a16:creationId xmlns:a16="http://schemas.microsoft.com/office/drawing/2014/main" id="{7E4AC5DE-DAB4-4308-9ED7-CD0FA4EF9EF9}"/>
                </a:ext>
              </a:extLst>
            </p:cNvPr>
            <p:cNvPicPr/>
            <p:nvPr/>
          </p:nvPicPr>
          <p:blipFill>
            <a:blip r:embed="rId36"/>
            <a:stretch>
              <a:fillRect/>
            </a:stretch>
          </p:blipFill>
          <p:spPr>
            <a:xfrm>
              <a:off x="834174" y="6166167"/>
              <a:ext cx="1033017" cy="656323"/>
            </a:xfrm>
            <a:prstGeom prst="rect">
              <a:avLst/>
            </a:prstGeom>
          </p:spPr>
        </p:pic>
        <p:pic>
          <p:nvPicPr>
            <p:cNvPr id="76" name="object 37">
              <a:extLst>
                <a:ext uri="{FF2B5EF4-FFF2-40B4-BE49-F238E27FC236}">
                  <a16:creationId xmlns:a16="http://schemas.microsoft.com/office/drawing/2014/main" id="{98673BCB-8296-4984-BE5B-F294EACFA341}"/>
                </a:ext>
              </a:extLst>
            </p:cNvPr>
            <p:cNvPicPr/>
            <p:nvPr/>
          </p:nvPicPr>
          <p:blipFill>
            <a:blip r:embed="rId37"/>
            <a:stretch>
              <a:fillRect/>
            </a:stretch>
          </p:blipFill>
          <p:spPr>
            <a:xfrm>
              <a:off x="965352" y="6151879"/>
              <a:ext cx="901839" cy="669366"/>
            </a:xfrm>
            <a:prstGeom prst="rect">
              <a:avLst/>
            </a:prstGeom>
          </p:spPr>
        </p:pic>
      </p:grpSp>
      <p:grpSp>
        <p:nvGrpSpPr>
          <p:cNvPr id="77" name="object 39">
            <a:extLst>
              <a:ext uri="{FF2B5EF4-FFF2-40B4-BE49-F238E27FC236}">
                <a16:creationId xmlns:a16="http://schemas.microsoft.com/office/drawing/2014/main" id="{AED65AB5-D3F9-4C98-AE9A-B57C95F2382B}"/>
              </a:ext>
            </a:extLst>
          </p:cNvPr>
          <p:cNvGrpSpPr/>
          <p:nvPr/>
        </p:nvGrpSpPr>
        <p:grpSpPr>
          <a:xfrm>
            <a:off x="8206930" y="5617210"/>
            <a:ext cx="1572260" cy="2155190"/>
            <a:chOff x="3688359" y="5617413"/>
            <a:chExt cx="1572260" cy="2155190"/>
          </a:xfrm>
        </p:grpSpPr>
        <p:pic>
          <p:nvPicPr>
            <p:cNvPr id="78" name="object 40">
              <a:extLst>
                <a:ext uri="{FF2B5EF4-FFF2-40B4-BE49-F238E27FC236}">
                  <a16:creationId xmlns:a16="http://schemas.microsoft.com/office/drawing/2014/main" id="{799B6A0D-183D-415E-896F-866D169128CD}"/>
                </a:ext>
              </a:extLst>
            </p:cNvPr>
            <p:cNvPicPr/>
            <p:nvPr/>
          </p:nvPicPr>
          <p:blipFill>
            <a:blip r:embed="rId38"/>
            <a:stretch>
              <a:fillRect/>
            </a:stretch>
          </p:blipFill>
          <p:spPr>
            <a:xfrm>
              <a:off x="4060431" y="7648321"/>
              <a:ext cx="94208" cy="124079"/>
            </a:xfrm>
            <a:prstGeom prst="rect">
              <a:avLst/>
            </a:prstGeom>
          </p:spPr>
        </p:pic>
        <p:pic>
          <p:nvPicPr>
            <p:cNvPr id="79" name="object 41">
              <a:extLst>
                <a:ext uri="{FF2B5EF4-FFF2-40B4-BE49-F238E27FC236}">
                  <a16:creationId xmlns:a16="http://schemas.microsoft.com/office/drawing/2014/main" id="{67CDF18A-2C0C-4ADB-B8B8-5C7D2A2C548F}"/>
                </a:ext>
              </a:extLst>
            </p:cNvPr>
            <p:cNvPicPr/>
            <p:nvPr/>
          </p:nvPicPr>
          <p:blipFill>
            <a:blip r:embed="rId39"/>
            <a:stretch>
              <a:fillRect/>
            </a:stretch>
          </p:blipFill>
          <p:spPr>
            <a:xfrm>
              <a:off x="3688359" y="5617413"/>
              <a:ext cx="1265072" cy="2115146"/>
            </a:xfrm>
            <a:prstGeom prst="rect">
              <a:avLst/>
            </a:prstGeom>
          </p:spPr>
        </p:pic>
        <p:pic>
          <p:nvPicPr>
            <p:cNvPr id="80" name="object 42">
              <a:extLst>
                <a:ext uri="{FF2B5EF4-FFF2-40B4-BE49-F238E27FC236}">
                  <a16:creationId xmlns:a16="http://schemas.microsoft.com/office/drawing/2014/main" id="{D5623BE2-7F7D-4C7B-A474-8C52AB66FBE4}"/>
                </a:ext>
              </a:extLst>
            </p:cNvPr>
            <p:cNvPicPr/>
            <p:nvPr/>
          </p:nvPicPr>
          <p:blipFill>
            <a:blip r:embed="rId40"/>
            <a:stretch>
              <a:fillRect/>
            </a:stretch>
          </p:blipFill>
          <p:spPr>
            <a:xfrm>
              <a:off x="4089057" y="6059347"/>
              <a:ext cx="1171524" cy="718134"/>
            </a:xfrm>
            <a:prstGeom prst="rect">
              <a:avLst/>
            </a:prstGeom>
          </p:spPr>
        </p:pic>
        <p:pic>
          <p:nvPicPr>
            <p:cNvPr id="81" name="object 43">
              <a:extLst>
                <a:ext uri="{FF2B5EF4-FFF2-40B4-BE49-F238E27FC236}">
                  <a16:creationId xmlns:a16="http://schemas.microsoft.com/office/drawing/2014/main" id="{B31863AD-D97F-48AA-9551-CA8D3ACA7599}"/>
                </a:ext>
              </a:extLst>
            </p:cNvPr>
            <p:cNvPicPr/>
            <p:nvPr/>
          </p:nvPicPr>
          <p:blipFill>
            <a:blip r:embed="rId41"/>
            <a:stretch>
              <a:fillRect/>
            </a:stretch>
          </p:blipFill>
          <p:spPr>
            <a:xfrm>
              <a:off x="4234388" y="6053328"/>
              <a:ext cx="1026192" cy="722788"/>
            </a:xfrm>
            <a:prstGeom prst="rect">
              <a:avLst/>
            </a:prstGeom>
          </p:spPr>
        </p:pic>
      </p:grpSp>
    </p:spTree>
    <p:extLst>
      <p:ext uri="{BB962C8B-B14F-4D97-AF65-F5344CB8AC3E}">
        <p14:creationId xmlns:p14="http://schemas.microsoft.com/office/powerpoint/2010/main" val="41823198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noAutofit/>
            </a:bodyPr>
            <a:lstStyle/>
            <a:p>
              <a:endParaRPr/>
            </a:p>
          </p:txBody>
        </p:sp>
        <p:pic>
          <p:nvPicPr>
            <p:cNvPr id="11" name="object 11"/>
            <p:cNvPicPr/>
            <p:nvPr/>
          </p:nvPicPr>
          <p:blipFill>
            <a:blip r:embed="rId2"/>
            <a:stretch>
              <a:fillRect/>
            </a:stretch>
          </p:blipFill>
          <p:spPr>
            <a:xfrm>
              <a:off x="9217787" y="2696718"/>
              <a:ext cx="485660" cy="715777"/>
            </a:xfrm>
            <a:prstGeom prst="rect">
              <a:avLst/>
            </a:prstGeom>
          </p:spPr>
        </p:pic>
        <p:pic>
          <p:nvPicPr>
            <p:cNvPr id="12" name="object 12"/>
            <p:cNvPicPr/>
            <p:nvPr/>
          </p:nvPicPr>
          <p:blipFill>
            <a:blip r:embed="rId3"/>
            <a:stretch>
              <a:fillRect/>
            </a:stretch>
          </p:blipFill>
          <p:spPr>
            <a:xfrm>
              <a:off x="8735466" y="2453169"/>
              <a:ext cx="715187" cy="1284505"/>
            </a:xfrm>
            <a:prstGeom prst="rect">
              <a:avLst/>
            </a:prstGeom>
          </p:spPr>
        </p:pic>
        <p:pic>
          <p:nvPicPr>
            <p:cNvPr id="13" name="object 13"/>
            <p:cNvPicPr/>
            <p:nvPr/>
          </p:nvPicPr>
          <p:blipFill>
            <a:blip r:embed="rId4"/>
            <a:stretch>
              <a:fillRect/>
            </a:stretch>
          </p:blipFill>
          <p:spPr>
            <a:xfrm>
              <a:off x="9097954" y="3679469"/>
              <a:ext cx="554769" cy="852190"/>
            </a:xfrm>
            <a:prstGeom prst="rect">
              <a:avLst/>
            </a:prstGeom>
          </p:spPr>
        </p:pic>
        <p:pic>
          <p:nvPicPr>
            <p:cNvPr id="14" name="object 14"/>
            <p:cNvPicPr/>
            <p:nvPr/>
          </p:nvPicPr>
          <p:blipFill>
            <a:blip r:embed="rId5"/>
            <a:stretch>
              <a:fillRect/>
            </a:stretch>
          </p:blipFill>
          <p:spPr>
            <a:xfrm>
              <a:off x="9143859" y="4445330"/>
              <a:ext cx="255554" cy="3327070"/>
            </a:xfrm>
            <a:prstGeom prst="rect">
              <a:avLst/>
            </a:prstGeom>
          </p:spPr>
        </p:pic>
        <p:pic>
          <p:nvPicPr>
            <p:cNvPr id="15" name="object 15"/>
            <p:cNvPicPr/>
            <p:nvPr/>
          </p:nvPicPr>
          <p:blipFill>
            <a:blip r:embed="rId6"/>
            <a:stretch>
              <a:fillRect/>
            </a:stretch>
          </p:blipFill>
          <p:spPr>
            <a:xfrm>
              <a:off x="9511638" y="4449927"/>
              <a:ext cx="546761" cy="3322472"/>
            </a:xfrm>
            <a:prstGeom prst="rect">
              <a:avLst/>
            </a:prstGeom>
          </p:spPr>
        </p:pic>
        <p:pic>
          <p:nvPicPr>
            <p:cNvPr id="16" name="object 16"/>
            <p:cNvPicPr/>
            <p:nvPr/>
          </p:nvPicPr>
          <p:blipFill>
            <a:blip r:embed="rId7"/>
            <a:stretch>
              <a:fillRect/>
            </a:stretch>
          </p:blipFill>
          <p:spPr>
            <a:xfrm>
              <a:off x="9080406" y="2584221"/>
              <a:ext cx="311496" cy="349907"/>
            </a:xfrm>
            <a:prstGeom prst="rect">
              <a:avLst/>
            </a:prstGeom>
          </p:spPr>
        </p:pic>
        <p:pic>
          <p:nvPicPr>
            <p:cNvPr id="17" name="object 17"/>
            <p:cNvPicPr/>
            <p:nvPr/>
          </p:nvPicPr>
          <p:blipFill>
            <a:blip r:embed="rId8"/>
            <a:stretch>
              <a:fillRect/>
            </a:stretch>
          </p:blipFill>
          <p:spPr>
            <a:xfrm>
              <a:off x="9266542" y="2793949"/>
              <a:ext cx="66374" cy="82956"/>
            </a:xfrm>
            <a:prstGeom prst="rect">
              <a:avLst/>
            </a:prstGeom>
          </p:spPr>
        </p:pic>
        <p:pic>
          <p:nvPicPr>
            <p:cNvPr id="18" name="object 18"/>
            <p:cNvPicPr/>
            <p:nvPr/>
          </p:nvPicPr>
          <p:blipFill>
            <a:blip r:embed="rId9"/>
            <a:stretch>
              <a:fillRect/>
            </a:stretch>
          </p:blipFill>
          <p:spPr>
            <a:xfrm>
              <a:off x="8665486" y="2344267"/>
              <a:ext cx="137632" cy="201950"/>
            </a:xfrm>
            <a:prstGeom prst="rect">
              <a:avLst/>
            </a:prstGeom>
          </p:spPr>
        </p:pic>
        <p:pic>
          <p:nvPicPr>
            <p:cNvPr id="20" name="object 20"/>
            <p:cNvPicPr/>
            <p:nvPr/>
          </p:nvPicPr>
          <p:blipFill>
            <a:blip r:embed="rId10"/>
            <a:stretch>
              <a:fillRect/>
            </a:stretch>
          </p:blipFill>
          <p:spPr>
            <a:xfrm>
              <a:off x="9104324" y="5355412"/>
              <a:ext cx="954075" cy="1670634"/>
            </a:xfrm>
            <a:prstGeom prst="rect">
              <a:avLst/>
            </a:prstGeom>
          </p:spPr>
        </p:pic>
        <p:pic>
          <p:nvPicPr>
            <p:cNvPr id="21" name="object 21"/>
            <p:cNvPicPr/>
            <p:nvPr/>
          </p:nvPicPr>
          <p:blipFill>
            <a:blip r:embed="rId11"/>
            <a:stretch>
              <a:fillRect/>
            </a:stretch>
          </p:blipFill>
          <p:spPr>
            <a:xfrm>
              <a:off x="6375234" y="4890617"/>
              <a:ext cx="47231" cy="2881782"/>
            </a:xfrm>
            <a:prstGeom prst="rect">
              <a:avLst/>
            </a:prstGeom>
          </p:spPr>
        </p:pic>
        <p:pic>
          <p:nvPicPr>
            <p:cNvPr id="22" name="object 22"/>
            <p:cNvPicPr/>
            <p:nvPr/>
          </p:nvPicPr>
          <p:blipFill>
            <a:blip r:embed="rId12"/>
            <a:stretch>
              <a:fillRect/>
            </a:stretch>
          </p:blipFill>
          <p:spPr>
            <a:xfrm>
              <a:off x="4399051" y="4890617"/>
              <a:ext cx="1542389" cy="2881782"/>
            </a:xfrm>
            <a:prstGeom prst="rect">
              <a:avLst/>
            </a:prstGeom>
          </p:spPr>
        </p:pic>
        <p:pic>
          <p:nvPicPr>
            <p:cNvPr id="23" name="object 23"/>
            <p:cNvPicPr/>
            <p:nvPr/>
          </p:nvPicPr>
          <p:blipFill>
            <a:blip r:embed="rId13"/>
            <a:stretch>
              <a:fillRect/>
            </a:stretch>
          </p:blipFill>
          <p:spPr>
            <a:xfrm>
              <a:off x="4862804" y="4879416"/>
              <a:ext cx="1556698" cy="2892983"/>
            </a:xfrm>
            <a:prstGeom prst="rect">
              <a:avLst/>
            </a:prstGeom>
          </p:spPr>
        </p:pic>
        <p:pic>
          <p:nvPicPr>
            <p:cNvPr id="24" name="object 24"/>
            <p:cNvPicPr/>
            <p:nvPr/>
          </p:nvPicPr>
          <p:blipFill>
            <a:blip r:embed="rId14"/>
            <a:stretch>
              <a:fillRect/>
            </a:stretch>
          </p:blipFill>
          <p:spPr>
            <a:xfrm>
              <a:off x="5445953" y="5881598"/>
              <a:ext cx="254286" cy="277825"/>
            </a:xfrm>
            <a:prstGeom prst="rect">
              <a:avLst/>
            </a:prstGeom>
          </p:spPr>
        </p:pic>
        <p:pic>
          <p:nvPicPr>
            <p:cNvPr id="25" name="object 25"/>
            <p:cNvPicPr/>
            <p:nvPr/>
          </p:nvPicPr>
          <p:blipFill>
            <a:blip r:embed="rId15"/>
            <a:stretch>
              <a:fillRect/>
            </a:stretch>
          </p:blipFill>
          <p:spPr>
            <a:xfrm>
              <a:off x="5091429" y="4501489"/>
              <a:ext cx="1118108" cy="1874736"/>
            </a:xfrm>
            <a:prstGeom prst="rect">
              <a:avLst/>
            </a:prstGeom>
          </p:spPr>
        </p:pic>
        <p:pic>
          <p:nvPicPr>
            <p:cNvPr id="26" name="object 26"/>
            <p:cNvPicPr/>
            <p:nvPr/>
          </p:nvPicPr>
          <p:blipFill>
            <a:blip r:embed="rId16"/>
            <a:stretch>
              <a:fillRect/>
            </a:stretch>
          </p:blipFill>
          <p:spPr>
            <a:xfrm>
              <a:off x="6543344" y="3966959"/>
              <a:ext cx="376313" cy="131711"/>
            </a:xfrm>
            <a:prstGeom prst="rect">
              <a:avLst/>
            </a:prstGeom>
          </p:spPr>
        </p:pic>
        <p:pic>
          <p:nvPicPr>
            <p:cNvPr id="27" name="object 27"/>
            <p:cNvPicPr/>
            <p:nvPr/>
          </p:nvPicPr>
          <p:blipFill>
            <a:blip r:embed="rId17"/>
            <a:stretch>
              <a:fillRect/>
            </a:stretch>
          </p:blipFill>
          <p:spPr>
            <a:xfrm>
              <a:off x="5580626" y="3757714"/>
              <a:ext cx="365098" cy="542036"/>
            </a:xfrm>
            <a:prstGeom prst="rect">
              <a:avLst/>
            </a:prstGeom>
          </p:spPr>
        </p:pic>
        <p:pic>
          <p:nvPicPr>
            <p:cNvPr id="28" name="object 28"/>
            <p:cNvPicPr/>
            <p:nvPr/>
          </p:nvPicPr>
          <p:blipFill>
            <a:blip r:embed="rId18"/>
            <a:stretch>
              <a:fillRect/>
            </a:stretch>
          </p:blipFill>
          <p:spPr>
            <a:xfrm>
              <a:off x="5238293" y="4033202"/>
              <a:ext cx="1388389" cy="1183796"/>
            </a:xfrm>
            <a:prstGeom prst="rect">
              <a:avLst/>
            </a:prstGeom>
          </p:spPr>
        </p:pic>
        <p:pic>
          <p:nvPicPr>
            <p:cNvPr id="19" name="object 19"/>
            <p:cNvPicPr/>
            <p:nvPr/>
          </p:nvPicPr>
          <p:blipFill>
            <a:blip r:embed="rId19"/>
            <a:stretch>
              <a:fillRect/>
            </a:stretch>
          </p:blipFill>
          <p:spPr>
            <a:xfrm>
              <a:off x="8610600" y="3088830"/>
              <a:ext cx="884084" cy="443672"/>
            </a:xfrm>
            <a:prstGeom prst="rect">
              <a:avLst/>
            </a:prstGeom>
          </p:spPr>
        </p:pic>
      </p:grpSp>
      <p:sp>
        <p:nvSpPr>
          <p:cNvPr id="29" name="object 29"/>
          <p:cNvSpPr txBox="1">
            <a:spLocks noGrp="1"/>
          </p:cNvSpPr>
          <p:nvPr>
            <p:ph type="title"/>
          </p:nvPr>
        </p:nvSpPr>
        <p:spPr>
          <a:xfrm>
            <a:off x="1232382" y="1746200"/>
            <a:ext cx="5001913" cy="112082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50" dirty="0">
                <a:solidFill>
                  <a:srgbClr val="1D1D1B"/>
                </a:solidFill>
                <a:highlight>
                  <a:srgbClr val="000000">
                    <a:alpha val="0"/>
                  </a:srgbClr>
                </a:highlight>
                <a:latin typeface="Trebuchet MS"/>
                <a:cs typeface="Trebuchet MS"/>
              </a:rPr>
              <a:t>Les planches de tendances sont un excellent moyen d'afficher visuellement toutes les activités de l'entreprise.</a:t>
            </a:r>
            <a:endParaRPr sz="2400" dirty="0">
              <a:latin typeface="Trebuchet MS"/>
              <a:cs typeface="Trebuchet MS"/>
            </a:endParaRPr>
          </a:p>
        </p:txBody>
      </p:sp>
      <p:sp>
        <p:nvSpPr>
          <p:cNvPr id="30" name="object 30"/>
          <p:cNvSpPr txBox="1"/>
          <p:nvPr/>
        </p:nvSpPr>
        <p:spPr>
          <a:xfrm>
            <a:off x="1232383" y="3480643"/>
            <a:ext cx="3621404" cy="2539157"/>
          </a:xfrm>
          <a:prstGeom prst="rect">
            <a:avLst/>
          </a:prstGeom>
        </p:spPr>
        <p:txBody>
          <a:bodyPr vert="horz" wrap="square" lIns="0" tIns="12700" rIns="0" bIns="0" rtlCol="0">
            <a:noAutofit/>
          </a:bodyPr>
          <a:lstStyle/>
          <a:p>
            <a:pPr marL="12700" marR="30480" rtl="0">
              <a:lnSpc>
                <a:spcPct val="100000"/>
              </a:lnSpc>
              <a:spcBef>
                <a:spcPts val="100"/>
              </a:spcBef>
            </a:pPr>
            <a:r>
              <a:rPr lang="fr" sz="1800" b="0" i="0" u="none" strike="noStrike" spc="-70" dirty="0">
                <a:solidFill>
                  <a:srgbClr val="1D1D1B"/>
                </a:solidFill>
                <a:highlight>
                  <a:srgbClr val="000000">
                    <a:alpha val="0"/>
                  </a:srgbClr>
                </a:highlight>
                <a:latin typeface="Trebuchet MS"/>
                <a:cs typeface="Trebuchet MS"/>
              </a:rPr>
              <a:t>vos idées et références visuelles, qui soutiennent votre concept. C'est une excellente méthode pour créer et aborder de nouvelles idées collectivement en équipe, ou individuellement pour disposer d'un référentiel visuel de vos références préférées.</a:t>
            </a:r>
          </a:p>
          <a:p>
            <a:pPr marL="12700" marR="30480">
              <a:lnSpc>
                <a:spcPct val="100000"/>
              </a:lnSpc>
              <a:spcBef>
                <a:spcPts val="100"/>
              </a:spcBef>
            </a:pPr>
            <a:endParaRPr lang="pt-PT" spc="-70" dirty="0">
              <a:solidFill>
                <a:srgbClr val="1D1D1B"/>
              </a:solidFill>
              <a:latin typeface="Trebuchet MS"/>
              <a:cs typeface="Trebuchet MS"/>
            </a:endParaRPr>
          </a:p>
          <a:p>
            <a:pPr marL="12700" marR="30480">
              <a:lnSpc>
                <a:spcPct val="100000"/>
              </a:lnSpc>
              <a:spcBef>
                <a:spcPts val="100"/>
              </a:spcBef>
            </a:pPr>
            <a:r>
              <a:rPr lang="pt-PT" sz="1800" spc="-70" dirty="0">
                <a:solidFill>
                  <a:srgbClr val="1D1D1B"/>
                </a:solidFill>
                <a:latin typeface="Trebuchet MS"/>
                <a:cs typeface="Trebuchet MS"/>
              </a:rPr>
              <a:t> </a:t>
            </a:r>
            <a:endParaRPr sz="1800" dirty="0">
              <a:latin typeface="Trebuchet MS"/>
              <a:cs typeface="Trebuchet MS"/>
            </a:endParaRPr>
          </a:p>
          <a:p>
            <a:pPr rtl="0">
              <a:lnSpc>
                <a:spcPct val="100000"/>
              </a:lnSpc>
              <a:spcBef>
                <a:spcPts val="10"/>
              </a:spcBef>
            </a:pPr>
            <a:r>
              <a:rPr lang="fr" sz="1800" b="1" i="0" u="none" strike="noStrike" spc="130" dirty="0">
                <a:solidFill>
                  <a:srgbClr val="1D1D1B"/>
                </a:solidFill>
                <a:highlight>
                  <a:srgbClr val="000000">
                    <a:alpha val="0"/>
                  </a:srgbClr>
                </a:highlight>
                <a:latin typeface="Trebuchet MS"/>
                <a:cs typeface="Trebuchet MS"/>
                <a:hlinkClick r:id="rId20"/>
              </a:rPr>
              <a:t>Jetez un coup d'œil à ceci</a:t>
            </a:r>
            <a:endParaRPr sz="1850" dirty="0">
              <a:latin typeface="Trebuchet MS"/>
              <a:cs typeface="Trebuchet MS"/>
            </a:endParaRPr>
          </a:p>
        </p:txBody>
      </p:sp>
      <p:sp>
        <p:nvSpPr>
          <p:cNvPr id="31" name="object 31"/>
          <p:cNvSpPr/>
          <p:nvPr/>
        </p:nvSpPr>
        <p:spPr>
          <a:xfrm>
            <a:off x="1245088" y="1125456"/>
            <a:ext cx="2945912"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32" name="object 32"/>
          <p:cNvSpPr txBox="1"/>
          <p:nvPr/>
        </p:nvSpPr>
        <p:spPr>
          <a:xfrm>
            <a:off x="1486382" y="1167685"/>
            <a:ext cx="2704617" cy="307551"/>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Planches de tendances</a:t>
            </a:r>
            <a:endParaRPr sz="1800" dirty="0">
              <a:latin typeface="Trebuchet MS"/>
              <a:cs typeface="Trebuchet MS"/>
            </a:endParaRPr>
          </a:p>
        </p:txBody>
      </p:sp>
      <p:grpSp>
        <p:nvGrpSpPr>
          <p:cNvPr id="35" name="Agrupar 34">
            <a:extLst>
              <a:ext uri="{FF2B5EF4-FFF2-40B4-BE49-F238E27FC236}">
                <a16:creationId xmlns:a16="http://schemas.microsoft.com/office/drawing/2014/main" id="{AF4F23CD-17BC-4592-AC3B-F78007492D15}"/>
              </a:ext>
            </a:extLst>
          </p:cNvPr>
          <p:cNvGrpSpPr/>
          <p:nvPr/>
        </p:nvGrpSpPr>
        <p:grpSpPr>
          <a:xfrm>
            <a:off x="9345616" y="1934256"/>
            <a:ext cx="394264" cy="609696"/>
            <a:chOff x="10653680" y="802487"/>
            <a:chExt cx="3983688" cy="6160435"/>
          </a:xfrm>
        </p:grpSpPr>
        <p:pic>
          <p:nvPicPr>
            <p:cNvPr id="33" name="object 4">
              <a:extLst>
                <a:ext uri="{FF2B5EF4-FFF2-40B4-BE49-F238E27FC236}">
                  <a16:creationId xmlns:a16="http://schemas.microsoft.com/office/drawing/2014/main" id="{675FCDA5-6747-4F11-8C52-733FEBDC0576}"/>
                </a:ext>
              </a:extLst>
            </p:cNvPr>
            <p:cNvPicPr/>
            <p:nvPr/>
          </p:nvPicPr>
          <p:blipFill>
            <a:blip r:embed="rId21"/>
            <a:stretch>
              <a:fillRect/>
            </a:stretch>
          </p:blipFill>
          <p:spPr>
            <a:xfrm>
              <a:off x="11886808" y="5538617"/>
              <a:ext cx="1503172" cy="1424305"/>
            </a:xfrm>
            <a:prstGeom prst="rect">
              <a:avLst/>
            </a:prstGeom>
          </p:spPr>
        </p:pic>
        <p:pic>
          <p:nvPicPr>
            <p:cNvPr id="34" name="object 5">
              <a:extLst>
                <a:ext uri="{FF2B5EF4-FFF2-40B4-BE49-F238E27FC236}">
                  <a16:creationId xmlns:a16="http://schemas.microsoft.com/office/drawing/2014/main" id="{70DBA78F-186D-401B-AB86-0D57B1258482}"/>
                </a:ext>
              </a:extLst>
            </p:cNvPr>
            <p:cNvPicPr/>
            <p:nvPr/>
          </p:nvPicPr>
          <p:blipFill>
            <a:blip r:embed="rId22"/>
            <a:stretch>
              <a:fillRect/>
            </a:stretch>
          </p:blipFill>
          <p:spPr>
            <a:xfrm>
              <a:off x="10653680" y="802487"/>
              <a:ext cx="3983688" cy="5063960"/>
            </a:xfrm>
            <a:prstGeom prst="rect">
              <a:avLst/>
            </a:prstGeom>
          </p:spPr>
        </p:pic>
      </p:grpSp>
      <p:grpSp>
        <p:nvGrpSpPr>
          <p:cNvPr id="36" name="Agrupar 35">
            <a:extLst>
              <a:ext uri="{FF2B5EF4-FFF2-40B4-BE49-F238E27FC236}">
                <a16:creationId xmlns:a16="http://schemas.microsoft.com/office/drawing/2014/main" id="{73E7EA48-B58E-4AB7-96BB-D4E902871B85}"/>
              </a:ext>
            </a:extLst>
          </p:cNvPr>
          <p:cNvGrpSpPr/>
          <p:nvPr/>
        </p:nvGrpSpPr>
        <p:grpSpPr>
          <a:xfrm>
            <a:off x="5472298" y="3137983"/>
            <a:ext cx="387794" cy="599691"/>
            <a:chOff x="10653680" y="802487"/>
            <a:chExt cx="3983688" cy="6160435"/>
          </a:xfrm>
        </p:grpSpPr>
        <p:pic>
          <p:nvPicPr>
            <p:cNvPr id="37" name="object 4">
              <a:extLst>
                <a:ext uri="{FF2B5EF4-FFF2-40B4-BE49-F238E27FC236}">
                  <a16:creationId xmlns:a16="http://schemas.microsoft.com/office/drawing/2014/main" id="{F9137663-6969-4774-A6FE-41A2B35521E2}"/>
                </a:ext>
              </a:extLst>
            </p:cNvPr>
            <p:cNvPicPr/>
            <p:nvPr/>
          </p:nvPicPr>
          <p:blipFill>
            <a:blip r:embed="rId21"/>
            <a:stretch>
              <a:fillRect/>
            </a:stretch>
          </p:blipFill>
          <p:spPr>
            <a:xfrm>
              <a:off x="11886808" y="5538617"/>
              <a:ext cx="1503172" cy="1424305"/>
            </a:xfrm>
            <a:prstGeom prst="rect">
              <a:avLst/>
            </a:prstGeom>
          </p:spPr>
        </p:pic>
        <p:pic>
          <p:nvPicPr>
            <p:cNvPr id="38" name="object 5">
              <a:extLst>
                <a:ext uri="{FF2B5EF4-FFF2-40B4-BE49-F238E27FC236}">
                  <a16:creationId xmlns:a16="http://schemas.microsoft.com/office/drawing/2014/main" id="{1EE10BF0-3B84-4088-BD92-B76B902A673F}"/>
                </a:ext>
              </a:extLst>
            </p:cNvPr>
            <p:cNvPicPr/>
            <p:nvPr/>
          </p:nvPicPr>
          <p:blipFill>
            <a:blip r:embed="rId22"/>
            <a:stretch>
              <a:fillRect/>
            </a:stretch>
          </p:blipFill>
          <p:spPr>
            <a:xfrm>
              <a:off x="10653680" y="802487"/>
              <a:ext cx="3983688" cy="5063960"/>
            </a:xfrm>
            <a:prstGeom prst="rect">
              <a:avLst/>
            </a:prstGeom>
          </p:spPr>
        </p:pic>
      </p:grpSp>
      <p:pic>
        <p:nvPicPr>
          <p:cNvPr id="78" name="object 42">
            <a:extLst>
              <a:ext uri="{FF2B5EF4-FFF2-40B4-BE49-F238E27FC236}">
                <a16:creationId xmlns:a16="http://schemas.microsoft.com/office/drawing/2014/main" id="{7CA064A1-8EBA-4431-8A93-71931707B9E4}"/>
              </a:ext>
            </a:extLst>
          </p:cNvPr>
          <p:cNvPicPr/>
          <p:nvPr/>
        </p:nvPicPr>
        <p:blipFill>
          <a:blip r:embed="rId23"/>
          <a:stretch>
            <a:fillRect/>
          </a:stretch>
        </p:blipFill>
        <p:spPr>
          <a:xfrm>
            <a:off x="6553200" y="2554784"/>
            <a:ext cx="2296307" cy="1407616"/>
          </a:xfrm>
          <a:prstGeom prst="rect">
            <a:avLst/>
          </a:prstGeom>
        </p:spPr>
      </p:pic>
      <p:pic>
        <p:nvPicPr>
          <p:cNvPr id="80" name="object 19">
            <a:extLst>
              <a:ext uri="{FF2B5EF4-FFF2-40B4-BE49-F238E27FC236}">
                <a16:creationId xmlns:a16="http://schemas.microsoft.com/office/drawing/2014/main" id="{8F968F69-BB02-4F31-B059-53CE24F34693}"/>
              </a:ext>
            </a:extLst>
          </p:cNvPr>
          <p:cNvPicPr/>
          <p:nvPr/>
        </p:nvPicPr>
        <p:blipFill>
          <a:blip r:embed="rId19"/>
          <a:stretch>
            <a:fillRect/>
          </a:stretch>
        </p:blipFill>
        <p:spPr>
          <a:xfrm>
            <a:off x="8640916" y="3061528"/>
            <a:ext cx="884084" cy="443672"/>
          </a:xfrm>
          <a:prstGeom prst="rect">
            <a:avLst/>
          </a:prstGeom>
        </p:spPr>
      </p:pic>
      <p:pic>
        <p:nvPicPr>
          <p:cNvPr id="81" name="object 42">
            <a:extLst>
              <a:ext uri="{FF2B5EF4-FFF2-40B4-BE49-F238E27FC236}">
                <a16:creationId xmlns:a16="http://schemas.microsoft.com/office/drawing/2014/main" id="{95BDC861-D2D9-440B-89A2-1DF3F6368CFA}"/>
              </a:ext>
            </a:extLst>
          </p:cNvPr>
          <p:cNvPicPr/>
          <p:nvPr/>
        </p:nvPicPr>
        <p:blipFill>
          <a:blip r:embed="rId24">
            <a:extLst>
              <a:ext uri="{BEBA8EAE-BF5A-486C-A8C5-ECC9F3942E4B}">
                <a14:imgProps xmlns:a14="http://schemas.microsoft.com/office/drawing/2010/main">
                  <a14:imgLayer r:embed="rId25">
                    <a14:imgEffect>
                      <a14:saturation sat="300000"/>
                    </a14:imgEffect>
                  </a14:imgLayer>
                </a14:imgProps>
              </a:ext>
            </a:extLst>
          </a:blip>
          <a:stretch>
            <a:fillRect/>
          </a:stretch>
        </p:blipFill>
        <p:spPr>
          <a:xfrm>
            <a:off x="6705601" y="3183895"/>
            <a:ext cx="1145702" cy="702305"/>
          </a:xfrm>
          <a:prstGeom prst="rect">
            <a:avLst/>
          </a:prstGeom>
        </p:spPr>
      </p:pic>
      <p:pic>
        <p:nvPicPr>
          <p:cNvPr id="82" name="object 42">
            <a:extLst>
              <a:ext uri="{FF2B5EF4-FFF2-40B4-BE49-F238E27FC236}">
                <a16:creationId xmlns:a16="http://schemas.microsoft.com/office/drawing/2014/main" id="{1DA56843-7B5E-429E-A3E3-939DAC9FF664}"/>
              </a:ext>
            </a:extLst>
          </p:cNvPr>
          <p:cNvPicPr/>
          <p:nvPr/>
        </p:nvPicPr>
        <p:blipFill>
          <a:blip r:embed="rId26">
            <a:extLst>
              <a:ext uri="{BEBA8EAE-BF5A-486C-A8C5-ECC9F3942E4B}">
                <a14:imgProps xmlns:a14="http://schemas.microsoft.com/office/drawing/2010/main">
                  <a14:imgLayer r:embed="rId25">
                    <a14:imgEffect>
                      <a14:colorTemperature colorTemp="8800"/>
                    </a14:imgEffect>
                    <a14:imgEffect>
                      <a14:saturation sat="300000"/>
                    </a14:imgEffect>
                  </a14:imgLayer>
                </a14:imgProps>
              </a:ext>
            </a:extLst>
          </a:blip>
          <a:stretch>
            <a:fillRect/>
          </a:stretch>
        </p:blipFill>
        <p:spPr>
          <a:xfrm>
            <a:off x="7312498" y="2971800"/>
            <a:ext cx="1145702" cy="702305"/>
          </a:xfrm>
          <a:prstGeom prst="rect">
            <a:avLst/>
          </a:prstGeom>
        </p:spPr>
      </p:pic>
      <p:pic>
        <p:nvPicPr>
          <p:cNvPr id="83" name="object 42">
            <a:extLst>
              <a:ext uri="{FF2B5EF4-FFF2-40B4-BE49-F238E27FC236}">
                <a16:creationId xmlns:a16="http://schemas.microsoft.com/office/drawing/2014/main" id="{35A4B310-6308-4983-B8A3-56DD26B0D56D}"/>
              </a:ext>
            </a:extLst>
          </p:cNvPr>
          <p:cNvPicPr/>
          <p:nvPr/>
        </p:nvPicPr>
        <p:blipFill>
          <a:blip r:embed="rId27">
            <a:extLst>
              <a:ext uri="{BEBA8EAE-BF5A-486C-A8C5-ECC9F3942E4B}">
                <a14:imgProps xmlns:a14="http://schemas.microsoft.com/office/drawing/2010/main">
                  <a14:imgLayer r:embed="rId25">
                    <a14:imgEffect>
                      <a14:colorTemperature colorTemp="4700"/>
                    </a14:imgEffect>
                    <a14:imgEffect>
                      <a14:saturation sat="300000"/>
                    </a14:imgEffect>
                  </a14:imgLayer>
                </a14:imgProps>
              </a:ext>
            </a:extLst>
          </a:blip>
          <a:stretch>
            <a:fillRect/>
          </a:stretch>
        </p:blipFill>
        <p:spPr>
          <a:xfrm>
            <a:off x="6705600" y="2743200"/>
            <a:ext cx="537570" cy="329526"/>
          </a:xfrm>
          <a:prstGeom prst="rect">
            <a:avLst/>
          </a:prstGeom>
        </p:spPr>
      </p:pic>
      <p:pic>
        <p:nvPicPr>
          <p:cNvPr id="84" name="object 42">
            <a:extLst>
              <a:ext uri="{FF2B5EF4-FFF2-40B4-BE49-F238E27FC236}">
                <a16:creationId xmlns:a16="http://schemas.microsoft.com/office/drawing/2014/main" id="{6F87AB13-9B38-4F0B-AA9A-EA75F86CE83D}"/>
              </a:ext>
            </a:extLst>
          </p:cNvPr>
          <p:cNvPicPr/>
          <p:nvPr/>
        </p:nvPicPr>
        <p:blipFill>
          <a:blip r:embed="rId26">
            <a:duotone>
              <a:prstClr val="black"/>
              <a:schemeClr val="accent3">
                <a:tint val="45000"/>
                <a:satMod val="400000"/>
              </a:schemeClr>
            </a:duotone>
            <a:extLst>
              <a:ext uri="{BEBA8EAE-BF5A-486C-A8C5-ECC9F3942E4B}">
                <a14:imgProps xmlns:a14="http://schemas.microsoft.com/office/drawing/2010/main">
                  <a14:imgLayer r:embed="rId25">
                    <a14:imgEffect>
                      <a14:colorTemperature colorTemp="8800"/>
                    </a14:imgEffect>
                    <a14:imgEffect>
                      <a14:saturation sat="300000"/>
                    </a14:imgEffect>
                  </a14:imgLayer>
                </a14:imgProps>
              </a:ext>
            </a:extLst>
          </a:blip>
          <a:stretch>
            <a:fillRect/>
          </a:stretch>
        </p:blipFill>
        <p:spPr>
          <a:xfrm>
            <a:off x="8131769" y="2124886"/>
            <a:ext cx="564069" cy="345769"/>
          </a:xfrm>
          <a:prstGeom prst="rect">
            <a:avLst/>
          </a:prstGeom>
        </p:spPr>
      </p:pic>
    </p:spTree>
    <p:extLst>
      <p:ext uri="{BB962C8B-B14F-4D97-AF65-F5344CB8AC3E}">
        <p14:creationId xmlns:p14="http://schemas.microsoft.com/office/powerpoint/2010/main" val="407128181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4.14.225.169"/>
  <p:tag name="AS_RELEASE_DATE" val="2020.03.14"/>
  <p:tag name="AS_TITLE" val="Aspose.Slides for .NET Standard 2.0"/>
  <p:tag name="AS_VERSION" val="20.3"/>
</p:tagLst>
</file>

<file path=ppt/tags/tag10.xml><?xml version="1.0" encoding="utf-8"?>
<p:tagLst xmlns:a="http://schemas.openxmlformats.org/drawingml/2006/main" xmlns:r="http://schemas.openxmlformats.org/officeDocument/2006/relationships" xmlns:p="http://schemas.openxmlformats.org/presentationml/2006/main">
  <p:tag name="AS_UNIQUEID" val="11"/>
</p:tagLst>
</file>

<file path=ppt/tags/tag100.xml><?xml version="1.0" encoding="utf-8"?>
<p:tagLst xmlns:a="http://schemas.openxmlformats.org/drawingml/2006/main" xmlns:r="http://schemas.openxmlformats.org/officeDocument/2006/relationships" xmlns:p="http://schemas.openxmlformats.org/presentationml/2006/main">
  <p:tag name="AS_UNIQUEID" val="111"/>
</p:tagLst>
</file>

<file path=ppt/tags/tag101.xml><?xml version="1.0" encoding="utf-8"?>
<p:tagLst xmlns:a="http://schemas.openxmlformats.org/drawingml/2006/main" xmlns:r="http://schemas.openxmlformats.org/officeDocument/2006/relationships" xmlns:p="http://schemas.openxmlformats.org/presentationml/2006/main">
  <p:tag name="AS_UNIQUEID" val="112"/>
</p:tagLst>
</file>

<file path=ppt/tags/tag102.xml><?xml version="1.0" encoding="utf-8"?>
<p:tagLst xmlns:a="http://schemas.openxmlformats.org/drawingml/2006/main" xmlns:r="http://schemas.openxmlformats.org/officeDocument/2006/relationships" xmlns:p="http://schemas.openxmlformats.org/presentationml/2006/main">
  <p:tag name="AS_UNIQUEID" val="113"/>
</p:tagLst>
</file>

<file path=ppt/tags/tag103.xml><?xml version="1.0" encoding="utf-8"?>
<p:tagLst xmlns:a="http://schemas.openxmlformats.org/drawingml/2006/main" xmlns:r="http://schemas.openxmlformats.org/officeDocument/2006/relationships" xmlns:p="http://schemas.openxmlformats.org/presentationml/2006/main">
  <p:tag name="AS_UNIQUEID" val="114"/>
</p:tagLst>
</file>

<file path=ppt/tags/tag104.xml><?xml version="1.0" encoding="utf-8"?>
<p:tagLst xmlns:a="http://schemas.openxmlformats.org/drawingml/2006/main" xmlns:r="http://schemas.openxmlformats.org/officeDocument/2006/relationships" xmlns:p="http://schemas.openxmlformats.org/presentationml/2006/main">
  <p:tag name="AS_UNIQUEID" val="115"/>
</p:tagLst>
</file>

<file path=ppt/tags/tag105.xml><?xml version="1.0" encoding="utf-8"?>
<p:tagLst xmlns:a="http://schemas.openxmlformats.org/drawingml/2006/main" xmlns:r="http://schemas.openxmlformats.org/officeDocument/2006/relationships" xmlns:p="http://schemas.openxmlformats.org/presentationml/2006/main">
  <p:tag name="AS_UNIQUEID" val="116"/>
</p:tagLst>
</file>

<file path=ppt/tags/tag106.xml><?xml version="1.0" encoding="utf-8"?>
<p:tagLst xmlns:a="http://schemas.openxmlformats.org/drawingml/2006/main" xmlns:r="http://schemas.openxmlformats.org/officeDocument/2006/relationships" xmlns:p="http://schemas.openxmlformats.org/presentationml/2006/main">
  <p:tag name="AS_UNIQUEID" val="117"/>
</p:tagLst>
</file>

<file path=ppt/tags/tag107.xml><?xml version="1.0" encoding="utf-8"?>
<p:tagLst xmlns:a="http://schemas.openxmlformats.org/drawingml/2006/main" xmlns:r="http://schemas.openxmlformats.org/officeDocument/2006/relationships" xmlns:p="http://schemas.openxmlformats.org/presentationml/2006/main">
  <p:tag name="AS_UNIQUEID" val="118"/>
</p:tagLst>
</file>

<file path=ppt/tags/tag108.xml><?xml version="1.0" encoding="utf-8"?>
<p:tagLst xmlns:a="http://schemas.openxmlformats.org/drawingml/2006/main" xmlns:r="http://schemas.openxmlformats.org/officeDocument/2006/relationships" xmlns:p="http://schemas.openxmlformats.org/presentationml/2006/main">
  <p:tag name="AS_UNIQUEID" val="120"/>
</p:tagLst>
</file>

<file path=ppt/tags/tag109.xml><?xml version="1.0" encoding="utf-8"?>
<p:tagLst xmlns:a="http://schemas.openxmlformats.org/drawingml/2006/main" xmlns:r="http://schemas.openxmlformats.org/officeDocument/2006/relationships" xmlns:p="http://schemas.openxmlformats.org/presentationml/2006/main">
  <p:tag name="AS_UNIQUEID" val="123"/>
</p:tagLst>
</file>

<file path=ppt/tags/tag11.xml><?xml version="1.0" encoding="utf-8"?>
<p:tagLst xmlns:a="http://schemas.openxmlformats.org/drawingml/2006/main" xmlns:r="http://schemas.openxmlformats.org/officeDocument/2006/relationships" xmlns:p="http://schemas.openxmlformats.org/presentationml/2006/main">
  <p:tag name="AS_UNIQUEID" val="12"/>
</p:tagLst>
</file>

<file path=ppt/tags/tag110.xml><?xml version="1.0" encoding="utf-8"?>
<p:tagLst xmlns:a="http://schemas.openxmlformats.org/drawingml/2006/main" xmlns:r="http://schemas.openxmlformats.org/officeDocument/2006/relationships" xmlns:p="http://schemas.openxmlformats.org/presentationml/2006/main">
  <p:tag name="AS_UNIQUEID" val="124"/>
</p:tagLst>
</file>

<file path=ppt/tags/tag111.xml><?xml version="1.0" encoding="utf-8"?>
<p:tagLst xmlns:a="http://schemas.openxmlformats.org/drawingml/2006/main" xmlns:r="http://schemas.openxmlformats.org/officeDocument/2006/relationships" xmlns:p="http://schemas.openxmlformats.org/presentationml/2006/main">
  <p:tag name="AS_UNIQUEID" val="130"/>
</p:tagLst>
</file>

<file path=ppt/tags/tag112.xml><?xml version="1.0" encoding="utf-8"?>
<p:tagLst xmlns:a="http://schemas.openxmlformats.org/drawingml/2006/main" xmlns:r="http://schemas.openxmlformats.org/officeDocument/2006/relationships" xmlns:p="http://schemas.openxmlformats.org/presentationml/2006/main">
  <p:tag name="AS_UNIQUEID" val="129"/>
</p:tagLst>
</file>

<file path=ppt/tags/tag113.xml><?xml version="1.0" encoding="utf-8"?>
<p:tagLst xmlns:a="http://schemas.openxmlformats.org/drawingml/2006/main" xmlns:r="http://schemas.openxmlformats.org/officeDocument/2006/relationships" xmlns:p="http://schemas.openxmlformats.org/presentationml/2006/main">
  <p:tag name="AS_UNIQUEID" val="125"/>
</p:tagLst>
</file>

<file path=ppt/tags/tag114.xml><?xml version="1.0" encoding="utf-8"?>
<p:tagLst xmlns:a="http://schemas.openxmlformats.org/drawingml/2006/main" xmlns:r="http://schemas.openxmlformats.org/officeDocument/2006/relationships" xmlns:p="http://schemas.openxmlformats.org/presentationml/2006/main">
  <p:tag name="AS_UNIQUEID" val="126"/>
</p:tagLst>
</file>

<file path=ppt/tags/tag115.xml><?xml version="1.0" encoding="utf-8"?>
<p:tagLst xmlns:a="http://schemas.openxmlformats.org/drawingml/2006/main" xmlns:r="http://schemas.openxmlformats.org/officeDocument/2006/relationships" xmlns:p="http://schemas.openxmlformats.org/presentationml/2006/main">
  <p:tag name="AS_UNIQUEID" val="127"/>
</p:tagLst>
</file>

<file path=ppt/tags/tag116.xml><?xml version="1.0" encoding="utf-8"?>
<p:tagLst xmlns:a="http://schemas.openxmlformats.org/drawingml/2006/main" xmlns:r="http://schemas.openxmlformats.org/officeDocument/2006/relationships" xmlns:p="http://schemas.openxmlformats.org/presentationml/2006/main">
  <p:tag name="AS_UNIQUEID" val="128"/>
</p:tagLst>
</file>

<file path=ppt/tags/tag117.xml><?xml version="1.0" encoding="utf-8"?>
<p:tagLst xmlns:a="http://schemas.openxmlformats.org/drawingml/2006/main" xmlns:r="http://schemas.openxmlformats.org/officeDocument/2006/relationships" xmlns:p="http://schemas.openxmlformats.org/presentationml/2006/main">
  <p:tag name="AS_UNIQUEID" val="121"/>
</p:tagLst>
</file>

<file path=ppt/tags/tag118.xml><?xml version="1.0" encoding="utf-8"?>
<p:tagLst xmlns:a="http://schemas.openxmlformats.org/drawingml/2006/main" xmlns:r="http://schemas.openxmlformats.org/officeDocument/2006/relationships" xmlns:p="http://schemas.openxmlformats.org/presentationml/2006/main">
  <p:tag name="AS_UNIQUEID" val="122"/>
</p:tagLst>
</file>

<file path=ppt/tags/tag119.xml><?xml version="1.0" encoding="utf-8"?>
<p:tagLst xmlns:a="http://schemas.openxmlformats.org/drawingml/2006/main" xmlns:r="http://schemas.openxmlformats.org/officeDocument/2006/relationships" xmlns:p="http://schemas.openxmlformats.org/presentationml/2006/main">
  <p:tag name="AS_UNIQUEID" val="132"/>
</p:tagLst>
</file>

<file path=ppt/tags/tag12.xml><?xml version="1.0" encoding="utf-8"?>
<p:tagLst xmlns:a="http://schemas.openxmlformats.org/drawingml/2006/main" xmlns:r="http://schemas.openxmlformats.org/officeDocument/2006/relationships" xmlns:p="http://schemas.openxmlformats.org/presentationml/2006/main">
  <p:tag name="AS_UNIQUEID" val="13"/>
</p:tagLst>
</file>

<file path=ppt/tags/tag120.xml><?xml version="1.0" encoding="utf-8"?>
<p:tagLst xmlns:a="http://schemas.openxmlformats.org/drawingml/2006/main" xmlns:r="http://schemas.openxmlformats.org/officeDocument/2006/relationships" xmlns:p="http://schemas.openxmlformats.org/presentationml/2006/main">
  <p:tag name="AS_UNIQUEID" val="133"/>
</p:tagLst>
</file>

<file path=ppt/tags/tag121.xml><?xml version="1.0" encoding="utf-8"?>
<p:tagLst xmlns:a="http://schemas.openxmlformats.org/drawingml/2006/main" xmlns:r="http://schemas.openxmlformats.org/officeDocument/2006/relationships" xmlns:p="http://schemas.openxmlformats.org/presentationml/2006/main">
  <p:tag name="AS_UNIQUEID" val="134"/>
</p:tagLst>
</file>

<file path=ppt/tags/tag122.xml><?xml version="1.0" encoding="utf-8"?>
<p:tagLst xmlns:a="http://schemas.openxmlformats.org/drawingml/2006/main" xmlns:r="http://schemas.openxmlformats.org/officeDocument/2006/relationships" xmlns:p="http://schemas.openxmlformats.org/presentationml/2006/main">
  <p:tag name="AS_UNIQUEID" val="135"/>
</p:tagLst>
</file>

<file path=ppt/tags/tag123.xml><?xml version="1.0" encoding="utf-8"?>
<p:tagLst xmlns:a="http://schemas.openxmlformats.org/drawingml/2006/main" xmlns:r="http://schemas.openxmlformats.org/officeDocument/2006/relationships" xmlns:p="http://schemas.openxmlformats.org/presentationml/2006/main">
  <p:tag name="AS_UNIQUEID" val="136"/>
</p:tagLst>
</file>

<file path=ppt/tags/tag124.xml><?xml version="1.0" encoding="utf-8"?>
<p:tagLst xmlns:a="http://schemas.openxmlformats.org/drawingml/2006/main" xmlns:r="http://schemas.openxmlformats.org/officeDocument/2006/relationships" xmlns:p="http://schemas.openxmlformats.org/presentationml/2006/main">
  <p:tag name="AS_UNIQUEID" val="168"/>
</p:tagLst>
</file>

<file path=ppt/tags/tag125.xml><?xml version="1.0" encoding="utf-8"?>
<p:tagLst xmlns:a="http://schemas.openxmlformats.org/drawingml/2006/main" xmlns:r="http://schemas.openxmlformats.org/officeDocument/2006/relationships" xmlns:p="http://schemas.openxmlformats.org/presentationml/2006/main">
  <p:tag name="AS_UNIQUEID" val="169"/>
</p:tagLst>
</file>

<file path=ppt/tags/tag126.xml><?xml version="1.0" encoding="utf-8"?>
<p:tagLst xmlns:a="http://schemas.openxmlformats.org/drawingml/2006/main" xmlns:r="http://schemas.openxmlformats.org/officeDocument/2006/relationships" xmlns:p="http://schemas.openxmlformats.org/presentationml/2006/main">
  <p:tag name="AS_UNIQUEID" val="174"/>
</p:tagLst>
</file>

<file path=ppt/tags/tag127.xml><?xml version="1.0" encoding="utf-8"?>
<p:tagLst xmlns:a="http://schemas.openxmlformats.org/drawingml/2006/main" xmlns:r="http://schemas.openxmlformats.org/officeDocument/2006/relationships" xmlns:p="http://schemas.openxmlformats.org/presentationml/2006/main">
  <p:tag name="AS_UNIQUEID" val="178"/>
</p:tagLst>
</file>

<file path=ppt/tags/tag128.xml><?xml version="1.0" encoding="utf-8"?>
<p:tagLst xmlns:a="http://schemas.openxmlformats.org/drawingml/2006/main" xmlns:r="http://schemas.openxmlformats.org/officeDocument/2006/relationships" xmlns:p="http://schemas.openxmlformats.org/presentationml/2006/main">
  <p:tag name="AS_UNIQUEID" val="179"/>
</p:tagLst>
</file>

<file path=ppt/tags/tag129.xml><?xml version="1.0" encoding="utf-8"?>
<p:tagLst xmlns:a="http://schemas.openxmlformats.org/drawingml/2006/main" xmlns:r="http://schemas.openxmlformats.org/officeDocument/2006/relationships" xmlns:p="http://schemas.openxmlformats.org/presentationml/2006/main">
  <p:tag name="AS_UNIQUEID" val="180"/>
</p:tagLst>
</file>

<file path=ppt/tags/tag13.xml><?xml version="1.0" encoding="utf-8"?>
<p:tagLst xmlns:a="http://schemas.openxmlformats.org/drawingml/2006/main" xmlns:r="http://schemas.openxmlformats.org/officeDocument/2006/relationships" xmlns:p="http://schemas.openxmlformats.org/presentationml/2006/main">
  <p:tag name="AS_UNIQUEID" val="15"/>
</p:tagLst>
</file>

<file path=ppt/tags/tag130.xml><?xml version="1.0" encoding="utf-8"?>
<p:tagLst xmlns:a="http://schemas.openxmlformats.org/drawingml/2006/main" xmlns:r="http://schemas.openxmlformats.org/officeDocument/2006/relationships" xmlns:p="http://schemas.openxmlformats.org/presentationml/2006/main">
  <p:tag name="AS_UNIQUEID" val="181"/>
</p:tagLst>
</file>

<file path=ppt/tags/tag131.xml><?xml version="1.0" encoding="utf-8"?>
<p:tagLst xmlns:a="http://schemas.openxmlformats.org/drawingml/2006/main" xmlns:r="http://schemas.openxmlformats.org/officeDocument/2006/relationships" xmlns:p="http://schemas.openxmlformats.org/presentationml/2006/main">
  <p:tag name="AS_UNIQUEID" val="182"/>
</p:tagLst>
</file>

<file path=ppt/tags/tag132.xml><?xml version="1.0" encoding="utf-8"?>
<p:tagLst xmlns:a="http://schemas.openxmlformats.org/drawingml/2006/main" xmlns:r="http://schemas.openxmlformats.org/officeDocument/2006/relationships" xmlns:p="http://schemas.openxmlformats.org/presentationml/2006/main">
  <p:tag name="AS_UNIQUEID" val="175"/>
</p:tagLst>
</file>

<file path=ppt/tags/tag133.xml><?xml version="1.0" encoding="utf-8"?>
<p:tagLst xmlns:a="http://schemas.openxmlformats.org/drawingml/2006/main" xmlns:r="http://schemas.openxmlformats.org/officeDocument/2006/relationships" xmlns:p="http://schemas.openxmlformats.org/presentationml/2006/main">
  <p:tag name="AS_UNIQUEID" val="176"/>
</p:tagLst>
</file>

<file path=ppt/tags/tag134.xml><?xml version="1.0" encoding="utf-8"?>
<p:tagLst xmlns:a="http://schemas.openxmlformats.org/drawingml/2006/main" xmlns:r="http://schemas.openxmlformats.org/officeDocument/2006/relationships" xmlns:p="http://schemas.openxmlformats.org/presentationml/2006/main">
  <p:tag name="AS_UNIQUEID" val="177"/>
</p:tagLst>
</file>

<file path=ppt/tags/tag135.xml><?xml version="1.0" encoding="utf-8"?>
<p:tagLst xmlns:a="http://schemas.openxmlformats.org/drawingml/2006/main" xmlns:r="http://schemas.openxmlformats.org/officeDocument/2006/relationships" xmlns:p="http://schemas.openxmlformats.org/presentationml/2006/main">
  <p:tag name="AS_UNIQUEID" val="170"/>
</p:tagLst>
</file>

<file path=ppt/tags/tag136.xml><?xml version="1.0" encoding="utf-8"?>
<p:tagLst xmlns:a="http://schemas.openxmlformats.org/drawingml/2006/main" xmlns:r="http://schemas.openxmlformats.org/officeDocument/2006/relationships" xmlns:p="http://schemas.openxmlformats.org/presentationml/2006/main">
  <p:tag name="AS_UNIQUEID" val="171"/>
</p:tagLst>
</file>

<file path=ppt/tags/tag137.xml><?xml version="1.0" encoding="utf-8"?>
<p:tagLst xmlns:a="http://schemas.openxmlformats.org/drawingml/2006/main" xmlns:r="http://schemas.openxmlformats.org/officeDocument/2006/relationships" xmlns:p="http://schemas.openxmlformats.org/presentationml/2006/main">
  <p:tag name="AS_UNIQUEID" val="172"/>
</p:tagLst>
</file>

<file path=ppt/tags/tag138.xml><?xml version="1.0" encoding="utf-8"?>
<p:tagLst xmlns:a="http://schemas.openxmlformats.org/drawingml/2006/main" xmlns:r="http://schemas.openxmlformats.org/officeDocument/2006/relationships" xmlns:p="http://schemas.openxmlformats.org/presentationml/2006/main">
  <p:tag name="AS_UNIQUEID" val="173"/>
</p:tagLst>
</file>

<file path=ppt/tags/tag139.xml><?xml version="1.0" encoding="utf-8"?>
<p:tagLst xmlns:a="http://schemas.openxmlformats.org/drawingml/2006/main" xmlns:r="http://schemas.openxmlformats.org/officeDocument/2006/relationships" xmlns:p="http://schemas.openxmlformats.org/presentationml/2006/main">
  <p:tag name="AS_UNIQUEID" val="137"/>
</p:tagLst>
</file>

<file path=ppt/tags/tag14.xml><?xml version="1.0" encoding="utf-8"?>
<p:tagLst xmlns:a="http://schemas.openxmlformats.org/drawingml/2006/main" xmlns:r="http://schemas.openxmlformats.org/officeDocument/2006/relationships" xmlns:p="http://schemas.openxmlformats.org/presentationml/2006/main">
  <p:tag name="AS_UNIQUEID" val="16"/>
</p:tagLst>
</file>

<file path=ppt/tags/tag140.xml><?xml version="1.0" encoding="utf-8"?>
<p:tagLst xmlns:a="http://schemas.openxmlformats.org/drawingml/2006/main" xmlns:r="http://schemas.openxmlformats.org/officeDocument/2006/relationships" xmlns:p="http://schemas.openxmlformats.org/presentationml/2006/main">
  <p:tag name="AS_UNIQUEID" val="138"/>
</p:tagLst>
</file>

<file path=ppt/tags/tag141.xml><?xml version="1.0" encoding="utf-8"?>
<p:tagLst xmlns:a="http://schemas.openxmlformats.org/drawingml/2006/main" xmlns:r="http://schemas.openxmlformats.org/officeDocument/2006/relationships" xmlns:p="http://schemas.openxmlformats.org/presentationml/2006/main">
  <p:tag name="AS_UNIQUEID" val="139"/>
</p:tagLst>
</file>

<file path=ppt/tags/tag142.xml><?xml version="1.0" encoding="utf-8"?>
<p:tagLst xmlns:a="http://schemas.openxmlformats.org/drawingml/2006/main" xmlns:r="http://schemas.openxmlformats.org/officeDocument/2006/relationships" xmlns:p="http://schemas.openxmlformats.org/presentationml/2006/main">
  <p:tag name="AS_UNIQUEID" val="140"/>
</p:tagLst>
</file>

<file path=ppt/tags/tag143.xml><?xml version="1.0" encoding="utf-8"?>
<p:tagLst xmlns:a="http://schemas.openxmlformats.org/drawingml/2006/main" xmlns:r="http://schemas.openxmlformats.org/officeDocument/2006/relationships" xmlns:p="http://schemas.openxmlformats.org/presentationml/2006/main">
  <p:tag name="AS_UNIQUEID" val="141"/>
</p:tagLst>
</file>

<file path=ppt/tags/tag144.xml><?xml version="1.0" encoding="utf-8"?>
<p:tagLst xmlns:a="http://schemas.openxmlformats.org/drawingml/2006/main" xmlns:r="http://schemas.openxmlformats.org/officeDocument/2006/relationships" xmlns:p="http://schemas.openxmlformats.org/presentationml/2006/main">
  <p:tag name="AS_UNIQUEID" val="142"/>
</p:tagLst>
</file>

<file path=ppt/tags/tag145.xml><?xml version="1.0" encoding="utf-8"?>
<p:tagLst xmlns:a="http://schemas.openxmlformats.org/drawingml/2006/main" xmlns:r="http://schemas.openxmlformats.org/officeDocument/2006/relationships" xmlns:p="http://schemas.openxmlformats.org/presentationml/2006/main">
  <p:tag name="AS_UNIQUEID" val="143"/>
</p:tagLst>
</file>

<file path=ppt/tags/tag146.xml><?xml version="1.0" encoding="utf-8"?>
<p:tagLst xmlns:a="http://schemas.openxmlformats.org/drawingml/2006/main" xmlns:r="http://schemas.openxmlformats.org/officeDocument/2006/relationships" xmlns:p="http://schemas.openxmlformats.org/presentationml/2006/main">
  <p:tag name="AS_UNIQUEID" val="144"/>
</p:tagLst>
</file>

<file path=ppt/tags/tag147.xml><?xml version="1.0" encoding="utf-8"?>
<p:tagLst xmlns:a="http://schemas.openxmlformats.org/drawingml/2006/main" xmlns:r="http://schemas.openxmlformats.org/officeDocument/2006/relationships" xmlns:p="http://schemas.openxmlformats.org/presentationml/2006/main">
  <p:tag name="AS_UNIQUEID" val="145"/>
</p:tagLst>
</file>

<file path=ppt/tags/tag148.xml><?xml version="1.0" encoding="utf-8"?>
<p:tagLst xmlns:a="http://schemas.openxmlformats.org/drawingml/2006/main" xmlns:r="http://schemas.openxmlformats.org/officeDocument/2006/relationships" xmlns:p="http://schemas.openxmlformats.org/presentationml/2006/main">
  <p:tag name="AS_UNIQUEID" val="146"/>
</p:tagLst>
</file>

<file path=ppt/tags/tag149.xml><?xml version="1.0" encoding="utf-8"?>
<p:tagLst xmlns:a="http://schemas.openxmlformats.org/drawingml/2006/main" xmlns:r="http://schemas.openxmlformats.org/officeDocument/2006/relationships" xmlns:p="http://schemas.openxmlformats.org/presentationml/2006/main">
  <p:tag name="AS_UNIQUEID" val="147"/>
</p:tagLst>
</file>

<file path=ppt/tags/tag15.xml><?xml version="1.0" encoding="utf-8"?>
<p:tagLst xmlns:a="http://schemas.openxmlformats.org/drawingml/2006/main" xmlns:r="http://schemas.openxmlformats.org/officeDocument/2006/relationships" xmlns:p="http://schemas.openxmlformats.org/presentationml/2006/main">
  <p:tag name="AS_UNIQUEID" val="17"/>
</p:tagLst>
</file>

<file path=ppt/tags/tag150.xml><?xml version="1.0" encoding="utf-8"?>
<p:tagLst xmlns:a="http://schemas.openxmlformats.org/drawingml/2006/main" xmlns:r="http://schemas.openxmlformats.org/officeDocument/2006/relationships" xmlns:p="http://schemas.openxmlformats.org/presentationml/2006/main">
  <p:tag name="AS_UNIQUEID" val="148"/>
</p:tagLst>
</file>

<file path=ppt/tags/tag151.xml><?xml version="1.0" encoding="utf-8"?>
<p:tagLst xmlns:a="http://schemas.openxmlformats.org/drawingml/2006/main" xmlns:r="http://schemas.openxmlformats.org/officeDocument/2006/relationships" xmlns:p="http://schemas.openxmlformats.org/presentationml/2006/main">
  <p:tag name="AS_UNIQUEID" val="149"/>
</p:tagLst>
</file>

<file path=ppt/tags/tag152.xml><?xml version="1.0" encoding="utf-8"?>
<p:tagLst xmlns:a="http://schemas.openxmlformats.org/drawingml/2006/main" xmlns:r="http://schemas.openxmlformats.org/officeDocument/2006/relationships" xmlns:p="http://schemas.openxmlformats.org/presentationml/2006/main">
  <p:tag name="AS_UNIQUEID" val="150"/>
</p:tagLst>
</file>

<file path=ppt/tags/tag153.xml><?xml version="1.0" encoding="utf-8"?>
<p:tagLst xmlns:a="http://schemas.openxmlformats.org/drawingml/2006/main" xmlns:r="http://schemas.openxmlformats.org/officeDocument/2006/relationships" xmlns:p="http://schemas.openxmlformats.org/presentationml/2006/main">
  <p:tag name="AS_UNIQUEID" val="151"/>
</p:tagLst>
</file>

<file path=ppt/tags/tag154.xml><?xml version="1.0" encoding="utf-8"?>
<p:tagLst xmlns:a="http://schemas.openxmlformats.org/drawingml/2006/main" xmlns:r="http://schemas.openxmlformats.org/officeDocument/2006/relationships" xmlns:p="http://schemas.openxmlformats.org/presentationml/2006/main">
  <p:tag name="AS_UNIQUEID" val="152"/>
</p:tagLst>
</file>

<file path=ppt/tags/tag155.xml><?xml version="1.0" encoding="utf-8"?>
<p:tagLst xmlns:a="http://schemas.openxmlformats.org/drawingml/2006/main" xmlns:r="http://schemas.openxmlformats.org/officeDocument/2006/relationships" xmlns:p="http://schemas.openxmlformats.org/presentationml/2006/main">
  <p:tag name="AS_UNIQUEID" val="153"/>
</p:tagLst>
</file>

<file path=ppt/tags/tag156.xml><?xml version="1.0" encoding="utf-8"?>
<p:tagLst xmlns:a="http://schemas.openxmlformats.org/drawingml/2006/main" xmlns:r="http://schemas.openxmlformats.org/officeDocument/2006/relationships" xmlns:p="http://schemas.openxmlformats.org/presentationml/2006/main">
  <p:tag name="AS_UNIQUEID" val="154"/>
</p:tagLst>
</file>

<file path=ppt/tags/tag157.xml><?xml version="1.0" encoding="utf-8"?>
<p:tagLst xmlns:a="http://schemas.openxmlformats.org/drawingml/2006/main" xmlns:r="http://schemas.openxmlformats.org/officeDocument/2006/relationships" xmlns:p="http://schemas.openxmlformats.org/presentationml/2006/main">
  <p:tag name="AS_UNIQUEID" val="155"/>
</p:tagLst>
</file>

<file path=ppt/tags/tag158.xml><?xml version="1.0" encoding="utf-8"?>
<p:tagLst xmlns:a="http://schemas.openxmlformats.org/drawingml/2006/main" xmlns:r="http://schemas.openxmlformats.org/officeDocument/2006/relationships" xmlns:p="http://schemas.openxmlformats.org/presentationml/2006/main">
  <p:tag name="AS_UNIQUEID" val="156"/>
</p:tagLst>
</file>

<file path=ppt/tags/tag159.xml><?xml version="1.0" encoding="utf-8"?>
<p:tagLst xmlns:a="http://schemas.openxmlformats.org/drawingml/2006/main" xmlns:r="http://schemas.openxmlformats.org/officeDocument/2006/relationships" xmlns:p="http://schemas.openxmlformats.org/presentationml/2006/main">
  <p:tag name="AS_UNIQUEID" val="157"/>
</p:tagLst>
</file>

<file path=ppt/tags/tag16.xml><?xml version="1.0" encoding="utf-8"?>
<p:tagLst xmlns:a="http://schemas.openxmlformats.org/drawingml/2006/main" xmlns:r="http://schemas.openxmlformats.org/officeDocument/2006/relationships" xmlns:p="http://schemas.openxmlformats.org/presentationml/2006/main">
  <p:tag name="AS_UNIQUEID" val="21"/>
</p:tagLst>
</file>

<file path=ppt/tags/tag160.xml><?xml version="1.0" encoding="utf-8"?>
<p:tagLst xmlns:a="http://schemas.openxmlformats.org/drawingml/2006/main" xmlns:r="http://schemas.openxmlformats.org/officeDocument/2006/relationships" xmlns:p="http://schemas.openxmlformats.org/presentationml/2006/main">
  <p:tag name="AS_UNIQUEID" val="158"/>
</p:tagLst>
</file>

<file path=ppt/tags/tag161.xml><?xml version="1.0" encoding="utf-8"?>
<p:tagLst xmlns:a="http://schemas.openxmlformats.org/drawingml/2006/main" xmlns:r="http://schemas.openxmlformats.org/officeDocument/2006/relationships" xmlns:p="http://schemas.openxmlformats.org/presentationml/2006/main">
  <p:tag name="AS_UNIQUEID" val="159"/>
</p:tagLst>
</file>

<file path=ppt/tags/tag162.xml><?xml version="1.0" encoding="utf-8"?>
<p:tagLst xmlns:a="http://schemas.openxmlformats.org/drawingml/2006/main" xmlns:r="http://schemas.openxmlformats.org/officeDocument/2006/relationships" xmlns:p="http://schemas.openxmlformats.org/presentationml/2006/main">
  <p:tag name="AS_UNIQUEID" val="160"/>
</p:tagLst>
</file>

<file path=ppt/tags/tag163.xml><?xml version="1.0" encoding="utf-8"?>
<p:tagLst xmlns:a="http://schemas.openxmlformats.org/drawingml/2006/main" xmlns:r="http://schemas.openxmlformats.org/officeDocument/2006/relationships" xmlns:p="http://schemas.openxmlformats.org/presentationml/2006/main">
  <p:tag name="AS_UNIQUEID" val="161"/>
</p:tagLst>
</file>

<file path=ppt/tags/tag164.xml><?xml version="1.0" encoding="utf-8"?>
<p:tagLst xmlns:a="http://schemas.openxmlformats.org/drawingml/2006/main" xmlns:r="http://schemas.openxmlformats.org/officeDocument/2006/relationships" xmlns:p="http://schemas.openxmlformats.org/presentationml/2006/main">
  <p:tag name="AS_UNIQUEID" val="162"/>
</p:tagLst>
</file>

<file path=ppt/tags/tag165.xml><?xml version="1.0" encoding="utf-8"?>
<p:tagLst xmlns:a="http://schemas.openxmlformats.org/drawingml/2006/main" xmlns:r="http://schemas.openxmlformats.org/officeDocument/2006/relationships" xmlns:p="http://schemas.openxmlformats.org/presentationml/2006/main">
  <p:tag name="AS_UNIQUEID" val="163"/>
</p:tagLst>
</file>

<file path=ppt/tags/tag166.xml><?xml version="1.0" encoding="utf-8"?>
<p:tagLst xmlns:a="http://schemas.openxmlformats.org/drawingml/2006/main" xmlns:r="http://schemas.openxmlformats.org/officeDocument/2006/relationships" xmlns:p="http://schemas.openxmlformats.org/presentationml/2006/main">
  <p:tag name="AS_UNIQUEID" val="164"/>
</p:tagLst>
</file>

<file path=ppt/tags/tag167.xml><?xml version="1.0" encoding="utf-8"?>
<p:tagLst xmlns:a="http://schemas.openxmlformats.org/drawingml/2006/main" xmlns:r="http://schemas.openxmlformats.org/officeDocument/2006/relationships" xmlns:p="http://schemas.openxmlformats.org/presentationml/2006/main">
  <p:tag name="AS_UNIQUEID" val="165"/>
</p:tagLst>
</file>

<file path=ppt/tags/tag168.xml><?xml version="1.0" encoding="utf-8"?>
<p:tagLst xmlns:a="http://schemas.openxmlformats.org/drawingml/2006/main" xmlns:r="http://schemas.openxmlformats.org/officeDocument/2006/relationships" xmlns:p="http://schemas.openxmlformats.org/presentationml/2006/main">
  <p:tag name="AS_UNIQUEID" val="166"/>
</p:tagLst>
</file>

<file path=ppt/tags/tag169.xml><?xml version="1.0" encoding="utf-8"?>
<p:tagLst xmlns:a="http://schemas.openxmlformats.org/drawingml/2006/main" xmlns:r="http://schemas.openxmlformats.org/officeDocument/2006/relationships" xmlns:p="http://schemas.openxmlformats.org/presentationml/2006/main">
  <p:tag name="AS_UNIQUEID" val="167"/>
</p:tagLst>
</file>

<file path=ppt/tags/tag17.xml><?xml version="1.0" encoding="utf-8"?>
<p:tagLst xmlns:a="http://schemas.openxmlformats.org/drawingml/2006/main" xmlns:r="http://schemas.openxmlformats.org/officeDocument/2006/relationships" xmlns:p="http://schemas.openxmlformats.org/presentationml/2006/main">
  <p:tag name="AS_UNIQUEID" val="22"/>
</p:tagLst>
</file>

<file path=ppt/tags/tag170.xml><?xml version="1.0" encoding="utf-8"?>
<p:tagLst xmlns:a="http://schemas.openxmlformats.org/drawingml/2006/main" xmlns:r="http://schemas.openxmlformats.org/officeDocument/2006/relationships" xmlns:p="http://schemas.openxmlformats.org/presentationml/2006/main">
  <p:tag name="AS_UNIQUEID" val="184"/>
</p:tagLst>
</file>

<file path=ppt/tags/tag171.xml><?xml version="1.0" encoding="utf-8"?>
<p:tagLst xmlns:a="http://schemas.openxmlformats.org/drawingml/2006/main" xmlns:r="http://schemas.openxmlformats.org/officeDocument/2006/relationships" xmlns:p="http://schemas.openxmlformats.org/presentationml/2006/main">
  <p:tag name="AS_UNIQUEID" val="185"/>
</p:tagLst>
</file>

<file path=ppt/tags/tag172.xml><?xml version="1.0" encoding="utf-8"?>
<p:tagLst xmlns:a="http://schemas.openxmlformats.org/drawingml/2006/main" xmlns:r="http://schemas.openxmlformats.org/officeDocument/2006/relationships" xmlns:p="http://schemas.openxmlformats.org/presentationml/2006/main">
  <p:tag name="AS_UNIQUEID" val="186"/>
</p:tagLst>
</file>

<file path=ppt/tags/tag173.xml><?xml version="1.0" encoding="utf-8"?>
<p:tagLst xmlns:a="http://schemas.openxmlformats.org/drawingml/2006/main" xmlns:r="http://schemas.openxmlformats.org/officeDocument/2006/relationships" xmlns:p="http://schemas.openxmlformats.org/presentationml/2006/main">
  <p:tag name="AS_UNIQUEID" val="190"/>
</p:tagLst>
</file>

<file path=ppt/tags/tag174.xml><?xml version="1.0" encoding="utf-8"?>
<p:tagLst xmlns:a="http://schemas.openxmlformats.org/drawingml/2006/main" xmlns:r="http://schemas.openxmlformats.org/officeDocument/2006/relationships" xmlns:p="http://schemas.openxmlformats.org/presentationml/2006/main">
  <p:tag name="AS_UNIQUEID" val="191"/>
</p:tagLst>
</file>

<file path=ppt/tags/tag175.xml><?xml version="1.0" encoding="utf-8"?>
<p:tagLst xmlns:a="http://schemas.openxmlformats.org/drawingml/2006/main" xmlns:r="http://schemas.openxmlformats.org/officeDocument/2006/relationships" xmlns:p="http://schemas.openxmlformats.org/presentationml/2006/main">
  <p:tag name="AS_UNIQUEID" val="187"/>
</p:tagLst>
</file>

<file path=ppt/tags/tag176.xml><?xml version="1.0" encoding="utf-8"?>
<p:tagLst xmlns:a="http://schemas.openxmlformats.org/drawingml/2006/main" xmlns:r="http://schemas.openxmlformats.org/officeDocument/2006/relationships" xmlns:p="http://schemas.openxmlformats.org/presentationml/2006/main">
  <p:tag name="AS_UNIQUEID" val="188"/>
</p:tagLst>
</file>

<file path=ppt/tags/tag177.xml><?xml version="1.0" encoding="utf-8"?>
<p:tagLst xmlns:a="http://schemas.openxmlformats.org/drawingml/2006/main" xmlns:r="http://schemas.openxmlformats.org/officeDocument/2006/relationships" xmlns:p="http://schemas.openxmlformats.org/presentationml/2006/main">
  <p:tag name="AS_UNIQUEID" val="189"/>
</p:tagLst>
</file>

<file path=ppt/tags/tag178.xml><?xml version="1.0" encoding="utf-8"?>
<p:tagLst xmlns:a="http://schemas.openxmlformats.org/drawingml/2006/main" xmlns:r="http://schemas.openxmlformats.org/officeDocument/2006/relationships" xmlns:p="http://schemas.openxmlformats.org/presentationml/2006/main">
  <p:tag name="AS_UNIQUEID" val="193"/>
</p:tagLst>
</file>

<file path=ppt/tags/tag179.xml><?xml version="1.0" encoding="utf-8"?>
<p:tagLst xmlns:a="http://schemas.openxmlformats.org/drawingml/2006/main" xmlns:r="http://schemas.openxmlformats.org/officeDocument/2006/relationships" xmlns:p="http://schemas.openxmlformats.org/presentationml/2006/main">
  <p:tag name="AS_UNIQUEID" val="220"/>
</p:tagLst>
</file>

<file path=ppt/tags/tag18.xml><?xml version="1.0" encoding="utf-8"?>
<p:tagLst xmlns:a="http://schemas.openxmlformats.org/drawingml/2006/main" xmlns:r="http://schemas.openxmlformats.org/officeDocument/2006/relationships" xmlns:p="http://schemas.openxmlformats.org/presentationml/2006/main">
  <p:tag name="AS_UNIQUEID" val="18"/>
</p:tagLst>
</file>

<file path=ppt/tags/tag180.xml><?xml version="1.0" encoding="utf-8"?>
<p:tagLst xmlns:a="http://schemas.openxmlformats.org/drawingml/2006/main" xmlns:r="http://schemas.openxmlformats.org/officeDocument/2006/relationships" xmlns:p="http://schemas.openxmlformats.org/presentationml/2006/main">
  <p:tag name="AS_UNIQUEID" val="221"/>
</p:tagLst>
</file>

<file path=ppt/tags/tag181.xml><?xml version="1.0" encoding="utf-8"?>
<p:tagLst xmlns:a="http://schemas.openxmlformats.org/drawingml/2006/main" xmlns:r="http://schemas.openxmlformats.org/officeDocument/2006/relationships" xmlns:p="http://schemas.openxmlformats.org/presentationml/2006/main">
  <p:tag name="AS_UNIQUEID" val="222"/>
</p:tagLst>
</file>

<file path=ppt/tags/tag182.xml><?xml version="1.0" encoding="utf-8"?>
<p:tagLst xmlns:a="http://schemas.openxmlformats.org/drawingml/2006/main" xmlns:r="http://schemas.openxmlformats.org/officeDocument/2006/relationships" xmlns:p="http://schemas.openxmlformats.org/presentationml/2006/main">
  <p:tag name="AS_UNIQUEID" val="223"/>
</p:tagLst>
</file>

<file path=ppt/tags/tag183.xml><?xml version="1.0" encoding="utf-8"?>
<p:tagLst xmlns:a="http://schemas.openxmlformats.org/drawingml/2006/main" xmlns:r="http://schemas.openxmlformats.org/officeDocument/2006/relationships" xmlns:p="http://schemas.openxmlformats.org/presentationml/2006/main">
  <p:tag name="AS_UNIQUEID" val="194"/>
</p:tagLst>
</file>

<file path=ppt/tags/tag184.xml><?xml version="1.0" encoding="utf-8"?>
<p:tagLst xmlns:a="http://schemas.openxmlformats.org/drawingml/2006/main" xmlns:r="http://schemas.openxmlformats.org/officeDocument/2006/relationships" xmlns:p="http://schemas.openxmlformats.org/presentationml/2006/main">
  <p:tag name="AS_UNIQUEID" val="195"/>
</p:tagLst>
</file>

<file path=ppt/tags/tag185.xml><?xml version="1.0" encoding="utf-8"?>
<p:tagLst xmlns:a="http://schemas.openxmlformats.org/drawingml/2006/main" xmlns:r="http://schemas.openxmlformats.org/officeDocument/2006/relationships" xmlns:p="http://schemas.openxmlformats.org/presentationml/2006/main">
  <p:tag name="AS_UNIQUEID" val="196"/>
</p:tagLst>
</file>

<file path=ppt/tags/tag186.xml><?xml version="1.0" encoding="utf-8"?>
<p:tagLst xmlns:a="http://schemas.openxmlformats.org/drawingml/2006/main" xmlns:r="http://schemas.openxmlformats.org/officeDocument/2006/relationships" xmlns:p="http://schemas.openxmlformats.org/presentationml/2006/main">
  <p:tag name="AS_UNIQUEID" val="197"/>
</p:tagLst>
</file>

<file path=ppt/tags/tag187.xml><?xml version="1.0" encoding="utf-8"?>
<p:tagLst xmlns:a="http://schemas.openxmlformats.org/drawingml/2006/main" xmlns:r="http://schemas.openxmlformats.org/officeDocument/2006/relationships" xmlns:p="http://schemas.openxmlformats.org/presentationml/2006/main">
  <p:tag name="AS_UNIQUEID" val="198"/>
</p:tagLst>
</file>

<file path=ppt/tags/tag188.xml><?xml version="1.0" encoding="utf-8"?>
<p:tagLst xmlns:a="http://schemas.openxmlformats.org/drawingml/2006/main" xmlns:r="http://schemas.openxmlformats.org/officeDocument/2006/relationships" xmlns:p="http://schemas.openxmlformats.org/presentationml/2006/main">
  <p:tag name="AS_UNIQUEID" val="199"/>
</p:tagLst>
</file>

<file path=ppt/tags/tag189.xml><?xml version="1.0" encoding="utf-8"?>
<p:tagLst xmlns:a="http://schemas.openxmlformats.org/drawingml/2006/main" xmlns:r="http://schemas.openxmlformats.org/officeDocument/2006/relationships" xmlns:p="http://schemas.openxmlformats.org/presentationml/2006/main">
  <p:tag name="AS_UNIQUEID" val="200"/>
</p:tagLst>
</file>

<file path=ppt/tags/tag19.xml><?xml version="1.0" encoding="utf-8"?>
<p:tagLst xmlns:a="http://schemas.openxmlformats.org/drawingml/2006/main" xmlns:r="http://schemas.openxmlformats.org/officeDocument/2006/relationships" xmlns:p="http://schemas.openxmlformats.org/presentationml/2006/main">
  <p:tag name="AS_UNIQUEID" val="19"/>
</p:tagLst>
</file>

<file path=ppt/tags/tag190.xml><?xml version="1.0" encoding="utf-8"?>
<p:tagLst xmlns:a="http://schemas.openxmlformats.org/drawingml/2006/main" xmlns:r="http://schemas.openxmlformats.org/officeDocument/2006/relationships" xmlns:p="http://schemas.openxmlformats.org/presentationml/2006/main">
  <p:tag name="AS_UNIQUEID" val="201"/>
</p:tagLst>
</file>

<file path=ppt/tags/tag191.xml><?xml version="1.0" encoding="utf-8"?>
<p:tagLst xmlns:a="http://schemas.openxmlformats.org/drawingml/2006/main" xmlns:r="http://schemas.openxmlformats.org/officeDocument/2006/relationships" xmlns:p="http://schemas.openxmlformats.org/presentationml/2006/main">
  <p:tag name="AS_UNIQUEID" val="202"/>
</p:tagLst>
</file>

<file path=ppt/tags/tag192.xml><?xml version="1.0" encoding="utf-8"?>
<p:tagLst xmlns:a="http://schemas.openxmlformats.org/drawingml/2006/main" xmlns:r="http://schemas.openxmlformats.org/officeDocument/2006/relationships" xmlns:p="http://schemas.openxmlformats.org/presentationml/2006/main">
  <p:tag name="AS_UNIQUEID" val="203"/>
</p:tagLst>
</file>

<file path=ppt/tags/tag193.xml><?xml version="1.0" encoding="utf-8"?>
<p:tagLst xmlns:a="http://schemas.openxmlformats.org/drawingml/2006/main" xmlns:r="http://schemas.openxmlformats.org/officeDocument/2006/relationships" xmlns:p="http://schemas.openxmlformats.org/presentationml/2006/main">
  <p:tag name="AS_UNIQUEID" val="204"/>
</p:tagLst>
</file>

<file path=ppt/tags/tag194.xml><?xml version="1.0" encoding="utf-8"?>
<p:tagLst xmlns:a="http://schemas.openxmlformats.org/drawingml/2006/main" xmlns:r="http://schemas.openxmlformats.org/officeDocument/2006/relationships" xmlns:p="http://schemas.openxmlformats.org/presentationml/2006/main">
  <p:tag name="AS_UNIQUEID" val="205"/>
</p:tagLst>
</file>

<file path=ppt/tags/tag195.xml><?xml version="1.0" encoding="utf-8"?>
<p:tagLst xmlns:a="http://schemas.openxmlformats.org/drawingml/2006/main" xmlns:r="http://schemas.openxmlformats.org/officeDocument/2006/relationships" xmlns:p="http://schemas.openxmlformats.org/presentationml/2006/main">
  <p:tag name="AS_UNIQUEID" val="206"/>
</p:tagLst>
</file>

<file path=ppt/tags/tag196.xml><?xml version="1.0" encoding="utf-8"?>
<p:tagLst xmlns:a="http://schemas.openxmlformats.org/drawingml/2006/main" xmlns:r="http://schemas.openxmlformats.org/officeDocument/2006/relationships" xmlns:p="http://schemas.openxmlformats.org/presentationml/2006/main">
  <p:tag name="AS_UNIQUEID" val="207"/>
</p:tagLst>
</file>

<file path=ppt/tags/tag197.xml><?xml version="1.0" encoding="utf-8"?>
<p:tagLst xmlns:a="http://schemas.openxmlformats.org/drawingml/2006/main" xmlns:r="http://schemas.openxmlformats.org/officeDocument/2006/relationships" xmlns:p="http://schemas.openxmlformats.org/presentationml/2006/main">
  <p:tag name="AS_UNIQUEID" val="208"/>
</p:tagLst>
</file>

<file path=ppt/tags/tag198.xml><?xml version="1.0" encoding="utf-8"?>
<p:tagLst xmlns:a="http://schemas.openxmlformats.org/drawingml/2006/main" xmlns:r="http://schemas.openxmlformats.org/officeDocument/2006/relationships" xmlns:p="http://schemas.openxmlformats.org/presentationml/2006/main">
  <p:tag name="AS_UNIQUEID" val="209"/>
</p:tagLst>
</file>

<file path=ppt/tags/tag199.xml><?xml version="1.0" encoding="utf-8"?>
<p:tagLst xmlns:a="http://schemas.openxmlformats.org/drawingml/2006/main" xmlns:r="http://schemas.openxmlformats.org/officeDocument/2006/relationships" xmlns:p="http://schemas.openxmlformats.org/presentationml/2006/main">
  <p:tag name="AS_UNIQUEID" val="21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0"/>
</p:tagLst>
</file>

<file path=ppt/tags/tag200.xml><?xml version="1.0" encoding="utf-8"?>
<p:tagLst xmlns:a="http://schemas.openxmlformats.org/drawingml/2006/main" xmlns:r="http://schemas.openxmlformats.org/officeDocument/2006/relationships" xmlns:p="http://schemas.openxmlformats.org/presentationml/2006/main">
  <p:tag name="AS_UNIQUEID" val="211"/>
</p:tagLst>
</file>

<file path=ppt/tags/tag201.xml><?xml version="1.0" encoding="utf-8"?>
<p:tagLst xmlns:a="http://schemas.openxmlformats.org/drawingml/2006/main" xmlns:r="http://schemas.openxmlformats.org/officeDocument/2006/relationships" xmlns:p="http://schemas.openxmlformats.org/presentationml/2006/main">
  <p:tag name="AS_UNIQUEID" val="212"/>
</p:tagLst>
</file>

<file path=ppt/tags/tag202.xml><?xml version="1.0" encoding="utf-8"?>
<p:tagLst xmlns:a="http://schemas.openxmlformats.org/drawingml/2006/main" xmlns:r="http://schemas.openxmlformats.org/officeDocument/2006/relationships" xmlns:p="http://schemas.openxmlformats.org/presentationml/2006/main">
  <p:tag name="AS_UNIQUEID" val="213"/>
</p:tagLst>
</file>

<file path=ppt/tags/tag203.xml><?xml version="1.0" encoding="utf-8"?>
<p:tagLst xmlns:a="http://schemas.openxmlformats.org/drawingml/2006/main" xmlns:r="http://schemas.openxmlformats.org/officeDocument/2006/relationships" xmlns:p="http://schemas.openxmlformats.org/presentationml/2006/main">
  <p:tag name="AS_UNIQUEID" val="214"/>
</p:tagLst>
</file>

<file path=ppt/tags/tag204.xml><?xml version="1.0" encoding="utf-8"?>
<p:tagLst xmlns:a="http://schemas.openxmlformats.org/drawingml/2006/main" xmlns:r="http://schemas.openxmlformats.org/officeDocument/2006/relationships" xmlns:p="http://schemas.openxmlformats.org/presentationml/2006/main">
  <p:tag name="AS_UNIQUEID" val="215"/>
</p:tagLst>
</file>

<file path=ppt/tags/tag205.xml><?xml version="1.0" encoding="utf-8"?>
<p:tagLst xmlns:a="http://schemas.openxmlformats.org/drawingml/2006/main" xmlns:r="http://schemas.openxmlformats.org/officeDocument/2006/relationships" xmlns:p="http://schemas.openxmlformats.org/presentationml/2006/main">
  <p:tag name="AS_UNIQUEID" val="216"/>
</p:tagLst>
</file>

<file path=ppt/tags/tag206.xml><?xml version="1.0" encoding="utf-8"?>
<p:tagLst xmlns:a="http://schemas.openxmlformats.org/drawingml/2006/main" xmlns:r="http://schemas.openxmlformats.org/officeDocument/2006/relationships" xmlns:p="http://schemas.openxmlformats.org/presentationml/2006/main">
  <p:tag name="AS_UNIQUEID" val="217"/>
</p:tagLst>
</file>

<file path=ppt/tags/tag207.xml><?xml version="1.0" encoding="utf-8"?>
<p:tagLst xmlns:a="http://schemas.openxmlformats.org/drawingml/2006/main" xmlns:r="http://schemas.openxmlformats.org/officeDocument/2006/relationships" xmlns:p="http://schemas.openxmlformats.org/presentationml/2006/main">
  <p:tag name="AS_UNIQUEID" val="218"/>
</p:tagLst>
</file>

<file path=ppt/tags/tag208.xml><?xml version="1.0" encoding="utf-8"?>
<p:tagLst xmlns:a="http://schemas.openxmlformats.org/drawingml/2006/main" xmlns:r="http://schemas.openxmlformats.org/officeDocument/2006/relationships" xmlns:p="http://schemas.openxmlformats.org/presentationml/2006/main">
  <p:tag name="AS_UNIQUEID" val="219"/>
</p:tagLst>
</file>

<file path=ppt/tags/tag209.xml><?xml version="1.0" encoding="utf-8"?>
<p:tagLst xmlns:a="http://schemas.openxmlformats.org/drawingml/2006/main" xmlns:r="http://schemas.openxmlformats.org/officeDocument/2006/relationships" xmlns:p="http://schemas.openxmlformats.org/presentationml/2006/main">
  <p:tag name="AS_UNIQUEID" val="225"/>
</p:tagLst>
</file>

<file path=ppt/tags/tag21.xml><?xml version="1.0" encoding="utf-8"?>
<p:tagLst xmlns:a="http://schemas.openxmlformats.org/drawingml/2006/main" xmlns:r="http://schemas.openxmlformats.org/officeDocument/2006/relationships" xmlns:p="http://schemas.openxmlformats.org/presentationml/2006/main">
  <p:tag name="AS_UNIQUEID" val="24"/>
</p:tagLst>
</file>

<file path=ppt/tags/tag210.xml><?xml version="1.0" encoding="utf-8"?>
<p:tagLst xmlns:a="http://schemas.openxmlformats.org/drawingml/2006/main" xmlns:r="http://schemas.openxmlformats.org/officeDocument/2006/relationships" xmlns:p="http://schemas.openxmlformats.org/presentationml/2006/main">
  <p:tag name="AS_UNIQUEID" val="252"/>
</p:tagLst>
</file>

<file path=ppt/tags/tag211.xml><?xml version="1.0" encoding="utf-8"?>
<p:tagLst xmlns:a="http://schemas.openxmlformats.org/drawingml/2006/main" xmlns:r="http://schemas.openxmlformats.org/officeDocument/2006/relationships" xmlns:p="http://schemas.openxmlformats.org/presentationml/2006/main">
  <p:tag name="AS_UNIQUEID" val="253"/>
</p:tagLst>
</file>

<file path=ppt/tags/tag212.xml><?xml version="1.0" encoding="utf-8"?>
<p:tagLst xmlns:a="http://schemas.openxmlformats.org/drawingml/2006/main" xmlns:r="http://schemas.openxmlformats.org/officeDocument/2006/relationships" xmlns:p="http://schemas.openxmlformats.org/presentationml/2006/main">
  <p:tag name="AS_UNIQUEID" val="254"/>
</p:tagLst>
</file>

<file path=ppt/tags/tag213.xml><?xml version="1.0" encoding="utf-8"?>
<p:tagLst xmlns:a="http://schemas.openxmlformats.org/drawingml/2006/main" xmlns:r="http://schemas.openxmlformats.org/officeDocument/2006/relationships" xmlns:p="http://schemas.openxmlformats.org/presentationml/2006/main">
  <p:tag name="AS_UNIQUEID" val="255"/>
</p:tagLst>
</file>

<file path=ppt/tags/tag214.xml><?xml version="1.0" encoding="utf-8"?>
<p:tagLst xmlns:a="http://schemas.openxmlformats.org/drawingml/2006/main" xmlns:r="http://schemas.openxmlformats.org/officeDocument/2006/relationships" xmlns:p="http://schemas.openxmlformats.org/presentationml/2006/main">
  <p:tag name="AS_UNIQUEID" val="226"/>
</p:tagLst>
</file>

<file path=ppt/tags/tag215.xml><?xml version="1.0" encoding="utf-8"?>
<p:tagLst xmlns:a="http://schemas.openxmlformats.org/drawingml/2006/main" xmlns:r="http://schemas.openxmlformats.org/officeDocument/2006/relationships" xmlns:p="http://schemas.openxmlformats.org/presentationml/2006/main">
  <p:tag name="AS_UNIQUEID" val="227"/>
</p:tagLst>
</file>

<file path=ppt/tags/tag216.xml><?xml version="1.0" encoding="utf-8"?>
<p:tagLst xmlns:a="http://schemas.openxmlformats.org/drawingml/2006/main" xmlns:r="http://schemas.openxmlformats.org/officeDocument/2006/relationships" xmlns:p="http://schemas.openxmlformats.org/presentationml/2006/main">
  <p:tag name="AS_UNIQUEID" val="228"/>
</p:tagLst>
</file>

<file path=ppt/tags/tag217.xml><?xml version="1.0" encoding="utf-8"?>
<p:tagLst xmlns:a="http://schemas.openxmlformats.org/drawingml/2006/main" xmlns:r="http://schemas.openxmlformats.org/officeDocument/2006/relationships" xmlns:p="http://schemas.openxmlformats.org/presentationml/2006/main">
  <p:tag name="AS_UNIQUEID" val="229"/>
</p:tagLst>
</file>

<file path=ppt/tags/tag218.xml><?xml version="1.0" encoding="utf-8"?>
<p:tagLst xmlns:a="http://schemas.openxmlformats.org/drawingml/2006/main" xmlns:r="http://schemas.openxmlformats.org/officeDocument/2006/relationships" xmlns:p="http://schemas.openxmlformats.org/presentationml/2006/main">
  <p:tag name="AS_UNIQUEID" val="230"/>
</p:tagLst>
</file>

<file path=ppt/tags/tag219.xml><?xml version="1.0" encoding="utf-8"?>
<p:tagLst xmlns:a="http://schemas.openxmlformats.org/drawingml/2006/main" xmlns:r="http://schemas.openxmlformats.org/officeDocument/2006/relationships" xmlns:p="http://schemas.openxmlformats.org/presentationml/2006/main">
  <p:tag name="AS_UNIQUEID" val="231"/>
</p:tagLst>
</file>

<file path=ppt/tags/tag22.xml><?xml version="1.0" encoding="utf-8"?>
<p:tagLst xmlns:a="http://schemas.openxmlformats.org/drawingml/2006/main" xmlns:r="http://schemas.openxmlformats.org/officeDocument/2006/relationships" xmlns:p="http://schemas.openxmlformats.org/presentationml/2006/main">
  <p:tag name="AS_UNIQUEID" val="25"/>
</p:tagLst>
</file>

<file path=ppt/tags/tag220.xml><?xml version="1.0" encoding="utf-8"?>
<p:tagLst xmlns:a="http://schemas.openxmlformats.org/drawingml/2006/main" xmlns:r="http://schemas.openxmlformats.org/officeDocument/2006/relationships" xmlns:p="http://schemas.openxmlformats.org/presentationml/2006/main">
  <p:tag name="AS_UNIQUEID" val="232"/>
</p:tagLst>
</file>

<file path=ppt/tags/tag221.xml><?xml version="1.0" encoding="utf-8"?>
<p:tagLst xmlns:a="http://schemas.openxmlformats.org/drawingml/2006/main" xmlns:r="http://schemas.openxmlformats.org/officeDocument/2006/relationships" xmlns:p="http://schemas.openxmlformats.org/presentationml/2006/main">
  <p:tag name="AS_UNIQUEID" val="233"/>
</p:tagLst>
</file>

<file path=ppt/tags/tag222.xml><?xml version="1.0" encoding="utf-8"?>
<p:tagLst xmlns:a="http://schemas.openxmlformats.org/drawingml/2006/main" xmlns:r="http://schemas.openxmlformats.org/officeDocument/2006/relationships" xmlns:p="http://schemas.openxmlformats.org/presentationml/2006/main">
  <p:tag name="AS_UNIQUEID" val="234"/>
</p:tagLst>
</file>

<file path=ppt/tags/tag223.xml><?xml version="1.0" encoding="utf-8"?>
<p:tagLst xmlns:a="http://schemas.openxmlformats.org/drawingml/2006/main" xmlns:r="http://schemas.openxmlformats.org/officeDocument/2006/relationships" xmlns:p="http://schemas.openxmlformats.org/presentationml/2006/main">
  <p:tag name="AS_UNIQUEID" val="235"/>
</p:tagLst>
</file>

<file path=ppt/tags/tag224.xml><?xml version="1.0" encoding="utf-8"?>
<p:tagLst xmlns:a="http://schemas.openxmlformats.org/drawingml/2006/main" xmlns:r="http://schemas.openxmlformats.org/officeDocument/2006/relationships" xmlns:p="http://schemas.openxmlformats.org/presentationml/2006/main">
  <p:tag name="AS_UNIQUEID" val="236"/>
</p:tagLst>
</file>

<file path=ppt/tags/tag225.xml><?xml version="1.0" encoding="utf-8"?>
<p:tagLst xmlns:a="http://schemas.openxmlformats.org/drawingml/2006/main" xmlns:r="http://schemas.openxmlformats.org/officeDocument/2006/relationships" xmlns:p="http://schemas.openxmlformats.org/presentationml/2006/main">
  <p:tag name="AS_UNIQUEID" val="237"/>
</p:tagLst>
</file>

<file path=ppt/tags/tag226.xml><?xml version="1.0" encoding="utf-8"?>
<p:tagLst xmlns:a="http://schemas.openxmlformats.org/drawingml/2006/main" xmlns:r="http://schemas.openxmlformats.org/officeDocument/2006/relationships" xmlns:p="http://schemas.openxmlformats.org/presentationml/2006/main">
  <p:tag name="AS_UNIQUEID" val="238"/>
</p:tagLst>
</file>

<file path=ppt/tags/tag227.xml><?xml version="1.0" encoding="utf-8"?>
<p:tagLst xmlns:a="http://schemas.openxmlformats.org/drawingml/2006/main" xmlns:r="http://schemas.openxmlformats.org/officeDocument/2006/relationships" xmlns:p="http://schemas.openxmlformats.org/presentationml/2006/main">
  <p:tag name="AS_UNIQUEID" val="239"/>
</p:tagLst>
</file>

<file path=ppt/tags/tag228.xml><?xml version="1.0" encoding="utf-8"?>
<p:tagLst xmlns:a="http://schemas.openxmlformats.org/drawingml/2006/main" xmlns:r="http://schemas.openxmlformats.org/officeDocument/2006/relationships" xmlns:p="http://schemas.openxmlformats.org/presentationml/2006/main">
  <p:tag name="AS_UNIQUEID" val="240"/>
</p:tagLst>
</file>

<file path=ppt/tags/tag229.xml><?xml version="1.0" encoding="utf-8"?>
<p:tagLst xmlns:a="http://schemas.openxmlformats.org/drawingml/2006/main" xmlns:r="http://schemas.openxmlformats.org/officeDocument/2006/relationships" xmlns:p="http://schemas.openxmlformats.org/presentationml/2006/main">
  <p:tag name="AS_UNIQUEID" val="241"/>
</p:tagLst>
</file>

<file path=ppt/tags/tag23.xml><?xml version="1.0" encoding="utf-8"?>
<p:tagLst xmlns:a="http://schemas.openxmlformats.org/drawingml/2006/main" xmlns:r="http://schemas.openxmlformats.org/officeDocument/2006/relationships" xmlns:p="http://schemas.openxmlformats.org/presentationml/2006/main">
  <p:tag name="AS_UNIQUEID" val="26"/>
</p:tagLst>
</file>

<file path=ppt/tags/tag230.xml><?xml version="1.0" encoding="utf-8"?>
<p:tagLst xmlns:a="http://schemas.openxmlformats.org/drawingml/2006/main" xmlns:r="http://schemas.openxmlformats.org/officeDocument/2006/relationships" xmlns:p="http://schemas.openxmlformats.org/presentationml/2006/main">
  <p:tag name="AS_UNIQUEID" val="242"/>
</p:tagLst>
</file>

<file path=ppt/tags/tag231.xml><?xml version="1.0" encoding="utf-8"?>
<p:tagLst xmlns:a="http://schemas.openxmlformats.org/drawingml/2006/main" xmlns:r="http://schemas.openxmlformats.org/officeDocument/2006/relationships" xmlns:p="http://schemas.openxmlformats.org/presentationml/2006/main">
  <p:tag name="AS_UNIQUEID" val="243"/>
</p:tagLst>
</file>

<file path=ppt/tags/tag232.xml><?xml version="1.0" encoding="utf-8"?>
<p:tagLst xmlns:a="http://schemas.openxmlformats.org/drawingml/2006/main" xmlns:r="http://schemas.openxmlformats.org/officeDocument/2006/relationships" xmlns:p="http://schemas.openxmlformats.org/presentationml/2006/main">
  <p:tag name="AS_UNIQUEID" val="244"/>
</p:tagLst>
</file>

<file path=ppt/tags/tag233.xml><?xml version="1.0" encoding="utf-8"?>
<p:tagLst xmlns:a="http://schemas.openxmlformats.org/drawingml/2006/main" xmlns:r="http://schemas.openxmlformats.org/officeDocument/2006/relationships" xmlns:p="http://schemas.openxmlformats.org/presentationml/2006/main">
  <p:tag name="AS_UNIQUEID" val="245"/>
</p:tagLst>
</file>

<file path=ppt/tags/tag234.xml><?xml version="1.0" encoding="utf-8"?>
<p:tagLst xmlns:a="http://schemas.openxmlformats.org/drawingml/2006/main" xmlns:r="http://schemas.openxmlformats.org/officeDocument/2006/relationships" xmlns:p="http://schemas.openxmlformats.org/presentationml/2006/main">
  <p:tag name="AS_UNIQUEID" val="246"/>
</p:tagLst>
</file>

<file path=ppt/tags/tag235.xml><?xml version="1.0" encoding="utf-8"?>
<p:tagLst xmlns:a="http://schemas.openxmlformats.org/drawingml/2006/main" xmlns:r="http://schemas.openxmlformats.org/officeDocument/2006/relationships" xmlns:p="http://schemas.openxmlformats.org/presentationml/2006/main">
  <p:tag name="AS_UNIQUEID" val="247"/>
</p:tagLst>
</file>

<file path=ppt/tags/tag236.xml><?xml version="1.0" encoding="utf-8"?>
<p:tagLst xmlns:a="http://schemas.openxmlformats.org/drawingml/2006/main" xmlns:r="http://schemas.openxmlformats.org/officeDocument/2006/relationships" xmlns:p="http://schemas.openxmlformats.org/presentationml/2006/main">
  <p:tag name="AS_UNIQUEID" val="248"/>
</p:tagLst>
</file>

<file path=ppt/tags/tag237.xml><?xml version="1.0" encoding="utf-8"?>
<p:tagLst xmlns:a="http://schemas.openxmlformats.org/drawingml/2006/main" xmlns:r="http://schemas.openxmlformats.org/officeDocument/2006/relationships" xmlns:p="http://schemas.openxmlformats.org/presentationml/2006/main">
  <p:tag name="AS_UNIQUEID" val="249"/>
</p:tagLst>
</file>

<file path=ppt/tags/tag238.xml><?xml version="1.0" encoding="utf-8"?>
<p:tagLst xmlns:a="http://schemas.openxmlformats.org/drawingml/2006/main" xmlns:r="http://schemas.openxmlformats.org/officeDocument/2006/relationships" xmlns:p="http://schemas.openxmlformats.org/presentationml/2006/main">
  <p:tag name="AS_UNIQUEID" val="250"/>
</p:tagLst>
</file>

<file path=ppt/tags/tag239.xml><?xml version="1.0" encoding="utf-8"?>
<p:tagLst xmlns:a="http://schemas.openxmlformats.org/drawingml/2006/main" xmlns:r="http://schemas.openxmlformats.org/officeDocument/2006/relationships" xmlns:p="http://schemas.openxmlformats.org/presentationml/2006/main">
  <p:tag name="AS_UNIQUEID" val="251"/>
</p:tagLst>
</file>

<file path=ppt/tags/tag24.xml><?xml version="1.0" encoding="utf-8"?>
<p:tagLst xmlns:a="http://schemas.openxmlformats.org/drawingml/2006/main" xmlns:r="http://schemas.openxmlformats.org/officeDocument/2006/relationships" xmlns:p="http://schemas.openxmlformats.org/presentationml/2006/main">
  <p:tag name="AS_UNIQUEID" val="27"/>
</p:tagLst>
</file>

<file path=ppt/tags/tag240.xml><?xml version="1.0" encoding="utf-8"?>
<p:tagLst xmlns:a="http://schemas.openxmlformats.org/drawingml/2006/main" xmlns:r="http://schemas.openxmlformats.org/officeDocument/2006/relationships" xmlns:p="http://schemas.openxmlformats.org/presentationml/2006/main">
  <p:tag name="AS_UNIQUEID" val="257"/>
</p:tagLst>
</file>

<file path=ppt/tags/tag241.xml><?xml version="1.0" encoding="utf-8"?>
<p:tagLst xmlns:a="http://schemas.openxmlformats.org/drawingml/2006/main" xmlns:r="http://schemas.openxmlformats.org/officeDocument/2006/relationships" xmlns:p="http://schemas.openxmlformats.org/presentationml/2006/main">
  <p:tag name="AS_UNIQUEID" val="263"/>
</p:tagLst>
</file>

<file path=ppt/tags/tag242.xml><?xml version="1.0" encoding="utf-8"?>
<p:tagLst xmlns:a="http://schemas.openxmlformats.org/drawingml/2006/main" xmlns:r="http://schemas.openxmlformats.org/officeDocument/2006/relationships" xmlns:p="http://schemas.openxmlformats.org/presentationml/2006/main">
  <p:tag name="AS_UNIQUEID" val="266"/>
</p:tagLst>
</file>

<file path=ppt/tags/tag243.xml><?xml version="1.0" encoding="utf-8"?>
<p:tagLst xmlns:a="http://schemas.openxmlformats.org/drawingml/2006/main" xmlns:r="http://schemas.openxmlformats.org/officeDocument/2006/relationships" xmlns:p="http://schemas.openxmlformats.org/presentationml/2006/main">
  <p:tag name="AS_UNIQUEID" val="267"/>
</p:tagLst>
</file>

<file path=ppt/tags/tag244.xml><?xml version="1.0" encoding="utf-8"?>
<p:tagLst xmlns:a="http://schemas.openxmlformats.org/drawingml/2006/main" xmlns:r="http://schemas.openxmlformats.org/officeDocument/2006/relationships" xmlns:p="http://schemas.openxmlformats.org/presentationml/2006/main">
  <p:tag name="AS_UNIQUEID" val="268"/>
</p:tagLst>
</file>

<file path=ppt/tags/tag245.xml><?xml version="1.0" encoding="utf-8"?>
<p:tagLst xmlns:a="http://schemas.openxmlformats.org/drawingml/2006/main" xmlns:r="http://schemas.openxmlformats.org/officeDocument/2006/relationships" xmlns:p="http://schemas.openxmlformats.org/presentationml/2006/main">
  <p:tag name="AS_UNIQUEID" val="269"/>
</p:tagLst>
</file>

<file path=ppt/tags/tag246.xml><?xml version="1.0" encoding="utf-8"?>
<p:tagLst xmlns:a="http://schemas.openxmlformats.org/drawingml/2006/main" xmlns:r="http://schemas.openxmlformats.org/officeDocument/2006/relationships" xmlns:p="http://schemas.openxmlformats.org/presentationml/2006/main">
  <p:tag name="AS_UNIQUEID" val="270"/>
</p:tagLst>
</file>

<file path=ppt/tags/tag247.xml><?xml version="1.0" encoding="utf-8"?>
<p:tagLst xmlns:a="http://schemas.openxmlformats.org/drawingml/2006/main" xmlns:r="http://schemas.openxmlformats.org/officeDocument/2006/relationships" xmlns:p="http://schemas.openxmlformats.org/presentationml/2006/main">
  <p:tag name="AS_UNIQUEID" val="271"/>
</p:tagLst>
</file>

<file path=ppt/tags/tag248.xml><?xml version="1.0" encoding="utf-8"?>
<p:tagLst xmlns:a="http://schemas.openxmlformats.org/drawingml/2006/main" xmlns:r="http://schemas.openxmlformats.org/officeDocument/2006/relationships" xmlns:p="http://schemas.openxmlformats.org/presentationml/2006/main">
  <p:tag name="AS_UNIQUEID" val="272"/>
</p:tagLst>
</file>

<file path=ppt/tags/tag249.xml><?xml version="1.0" encoding="utf-8"?>
<p:tagLst xmlns:a="http://schemas.openxmlformats.org/drawingml/2006/main" xmlns:r="http://schemas.openxmlformats.org/officeDocument/2006/relationships" xmlns:p="http://schemas.openxmlformats.org/presentationml/2006/main">
  <p:tag name="AS_UNIQUEID" val="273"/>
</p:tagLst>
</file>

<file path=ppt/tags/tag25.xml><?xml version="1.0" encoding="utf-8"?>
<p:tagLst xmlns:a="http://schemas.openxmlformats.org/drawingml/2006/main" xmlns:r="http://schemas.openxmlformats.org/officeDocument/2006/relationships" xmlns:p="http://schemas.openxmlformats.org/presentationml/2006/main">
  <p:tag name="AS_UNIQUEID" val="28"/>
</p:tagLst>
</file>

<file path=ppt/tags/tag250.xml><?xml version="1.0" encoding="utf-8"?>
<p:tagLst xmlns:a="http://schemas.openxmlformats.org/drawingml/2006/main" xmlns:r="http://schemas.openxmlformats.org/officeDocument/2006/relationships" xmlns:p="http://schemas.openxmlformats.org/presentationml/2006/main">
  <p:tag name="AS_UNIQUEID" val="274"/>
</p:tagLst>
</file>

<file path=ppt/tags/tag251.xml><?xml version="1.0" encoding="utf-8"?>
<p:tagLst xmlns:a="http://schemas.openxmlformats.org/drawingml/2006/main" xmlns:r="http://schemas.openxmlformats.org/officeDocument/2006/relationships" xmlns:p="http://schemas.openxmlformats.org/presentationml/2006/main">
  <p:tag name="AS_UNIQUEID" val="275"/>
</p:tagLst>
</file>

<file path=ppt/tags/tag252.xml><?xml version="1.0" encoding="utf-8"?>
<p:tagLst xmlns:a="http://schemas.openxmlformats.org/drawingml/2006/main" xmlns:r="http://schemas.openxmlformats.org/officeDocument/2006/relationships" xmlns:p="http://schemas.openxmlformats.org/presentationml/2006/main">
  <p:tag name="AS_UNIQUEID" val="276"/>
</p:tagLst>
</file>

<file path=ppt/tags/tag253.xml><?xml version="1.0" encoding="utf-8"?>
<p:tagLst xmlns:a="http://schemas.openxmlformats.org/drawingml/2006/main" xmlns:r="http://schemas.openxmlformats.org/officeDocument/2006/relationships" xmlns:p="http://schemas.openxmlformats.org/presentationml/2006/main">
  <p:tag name="AS_UNIQUEID" val="277"/>
</p:tagLst>
</file>

<file path=ppt/tags/tag254.xml><?xml version="1.0" encoding="utf-8"?>
<p:tagLst xmlns:a="http://schemas.openxmlformats.org/drawingml/2006/main" xmlns:r="http://schemas.openxmlformats.org/officeDocument/2006/relationships" xmlns:p="http://schemas.openxmlformats.org/presentationml/2006/main">
  <p:tag name="AS_UNIQUEID" val="278"/>
</p:tagLst>
</file>

<file path=ppt/tags/tag255.xml><?xml version="1.0" encoding="utf-8"?>
<p:tagLst xmlns:a="http://schemas.openxmlformats.org/drawingml/2006/main" xmlns:r="http://schemas.openxmlformats.org/officeDocument/2006/relationships" xmlns:p="http://schemas.openxmlformats.org/presentationml/2006/main">
  <p:tag name="AS_UNIQUEID" val="279"/>
</p:tagLst>
</file>

<file path=ppt/tags/tag256.xml><?xml version="1.0" encoding="utf-8"?>
<p:tagLst xmlns:a="http://schemas.openxmlformats.org/drawingml/2006/main" xmlns:r="http://schemas.openxmlformats.org/officeDocument/2006/relationships" xmlns:p="http://schemas.openxmlformats.org/presentationml/2006/main">
  <p:tag name="AS_UNIQUEID" val="280"/>
</p:tagLst>
</file>

<file path=ppt/tags/tag257.xml><?xml version="1.0" encoding="utf-8"?>
<p:tagLst xmlns:a="http://schemas.openxmlformats.org/drawingml/2006/main" xmlns:r="http://schemas.openxmlformats.org/officeDocument/2006/relationships" xmlns:p="http://schemas.openxmlformats.org/presentationml/2006/main">
  <p:tag name="AS_UNIQUEID" val="281"/>
</p:tagLst>
</file>

<file path=ppt/tags/tag258.xml><?xml version="1.0" encoding="utf-8"?>
<p:tagLst xmlns:a="http://schemas.openxmlformats.org/drawingml/2006/main" xmlns:r="http://schemas.openxmlformats.org/officeDocument/2006/relationships" xmlns:p="http://schemas.openxmlformats.org/presentationml/2006/main">
  <p:tag name="AS_UNIQUEID" val="282"/>
</p:tagLst>
</file>

<file path=ppt/tags/tag259.xml><?xml version="1.0" encoding="utf-8"?>
<p:tagLst xmlns:a="http://schemas.openxmlformats.org/drawingml/2006/main" xmlns:r="http://schemas.openxmlformats.org/officeDocument/2006/relationships" xmlns:p="http://schemas.openxmlformats.org/presentationml/2006/main">
  <p:tag name="AS_UNIQUEID" val="283"/>
</p:tagLst>
</file>

<file path=ppt/tags/tag26.xml><?xml version="1.0" encoding="utf-8"?>
<p:tagLst xmlns:a="http://schemas.openxmlformats.org/drawingml/2006/main" xmlns:r="http://schemas.openxmlformats.org/officeDocument/2006/relationships" xmlns:p="http://schemas.openxmlformats.org/presentationml/2006/main">
  <p:tag name="AS_UNIQUEID" val="29"/>
</p:tagLst>
</file>

<file path=ppt/tags/tag260.xml><?xml version="1.0" encoding="utf-8"?>
<p:tagLst xmlns:a="http://schemas.openxmlformats.org/drawingml/2006/main" xmlns:r="http://schemas.openxmlformats.org/officeDocument/2006/relationships" xmlns:p="http://schemas.openxmlformats.org/presentationml/2006/main">
  <p:tag name="AS_UNIQUEID" val="284"/>
</p:tagLst>
</file>

<file path=ppt/tags/tag261.xml><?xml version="1.0" encoding="utf-8"?>
<p:tagLst xmlns:a="http://schemas.openxmlformats.org/drawingml/2006/main" xmlns:r="http://schemas.openxmlformats.org/officeDocument/2006/relationships" xmlns:p="http://schemas.openxmlformats.org/presentationml/2006/main">
  <p:tag name="AS_UNIQUEID" val="285"/>
</p:tagLst>
</file>

<file path=ppt/tags/tag262.xml><?xml version="1.0" encoding="utf-8"?>
<p:tagLst xmlns:a="http://schemas.openxmlformats.org/drawingml/2006/main" xmlns:r="http://schemas.openxmlformats.org/officeDocument/2006/relationships" xmlns:p="http://schemas.openxmlformats.org/presentationml/2006/main">
  <p:tag name="AS_UNIQUEID" val="286"/>
</p:tagLst>
</file>

<file path=ppt/tags/tag263.xml><?xml version="1.0" encoding="utf-8"?>
<p:tagLst xmlns:a="http://schemas.openxmlformats.org/drawingml/2006/main" xmlns:r="http://schemas.openxmlformats.org/officeDocument/2006/relationships" xmlns:p="http://schemas.openxmlformats.org/presentationml/2006/main">
  <p:tag name="AS_UNIQUEID" val="287"/>
</p:tagLst>
</file>

<file path=ppt/tags/tag264.xml><?xml version="1.0" encoding="utf-8"?>
<p:tagLst xmlns:a="http://schemas.openxmlformats.org/drawingml/2006/main" xmlns:r="http://schemas.openxmlformats.org/officeDocument/2006/relationships" xmlns:p="http://schemas.openxmlformats.org/presentationml/2006/main">
  <p:tag name="AS_UNIQUEID" val="288"/>
</p:tagLst>
</file>

<file path=ppt/tags/tag265.xml><?xml version="1.0" encoding="utf-8"?>
<p:tagLst xmlns:a="http://schemas.openxmlformats.org/drawingml/2006/main" xmlns:r="http://schemas.openxmlformats.org/officeDocument/2006/relationships" xmlns:p="http://schemas.openxmlformats.org/presentationml/2006/main">
  <p:tag name="AS_UNIQUEID" val="289"/>
</p:tagLst>
</file>

<file path=ppt/tags/tag266.xml><?xml version="1.0" encoding="utf-8"?>
<p:tagLst xmlns:a="http://schemas.openxmlformats.org/drawingml/2006/main" xmlns:r="http://schemas.openxmlformats.org/officeDocument/2006/relationships" xmlns:p="http://schemas.openxmlformats.org/presentationml/2006/main">
  <p:tag name="AS_UNIQUEID" val="290"/>
</p:tagLst>
</file>

<file path=ppt/tags/tag267.xml><?xml version="1.0" encoding="utf-8"?>
<p:tagLst xmlns:a="http://schemas.openxmlformats.org/drawingml/2006/main" xmlns:r="http://schemas.openxmlformats.org/officeDocument/2006/relationships" xmlns:p="http://schemas.openxmlformats.org/presentationml/2006/main">
  <p:tag name="AS_UNIQUEID" val="291"/>
</p:tagLst>
</file>

<file path=ppt/tags/tag268.xml><?xml version="1.0" encoding="utf-8"?>
<p:tagLst xmlns:a="http://schemas.openxmlformats.org/drawingml/2006/main" xmlns:r="http://schemas.openxmlformats.org/officeDocument/2006/relationships" xmlns:p="http://schemas.openxmlformats.org/presentationml/2006/main">
  <p:tag name="AS_UNIQUEID" val="292"/>
</p:tagLst>
</file>

<file path=ppt/tags/tag269.xml><?xml version="1.0" encoding="utf-8"?>
<p:tagLst xmlns:a="http://schemas.openxmlformats.org/drawingml/2006/main" xmlns:r="http://schemas.openxmlformats.org/officeDocument/2006/relationships" xmlns:p="http://schemas.openxmlformats.org/presentationml/2006/main">
  <p:tag name="AS_UNIQUEID" val="293"/>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70.xml><?xml version="1.0" encoding="utf-8"?>
<p:tagLst xmlns:a="http://schemas.openxmlformats.org/drawingml/2006/main" xmlns:r="http://schemas.openxmlformats.org/officeDocument/2006/relationships" xmlns:p="http://schemas.openxmlformats.org/presentationml/2006/main">
  <p:tag name="AS_UNIQUEID" val="294"/>
</p:tagLst>
</file>

<file path=ppt/tags/tag271.xml><?xml version="1.0" encoding="utf-8"?>
<p:tagLst xmlns:a="http://schemas.openxmlformats.org/drawingml/2006/main" xmlns:r="http://schemas.openxmlformats.org/officeDocument/2006/relationships" xmlns:p="http://schemas.openxmlformats.org/presentationml/2006/main">
  <p:tag name="AS_UNIQUEID" val="295"/>
</p:tagLst>
</file>

<file path=ppt/tags/tag272.xml><?xml version="1.0" encoding="utf-8"?>
<p:tagLst xmlns:a="http://schemas.openxmlformats.org/drawingml/2006/main" xmlns:r="http://schemas.openxmlformats.org/officeDocument/2006/relationships" xmlns:p="http://schemas.openxmlformats.org/presentationml/2006/main">
  <p:tag name="AS_UNIQUEID" val="296"/>
</p:tagLst>
</file>

<file path=ppt/tags/tag273.xml><?xml version="1.0" encoding="utf-8"?>
<p:tagLst xmlns:a="http://schemas.openxmlformats.org/drawingml/2006/main" xmlns:r="http://schemas.openxmlformats.org/officeDocument/2006/relationships" xmlns:p="http://schemas.openxmlformats.org/presentationml/2006/main">
  <p:tag name="AS_UNIQUEID" val="297"/>
</p:tagLst>
</file>

<file path=ppt/tags/tag274.xml><?xml version="1.0" encoding="utf-8"?>
<p:tagLst xmlns:a="http://schemas.openxmlformats.org/drawingml/2006/main" xmlns:r="http://schemas.openxmlformats.org/officeDocument/2006/relationships" xmlns:p="http://schemas.openxmlformats.org/presentationml/2006/main">
  <p:tag name="AS_UNIQUEID" val="298"/>
</p:tagLst>
</file>

<file path=ppt/tags/tag275.xml><?xml version="1.0" encoding="utf-8"?>
<p:tagLst xmlns:a="http://schemas.openxmlformats.org/drawingml/2006/main" xmlns:r="http://schemas.openxmlformats.org/officeDocument/2006/relationships" xmlns:p="http://schemas.openxmlformats.org/presentationml/2006/main">
  <p:tag name="AS_UNIQUEID" val="259"/>
</p:tagLst>
</file>

<file path=ppt/tags/tag276.xml><?xml version="1.0" encoding="utf-8"?>
<p:tagLst xmlns:a="http://schemas.openxmlformats.org/drawingml/2006/main" xmlns:r="http://schemas.openxmlformats.org/officeDocument/2006/relationships" xmlns:p="http://schemas.openxmlformats.org/presentationml/2006/main">
  <p:tag name="AS_UNIQUEID" val="260"/>
</p:tagLst>
</file>

<file path=ppt/tags/tag277.xml><?xml version="1.0" encoding="utf-8"?>
<p:tagLst xmlns:a="http://schemas.openxmlformats.org/drawingml/2006/main" xmlns:r="http://schemas.openxmlformats.org/officeDocument/2006/relationships" xmlns:p="http://schemas.openxmlformats.org/presentationml/2006/main">
  <p:tag name="AS_UNIQUEID" val="261"/>
</p:tagLst>
</file>

<file path=ppt/tags/tag28.xml><?xml version="1.0" encoding="utf-8"?>
<p:tagLst xmlns:a="http://schemas.openxmlformats.org/drawingml/2006/main" xmlns:r="http://schemas.openxmlformats.org/officeDocument/2006/relationships" xmlns:p="http://schemas.openxmlformats.org/presentationml/2006/main">
  <p:tag name="AS_UNIQUEID" val="31"/>
</p:tagLst>
</file>

<file path=ppt/tags/tag29.xml><?xml version="1.0" encoding="utf-8"?>
<p:tagLst xmlns:a="http://schemas.openxmlformats.org/drawingml/2006/main" xmlns:r="http://schemas.openxmlformats.org/officeDocument/2006/relationships" xmlns:p="http://schemas.openxmlformats.org/presentationml/2006/main">
  <p:tag name="AS_UNIQUEID" val="33"/>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34"/>
</p:tagLst>
</file>

<file path=ppt/tags/tag31.xml><?xml version="1.0" encoding="utf-8"?>
<p:tagLst xmlns:a="http://schemas.openxmlformats.org/drawingml/2006/main" xmlns:r="http://schemas.openxmlformats.org/officeDocument/2006/relationships" xmlns:p="http://schemas.openxmlformats.org/presentationml/2006/main">
  <p:tag name="AS_UNIQUEID" val="35"/>
</p:tagLst>
</file>

<file path=ppt/tags/tag32.xml><?xml version="1.0" encoding="utf-8"?>
<p:tagLst xmlns:a="http://schemas.openxmlformats.org/drawingml/2006/main" xmlns:r="http://schemas.openxmlformats.org/officeDocument/2006/relationships" xmlns:p="http://schemas.openxmlformats.org/presentationml/2006/main">
  <p:tag name="AS_UNIQUEID" val="36"/>
</p:tagLst>
</file>

<file path=ppt/tags/tag33.xml><?xml version="1.0" encoding="utf-8"?>
<p:tagLst xmlns:a="http://schemas.openxmlformats.org/drawingml/2006/main" xmlns:r="http://schemas.openxmlformats.org/officeDocument/2006/relationships" xmlns:p="http://schemas.openxmlformats.org/presentationml/2006/main">
  <p:tag name="AS_UNIQUEID" val="37"/>
</p:tagLst>
</file>

<file path=ppt/tags/tag34.xml><?xml version="1.0" encoding="utf-8"?>
<p:tagLst xmlns:a="http://schemas.openxmlformats.org/drawingml/2006/main" xmlns:r="http://schemas.openxmlformats.org/officeDocument/2006/relationships" xmlns:p="http://schemas.openxmlformats.org/presentationml/2006/main">
  <p:tag name="AS_UNIQUEID" val="38"/>
</p:tagLst>
</file>

<file path=ppt/tags/tag35.xml><?xml version="1.0" encoding="utf-8"?>
<p:tagLst xmlns:a="http://schemas.openxmlformats.org/drawingml/2006/main" xmlns:r="http://schemas.openxmlformats.org/officeDocument/2006/relationships" xmlns:p="http://schemas.openxmlformats.org/presentationml/2006/main">
  <p:tag name="AS_UNIQUEID" val="39"/>
</p:tagLst>
</file>

<file path=ppt/tags/tag36.xml><?xml version="1.0" encoding="utf-8"?>
<p:tagLst xmlns:a="http://schemas.openxmlformats.org/drawingml/2006/main" xmlns:r="http://schemas.openxmlformats.org/officeDocument/2006/relationships" xmlns:p="http://schemas.openxmlformats.org/presentationml/2006/main">
  <p:tag name="AS_UNIQUEID" val="40"/>
</p:tagLst>
</file>

<file path=ppt/tags/tag37.xml><?xml version="1.0" encoding="utf-8"?>
<p:tagLst xmlns:a="http://schemas.openxmlformats.org/drawingml/2006/main" xmlns:r="http://schemas.openxmlformats.org/officeDocument/2006/relationships" xmlns:p="http://schemas.openxmlformats.org/presentationml/2006/main">
  <p:tag name="AS_UNIQUEID" val="41"/>
</p:tagLst>
</file>

<file path=ppt/tags/tag38.xml><?xml version="1.0" encoding="utf-8"?>
<p:tagLst xmlns:a="http://schemas.openxmlformats.org/drawingml/2006/main" xmlns:r="http://schemas.openxmlformats.org/officeDocument/2006/relationships" xmlns:p="http://schemas.openxmlformats.org/presentationml/2006/main">
  <p:tag name="AS_UNIQUEID" val="42"/>
</p:tagLst>
</file>

<file path=ppt/tags/tag39.xml><?xml version="1.0" encoding="utf-8"?>
<p:tagLst xmlns:a="http://schemas.openxmlformats.org/drawingml/2006/main" xmlns:r="http://schemas.openxmlformats.org/officeDocument/2006/relationships" xmlns:p="http://schemas.openxmlformats.org/presentationml/2006/main">
  <p:tag name="AS_UNIQUEID" val="43"/>
</p:tagLst>
</file>

<file path=ppt/tags/tag4.xml><?xml version="1.0" encoding="utf-8"?>
<p:tagLst xmlns:a="http://schemas.openxmlformats.org/drawingml/2006/main" xmlns:r="http://schemas.openxmlformats.org/officeDocument/2006/relationships" xmlns:p="http://schemas.openxmlformats.org/presentationml/2006/main">
  <p:tag name="AS_UNIQUEID" val="4"/>
</p:tagLst>
</file>

<file path=ppt/tags/tag40.xml><?xml version="1.0" encoding="utf-8"?>
<p:tagLst xmlns:a="http://schemas.openxmlformats.org/drawingml/2006/main" xmlns:r="http://schemas.openxmlformats.org/officeDocument/2006/relationships" xmlns:p="http://schemas.openxmlformats.org/presentationml/2006/main">
  <p:tag name="AS_UNIQUEID" val="44"/>
</p:tagLst>
</file>

<file path=ppt/tags/tag41.xml><?xml version="1.0" encoding="utf-8"?>
<p:tagLst xmlns:a="http://schemas.openxmlformats.org/drawingml/2006/main" xmlns:r="http://schemas.openxmlformats.org/officeDocument/2006/relationships" xmlns:p="http://schemas.openxmlformats.org/presentationml/2006/main">
  <p:tag name="AS_UNIQUEID" val="45"/>
</p:tagLst>
</file>

<file path=ppt/tags/tag42.xml><?xml version="1.0" encoding="utf-8"?>
<p:tagLst xmlns:a="http://schemas.openxmlformats.org/drawingml/2006/main" xmlns:r="http://schemas.openxmlformats.org/officeDocument/2006/relationships" xmlns:p="http://schemas.openxmlformats.org/presentationml/2006/main">
  <p:tag name="AS_UNIQUEID" val="46"/>
</p:tagLst>
</file>

<file path=ppt/tags/tag43.xml><?xml version="1.0" encoding="utf-8"?>
<p:tagLst xmlns:a="http://schemas.openxmlformats.org/drawingml/2006/main" xmlns:r="http://schemas.openxmlformats.org/officeDocument/2006/relationships" xmlns:p="http://schemas.openxmlformats.org/presentationml/2006/main">
  <p:tag name="AS_UNIQUEID" val="47"/>
</p:tagLst>
</file>

<file path=ppt/tags/tag44.xml><?xml version="1.0" encoding="utf-8"?>
<p:tagLst xmlns:a="http://schemas.openxmlformats.org/drawingml/2006/main" xmlns:r="http://schemas.openxmlformats.org/officeDocument/2006/relationships" xmlns:p="http://schemas.openxmlformats.org/presentationml/2006/main">
  <p:tag name="AS_UNIQUEID" val="48"/>
</p:tagLst>
</file>

<file path=ppt/tags/tag45.xml><?xml version="1.0" encoding="utf-8"?>
<p:tagLst xmlns:a="http://schemas.openxmlformats.org/drawingml/2006/main" xmlns:r="http://schemas.openxmlformats.org/officeDocument/2006/relationships" xmlns:p="http://schemas.openxmlformats.org/presentationml/2006/main">
  <p:tag name="AS_UNIQUEID" val="49"/>
</p:tagLst>
</file>

<file path=ppt/tags/tag46.xml><?xml version="1.0" encoding="utf-8"?>
<p:tagLst xmlns:a="http://schemas.openxmlformats.org/drawingml/2006/main" xmlns:r="http://schemas.openxmlformats.org/officeDocument/2006/relationships" xmlns:p="http://schemas.openxmlformats.org/presentationml/2006/main">
  <p:tag name="AS_UNIQUEID" val="50"/>
</p:tagLst>
</file>

<file path=ppt/tags/tag47.xml><?xml version="1.0" encoding="utf-8"?>
<p:tagLst xmlns:a="http://schemas.openxmlformats.org/drawingml/2006/main" xmlns:r="http://schemas.openxmlformats.org/officeDocument/2006/relationships" xmlns:p="http://schemas.openxmlformats.org/presentationml/2006/main">
  <p:tag name="AS_UNIQUEID" val="51"/>
</p:tagLst>
</file>

<file path=ppt/tags/tag48.xml><?xml version="1.0" encoding="utf-8"?>
<p:tagLst xmlns:a="http://schemas.openxmlformats.org/drawingml/2006/main" xmlns:r="http://schemas.openxmlformats.org/officeDocument/2006/relationships" xmlns:p="http://schemas.openxmlformats.org/presentationml/2006/main">
  <p:tag name="AS_UNIQUEID" val="53"/>
</p:tagLst>
</file>

<file path=ppt/tags/tag49.xml><?xml version="1.0" encoding="utf-8"?>
<p:tagLst xmlns:a="http://schemas.openxmlformats.org/drawingml/2006/main" xmlns:r="http://schemas.openxmlformats.org/officeDocument/2006/relationships" xmlns:p="http://schemas.openxmlformats.org/presentationml/2006/main">
  <p:tag name="AS_UNIQUEID" val="54"/>
</p:tagLst>
</file>

<file path=ppt/tags/tag5.xml><?xml version="1.0" encoding="utf-8"?>
<p:tagLst xmlns:a="http://schemas.openxmlformats.org/drawingml/2006/main" xmlns:r="http://schemas.openxmlformats.org/officeDocument/2006/relationships" xmlns:p="http://schemas.openxmlformats.org/presentationml/2006/main">
  <p:tag name="AS_UNIQUEID" val="5"/>
</p:tagLst>
</file>

<file path=ppt/tags/tag50.xml><?xml version="1.0" encoding="utf-8"?>
<p:tagLst xmlns:a="http://schemas.openxmlformats.org/drawingml/2006/main" xmlns:r="http://schemas.openxmlformats.org/officeDocument/2006/relationships" xmlns:p="http://schemas.openxmlformats.org/presentationml/2006/main">
  <p:tag name="AS_UNIQUEID" val="55"/>
</p:tagLst>
</file>

<file path=ppt/tags/tag51.xml><?xml version="1.0" encoding="utf-8"?>
<p:tagLst xmlns:a="http://schemas.openxmlformats.org/drawingml/2006/main" xmlns:r="http://schemas.openxmlformats.org/officeDocument/2006/relationships" xmlns:p="http://schemas.openxmlformats.org/presentationml/2006/main">
  <p:tag name="AS_UNIQUEID" val="56"/>
</p:tagLst>
</file>

<file path=ppt/tags/tag52.xml><?xml version="1.0" encoding="utf-8"?>
<p:tagLst xmlns:a="http://schemas.openxmlformats.org/drawingml/2006/main" xmlns:r="http://schemas.openxmlformats.org/officeDocument/2006/relationships" xmlns:p="http://schemas.openxmlformats.org/presentationml/2006/main">
  <p:tag name="AS_UNIQUEID" val="57"/>
</p:tagLst>
</file>

<file path=ppt/tags/tag53.xml><?xml version="1.0" encoding="utf-8"?>
<p:tagLst xmlns:a="http://schemas.openxmlformats.org/drawingml/2006/main" xmlns:r="http://schemas.openxmlformats.org/officeDocument/2006/relationships" xmlns:p="http://schemas.openxmlformats.org/presentationml/2006/main">
  <p:tag name="AS_UNIQUEID" val="58"/>
</p:tagLst>
</file>

<file path=ppt/tags/tag54.xml><?xml version="1.0" encoding="utf-8"?>
<p:tagLst xmlns:a="http://schemas.openxmlformats.org/drawingml/2006/main" xmlns:r="http://schemas.openxmlformats.org/officeDocument/2006/relationships" xmlns:p="http://schemas.openxmlformats.org/presentationml/2006/main">
  <p:tag name="AS_UNIQUEID" val="59"/>
</p:tagLst>
</file>

<file path=ppt/tags/tag55.xml><?xml version="1.0" encoding="utf-8"?>
<p:tagLst xmlns:a="http://schemas.openxmlformats.org/drawingml/2006/main" xmlns:r="http://schemas.openxmlformats.org/officeDocument/2006/relationships" xmlns:p="http://schemas.openxmlformats.org/presentationml/2006/main">
  <p:tag name="AS_UNIQUEID" val="60"/>
</p:tagLst>
</file>

<file path=ppt/tags/tag56.xml><?xml version="1.0" encoding="utf-8"?>
<p:tagLst xmlns:a="http://schemas.openxmlformats.org/drawingml/2006/main" xmlns:r="http://schemas.openxmlformats.org/officeDocument/2006/relationships" xmlns:p="http://schemas.openxmlformats.org/presentationml/2006/main">
  <p:tag name="AS_UNIQUEID" val="61"/>
</p:tagLst>
</file>

<file path=ppt/tags/tag57.xml><?xml version="1.0" encoding="utf-8"?>
<p:tagLst xmlns:a="http://schemas.openxmlformats.org/drawingml/2006/main" xmlns:r="http://schemas.openxmlformats.org/officeDocument/2006/relationships" xmlns:p="http://schemas.openxmlformats.org/presentationml/2006/main">
  <p:tag name="AS_UNIQUEID" val="62"/>
</p:tagLst>
</file>

<file path=ppt/tags/tag58.xml><?xml version="1.0" encoding="utf-8"?>
<p:tagLst xmlns:a="http://schemas.openxmlformats.org/drawingml/2006/main" xmlns:r="http://schemas.openxmlformats.org/officeDocument/2006/relationships" xmlns:p="http://schemas.openxmlformats.org/presentationml/2006/main">
  <p:tag name="AS_UNIQUEID" val="63"/>
</p:tagLst>
</file>

<file path=ppt/tags/tag59.xml><?xml version="1.0" encoding="utf-8"?>
<p:tagLst xmlns:a="http://schemas.openxmlformats.org/drawingml/2006/main" xmlns:r="http://schemas.openxmlformats.org/officeDocument/2006/relationships" xmlns:p="http://schemas.openxmlformats.org/presentationml/2006/main">
  <p:tag name="AS_UNIQUEID" val="64"/>
</p:tagLst>
</file>

<file path=ppt/tags/tag6.xml><?xml version="1.0" encoding="utf-8"?>
<p:tagLst xmlns:a="http://schemas.openxmlformats.org/drawingml/2006/main" xmlns:r="http://schemas.openxmlformats.org/officeDocument/2006/relationships" xmlns:p="http://schemas.openxmlformats.org/presentationml/2006/main">
  <p:tag name="AS_UNIQUEID" val="6"/>
</p:tagLst>
</file>

<file path=ppt/tags/tag60.xml><?xml version="1.0" encoding="utf-8"?>
<p:tagLst xmlns:a="http://schemas.openxmlformats.org/drawingml/2006/main" xmlns:r="http://schemas.openxmlformats.org/officeDocument/2006/relationships" xmlns:p="http://schemas.openxmlformats.org/presentationml/2006/main">
  <p:tag name="AS_UNIQUEID" val="66"/>
</p:tagLst>
</file>

<file path=ppt/tags/tag61.xml><?xml version="1.0" encoding="utf-8"?>
<p:tagLst xmlns:a="http://schemas.openxmlformats.org/drawingml/2006/main" xmlns:r="http://schemas.openxmlformats.org/officeDocument/2006/relationships" xmlns:p="http://schemas.openxmlformats.org/presentationml/2006/main">
  <p:tag name="AS_UNIQUEID" val="67"/>
</p:tagLst>
</file>

<file path=ppt/tags/tag62.xml><?xml version="1.0" encoding="utf-8"?>
<p:tagLst xmlns:a="http://schemas.openxmlformats.org/drawingml/2006/main" xmlns:r="http://schemas.openxmlformats.org/officeDocument/2006/relationships" xmlns:p="http://schemas.openxmlformats.org/presentationml/2006/main">
  <p:tag name="AS_UNIQUEID" val="68"/>
</p:tagLst>
</file>

<file path=ppt/tags/tag63.xml><?xml version="1.0" encoding="utf-8"?>
<p:tagLst xmlns:a="http://schemas.openxmlformats.org/drawingml/2006/main" xmlns:r="http://schemas.openxmlformats.org/officeDocument/2006/relationships" xmlns:p="http://schemas.openxmlformats.org/presentationml/2006/main">
  <p:tag name="AS_UNIQUEID" val="69"/>
</p:tagLst>
</file>

<file path=ppt/tags/tag64.xml><?xml version="1.0" encoding="utf-8"?>
<p:tagLst xmlns:a="http://schemas.openxmlformats.org/drawingml/2006/main" xmlns:r="http://schemas.openxmlformats.org/officeDocument/2006/relationships" xmlns:p="http://schemas.openxmlformats.org/presentationml/2006/main">
  <p:tag name="AS_UNIQUEID" val="70"/>
</p:tagLst>
</file>

<file path=ppt/tags/tag65.xml><?xml version="1.0" encoding="utf-8"?>
<p:tagLst xmlns:a="http://schemas.openxmlformats.org/drawingml/2006/main" xmlns:r="http://schemas.openxmlformats.org/officeDocument/2006/relationships" xmlns:p="http://schemas.openxmlformats.org/presentationml/2006/main">
  <p:tag name="AS_UNIQUEID" val="71"/>
</p:tagLst>
</file>

<file path=ppt/tags/tag66.xml><?xml version="1.0" encoding="utf-8"?>
<p:tagLst xmlns:a="http://schemas.openxmlformats.org/drawingml/2006/main" xmlns:r="http://schemas.openxmlformats.org/officeDocument/2006/relationships" xmlns:p="http://schemas.openxmlformats.org/presentationml/2006/main">
  <p:tag name="AS_UNIQUEID" val="72"/>
</p:tagLst>
</file>

<file path=ppt/tags/tag67.xml><?xml version="1.0" encoding="utf-8"?>
<p:tagLst xmlns:a="http://schemas.openxmlformats.org/drawingml/2006/main" xmlns:r="http://schemas.openxmlformats.org/officeDocument/2006/relationships" xmlns:p="http://schemas.openxmlformats.org/presentationml/2006/main">
  <p:tag name="AS_UNIQUEID" val="73"/>
</p:tagLst>
</file>

<file path=ppt/tags/tag68.xml><?xml version="1.0" encoding="utf-8"?>
<p:tagLst xmlns:a="http://schemas.openxmlformats.org/drawingml/2006/main" xmlns:r="http://schemas.openxmlformats.org/officeDocument/2006/relationships" xmlns:p="http://schemas.openxmlformats.org/presentationml/2006/main">
  <p:tag name="AS_UNIQUEID" val="75"/>
</p:tagLst>
</file>

<file path=ppt/tags/tag69.xml><?xml version="1.0" encoding="utf-8"?>
<p:tagLst xmlns:a="http://schemas.openxmlformats.org/drawingml/2006/main" xmlns:r="http://schemas.openxmlformats.org/officeDocument/2006/relationships" xmlns:p="http://schemas.openxmlformats.org/presentationml/2006/main">
  <p:tag name="AS_UNIQUEID" val="76"/>
</p:tagLst>
</file>

<file path=ppt/tags/tag7.xml><?xml version="1.0" encoding="utf-8"?>
<p:tagLst xmlns:a="http://schemas.openxmlformats.org/drawingml/2006/main" xmlns:r="http://schemas.openxmlformats.org/officeDocument/2006/relationships" xmlns:p="http://schemas.openxmlformats.org/presentationml/2006/main">
  <p:tag name="AS_UNIQUEID" val="8"/>
</p:tagLst>
</file>

<file path=ppt/tags/tag70.xml><?xml version="1.0" encoding="utf-8"?>
<p:tagLst xmlns:a="http://schemas.openxmlformats.org/drawingml/2006/main" xmlns:r="http://schemas.openxmlformats.org/officeDocument/2006/relationships" xmlns:p="http://schemas.openxmlformats.org/presentationml/2006/main">
  <p:tag name="AS_UNIQUEID" val="77"/>
</p:tagLst>
</file>

<file path=ppt/tags/tag71.xml><?xml version="1.0" encoding="utf-8"?>
<p:tagLst xmlns:a="http://schemas.openxmlformats.org/drawingml/2006/main" xmlns:r="http://schemas.openxmlformats.org/officeDocument/2006/relationships" xmlns:p="http://schemas.openxmlformats.org/presentationml/2006/main">
  <p:tag name="AS_UNIQUEID" val="78"/>
</p:tagLst>
</file>

<file path=ppt/tags/tag72.xml><?xml version="1.0" encoding="utf-8"?>
<p:tagLst xmlns:a="http://schemas.openxmlformats.org/drawingml/2006/main" xmlns:r="http://schemas.openxmlformats.org/officeDocument/2006/relationships" xmlns:p="http://schemas.openxmlformats.org/presentationml/2006/main">
  <p:tag name="AS_UNIQUEID" val="79"/>
</p:tagLst>
</file>

<file path=ppt/tags/tag73.xml><?xml version="1.0" encoding="utf-8"?>
<p:tagLst xmlns:a="http://schemas.openxmlformats.org/drawingml/2006/main" xmlns:r="http://schemas.openxmlformats.org/officeDocument/2006/relationships" xmlns:p="http://schemas.openxmlformats.org/presentationml/2006/main">
  <p:tag name="AS_UNIQUEID" val="80"/>
</p:tagLst>
</file>

<file path=ppt/tags/tag74.xml><?xml version="1.0" encoding="utf-8"?>
<p:tagLst xmlns:a="http://schemas.openxmlformats.org/drawingml/2006/main" xmlns:r="http://schemas.openxmlformats.org/officeDocument/2006/relationships" xmlns:p="http://schemas.openxmlformats.org/presentationml/2006/main">
  <p:tag name="AS_UNIQUEID" val="81"/>
</p:tagLst>
</file>

<file path=ppt/tags/tag75.xml><?xml version="1.0" encoding="utf-8"?>
<p:tagLst xmlns:a="http://schemas.openxmlformats.org/drawingml/2006/main" xmlns:r="http://schemas.openxmlformats.org/officeDocument/2006/relationships" xmlns:p="http://schemas.openxmlformats.org/presentationml/2006/main">
  <p:tag name="AS_UNIQUEID" val="82"/>
</p:tagLst>
</file>

<file path=ppt/tags/tag76.xml><?xml version="1.0" encoding="utf-8"?>
<p:tagLst xmlns:a="http://schemas.openxmlformats.org/drawingml/2006/main" xmlns:r="http://schemas.openxmlformats.org/officeDocument/2006/relationships" xmlns:p="http://schemas.openxmlformats.org/presentationml/2006/main">
  <p:tag name="AS_UNIQUEID" val="84"/>
</p:tagLst>
</file>

<file path=ppt/tags/tag77.xml><?xml version="1.0" encoding="utf-8"?>
<p:tagLst xmlns:a="http://schemas.openxmlformats.org/drawingml/2006/main" xmlns:r="http://schemas.openxmlformats.org/officeDocument/2006/relationships" xmlns:p="http://schemas.openxmlformats.org/presentationml/2006/main">
  <p:tag name="AS_UNIQUEID" val="87"/>
</p:tagLst>
</file>

<file path=ppt/tags/tag78.xml><?xml version="1.0" encoding="utf-8"?>
<p:tagLst xmlns:a="http://schemas.openxmlformats.org/drawingml/2006/main" xmlns:r="http://schemas.openxmlformats.org/officeDocument/2006/relationships" xmlns:p="http://schemas.openxmlformats.org/presentationml/2006/main">
  <p:tag name="AS_UNIQUEID" val="88"/>
</p:tagLst>
</file>

<file path=ppt/tags/tag79.xml><?xml version="1.0" encoding="utf-8"?>
<p:tagLst xmlns:a="http://schemas.openxmlformats.org/drawingml/2006/main" xmlns:r="http://schemas.openxmlformats.org/officeDocument/2006/relationships" xmlns:p="http://schemas.openxmlformats.org/presentationml/2006/main">
  <p:tag name="AS_UNIQUEID" val="93"/>
</p:tagLst>
</file>

<file path=ppt/tags/tag8.xml><?xml version="1.0" encoding="utf-8"?>
<p:tagLst xmlns:a="http://schemas.openxmlformats.org/drawingml/2006/main" xmlns:r="http://schemas.openxmlformats.org/officeDocument/2006/relationships" xmlns:p="http://schemas.openxmlformats.org/presentationml/2006/main">
  <p:tag name="AS_UNIQUEID" val="9"/>
</p:tagLst>
</file>

<file path=ppt/tags/tag80.xml><?xml version="1.0" encoding="utf-8"?>
<p:tagLst xmlns:a="http://schemas.openxmlformats.org/drawingml/2006/main" xmlns:r="http://schemas.openxmlformats.org/officeDocument/2006/relationships" xmlns:p="http://schemas.openxmlformats.org/presentationml/2006/main">
  <p:tag name="AS_UNIQUEID" val="89"/>
</p:tagLst>
</file>

<file path=ppt/tags/tag81.xml><?xml version="1.0" encoding="utf-8"?>
<p:tagLst xmlns:a="http://schemas.openxmlformats.org/drawingml/2006/main" xmlns:r="http://schemas.openxmlformats.org/officeDocument/2006/relationships" xmlns:p="http://schemas.openxmlformats.org/presentationml/2006/main">
  <p:tag name="AS_UNIQUEID" val="90"/>
</p:tagLst>
</file>

<file path=ppt/tags/tag82.xml><?xml version="1.0" encoding="utf-8"?>
<p:tagLst xmlns:a="http://schemas.openxmlformats.org/drawingml/2006/main" xmlns:r="http://schemas.openxmlformats.org/officeDocument/2006/relationships" xmlns:p="http://schemas.openxmlformats.org/presentationml/2006/main">
  <p:tag name="AS_UNIQUEID" val="91"/>
</p:tagLst>
</file>

<file path=ppt/tags/tag83.xml><?xml version="1.0" encoding="utf-8"?>
<p:tagLst xmlns:a="http://schemas.openxmlformats.org/drawingml/2006/main" xmlns:r="http://schemas.openxmlformats.org/officeDocument/2006/relationships" xmlns:p="http://schemas.openxmlformats.org/presentationml/2006/main">
  <p:tag name="AS_UNIQUEID" val="92"/>
</p:tagLst>
</file>

<file path=ppt/tags/tag84.xml><?xml version="1.0" encoding="utf-8"?>
<p:tagLst xmlns:a="http://schemas.openxmlformats.org/drawingml/2006/main" xmlns:r="http://schemas.openxmlformats.org/officeDocument/2006/relationships" xmlns:p="http://schemas.openxmlformats.org/presentationml/2006/main">
  <p:tag name="AS_UNIQUEID" val="85"/>
</p:tagLst>
</file>

<file path=ppt/tags/tag85.xml><?xml version="1.0" encoding="utf-8"?>
<p:tagLst xmlns:a="http://schemas.openxmlformats.org/drawingml/2006/main" xmlns:r="http://schemas.openxmlformats.org/officeDocument/2006/relationships" xmlns:p="http://schemas.openxmlformats.org/presentationml/2006/main">
  <p:tag name="AS_UNIQUEID" val="86"/>
</p:tagLst>
</file>

<file path=ppt/tags/tag86.xml><?xml version="1.0" encoding="utf-8"?>
<p:tagLst xmlns:a="http://schemas.openxmlformats.org/drawingml/2006/main" xmlns:r="http://schemas.openxmlformats.org/officeDocument/2006/relationships" xmlns:p="http://schemas.openxmlformats.org/presentationml/2006/main">
  <p:tag name="AS_UNIQUEID" val="95"/>
</p:tagLst>
</file>

<file path=ppt/tags/tag87.xml><?xml version="1.0" encoding="utf-8"?>
<p:tagLst xmlns:a="http://schemas.openxmlformats.org/drawingml/2006/main" xmlns:r="http://schemas.openxmlformats.org/officeDocument/2006/relationships" xmlns:p="http://schemas.openxmlformats.org/presentationml/2006/main">
  <p:tag name="AS_UNIQUEID" val="96"/>
</p:tagLst>
</file>

<file path=ppt/tags/tag88.xml><?xml version="1.0" encoding="utf-8"?>
<p:tagLst xmlns:a="http://schemas.openxmlformats.org/drawingml/2006/main" xmlns:r="http://schemas.openxmlformats.org/officeDocument/2006/relationships" xmlns:p="http://schemas.openxmlformats.org/presentationml/2006/main">
  <p:tag name="AS_UNIQUEID" val="97"/>
</p:tagLst>
</file>

<file path=ppt/tags/tag89.xml><?xml version="1.0" encoding="utf-8"?>
<p:tagLst xmlns:a="http://schemas.openxmlformats.org/drawingml/2006/main" xmlns:r="http://schemas.openxmlformats.org/officeDocument/2006/relationships" xmlns:p="http://schemas.openxmlformats.org/presentationml/2006/main">
  <p:tag name="AS_UNIQUEID" val="98"/>
</p:tagLst>
</file>

<file path=ppt/tags/tag9.xml><?xml version="1.0" encoding="utf-8"?>
<p:tagLst xmlns:a="http://schemas.openxmlformats.org/drawingml/2006/main" xmlns:r="http://schemas.openxmlformats.org/officeDocument/2006/relationships" xmlns:p="http://schemas.openxmlformats.org/presentationml/2006/main">
  <p:tag name="AS_UNIQUEID" val="10"/>
</p:tagLst>
</file>

<file path=ppt/tags/tag90.xml><?xml version="1.0" encoding="utf-8"?>
<p:tagLst xmlns:a="http://schemas.openxmlformats.org/drawingml/2006/main" xmlns:r="http://schemas.openxmlformats.org/officeDocument/2006/relationships" xmlns:p="http://schemas.openxmlformats.org/presentationml/2006/main">
  <p:tag name="AS_UNIQUEID" val="99"/>
</p:tagLst>
</file>

<file path=ppt/tags/tag91.xml><?xml version="1.0" encoding="utf-8"?>
<p:tagLst xmlns:a="http://schemas.openxmlformats.org/drawingml/2006/main" xmlns:r="http://schemas.openxmlformats.org/officeDocument/2006/relationships" xmlns:p="http://schemas.openxmlformats.org/presentationml/2006/main">
  <p:tag name="AS_UNIQUEID" val="100"/>
</p:tagLst>
</file>

<file path=ppt/tags/tag92.xml><?xml version="1.0" encoding="utf-8"?>
<p:tagLst xmlns:a="http://schemas.openxmlformats.org/drawingml/2006/main" xmlns:r="http://schemas.openxmlformats.org/officeDocument/2006/relationships" xmlns:p="http://schemas.openxmlformats.org/presentationml/2006/main">
  <p:tag name="AS_UNIQUEID" val="102"/>
</p:tagLst>
</file>

<file path=ppt/tags/tag93.xml><?xml version="1.0" encoding="utf-8"?>
<p:tagLst xmlns:a="http://schemas.openxmlformats.org/drawingml/2006/main" xmlns:r="http://schemas.openxmlformats.org/officeDocument/2006/relationships" xmlns:p="http://schemas.openxmlformats.org/presentationml/2006/main">
  <p:tag name="AS_UNIQUEID" val="103"/>
</p:tagLst>
</file>

<file path=ppt/tags/tag94.xml><?xml version="1.0" encoding="utf-8"?>
<p:tagLst xmlns:a="http://schemas.openxmlformats.org/drawingml/2006/main" xmlns:r="http://schemas.openxmlformats.org/officeDocument/2006/relationships" xmlns:p="http://schemas.openxmlformats.org/presentationml/2006/main">
  <p:tag name="AS_UNIQUEID" val="104"/>
</p:tagLst>
</file>

<file path=ppt/tags/tag95.xml><?xml version="1.0" encoding="utf-8"?>
<p:tagLst xmlns:a="http://schemas.openxmlformats.org/drawingml/2006/main" xmlns:r="http://schemas.openxmlformats.org/officeDocument/2006/relationships" xmlns:p="http://schemas.openxmlformats.org/presentationml/2006/main">
  <p:tag name="AS_UNIQUEID" val="105"/>
</p:tagLst>
</file>

<file path=ppt/tags/tag96.xml><?xml version="1.0" encoding="utf-8"?>
<p:tagLst xmlns:a="http://schemas.openxmlformats.org/drawingml/2006/main" xmlns:r="http://schemas.openxmlformats.org/officeDocument/2006/relationships" xmlns:p="http://schemas.openxmlformats.org/presentationml/2006/main">
  <p:tag name="AS_UNIQUEID" val="106"/>
</p:tagLst>
</file>

<file path=ppt/tags/tag97.xml><?xml version="1.0" encoding="utf-8"?>
<p:tagLst xmlns:a="http://schemas.openxmlformats.org/drawingml/2006/main" xmlns:r="http://schemas.openxmlformats.org/officeDocument/2006/relationships" xmlns:p="http://schemas.openxmlformats.org/presentationml/2006/main">
  <p:tag name="AS_UNIQUEID" val="108"/>
</p:tagLst>
</file>

<file path=ppt/tags/tag98.xml><?xml version="1.0" encoding="utf-8"?>
<p:tagLst xmlns:a="http://schemas.openxmlformats.org/drawingml/2006/main" xmlns:r="http://schemas.openxmlformats.org/officeDocument/2006/relationships" xmlns:p="http://schemas.openxmlformats.org/presentationml/2006/main">
  <p:tag name="AS_UNIQUEID" val="109"/>
</p:tagLst>
</file>

<file path=ppt/tags/tag99.xml><?xml version="1.0" encoding="utf-8"?>
<p:tagLst xmlns:a="http://schemas.openxmlformats.org/drawingml/2006/main" xmlns:r="http://schemas.openxmlformats.org/officeDocument/2006/relationships" xmlns:p="http://schemas.openxmlformats.org/presentationml/2006/main">
  <p:tag name="AS_UNIQUEID" val="1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2973</Words>
  <Application>Microsoft Macintosh PowerPoint</Application>
  <PresentationFormat>Personnalisé</PresentationFormat>
  <Paragraphs>260</Paragraphs>
  <Slides>39</Slides>
  <Notes>1</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39</vt:i4>
      </vt:variant>
    </vt:vector>
  </HeadingPairs>
  <TitlesOfParts>
    <vt:vector size="46" baseType="lpstr">
      <vt:lpstr>-apple-system</vt:lpstr>
      <vt:lpstr>Arial</vt:lpstr>
      <vt:lpstr>Calibri</vt:lpstr>
      <vt:lpstr>Franklin Gothic Heavy</vt:lpstr>
      <vt:lpstr>Montserrat</vt:lpstr>
      <vt:lpstr>Trebuchet MS</vt:lpstr>
      <vt:lpstr>Office Theme</vt:lpstr>
      <vt:lpstr>Présentation PowerPoint</vt:lpstr>
      <vt:lpstr>Définition &amp; Théorie</vt:lpstr>
      <vt:lpstr>L'entreprise de la culture urbaine à partir d'un smartphone</vt:lpstr>
      <vt:lpstr>Présentation PowerPoint</vt:lpstr>
      <vt:lpstr>Présentation PowerPoint</vt:lpstr>
      <vt:lpstr>Outils &amp; Exercices</vt:lpstr>
      <vt:lpstr>1. Interviews</vt:lpstr>
      <vt:lpstr>Présentation PowerPoint</vt:lpstr>
      <vt:lpstr>Les planches de tendances sont un excellent moyen d'afficher visuellement toutes les activités de l'entreprise.</vt:lpstr>
      <vt:lpstr>Planches de tendances</vt:lpstr>
      <vt:lpstr>Planches de tendances</vt:lpstr>
      <vt:lpstr>Une carte mentale ou Mindmap,</vt:lpstr>
      <vt:lpstr>Présentation PowerPoint</vt:lpstr>
      <vt:lpstr>La question « Comment faire ? »</vt:lpstr>
      <vt:lpstr>Présentation PowerPoint</vt:lpstr>
      <vt:lpstr>Générer des idées</vt:lpstr>
      <vt:lpstr>Empathie avec les utilisateurs</vt:lpstr>
      <vt:lpstr>Culture urbaine</vt:lpstr>
      <vt:lpstr>Le prototypage à basse fidélité ou le prototypage en carton peut être utilisé pour :</vt:lpstr>
      <vt:lpstr>Présentation PowerPoint</vt:lpstr>
      <vt:lpstr>Les maquettes en papier ou les maquettes peuvent être utilisées pour :</vt:lpstr>
      <vt:lpstr>Présentation PowerPoint</vt:lpstr>
      <vt:lpstr>Ressources multimédia</vt:lpstr>
      <vt:lpstr>Présentation PowerPoint</vt:lpstr>
      <vt:lpstr>Plateformes gratuites en ligne :</vt:lpstr>
      <vt:lpstr>Bibliothèque de ressources de Material.io</vt:lpstr>
      <vt:lpstr>Présentation PowerPoint</vt:lpstr>
      <vt:lpstr>Le guide pratique  de la conception centrée sur l'humain  par IDEO</vt:lpstr>
      <vt:lpstr>Études de cas</vt:lpstr>
      <vt:lpstr>M.DHEO, PORTO</vt:lpstr>
      <vt:lpstr>Présentation PowerPoint</vt:lpstr>
      <vt:lpstr>PROJET EMMINENT  Démarrage de votre entreprise</vt:lpstr>
      <vt:lpstr>Activités éducatives</vt:lpstr>
      <vt:lpstr>Présentation PowerPoint</vt:lpstr>
      <vt:lpstr>Exercice d'auto-évaluation</vt:lpstr>
      <vt:lpstr>Définissez le cœur de votre activité.</vt:lpstr>
      <vt:lpstr>À quoi ressemble votre client cible ?</vt:lpstr>
      <vt:lpstr>Merci !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lastModifiedBy>Jessica FAVAREL</cp:lastModifiedBy>
  <cp:revision>51</cp:revision>
  <dcterms:created xsi:type="dcterms:W3CDTF">2022-02-14T15:38:20Z</dcterms:created>
  <dcterms:modified xsi:type="dcterms:W3CDTF">2022-07-18T09:39:55Z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