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docProps/custom.xml" ContentType="application/vnd.openxmlformats-officedocument.custom-properties+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Lst>
  <p:notesMasterIdLst>
    <p:notesMasterId r:id="rId40"/>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x="10058400" cy="7772400"/>
  <p:notesSz cx="10058400" cy="77724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0" d="100"/>
          <a:sy n="60" d="100"/>
        </p:scale>
        <p:origin x="-1482" y="204"/>
      </p:cViewPr>
      <p:guideLst>
        <p:guide orient="horz" pos="2448"/>
        <p:guide pos="3168"/>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0"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pt-PT" sz="1800" b="0" strike="noStrike" spc="-1">
                <a:solidFill>
                  <a:srgbClr val="000000"/>
                </a:solidFill>
                <a:latin typeface="Calibri"/>
              </a:rPr>
              <a:t>Click to move the slide</a:t>
            </a:r>
          </a:p>
        </p:txBody>
      </p:sp>
      <p:sp>
        <p:nvSpPr>
          <p:cNvPr id="211"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el-GR" sz="2000" b="0" strike="noStrike" spc="-1">
                <a:latin typeface="Arial"/>
              </a:rPr>
              <a:t>Click to edit the notes format</a:t>
            </a:r>
          </a:p>
        </p:txBody>
      </p:sp>
      <p:sp>
        <p:nvSpPr>
          <p:cNvPr id="212"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r>
              <a:rPr lang="el-GR" sz="1400" b="0" strike="noStrike" spc="-1">
                <a:latin typeface="Times New Roman"/>
              </a:rPr>
              <a:t>&lt;header&gt;</a:t>
            </a:r>
          </a:p>
        </p:txBody>
      </p:sp>
      <p:sp>
        <p:nvSpPr>
          <p:cNvPr id="213" name="PlaceHolder 4"/>
          <p:cNvSpPr>
            <a:spLocks noGrp="1"/>
          </p:cNvSpPr>
          <p:nvPr>
            <p:ph type="dt"/>
          </p:nvPr>
        </p:nvSpPr>
        <p:spPr>
          <a:xfrm>
            <a:off x="4278960" y="0"/>
            <a:ext cx="3280680" cy="534240"/>
          </a:xfrm>
          <a:prstGeom prst="rect">
            <a:avLst/>
          </a:prstGeom>
          <a:noFill/>
          <a:ln w="0">
            <a:noFill/>
          </a:ln>
        </p:spPr>
        <p:txBody>
          <a:bodyPr lIns="0" tIns="0" rIns="0" bIns="0" anchor="t">
            <a:noAutofit/>
          </a:bodyPr>
          <a:lstStyle/>
          <a:p>
            <a:pPr algn="r">
              <a:buNone/>
            </a:pPr>
            <a:r>
              <a:rPr lang="el-GR" sz="1400" b="0" strike="noStrike" spc="-1">
                <a:latin typeface="Times New Roman"/>
              </a:rPr>
              <a:t>&lt;date/time&gt;</a:t>
            </a:r>
          </a:p>
        </p:txBody>
      </p:sp>
      <p:sp>
        <p:nvSpPr>
          <p:cNvPr id="214" name="PlaceHolder 5"/>
          <p:cNvSpPr>
            <a:spLocks noGrp="1"/>
          </p:cNvSpPr>
          <p:nvPr>
            <p:ph type="ftr"/>
          </p:nvPr>
        </p:nvSpPr>
        <p:spPr>
          <a:xfrm>
            <a:off x="0" y="10157400"/>
            <a:ext cx="3280680" cy="534240"/>
          </a:xfrm>
          <a:prstGeom prst="rect">
            <a:avLst/>
          </a:prstGeom>
          <a:noFill/>
          <a:ln w="0">
            <a:noFill/>
          </a:ln>
        </p:spPr>
        <p:txBody>
          <a:bodyPr lIns="0" tIns="0" rIns="0" bIns="0" anchor="b">
            <a:noAutofit/>
          </a:bodyPr>
          <a:lstStyle/>
          <a:p>
            <a:r>
              <a:rPr lang="el-GR" sz="1400" b="0" strike="noStrike" spc="-1">
                <a:latin typeface="Times New Roman"/>
              </a:rPr>
              <a:t>&lt;footer&gt;</a:t>
            </a:r>
          </a:p>
        </p:txBody>
      </p:sp>
      <p:sp>
        <p:nvSpPr>
          <p:cNvPr id="215" name="PlaceHolder 6"/>
          <p:cNvSpPr>
            <a:spLocks noGrp="1"/>
          </p:cNvSpPr>
          <p:nvPr>
            <p:ph type="sldNum"/>
          </p:nvPr>
        </p:nvSpPr>
        <p:spPr>
          <a:xfrm>
            <a:off x="4278960" y="10157400"/>
            <a:ext cx="3280680" cy="534240"/>
          </a:xfrm>
          <a:prstGeom prst="rect">
            <a:avLst/>
          </a:prstGeom>
          <a:noFill/>
          <a:ln w="0">
            <a:noFill/>
          </a:ln>
        </p:spPr>
        <p:txBody>
          <a:bodyPr lIns="0" tIns="0" rIns="0" bIns="0" anchor="b">
            <a:noAutofit/>
          </a:bodyPr>
          <a:lstStyle/>
          <a:p>
            <a:pPr algn="r">
              <a:buNone/>
            </a:pPr>
            <a:fld id="{13066C42-CE28-42C4-B97C-7BB21E581832}" type="slidenum">
              <a:rPr lang="el-GR" sz="1400" b="0" strike="noStrike" spc="-1">
                <a:latin typeface="Times New Roman"/>
              </a:rPr>
              <a:pPr algn="r">
                <a:buNone/>
              </a:pPr>
              <a:t>‹#›</a:t>
            </a:fld>
            <a:endParaRPr lang="el-GR"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PlaceHolder 1"/>
          <p:cNvSpPr>
            <a:spLocks noGrp="1" noRot="1" noChangeAspect="1"/>
          </p:cNvSpPr>
          <p:nvPr>
            <p:ph type="sldImg"/>
          </p:nvPr>
        </p:nvSpPr>
        <p:spPr>
          <a:xfrm>
            <a:off x="3332160" y="971640"/>
            <a:ext cx="3393720" cy="2622240"/>
          </a:xfrm>
          <a:prstGeom prst="rect">
            <a:avLst/>
          </a:prstGeom>
          <a:ln w="0">
            <a:noFill/>
          </a:ln>
        </p:spPr>
      </p:sp>
      <p:sp>
        <p:nvSpPr>
          <p:cNvPr id="700" name="PlaceHolder 2"/>
          <p:cNvSpPr>
            <a:spLocks noGrp="1"/>
          </p:cNvSpPr>
          <p:nvPr>
            <p:ph type="body"/>
          </p:nvPr>
        </p:nvSpPr>
        <p:spPr>
          <a:xfrm>
            <a:off x="1006560" y="3740040"/>
            <a:ext cx="8044920" cy="3060360"/>
          </a:xfrm>
          <a:prstGeom prst="rect">
            <a:avLst/>
          </a:prstGeom>
          <a:noFill/>
          <a:ln w="0">
            <a:noFill/>
          </a:ln>
        </p:spPr>
        <p:txBody>
          <a:bodyPr anchor="t">
            <a:noAutofit/>
          </a:bodyPr>
          <a:lstStyle/>
          <a:p>
            <a:endParaRPr lang="el-GR" sz="2000" b="0" strike="noStrike" spc="-1">
              <a:latin typeface="Arial"/>
            </a:endParaRPr>
          </a:p>
        </p:txBody>
      </p:sp>
      <p:sp>
        <p:nvSpPr>
          <p:cNvPr id="701" name="PlaceHolder 3"/>
          <p:cNvSpPr>
            <a:spLocks noGrp="1"/>
          </p:cNvSpPr>
          <p:nvPr>
            <p:ph type="sldNum"/>
          </p:nvPr>
        </p:nvSpPr>
        <p:spPr>
          <a:xfrm>
            <a:off x="5697360" y="7383600"/>
            <a:ext cx="4358880" cy="388440"/>
          </a:xfrm>
          <a:prstGeom prst="rect">
            <a:avLst/>
          </a:prstGeom>
          <a:noFill/>
          <a:ln w="0">
            <a:noFill/>
          </a:ln>
        </p:spPr>
        <p:txBody>
          <a:bodyPr anchor="b">
            <a:noAutofit/>
          </a:bodyPr>
          <a:lstStyle/>
          <a:p>
            <a:pPr algn="r">
              <a:lnSpc>
                <a:spcPct val="100000"/>
              </a:lnSpc>
              <a:buNone/>
            </a:pPr>
            <a:fld id="{BFC222DE-0BF2-4F88-87E0-5B100912D603}" type="slidenum">
              <a:rPr lang="pt-PT" sz="1200" b="0" strike="noStrike" spc="-1">
                <a:latin typeface="Times New Roman"/>
              </a:rPr>
              <a:pPr algn="r">
                <a:lnSpc>
                  <a:spcPct val="100000"/>
                </a:lnSpc>
                <a:buNone/>
              </a:pPr>
              <a:t>5</a:t>
            </a:fld>
            <a:endParaRPr lang="el-GR"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PlaceHolder 1"/>
          <p:cNvSpPr>
            <a:spLocks noGrp="1" noRot="1" noChangeAspect="1"/>
          </p:cNvSpPr>
          <p:nvPr>
            <p:ph type="sldImg"/>
          </p:nvPr>
        </p:nvSpPr>
        <p:spPr>
          <a:xfrm>
            <a:off x="3332160" y="971640"/>
            <a:ext cx="3393720" cy="2622240"/>
          </a:xfrm>
          <a:prstGeom prst="rect">
            <a:avLst/>
          </a:prstGeom>
          <a:ln w="0">
            <a:noFill/>
          </a:ln>
        </p:spPr>
      </p:sp>
      <p:sp>
        <p:nvSpPr>
          <p:cNvPr id="703" name="PlaceHolder 2"/>
          <p:cNvSpPr>
            <a:spLocks noGrp="1"/>
          </p:cNvSpPr>
          <p:nvPr>
            <p:ph type="body"/>
          </p:nvPr>
        </p:nvSpPr>
        <p:spPr>
          <a:xfrm>
            <a:off x="1006560" y="3740040"/>
            <a:ext cx="8044920" cy="3060360"/>
          </a:xfrm>
          <a:prstGeom prst="rect">
            <a:avLst/>
          </a:prstGeom>
          <a:noFill/>
          <a:ln w="0">
            <a:noFill/>
          </a:ln>
        </p:spPr>
        <p:txBody>
          <a:bodyPr anchor="t">
            <a:noAutofit/>
          </a:bodyPr>
          <a:lstStyle/>
          <a:p>
            <a:endParaRPr lang="el-GR" sz="2000" b="0" strike="noStrike" spc="-1">
              <a:latin typeface="Arial"/>
            </a:endParaRPr>
          </a:p>
        </p:txBody>
      </p:sp>
      <p:sp>
        <p:nvSpPr>
          <p:cNvPr id="704" name="PlaceHolder 3"/>
          <p:cNvSpPr>
            <a:spLocks noGrp="1"/>
          </p:cNvSpPr>
          <p:nvPr>
            <p:ph type="sldNum"/>
          </p:nvPr>
        </p:nvSpPr>
        <p:spPr>
          <a:xfrm>
            <a:off x="5697360" y="7383600"/>
            <a:ext cx="4358880" cy="388440"/>
          </a:xfrm>
          <a:prstGeom prst="rect">
            <a:avLst/>
          </a:prstGeom>
          <a:noFill/>
          <a:ln w="0">
            <a:noFill/>
          </a:ln>
        </p:spPr>
        <p:txBody>
          <a:bodyPr anchor="b">
            <a:noAutofit/>
          </a:bodyPr>
          <a:lstStyle/>
          <a:p>
            <a:pPr algn="r">
              <a:lnSpc>
                <a:spcPct val="100000"/>
              </a:lnSpc>
              <a:buNone/>
            </a:pPr>
            <a:fld id="{E1EC3929-F9F1-4901-A7F6-3E9AE20F127D}" type="slidenum">
              <a:rPr lang="pt-PT" sz="1200" b="0" strike="noStrike" spc="-1">
                <a:latin typeface="Times New Roman"/>
              </a:rPr>
              <a:pPr algn="r">
                <a:lnSpc>
                  <a:spcPct val="100000"/>
                </a:lnSpc>
                <a:buNone/>
              </a:pPr>
              <a:t>6</a:t>
            </a:fld>
            <a:endParaRPr lang="el-GR" sz="1200" b="0" strike="noStrike" spc="-1">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PlaceHolder 1"/>
          <p:cNvSpPr>
            <a:spLocks noGrp="1" noRot="1" noChangeAspect="1"/>
          </p:cNvSpPr>
          <p:nvPr>
            <p:ph type="sldImg"/>
          </p:nvPr>
        </p:nvSpPr>
        <p:spPr>
          <a:xfrm>
            <a:off x="3332163" y="971550"/>
            <a:ext cx="3394075" cy="2622550"/>
          </a:xfrm>
          <a:prstGeom prst="rect">
            <a:avLst/>
          </a:prstGeom>
          <a:ln w="0">
            <a:noFill/>
          </a:ln>
        </p:spPr>
      </p:sp>
      <p:sp>
        <p:nvSpPr>
          <p:cNvPr id="706" name="PlaceHolder 2"/>
          <p:cNvSpPr>
            <a:spLocks noGrp="1"/>
          </p:cNvSpPr>
          <p:nvPr>
            <p:ph type="body"/>
          </p:nvPr>
        </p:nvSpPr>
        <p:spPr>
          <a:xfrm>
            <a:off x="1006560" y="3740040"/>
            <a:ext cx="8044920" cy="3060360"/>
          </a:xfrm>
          <a:prstGeom prst="rect">
            <a:avLst/>
          </a:prstGeom>
          <a:noFill/>
          <a:ln w="0">
            <a:noFill/>
          </a:ln>
        </p:spPr>
        <p:txBody>
          <a:bodyPr anchor="t">
            <a:noAutofit/>
          </a:bodyPr>
          <a:lstStyle/>
          <a:p>
            <a:endParaRPr lang="el-GR" sz="2000" b="0" strike="noStrike" spc="-1">
              <a:latin typeface="Arial"/>
            </a:endParaRPr>
          </a:p>
        </p:txBody>
      </p:sp>
      <p:sp>
        <p:nvSpPr>
          <p:cNvPr id="707" name="PlaceHolder 3"/>
          <p:cNvSpPr>
            <a:spLocks noGrp="1"/>
          </p:cNvSpPr>
          <p:nvPr>
            <p:ph type="sldNum"/>
          </p:nvPr>
        </p:nvSpPr>
        <p:spPr>
          <a:xfrm>
            <a:off x="5697360" y="7383600"/>
            <a:ext cx="4358880" cy="388440"/>
          </a:xfrm>
          <a:prstGeom prst="rect">
            <a:avLst/>
          </a:prstGeom>
          <a:noFill/>
          <a:ln w="0">
            <a:noFill/>
          </a:ln>
        </p:spPr>
        <p:txBody>
          <a:bodyPr anchor="b">
            <a:noAutofit/>
          </a:bodyPr>
          <a:lstStyle/>
          <a:p>
            <a:pPr algn="r">
              <a:lnSpc>
                <a:spcPct val="100000"/>
              </a:lnSpc>
              <a:buNone/>
            </a:pPr>
            <a:fld id="{AA23EE96-9B9E-49AA-AC4E-28E06A26609B}" type="slidenum">
              <a:rPr lang="pt-PT" sz="1200" b="0" strike="noStrike" spc="-1">
                <a:latin typeface="Times New Roman"/>
              </a:rPr>
              <a:pPr algn="r">
                <a:lnSpc>
                  <a:spcPct val="100000"/>
                </a:lnSpc>
                <a:buNone/>
              </a:pPr>
              <a:t>34</a:t>
            </a:fld>
            <a:endParaRPr lang="el-GR" sz="12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29" name="PlaceHolder 2"/>
          <p:cNvSpPr>
            <a:spLocks noGrp="1"/>
          </p:cNvSpPr>
          <p:nvPr>
            <p:ph/>
          </p:nvPr>
        </p:nvSpPr>
        <p:spPr>
          <a:xfrm>
            <a:off x="502920" y="1818720"/>
            <a:ext cx="9052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30" name="PlaceHolder 3"/>
          <p:cNvSpPr>
            <a:spLocks noGrp="1"/>
          </p:cNvSpPr>
          <p:nvPr>
            <p:ph/>
          </p:nvPr>
        </p:nvSpPr>
        <p:spPr>
          <a:xfrm>
            <a:off x="502920" y="4173120"/>
            <a:ext cx="9052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32"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33"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34" name="PlaceHolder 4"/>
          <p:cNvSpPr>
            <a:spLocks noGrp="1"/>
          </p:cNvSpPr>
          <p:nvPr>
            <p:ph/>
          </p:nvPr>
        </p:nvSpPr>
        <p:spPr>
          <a:xfrm>
            <a:off x="502920" y="41731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35" name="PlaceHolder 5"/>
          <p:cNvSpPr>
            <a:spLocks noGrp="1"/>
          </p:cNvSpPr>
          <p:nvPr>
            <p:ph/>
          </p:nvPr>
        </p:nvSpPr>
        <p:spPr>
          <a:xfrm>
            <a:off x="5141520" y="41731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37" name="PlaceHolder 2"/>
          <p:cNvSpPr>
            <a:spLocks noGrp="1"/>
          </p:cNvSpPr>
          <p:nvPr>
            <p:ph/>
          </p:nvPr>
        </p:nvSpPr>
        <p:spPr>
          <a:xfrm>
            <a:off x="502920" y="18187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38" name="PlaceHolder 3"/>
          <p:cNvSpPr>
            <a:spLocks noGrp="1"/>
          </p:cNvSpPr>
          <p:nvPr>
            <p:ph/>
          </p:nvPr>
        </p:nvSpPr>
        <p:spPr>
          <a:xfrm>
            <a:off x="3563640" y="18187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39" name="PlaceHolder 4"/>
          <p:cNvSpPr>
            <a:spLocks noGrp="1"/>
          </p:cNvSpPr>
          <p:nvPr>
            <p:ph/>
          </p:nvPr>
        </p:nvSpPr>
        <p:spPr>
          <a:xfrm>
            <a:off x="6624360" y="18187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40" name="PlaceHolder 5"/>
          <p:cNvSpPr>
            <a:spLocks noGrp="1"/>
          </p:cNvSpPr>
          <p:nvPr>
            <p:ph/>
          </p:nvPr>
        </p:nvSpPr>
        <p:spPr>
          <a:xfrm>
            <a:off x="502920" y="41731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41" name="PlaceHolder 6"/>
          <p:cNvSpPr>
            <a:spLocks noGrp="1"/>
          </p:cNvSpPr>
          <p:nvPr>
            <p:ph/>
          </p:nvPr>
        </p:nvSpPr>
        <p:spPr>
          <a:xfrm>
            <a:off x="3563640" y="41731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42" name="PlaceHolder 7"/>
          <p:cNvSpPr>
            <a:spLocks noGrp="1"/>
          </p:cNvSpPr>
          <p:nvPr>
            <p:ph/>
          </p:nvPr>
        </p:nvSpPr>
        <p:spPr>
          <a:xfrm>
            <a:off x="6624360" y="41731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8"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49" name="PlaceHolder 2"/>
          <p:cNvSpPr>
            <a:spLocks noGrp="1"/>
          </p:cNvSpPr>
          <p:nvPr>
            <p:ph type="subTitle"/>
          </p:nvPr>
        </p:nvSpPr>
        <p:spPr>
          <a:xfrm>
            <a:off x="502920" y="1818720"/>
            <a:ext cx="9052200" cy="4507560"/>
          </a:xfrm>
          <a:prstGeom prst="rect">
            <a:avLst/>
          </a:prstGeom>
          <a:noFill/>
          <a:ln w="0">
            <a:noFill/>
          </a:ln>
        </p:spPr>
        <p:txBody>
          <a:bodyPr lIns="0" tIns="0" rIns="0" bIns="0" anchor="ctr">
            <a:noAutofit/>
          </a:bodyPr>
          <a:lstStyle/>
          <a:p>
            <a:pPr algn="ctr">
              <a:buNone/>
            </a:pPr>
            <a:endParaRPr lang="el-GR"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51" name="PlaceHolder 2"/>
          <p:cNvSpPr>
            <a:spLocks noGrp="1"/>
          </p:cNvSpPr>
          <p:nvPr>
            <p:ph/>
          </p:nvPr>
        </p:nvSpPr>
        <p:spPr>
          <a:xfrm>
            <a:off x="502920" y="1818720"/>
            <a:ext cx="9052200" cy="450756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53" name="PlaceHolder 2"/>
          <p:cNvSpPr>
            <a:spLocks noGrp="1"/>
          </p:cNvSpPr>
          <p:nvPr>
            <p:ph/>
          </p:nvPr>
        </p:nvSpPr>
        <p:spPr>
          <a:xfrm>
            <a:off x="502920" y="1818720"/>
            <a:ext cx="4417200" cy="450756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54" name="PlaceHolder 3"/>
          <p:cNvSpPr>
            <a:spLocks noGrp="1"/>
          </p:cNvSpPr>
          <p:nvPr>
            <p:ph/>
          </p:nvPr>
        </p:nvSpPr>
        <p:spPr>
          <a:xfrm>
            <a:off x="5141520" y="1818720"/>
            <a:ext cx="4417200" cy="450756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5"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6" name="PlaceHolder 1"/>
          <p:cNvSpPr>
            <a:spLocks noGrp="1"/>
          </p:cNvSpPr>
          <p:nvPr>
            <p:ph type="subTitle"/>
          </p:nvPr>
        </p:nvSpPr>
        <p:spPr>
          <a:xfrm>
            <a:off x="502920" y="309960"/>
            <a:ext cx="9052200" cy="6015600"/>
          </a:xfrm>
          <a:prstGeom prst="rect">
            <a:avLst/>
          </a:prstGeom>
          <a:noFill/>
          <a:ln w="0">
            <a:noFill/>
          </a:ln>
        </p:spPr>
        <p:txBody>
          <a:bodyPr lIns="0" tIns="0" rIns="0" bIns="0" anchor="ctr">
            <a:noAutofit/>
          </a:bodyPr>
          <a:lstStyle/>
          <a:p>
            <a:pPr algn="ctr">
              <a:buNone/>
            </a:pPr>
            <a:endParaRPr lang="el-GR"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58"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59" name="PlaceHolder 3"/>
          <p:cNvSpPr>
            <a:spLocks noGrp="1"/>
          </p:cNvSpPr>
          <p:nvPr>
            <p:ph/>
          </p:nvPr>
        </p:nvSpPr>
        <p:spPr>
          <a:xfrm>
            <a:off x="5141520" y="1818720"/>
            <a:ext cx="4417200" cy="450756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60" name="PlaceHolder 4"/>
          <p:cNvSpPr>
            <a:spLocks noGrp="1"/>
          </p:cNvSpPr>
          <p:nvPr>
            <p:ph/>
          </p:nvPr>
        </p:nvSpPr>
        <p:spPr>
          <a:xfrm>
            <a:off x="502920" y="41731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8" name="PlaceHolder 2"/>
          <p:cNvSpPr>
            <a:spLocks noGrp="1"/>
          </p:cNvSpPr>
          <p:nvPr>
            <p:ph type="subTitle"/>
          </p:nvPr>
        </p:nvSpPr>
        <p:spPr>
          <a:xfrm>
            <a:off x="502920" y="1818720"/>
            <a:ext cx="9052200" cy="4507560"/>
          </a:xfrm>
          <a:prstGeom prst="rect">
            <a:avLst/>
          </a:prstGeom>
          <a:noFill/>
          <a:ln w="0">
            <a:noFill/>
          </a:ln>
        </p:spPr>
        <p:txBody>
          <a:bodyPr lIns="0" tIns="0" rIns="0" bIns="0" anchor="ctr">
            <a:noAutofit/>
          </a:bodyPr>
          <a:lstStyle/>
          <a:p>
            <a:pPr algn="ctr">
              <a:buNone/>
            </a:pPr>
            <a:endParaRPr lang="el-G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62" name="PlaceHolder 2"/>
          <p:cNvSpPr>
            <a:spLocks noGrp="1"/>
          </p:cNvSpPr>
          <p:nvPr>
            <p:ph/>
          </p:nvPr>
        </p:nvSpPr>
        <p:spPr>
          <a:xfrm>
            <a:off x="502920" y="1818720"/>
            <a:ext cx="4417200" cy="450756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63"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64" name="PlaceHolder 4"/>
          <p:cNvSpPr>
            <a:spLocks noGrp="1"/>
          </p:cNvSpPr>
          <p:nvPr>
            <p:ph/>
          </p:nvPr>
        </p:nvSpPr>
        <p:spPr>
          <a:xfrm>
            <a:off x="5141520" y="41731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66"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67"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68" name="PlaceHolder 4"/>
          <p:cNvSpPr>
            <a:spLocks noGrp="1"/>
          </p:cNvSpPr>
          <p:nvPr>
            <p:ph/>
          </p:nvPr>
        </p:nvSpPr>
        <p:spPr>
          <a:xfrm>
            <a:off x="502920" y="4173120"/>
            <a:ext cx="9052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70" name="PlaceHolder 2"/>
          <p:cNvSpPr>
            <a:spLocks noGrp="1"/>
          </p:cNvSpPr>
          <p:nvPr>
            <p:ph/>
          </p:nvPr>
        </p:nvSpPr>
        <p:spPr>
          <a:xfrm>
            <a:off x="502920" y="1818720"/>
            <a:ext cx="9052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71" name="PlaceHolder 3"/>
          <p:cNvSpPr>
            <a:spLocks noGrp="1"/>
          </p:cNvSpPr>
          <p:nvPr>
            <p:ph/>
          </p:nvPr>
        </p:nvSpPr>
        <p:spPr>
          <a:xfrm>
            <a:off x="502920" y="4173120"/>
            <a:ext cx="9052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73"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74"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75" name="PlaceHolder 4"/>
          <p:cNvSpPr>
            <a:spLocks noGrp="1"/>
          </p:cNvSpPr>
          <p:nvPr>
            <p:ph/>
          </p:nvPr>
        </p:nvSpPr>
        <p:spPr>
          <a:xfrm>
            <a:off x="502920" y="41731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76" name="PlaceHolder 5"/>
          <p:cNvSpPr>
            <a:spLocks noGrp="1"/>
          </p:cNvSpPr>
          <p:nvPr>
            <p:ph/>
          </p:nvPr>
        </p:nvSpPr>
        <p:spPr>
          <a:xfrm>
            <a:off x="5141520" y="41731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78" name="PlaceHolder 2"/>
          <p:cNvSpPr>
            <a:spLocks noGrp="1"/>
          </p:cNvSpPr>
          <p:nvPr>
            <p:ph/>
          </p:nvPr>
        </p:nvSpPr>
        <p:spPr>
          <a:xfrm>
            <a:off x="502920" y="18187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79" name="PlaceHolder 3"/>
          <p:cNvSpPr>
            <a:spLocks noGrp="1"/>
          </p:cNvSpPr>
          <p:nvPr>
            <p:ph/>
          </p:nvPr>
        </p:nvSpPr>
        <p:spPr>
          <a:xfrm>
            <a:off x="3563640" y="18187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80" name="PlaceHolder 4"/>
          <p:cNvSpPr>
            <a:spLocks noGrp="1"/>
          </p:cNvSpPr>
          <p:nvPr>
            <p:ph/>
          </p:nvPr>
        </p:nvSpPr>
        <p:spPr>
          <a:xfrm>
            <a:off x="6624360" y="18187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81" name="PlaceHolder 5"/>
          <p:cNvSpPr>
            <a:spLocks noGrp="1"/>
          </p:cNvSpPr>
          <p:nvPr>
            <p:ph/>
          </p:nvPr>
        </p:nvSpPr>
        <p:spPr>
          <a:xfrm>
            <a:off x="502920" y="41731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82" name="PlaceHolder 6"/>
          <p:cNvSpPr>
            <a:spLocks noGrp="1"/>
          </p:cNvSpPr>
          <p:nvPr>
            <p:ph/>
          </p:nvPr>
        </p:nvSpPr>
        <p:spPr>
          <a:xfrm>
            <a:off x="3563640" y="41731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83" name="PlaceHolder 7"/>
          <p:cNvSpPr>
            <a:spLocks noGrp="1"/>
          </p:cNvSpPr>
          <p:nvPr>
            <p:ph/>
          </p:nvPr>
        </p:nvSpPr>
        <p:spPr>
          <a:xfrm>
            <a:off x="6624360" y="41731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9"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90" name="PlaceHolder 2"/>
          <p:cNvSpPr>
            <a:spLocks noGrp="1"/>
          </p:cNvSpPr>
          <p:nvPr>
            <p:ph type="subTitle"/>
          </p:nvPr>
        </p:nvSpPr>
        <p:spPr>
          <a:xfrm>
            <a:off x="502920" y="1818720"/>
            <a:ext cx="9052200" cy="4507560"/>
          </a:xfrm>
          <a:prstGeom prst="rect">
            <a:avLst/>
          </a:prstGeom>
          <a:noFill/>
          <a:ln w="0">
            <a:noFill/>
          </a:ln>
        </p:spPr>
        <p:txBody>
          <a:bodyPr lIns="0" tIns="0" rIns="0" bIns="0" anchor="ctr">
            <a:noAutofit/>
          </a:bodyPr>
          <a:lstStyle/>
          <a:p>
            <a:pPr algn="ctr">
              <a:buNone/>
            </a:pPr>
            <a:endParaRPr lang="el-GR"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92" name="PlaceHolder 2"/>
          <p:cNvSpPr>
            <a:spLocks noGrp="1"/>
          </p:cNvSpPr>
          <p:nvPr>
            <p:ph/>
          </p:nvPr>
        </p:nvSpPr>
        <p:spPr>
          <a:xfrm>
            <a:off x="502920" y="1818720"/>
            <a:ext cx="9052200" cy="450756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94" name="PlaceHolder 2"/>
          <p:cNvSpPr>
            <a:spLocks noGrp="1"/>
          </p:cNvSpPr>
          <p:nvPr>
            <p:ph/>
          </p:nvPr>
        </p:nvSpPr>
        <p:spPr>
          <a:xfrm>
            <a:off x="502920" y="1818720"/>
            <a:ext cx="4417200" cy="450756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95" name="PlaceHolder 3"/>
          <p:cNvSpPr>
            <a:spLocks noGrp="1"/>
          </p:cNvSpPr>
          <p:nvPr>
            <p:ph/>
          </p:nvPr>
        </p:nvSpPr>
        <p:spPr>
          <a:xfrm>
            <a:off x="5141520" y="1818720"/>
            <a:ext cx="4417200" cy="450756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6"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10" name="PlaceHolder 2"/>
          <p:cNvSpPr>
            <a:spLocks noGrp="1"/>
          </p:cNvSpPr>
          <p:nvPr>
            <p:ph/>
          </p:nvPr>
        </p:nvSpPr>
        <p:spPr>
          <a:xfrm>
            <a:off x="502920" y="1818720"/>
            <a:ext cx="9052200" cy="450756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7" name="PlaceHolder 1"/>
          <p:cNvSpPr>
            <a:spLocks noGrp="1"/>
          </p:cNvSpPr>
          <p:nvPr>
            <p:ph type="subTitle"/>
          </p:nvPr>
        </p:nvSpPr>
        <p:spPr>
          <a:xfrm>
            <a:off x="502920" y="309960"/>
            <a:ext cx="9052200" cy="6015600"/>
          </a:xfrm>
          <a:prstGeom prst="rect">
            <a:avLst/>
          </a:prstGeom>
          <a:noFill/>
          <a:ln w="0">
            <a:noFill/>
          </a:ln>
        </p:spPr>
        <p:txBody>
          <a:bodyPr lIns="0" tIns="0" rIns="0" bIns="0" anchor="ctr">
            <a:noAutofit/>
          </a:bodyPr>
          <a:lstStyle/>
          <a:p>
            <a:pPr algn="ctr">
              <a:buNone/>
            </a:pPr>
            <a:endParaRPr lang="el-GR"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99"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00" name="PlaceHolder 3"/>
          <p:cNvSpPr>
            <a:spLocks noGrp="1"/>
          </p:cNvSpPr>
          <p:nvPr>
            <p:ph/>
          </p:nvPr>
        </p:nvSpPr>
        <p:spPr>
          <a:xfrm>
            <a:off x="5141520" y="1818720"/>
            <a:ext cx="4417200" cy="450756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01" name="PlaceHolder 4"/>
          <p:cNvSpPr>
            <a:spLocks noGrp="1"/>
          </p:cNvSpPr>
          <p:nvPr>
            <p:ph/>
          </p:nvPr>
        </p:nvSpPr>
        <p:spPr>
          <a:xfrm>
            <a:off x="502920" y="41731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103" name="PlaceHolder 2"/>
          <p:cNvSpPr>
            <a:spLocks noGrp="1"/>
          </p:cNvSpPr>
          <p:nvPr>
            <p:ph/>
          </p:nvPr>
        </p:nvSpPr>
        <p:spPr>
          <a:xfrm>
            <a:off x="502920" y="1818720"/>
            <a:ext cx="4417200" cy="450756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04"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05" name="PlaceHolder 4"/>
          <p:cNvSpPr>
            <a:spLocks noGrp="1"/>
          </p:cNvSpPr>
          <p:nvPr>
            <p:ph/>
          </p:nvPr>
        </p:nvSpPr>
        <p:spPr>
          <a:xfrm>
            <a:off x="5141520" y="41731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107"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08"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09" name="PlaceHolder 4"/>
          <p:cNvSpPr>
            <a:spLocks noGrp="1"/>
          </p:cNvSpPr>
          <p:nvPr>
            <p:ph/>
          </p:nvPr>
        </p:nvSpPr>
        <p:spPr>
          <a:xfrm>
            <a:off x="502920" y="4173120"/>
            <a:ext cx="9052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111" name="PlaceHolder 2"/>
          <p:cNvSpPr>
            <a:spLocks noGrp="1"/>
          </p:cNvSpPr>
          <p:nvPr>
            <p:ph/>
          </p:nvPr>
        </p:nvSpPr>
        <p:spPr>
          <a:xfrm>
            <a:off x="502920" y="1818720"/>
            <a:ext cx="9052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12" name="PlaceHolder 3"/>
          <p:cNvSpPr>
            <a:spLocks noGrp="1"/>
          </p:cNvSpPr>
          <p:nvPr>
            <p:ph/>
          </p:nvPr>
        </p:nvSpPr>
        <p:spPr>
          <a:xfrm>
            <a:off x="502920" y="4173120"/>
            <a:ext cx="9052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114"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15"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16" name="PlaceHolder 4"/>
          <p:cNvSpPr>
            <a:spLocks noGrp="1"/>
          </p:cNvSpPr>
          <p:nvPr>
            <p:ph/>
          </p:nvPr>
        </p:nvSpPr>
        <p:spPr>
          <a:xfrm>
            <a:off x="502920" y="41731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17" name="PlaceHolder 5"/>
          <p:cNvSpPr>
            <a:spLocks noGrp="1"/>
          </p:cNvSpPr>
          <p:nvPr>
            <p:ph/>
          </p:nvPr>
        </p:nvSpPr>
        <p:spPr>
          <a:xfrm>
            <a:off x="5141520" y="41731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119" name="PlaceHolder 2"/>
          <p:cNvSpPr>
            <a:spLocks noGrp="1"/>
          </p:cNvSpPr>
          <p:nvPr>
            <p:ph/>
          </p:nvPr>
        </p:nvSpPr>
        <p:spPr>
          <a:xfrm>
            <a:off x="502920" y="18187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20" name="PlaceHolder 3"/>
          <p:cNvSpPr>
            <a:spLocks noGrp="1"/>
          </p:cNvSpPr>
          <p:nvPr>
            <p:ph/>
          </p:nvPr>
        </p:nvSpPr>
        <p:spPr>
          <a:xfrm>
            <a:off x="3563640" y="18187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21" name="PlaceHolder 4"/>
          <p:cNvSpPr>
            <a:spLocks noGrp="1"/>
          </p:cNvSpPr>
          <p:nvPr>
            <p:ph/>
          </p:nvPr>
        </p:nvSpPr>
        <p:spPr>
          <a:xfrm>
            <a:off x="6624360" y="18187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22" name="PlaceHolder 5"/>
          <p:cNvSpPr>
            <a:spLocks noGrp="1"/>
          </p:cNvSpPr>
          <p:nvPr>
            <p:ph/>
          </p:nvPr>
        </p:nvSpPr>
        <p:spPr>
          <a:xfrm>
            <a:off x="502920" y="41731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23" name="PlaceHolder 6"/>
          <p:cNvSpPr>
            <a:spLocks noGrp="1"/>
          </p:cNvSpPr>
          <p:nvPr>
            <p:ph/>
          </p:nvPr>
        </p:nvSpPr>
        <p:spPr>
          <a:xfrm>
            <a:off x="3563640" y="41731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24" name="PlaceHolder 7"/>
          <p:cNvSpPr>
            <a:spLocks noGrp="1"/>
          </p:cNvSpPr>
          <p:nvPr>
            <p:ph/>
          </p:nvPr>
        </p:nvSpPr>
        <p:spPr>
          <a:xfrm>
            <a:off x="6624360" y="41731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1"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132" name="PlaceHolder 2"/>
          <p:cNvSpPr>
            <a:spLocks noGrp="1"/>
          </p:cNvSpPr>
          <p:nvPr>
            <p:ph type="subTitle"/>
          </p:nvPr>
        </p:nvSpPr>
        <p:spPr>
          <a:xfrm>
            <a:off x="502920" y="1818720"/>
            <a:ext cx="9052200" cy="4507560"/>
          </a:xfrm>
          <a:prstGeom prst="rect">
            <a:avLst/>
          </a:prstGeom>
          <a:noFill/>
          <a:ln w="0">
            <a:noFill/>
          </a:ln>
        </p:spPr>
        <p:txBody>
          <a:bodyPr lIns="0" tIns="0" rIns="0" bIns="0" anchor="ctr">
            <a:noAutofit/>
          </a:bodyPr>
          <a:lstStyle/>
          <a:p>
            <a:pPr algn="ctr">
              <a:buNone/>
            </a:pPr>
            <a:endParaRPr lang="el-GR"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134" name="PlaceHolder 2"/>
          <p:cNvSpPr>
            <a:spLocks noGrp="1"/>
          </p:cNvSpPr>
          <p:nvPr>
            <p:ph/>
          </p:nvPr>
        </p:nvSpPr>
        <p:spPr>
          <a:xfrm>
            <a:off x="502920" y="1818720"/>
            <a:ext cx="9052200" cy="450756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12" name="PlaceHolder 2"/>
          <p:cNvSpPr>
            <a:spLocks noGrp="1"/>
          </p:cNvSpPr>
          <p:nvPr>
            <p:ph/>
          </p:nvPr>
        </p:nvSpPr>
        <p:spPr>
          <a:xfrm>
            <a:off x="502920" y="1818720"/>
            <a:ext cx="4417200" cy="450756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3" name="PlaceHolder 3"/>
          <p:cNvSpPr>
            <a:spLocks noGrp="1"/>
          </p:cNvSpPr>
          <p:nvPr>
            <p:ph/>
          </p:nvPr>
        </p:nvSpPr>
        <p:spPr>
          <a:xfrm>
            <a:off x="5141520" y="1818720"/>
            <a:ext cx="4417200" cy="450756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136" name="PlaceHolder 2"/>
          <p:cNvSpPr>
            <a:spLocks noGrp="1"/>
          </p:cNvSpPr>
          <p:nvPr>
            <p:ph/>
          </p:nvPr>
        </p:nvSpPr>
        <p:spPr>
          <a:xfrm>
            <a:off x="502920" y="1818720"/>
            <a:ext cx="4417200" cy="450756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37" name="PlaceHolder 3"/>
          <p:cNvSpPr>
            <a:spLocks noGrp="1"/>
          </p:cNvSpPr>
          <p:nvPr>
            <p:ph/>
          </p:nvPr>
        </p:nvSpPr>
        <p:spPr>
          <a:xfrm>
            <a:off x="5141520" y="1818720"/>
            <a:ext cx="4417200" cy="450756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8"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9" name="PlaceHolder 1"/>
          <p:cNvSpPr>
            <a:spLocks noGrp="1"/>
          </p:cNvSpPr>
          <p:nvPr>
            <p:ph type="subTitle"/>
          </p:nvPr>
        </p:nvSpPr>
        <p:spPr>
          <a:xfrm>
            <a:off x="502920" y="309960"/>
            <a:ext cx="9052200" cy="6015600"/>
          </a:xfrm>
          <a:prstGeom prst="rect">
            <a:avLst/>
          </a:prstGeom>
          <a:noFill/>
          <a:ln w="0">
            <a:noFill/>
          </a:ln>
        </p:spPr>
        <p:txBody>
          <a:bodyPr lIns="0" tIns="0" rIns="0" bIns="0" anchor="ctr">
            <a:noAutofit/>
          </a:bodyPr>
          <a:lstStyle/>
          <a:p>
            <a:pPr algn="ctr">
              <a:buNone/>
            </a:pPr>
            <a:endParaRPr lang="el-GR"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141"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42" name="PlaceHolder 3"/>
          <p:cNvSpPr>
            <a:spLocks noGrp="1"/>
          </p:cNvSpPr>
          <p:nvPr>
            <p:ph/>
          </p:nvPr>
        </p:nvSpPr>
        <p:spPr>
          <a:xfrm>
            <a:off x="5141520" y="1818720"/>
            <a:ext cx="4417200" cy="450756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43" name="PlaceHolder 4"/>
          <p:cNvSpPr>
            <a:spLocks noGrp="1"/>
          </p:cNvSpPr>
          <p:nvPr>
            <p:ph/>
          </p:nvPr>
        </p:nvSpPr>
        <p:spPr>
          <a:xfrm>
            <a:off x="502920" y="41731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145" name="PlaceHolder 2"/>
          <p:cNvSpPr>
            <a:spLocks noGrp="1"/>
          </p:cNvSpPr>
          <p:nvPr>
            <p:ph/>
          </p:nvPr>
        </p:nvSpPr>
        <p:spPr>
          <a:xfrm>
            <a:off x="502920" y="1818720"/>
            <a:ext cx="4417200" cy="450756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46"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47" name="PlaceHolder 4"/>
          <p:cNvSpPr>
            <a:spLocks noGrp="1"/>
          </p:cNvSpPr>
          <p:nvPr>
            <p:ph/>
          </p:nvPr>
        </p:nvSpPr>
        <p:spPr>
          <a:xfrm>
            <a:off x="5141520" y="41731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149"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50"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51" name="PlaceHolder 4"/>
          <p:cNvSpPr>
            <a:spLocks noGrp="1"/>
          </p:cNvSpPr>
          <p:nvPr>
            <p:ph/>
          </p:nvPr>
        </p:nvSpPr>
        <p:spPr>
          <a:xfrm>
            <a:off x="502920" y="4173120"/>
            <a:ext cx="9052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153" name="PlaceHolder 2"/>
          <p:cNvSpPr>
            <a:spLocks noGrp="1"/>
          </p:cNvSpPr>
          <p:nvPr>
            <p:ph/>
          </p:nvPr>
        </p:nvSpPr>
        <p:spPr>
          <a:xfrm>
            <a:off x="502920" y="1818720"/>
            <a:ext cx="9052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54" name="PlaceHolder 3"/>
          <p:cNvSpPr>
            <a:spLocks noGrp="1"/>
          </p:cNvSpPr>
          <p:nvPr>
            <p:ph/>
          </p:nvPr>
        </p:nvSpPr>
        <p:spPr>
          <a:xfrm>
            <a:off x="502920" y="4173120"/>
            <a:ext cx="9052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156"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57"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58" name="PlaceHolder 4"/>
          <p:cNvSpPr>
            <a:spLocks noGrp="1"/>
          </p:cNvSpPr>
          <p:nvPr>
            <p:ph/>
          </p:nvPr>
        </p:nvSpPr>
        <p:spPr>
          <a:xfrm>
            <a:off x="502920" y="41731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59" name="PlaceHolder 5"/>
          <p:cNvSpPr>
            <a:spLocks noGrp="1"/>
          </p:cNvSpPr>
          <p:nvPr>
            <p:ph/>
          </p:nvPr>
        </p:nvSpPr>
        <p:spPr>
          <a:xfrm>
            <a:off x="5141520" y="41731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161" name="PlaceHolder 2"/>
          <p:cNvSpPr>
            <a:spLocks noGrp="1"/>
          </p:cNvSpPr>
          <p:nvPr>
            <p:ph/>
          </p:nvPr>
        </p:nvSpPr>
        <p:spPr>
          <a:xfrm>
            <a:off x="502920" y="18187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62" name="PlaceHolder 3"/>
          <p:cNvSpPr>
            <a:spLocks noGrp="1"/>
          </p:cNvSpPr>
          <p:nvPr>
            <p:ph/>
          </p:nvPr>
        </p:nvSpPr>
        <p:spPr>
          <a:xfrm>
            <a:off x="3563640" y="18187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63" name="PlaceHolder 4"/>
          <p:cNvSpPr>
            <a:spLocks noGrp="1"/>
          </p:cNvSpPr>
          <p:nvPr>
            <p:ph/>
          </p:nvPr>
        </p:nvSpPr>
        <p:spPr>
          <a:xfrm>
            <a:off x="6624360" y="18187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64" name="PlaceHolder 5"/>
          <p:cNvSpPr>
            <a:spLocks noGrp="1"/>
          </p:cNvSpPr>
          <p:nvPr>
            <p:ph/>
          </p:nvPr>
        </p:nvSpPr>
        <p:spPr>
          <a:xfrm>
            <a:off x="502920" y="41731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65" name="PlaceHolder 6"/>
          <p:cNvSpPr>
            <a:spLocks noGrp="1"/>
          </p:cNvSpPr>
          <p:nvPr>
            <p:ph/>
          </p:nvPr>
        </p:nvSpPr>
        <p:spPr>
          <a:xfrm>
            <a:off x="3563640" y="41731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66" name="PlaceHolder 7"/>
          <p:cNvSpPr>
            <a:spLocks noGrp="1"/>
          </p:cNvSpPr>
          <p:nvPr>
            <p:ph/>
          </p:nvPr>
        </p:nvSpPr>
        <p:spPr>
          <a:xfrm>
            <a:off x="6624360" y="41731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74"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175" name="PlaceHolder 2"/>
          <p:cNvSpPr>
            <a:spLocks noGrp="1"/>
          </p:cNvSpPr>
          <p:nvPr>
            <p:ph type="subTitle"/>
          </p:nvPr>
        </p:nvSpPr>
        <p:spPr>
          <a:xfrm>
            <a:off x="502920" y="1818720"/>
            <a:ext cx="9052200" cy="4507560"/>
          </a:xfrm>
          <a:prstGeom prst="rect">
            <a:avLst/>
          </a:prstGeom>
          <a:noFill/>
          <a:ln w="0">
            <a:noFill/>
          </a:ln>
        </p:spPr>
        <p:txBody>
          <a:bodyPr lIns="0" tIns="0" rIns="0" bIns="0" anchor="ctr">
            <a:noAutofit/>
          </a:bodyPr>
          <a:lstStyle/>
          <a:p>
            <a:pPr algn="ctr">
              <a:buNone/>
            </a:pPr>
            <a:endParaRPr lang="el-GR"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177" name="PlaceHolder 2"/>
          <p:cNvSpPr>
            <a:spLocks noGrp="1"/>
          </p:cNvSpPr>
          <p:nvPr>
            <p:ph/>
          </p:nvPr>
        </p:nvSpPr>
        <p:spPr>
          <a:xfrm>
            <a:off x="502920" y="1818720"/>
            <a:ext cx="9052200" cy="450756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179" name="PlaceHolder 2"/>
          <p:cNvSpPr>
            <a:spLocks noGrp="1"/>
          </p:cNvSpPr>
          <p:nvPr>
            <p:ph/>
          </p:nvPr>
        </p:nvSpPr>
        <p:spPr>
          <a:xfrm>
            <a:off x="502920" y="1818720"/>
            <a:ext cx="4417200" cy="450756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80" name="PlaceHolder 3"/>
          <p:cNvSpPr>
            <a:spLocks noGrp="1"/>
          </p:cNvSpPr>
          <p:nvPr>
            <p:ph/>
          </p:nvPr>
        </p:nvSpPr>
        <p:spPr>
          <a:xfrm>
            <a:off x="5141520" y="1818720"/>
            <a:ext cx="4417200" cy="450756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1"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82" name="PlaceHolder 1"/>
          <p:cNvSpPr>
            <a:spLocks noGrp="1"/>
          </p:cNvSpPr>
          <p:nvPr>
            <p:ph type="subTitle"/>
          </p:nvPr>
        </p:nvSpPr>
        <p:spPr>
          <a:xfrm>
            <a:off x="502920" y="309960"/>
            <a:ext cx="9052200" cy="6015600"/>
          </a:xfrm>
          <a:prstGeom prst="rect">
            <a:avLst/>
          </a:prstGeom>
          <a:noFill/>
          <a:ln w="0">
            <a:noFill/>
          </a:ln>
        </p:spPr>
        <p:txBody>
          <a:bodyPr lIns="0" tIns="0" rIns="0" bIns="0" anchor="ctr">
            <a:noAutofit/>
          </a:bodyPr>
          <a:lstStyle/>
          <a:p>
            <a:pPr algn="ctr">
              <a:buNone/>
            </a:pPr>
            <a:endParaRPr lang="el-GR"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184"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85" name="PlaceHolder 3"/>
          <p:cNvSpPr>
            <a:spLocks noGrp="1"/>
          </p:cNvSpPr>
          <p:nvPr>
            <p:ph/>
          </p:nvPr>
        </p:nvSpPr>
        <p:spPr>
          <a:xfrm>
            <a:off x="5141520" y="1818720"/>
            <a:ext cx="4417200" cy="450756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86" name="PlaceHolder 4"/>
          <p:cNvSpPr>
            <a:spLocks noGrp="1"/>
          </p:cNvSpPr>
          <p:nvPr>
            <p:ph/>
          </p:nvPr>
        </p:nvSpPr>
        <p:spPr>
          <a:xfrm>
            <a:off x="502920" y="41731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188" name="PlaceHolder 2"/>
          <p:cNvSpPr>
            <a:spLocks noGrp="1"/>
          </p:cNvSpPr>
          <p:nvPr>
            <p:ph/>
          </p:nvPr>
        </p:nvSpPr>
        <p:spPr>
          <a:xfrm>
            <a:off x="502920" y="1818720"/>
            <a:ext cx="4417200" cy="450756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89"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90" name="PlaceHolder 4"/>
          <p:cNvSpPr>
            <a:spLocks noGrp="1"/>
          </p:cNvSpPr>
          <p:nvPr>
            <p:ph/>
          </p:nvPr>
        </p:nvSpPr>
        <p:spPr>
          <a:xfrm>
            <a:off x="5141520" y="41731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192"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93"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94" name="PlaceHolder 4"/>
          <p:cNvSpPr>
            <a:spLocks noGrp="1"/>
          </p:cNvSpPr>
          <p:nvPr>
            <p:ph/>
          </p:nvPr>
        </p:nvSpPr>
        <p:spPr>
          <a:xfrm>
            <a:off x="502920" y="4173120"/>
            <a:ext cx="9052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196" name="PlaceHolder 2"/>
          <p:cNvSpPr>
            <a:spLocks noGrp="1"/>
          </p:cNvSpPr>
          <p:nvPr>
            <p:ph/>
          </p:nvPr>
        </p:nvSpPr>
        <p:spPr>
          <a:xfrm>
            <a:off x="502920" y="1818720"/>
            <a:ext cx="9052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97" name="PlaceHolder 3"/>
          <p:cNvSpPr>
            <a:spLocks noGrp="1"/>
          </p:cNvSpPr>
          <p:nvPr>
            <p:ph/>
          </p:nvPr>
        </p:nvSpPr>
        <p:spPr>
          <a:xfrm>
            <a:off x="502920" y="4173120"/>
            <a:ext cx="9052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199"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200"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201" name="PlaceHolder 4"/>
          <p:cNvSpPr>
            <a:spLocks noGrp="1"/>
          </p:cNvSpPr>
          <p:nvPr>
            <p:ph/>
          </p:nvPr>
        </p:nvSpPr>
        <p:spPr>
          <a:xfrm>
            <a:off x="502920" y="41731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202" name="PlaceHolder 5"/>
          <p:cNvSpPr>
            <a:spLocks noGrp="1"/>
          </p:cNvSpPr>
          <p:nvPr>
            <p:ph/>
          </p:nvPr>
        </p:nvSpPr>
        <p:spPr>
          <a:xfrm>
            <a:off x="5141520" y="41731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502920" y="309960"/>
            <a:ext cx="9052200" cy="6015600"/>
          </a:xfrm>
          <a:prstGeom prst="rect">
            <a:avLst/>
          </a:prstGeom>
          <a:noFill/>
          <a:ln w="0">
            <a:noFill/>
          </a:ln>
        </p:spPr>
        <p:txBody>
          <a:bodyPr lIns="0" tIns="0" rIns="0" bIns="0" anchor="ctr">
            <a:noAutofit/>
          </a:bodyPr>
          <a:lstStyle/>
          <a:p>
            <a:pPr algn="ctr">
              <a:buNone/>
            </a:pPr>
            <a:endParaRPr lang="el-GR"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204" name="PlaceHolder 2"/>
          <p:cNvSpPr>
            <a:spLocks noGrp="1"/>
          </p:cNvSpPr>
          <p:nvPr>
            <p:ph/>
          </p:nvPr>
        </p:nvSpPr>
        <p:spPr>
          <a:xfrm>
            <a:off x="502920" y="18187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205" name="PlaceHolder 3"/>
          <p:cNvSpPr>
            <a:spLocks noGrp="1"/>
          </p:cNvSpPr>
          <p:nvPr>
            <p:ph/>
          </p:nvPr>
        </p:nvSpPr>
        <p:spPr>
          <a:xfrm>
            <a:off x="3563640" y="18187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206" name="PlaceHolder 4"/>
          <p:cNvSpPr>
            <a:spLocks noGrp="1"/>
          </p:cNvSpPr>
          <p:nvPr>
            <p:ph/>
          </p:nvPr>
        </p:nvSpPr>
        <p:spPr>
          <a:xfrm>
            <a:off x="6624360" y="18187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207" name="PlaceHolder 5"/>
          <p:cNvSpPr>
            <a:spLocks noGrp="1"/>
          </p:cNvSpPr>
          <p:nvPr>
            <p:ph/>
          </p:nvPr>
        </p:nvSpPr>
        <p:spPr>
          <a:xfrm>
            <a:off x="502920" y="41731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208" name="PlaceHolder 6"/>
          <p:cNvSpPr>
            <a:spLocks noGrp="1"/>
          </p:cNvSpPr>
          <p:nvPr>
            <p:ph/>
          </p:nvPr>
        </p:nvSpPr>
        <p:spPr>
          <a:xfrm>
            <a:off x="3563640" y="41731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209" name="PlaceHolder 7"/>
          <p:cNvSpPr>
            <a:spLocks noGrp="1"/>
          </p:cNvSpPr>
          <p:nvPr>
            <p:ph/>
          </p:nvPr>
        </p:nvSpPr>
        <p:spPr>
          <a:xfrm>
            <a:off x="6624360" y="4173120"/>
            <a:ext cx="291456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17"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8" name="PlaceHolder 3"/>
          <p:cNvSpPr>
            <a:spLocks noGrp="1"/>
          </p:cNvSpPr>
          <p:nvPr>
            <p:ph/>
          </p:nvPr>
        </p:nvSpPr>
        <p:spPr>
          <a:xfrm>
            <a:off x="5141520" y="1818720"/>
            <a:ext cx="4417200" cy="450756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19" name="PlaceHolder 4"/>
          <p:cNvSpPr>
            <a:spLocks noGrp="1"/>
          </p:cNvSpPr>
          <p:nvPr>
            <p:ph/>
          </p:nvPr>
        </p:nvSpPr>
        <p:spPr>
          <a:xfrm>
            <a:off x="502920" y="41731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21" name="PlaceHolder 2"/>
          <p:cNvSpPr>
            <a:spLocks noGrp="1"/>
          </p:cNvSpPr>
          <p:nvPr>
            <p:ph/>
          </p:nvPr>
        </p:nvSpPr>
        <p:spPr>
          <a:xfrm>
            <a:off x="502920" y="1818720"/>
            <a:ext cx="4417200" cy="450756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22"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23" name="PlaceHolder 4"/>
          <p:cNvSpPr>
            <a:spLocks noGrp="1"/>
          </p:cNvSpPr>
          <p:nvPr>
            <p:ph/>
          </p:nvPr>
        </p:nvSpPr>
        <p:spPr>
          <a:xfrm>
            <a:off x="5141520" y="41731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endParaRPr lang="pt-PT" sz="1800" b="0" strike="noStrike" spc="-1">
              <a:solidFill>
                <a:srgbClr val="000000"/>
              </a:solidFill>
              <a:latin typeface="Calibri"/>
            </a:endParaRPr>
          </a:p>
        </p:txBody>
      </p:sp>
      <p:sp>
        <p:nvSpPr>
          <p:cNvPr id="25" name="PlaceHolder 2"/>
          <p:cNvSpPr>
            <a:spLocks noGrp="1"/>
          </p:cNvSpPr>
          <p:nvPr>
            <p:ph/>
          </p:nvPr>
        </p:nvSpPr>
        <p:spPr>
          <a:xfrm>
            <a:off x="5029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26" name="PlaceHolder 3"/>
          <p:cNvSpPr>
            <a:spLocks noGrp="1"/>
          </p:cNvSpPr>
          <p:nvPr>
            <p:ph/>
          </p:nvPr>
        </p:nvSpPr>
        <p:spPr>
          <a:xfrm>
            <a:off x="5141520" y="1818720"/>
            <a:ext cx="4417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
        <p:nvSpPr>
          <p:cNvPr id="27" name="PlaceHolder 4"/>
          <p:cNvSpPr>
            <a:spLocks noGrp="1"/>
          </p:cNvSpPr>
          <p:nvPr>
            <p:ph/>
          </p:nvPr>
        </p:nvSpPr>
        <p:spPr>
          <a:xfrm>
            <a:off x="502920" y="4173120"/>
            <a:ext cx="9052200" cy="2149920"/>
          </a:xfrm>
          <a:prstGeom prst="rect">
            <a:avLst/>
          </a:prstGeom>
          <a:noFill/>
          <a:ln w="0">
            <a:noFill/>
          </a:ln>
        </p:spPr>
        <p:txBody>
          <a:bodyPr lIns="0" tIns="0" rIns="0" bIns="0" anchor="t">
            <a:normAutofit/>
          </a:bodyPr>
          <a:lstStyle/>
          <a:p>
            <a:endParaRPr lang="pt-PT" sz="18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bg object 17"/>
          <p:cNvSpPr/>
          <p:nvPr/>
        </p:nvSpPr>
        <p:spPr>
          <a:xfrm>
            <a:off x="1168560" y="3667320"/>
            <a:ext cx="1919160" cy="480960"/>
          </a:xfrm>
          <a:custGeom>
            <a:avLst/>
            <a:gdLst/>
            <a:ahLst/>
            <a:cxnLst/>
            <a:rect l="l" t="t" r="r" b="b"/>
            <a:pathLst>
              <a:path w="1919605" h="481329">
                <a:moveTo>
                  <a:pt x="1689925" y="0"/>
                </a:moveTo>
                <a:lnTo>
                  <a:pt x="229057" y="0"/>
                </a:lnTo>
                <a:lnTo>
                  <a:pt x="183043" y="4674"/>
                </a:lnTo>
                <a:lnTo>
                  <a:pt x="140117" y="18073"/>
                </a:lnTo>
                <a:lnTo>
                  <a:pt x="101218" y="39256"/>
                </a:lnTo>
                <a:lnTo>
                  <a:pt x="67284" y="67283"/>
                </a:lnTo>
                <a:lnTo>
                  <a:pt x="39256" y="101214"/>
                </a:lnTo>
                <a:lnTo>
                  <a:pt x="18073" y="140112"/>
                </a:lnTo>
                <a:lnTo>
                  <a:pt x="4674" y="183035"/>
                </a:lnTo>
                <a:lnTo>
                  <a:pt x="0" y="229044"/>
                </a:lnTo>
                <a:lnTo>
                  <a:pt x="0" y="251663"/>
                </a:lnTo>
                <a:lnTo>
                  <a:pt x="4674" y="297676"/>
                </a:lnTo>
                <a:lnTo>
                  <a:pt x="18073" y="340602"/>
                </a:lnTo>
                <a:lnTo>
                  <a:pt x="39256" y="379502"/>
                </a:lnTo>
                <a:lnTo>
                  <a:pt x="67284" y="413435"/>
                </a:lnTo>
                <a:lnTo>
                  <a:pt x="101218" y="441463"/>
                </a:lnTo>
                <a:lnTo>
                  <a:pt x="140117" y="462646"/>
                </a:lnTo>
                <a:lnTo>
                  <a:pt x="183043" y="476045"/>
                </a:lnTo>
                <a:lnTo>
                  <a:pt x="229057" y="480720"/>
                </a:lnTo>
                <a:lnTo>
                  <a:pt x="1689925" y="480720"/>
                </a:lnTo>
                <a:lnTo>
                  <a:pt x="1735938" y="476045"/>
                </a:lnTo>
                <a:lnTo>
                  <a:pt x="1778865" y="462646"/>
                </a:lnTo>
                <a:lnTo>
                  <a:pt x="1817764" y="441463"/>
                </a:lnTo>
                <a:lnTo>
                  <a:pt x="1851698" y="413435"/>
                </a:lnTo>
                <a:lnTo>
                  <a:pt x="1879726" y="379502"/>
                </a:lnTo>
                <a:lnTo>
                  <a:pt x="1900909" y="340602"/>
                </a:lnTo>
                <a:lnTo>
                  <a:pt x="1914307" y="297676"/>
                </a:lnTo>
                <a:lnTo>
                  <a:pt x="1918982" y="251663"/>
                </a:lnTo>
                <a:lnTo>
                  <a:pt x="1918982" y="229044"/>
                </a:lnTo>
                <a:lnTo>
                  <a:pt x="1914307" y="183035"/>
                </a:lnTo>
                <a:lnTo>
                  <a:pt x="1900909" y="140112"/>
                </a:lnTo>
                <a:lnTo>
                  <a:pt x="1879726" y="101214"/>
                </a:lnTo>
                <a:lnTo>
                  <a:pt x="1851698" y="67283"/>
                </a:lnTo>
                <a:lnTo>
                  <a:pt x="1817764" y="39256"/>
                </a:lnTo>
                <a:lnTo>
                  <a:pt x="1778865" y="18073"/>
                </a:lnTo>
                <a:lnTo>
                  <a:pt x="1735938" y="4674"/>
                </a:lnTo>
                <a:lnTo>
                  <a:pt x="1689925"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8" name="PlaceHolder 1"/>
          <p:cNvSpPr>
            <a:spLocks noGrp="1"/>
          </p:cNvSpPr>
          <p:nvPr>
            <p:ph type="title"/>
          </p:nvPr>
        </p:nvSpPr>
        <p:spPr>
          <a:xfrm>
            <a:off x="1447920" y="3683160"/>
            <a:ext cx="7162560" cy="2011320"/>
          </a:xfrm>
          <a:prstGeom prst="rect">
            <a:avLst/>
          </a:prstGeom>
          <a:noFill/>
          <a:ln w="0">
            <a:noFill/>
          </a:ln>
        </p:spPr>
        <p:txBody>
          <a:bodyPr lIns="0" tIns="0" rIns="0" bIns="0" anchor="t">
            <a:noAutofit/>
          </a:bodyPr>
          <a:lstStyle/>
          <a:p>
            <a:r>
              <a:rPr lang="pt-PT" sz="6600" b="0" strike="noStrike" spc="-1">
                <a:solidFill>
                  <a:srgbClr val="000000"/>
                </a:solidFill>
                <a:latin typeface="Calibri"/>
              </a:rPr>
              <a:t>Click to edit the title text format</a:t>
            </a:r>
          </a:p>
        </p:txBody>
      </p:sp>
      <p:sp>
        <p:nvSpPr>
          <p:cNvPr id="2" name="PlaceHolder 2"/>
          <p:cNvSpPr>
            <a:spLocks noGrp="1"/>
          </p:cNvSpPr>
          <p:nvPr>
            <p:ph type="ftr"/>
          </p:nvPr>
        </p:nvSpPr>
        <p:spPr>
          <a:xfrm>
            <a:off x="3420000" y="7228440"/>
            <a:ext cx="3218400" cy="388440"/>
          </a:xfrm>
          <a:prstGeom prst="rect">
            <a:avLst/>
          </a:prstGeom>
          <a:noFill/>
          <a:ln w="0">
            <a:noFill/>
          </a:ln>
        </p:spPr>
        <p:txBody>
          <a:bodyPr lIns="0" tIns="0" rIns="0" bIns="0" anchor="t">
            <a:noAutofit/>
          </a:bodyPr>
          <a:lstStyle/>
          <a:p>
            <a:endParaRPr lang="el-GR" sz="2400" b="0" strike="noStrike" spc="-1">
              <a:latin typeface="Times New Roman"/>
            </a:endParaRPr>
          </a:p>
        </p:txBody>
      </p:sp>
      <p:sp>
        <p:nvSpPr>
          <p:cNvPr id="3" name="PlaceHolder 3"/>
          <p:cNvSpPr>
            <a:spLocks noGrp="1"/>
          </p:cNvSpPr>
          <p:nvPr>
            <p:ph type="dt"/>
          </p:nvPr>
        </p:nvSpPr>
        <p:spPr>
          <a:xfrm>
            <a:off x="502920" y="7228440"/>
            <a:ext cx="2313000" cy="388440"/>
          </a:xfrm>
          <a:prstGeom prst="rect">
            <a:avLst/>
          </a:prstGeom>
          <a:noFill/>
          <a:ln w="0">
            <a:noFill/>
          </a:ln>
        </p:spPr>
        <p:txBody>
          <a:bodyPr lIns="0" tIns="0" rIns="0" bIns="0" anchor="t">
            <a:noAutofit/>
          </a:bodyPr>
          <a:lstStyle/>
          <a:p>
            <a:pPr>
              <a:lnSpc>
                <a:spcPct val="100000"/>
              </a:lnSpc>
              <a:buNone/>
            </a:pPr>
            <a:fld id="{177687F4-71D2-4023-AB11-E4C97801493B}" type="datetime">
              <a:rPr lang="en-US" sz="1800" b="0" strike="noStrike" spc="-1">
                <a:solidFill>
                  <a:srgbClr val="B2B2B2"/>
                </a:solidFill>
                <a:latin typeface="Calibri"/>
              </a:rPr>
              <a:pPr>
                <a:lnSpc>
                  <a:spcPct val="100000"/>
                </a:lnSpc>
                <a:buNone/>
              </a:pPr>
              <a:t>7/14/2022</a:t>
            </a:fld>
            <a:endParaRPr lang="el-GR" sz="1800" b="0" strike="noStrike" spc="-1">
              <a:latin typeface="Times New Roman"/>
            </a:endParaRPr>
          </a:p>
        </p:txBody>
      </p:sp>
      <p:sp>
        <p:nvSpPr>
          <p:cNvPr id="4" name="PlaceHolder 4"/>
          <p:cNvSpPr>
            <a:spLocks noGrp="1"/>
          </p:cNvSpPr>
          <p:nvPr>
            <p:ph type="sldNum"/>
          </p:nvPr>
        </p:nvSpPr>
        <p:spPr>
          <a:xfrm>
            <a:off x="7242120" y="7228440"/>
            <a:ext cx="2313000" cy="388440"/>
          </a:xfrm>
          <a:prstGeom prst="rect">
            <a:avLst/>
          </a:prstGeom>
          <a:noFill/>
          <a:ln w="0">
            <a:noFill/>
          </a:ln>
        </p:spPr>
        <p:txBody>
          <a:bodyPr lIns="0" tIns="0" rIns="0" bIns="0" anchor="t">
            <a:noAutofit/>
          </a:bodyPr>
          <a:lstStyle/>
          <a:p>
            <a:pPr algn="r">
              <a:lnSpc>
                <a:spcPct val="100000"/>
              </a:lnSpc>
              <a:buNone/>
            </a:pPr>
            <a:fld id="{DA9A5CC1-8E0F-415F-BD1F-8435BAC99E3D}" type="slidenum">
              <a:rPr lang="pt-PT" sz="1800" b="0" strike="noStrike" spc="-1">
                <a:solidFill>
                  <a:srgbClr val="B2B2B2"/>
                </a:solidFill>
                <a:latin typeface="Calibri"/>
              </a:rPr>
              <a:pPr algn="r">
                <a:lnSpc>
                  <a:spcPct val="100000"/>
                </a:lnSpc>
                <a:buNone/>
              </a:pPr>
              <a:t>‹#›</a:t>
            </a:fld>
            <a:endParaRPr lang="el-GR" sz="1800" b="0" strike="noStrike" spc="-1">
              <a:latin typeface="Times New Roman"/>
            </a:endParaRPr>
          </a:p>
        </p:txBody>
      </p:sp>
      <p:pic>
        <p:nvPicPr>
          <p:cNvPr id="5" name="Picture 7"/>
          <p:cNvPicPr/>
          <p:nvPr/>
        </p:nvPicPr>
        <p:blipFill>
          <a:blip r:embed="rId14">
            <a:alphaModFix amt="50000"/>
          </a:blip>
          <a:stretch/>
        </p:blipFill>
        <p:spPr>
          <a:xfrm rot="16200000">
            <a:off x="1950120" y="-1974240"/>
            <a:ext cx="7796880" cy="11697120"/>
          </a:xfrm>
          <a:prstGeom prst="rect">
            <a:avLst/>
          </a:prstGeom>
          <a:ln w="0">
            <a:noFill/>
          </a:ln>
        </p:spPr>
      </p:pic>
      <p:sp>
        <p:nvSpPr>
          <p:cNvPr id="6" name="PlaceHolder 5"/>
          <p:cNvSpPr>
            <a:spLocks noGrp="1"/>
          </p:cNvSpPr>
          <p:nvPr>
            <p:ph type="body"/>
          </p:nvPr>
        </p:nvSpPr>
        <p:spPr>
          <a:xfrm>
            <a:off x="502920" y="1818720"/>
            <a:ext cx="9052200" cy="45075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pt-PT" sz="18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pt-PT" sz="18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pt-PT" sz="18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pt-PT" sz="18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pt-PT"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pt-PT"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pt-PT"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 name="PlaceHolder 1"/>
          <p:cNvSpPr>
            <a:spLocks noGrp="1"/>
          </p:cNvSpPr>
          <p:nvPr>
            <p:ph type="title"/>
          </p:nvPr>
        </p:nvSpPr>
        <p:spPr>
          <a:xfrm>
            <a:off x="3623040" y="2772720"/>
            <a:ext cx="2811960" cy="3043080"/>
          </a:xfrm>
          <a:prstGeom prst="rect">
            <a:avLst/>
          </a:prstGeom>
          <a:noFill/>
          <a:ln w="0">
            <a:noFill/>
          </a:ln>
        </p:spPr>
        <p:txBody>
          <a:bodyPr lIns="0" tIns="0" rIns="0" bIns="0" anchor="t">
            <a:noAutofit/>
          </a:bodyPr>
          <a:lstStyle/>
          <a:p>
            <a:r>
              <a:rPr lang="pt-PT" sz="6600" b="0" strike="noStrike" spc="-1">
                <a:solidFill>
                  <a:srgbClr val="000000"/>
                </a:solidFill>
                <a:latin typeface="Calibri"/>
              </a:rPr>
              <a:t>Click to edit the title text format</a:t>
            </a:r>
          </a:p>
        </p:txBody>
      </p:sp>
      <p:sp>
        <p:nvSpPr>
          <p:cNvPr id="44" name="PlaceHolder 2"/>
          <p:cNvSpPr>
            <a:spLocks noGrp="1"/>
          </p:cNvSpPr>
          <p:nvPr>
            <p:ph type="body"/>
          </p:nvPr>
        </p:nvSpPr>
        <p:spPr>
          <a:xfrm>
            <a:off x="1105920" y="2461320"/>
            <a:ext cx="4056120" cy="422352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pt-PT" sz="21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pt-PT" sz="21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pt-PT" sz="21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pt-PT" sz="21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pt-PT" sz="21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pt-PT" sz="21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pt-PT" sz="2100" b="0" strike="noStrike" spc="-1">
                <a:solidFill>
                  <a:srgbClr val="000000"/>
                </a:solidFill>
                <a:latin typeface="Calibri"/>
              </a:rPr>
              <a:t>Seventh Outline Level</a:t>
            </a:r>
          </a:p>
        </p:txBody>
      </p:sp>
      <p:sp>
        <p:nvSpPr>
          <p:cNvPr id="45" name="PlaceHolder 3"/>
          <p:cNvSpPr>
            <a:spLocks noGrp="1"/>
          </p:cNvSpPr>
          <p:nvPr>
            <p:ph type="ftr"/>
          </p:nvPr>
        </p:nvSpPr>
        <p:spPr>
          <a:xfrm>
            <a:off x="3420000" y="7228440"/>
            <a:ext cx="3218400" cy="388440"/>
          </a:xfrm>
          <a:prstGeom prst="rect">
            <a:avLst/>
          </a:prstGeom>
          <a:noFill/>
          <a:ln w="0">
            <a:noFill/>
          </a:ln>
        </p:spPr>
        <p:txBody>
          <a:bodyPr lIns="0" tIns="0" rIns="0" bIns="0" anchor="t">
            <a:noAutofit/>
          </a:bodyPr>
          <a:lstStyle/>
          <a:p>
            <a:endParaRPr lang="el-GR" sz="2400" b="0" strike="noStrike" spc="-1">
              <a:latin typeface="Times New Roman"/>
            </a:endParaRPr>
          </a:p>
        </p:txBody>
      </p:sp>
      <p:sp>
        <p:nvSpPr>
          <p:cNvPr id="46" name="PlaceHolder 4"/>
          <p:cNvSpPr>
            <a:spLocks noGrp="1"/>
          </p:cNvSpPr>
          <p:nvPr>
            <p:ph type="dt"/>
          </p:nvPr>
        </p:nvSpPr>
        <p:spPr>
          <a:xfrm>
            <a:off x="502920" y="7228440"/>
            <a:ext cx="2313000" cy="388440"/>
          </a:xfrm>
          <a:prstGeom prst="rect">
            <a:avLst/>
          </a:prstGeom>
          <a:noFill/>
          <a:ln w="0">
            <a:noFill/>
          </a:ln>
        </p:spPr>
        <p:txBody>
          <a:bodyPr lIns="0" tIns="0" rIns="0" bIns="0" anchor="t">
            <a:noAutofit/>
          </a:bodyPr>
          <a:lstStyle/>
          <a:p>
            <a:pPr>
              <a:lnSpc>
                <a:spcPct val="100000"/>
              </a:lnSpc>
              <a:buNone/>
            </a:pPr>
            <a:fld id="{CC6555B3-7505-4780-B76F-72317BC58C63}" type="datetime">
              <a:rPr lang="en-US" sz="1800" b="0" strike="noStrike" spc="-1">
                <a:solidFill>
                  <a:srgbClr val="B2B2B2"/>
                </a:solidFill>
                <a:latin typeface="Calibri"/>
              </a:rPr>
              <a:pPr>
                <a:lnSpc>
                  <a:spcPct val="100000"/>
                </a:lnSpc>
                <a:buNone/>
              </a:pPr>
              <a:t>7/14/2022</a:t>
            </a:fld>
            <a:endParaRPr lang="el-GR" sz="1800" b="0" strike="noStrike" spc="-1">
              <a:latin typeface="Times New Roman"/>
            </a:endParaRPr>
          </a:p>
        </p:txBody>
      </p:sp>
      <p:sp>
        <p:nvSpPr>
          <p:cNvPr id="47" name="PlaceHolder 5"/>
          <p:cNvSpPr>
            <a:spLocks noGrp="1"/>
          </p:cNvSpPr>
          <p:nvPr>
            <p:ph type="sldNum"/>
          </p:nvPr>
        </p:nvSpPr>
        <p:spPr>
          <a:xfrm>
            <a:off x="7242120" y="7228440"/>
            <a:ext cx="2313000" cy="388440"/>
          </a:xfrm>
          <a:prstGeom prst="rect">
            <a:avLst/>
          </a:prstGeom>
          <a:noFill/>
          <a:ln w="0">
            <a:noFill/>
          </a:ln>
        </p:spPr>
        <p:txBody>
          <a:bodyPr lIns="0" tIns="0" rIns="0" bIns="0" anchor="t">
            <a:noAutofit/>
          </a:bodyPr>
          <a:lstStyle/>
          <a:p>
            <a:pPr algn="r">
              <a:lnSpc>
                <a:spcPct val="100000"/>
              </a:lnSpc>
              <a:buNone/>
            </a:pPr>
            <a:fld id="{0A3C8A6C-A495-441B-9B95-90121A44376A}" type="slidenum">
              <a:rPr lang="pt-PT" sz="1800" b="0" strike="noStrike" spc="-1">
                <a:solidFill>
                  <a:srgbClr val="B2B2B2"/>
                </a:solidFill>
                <a:latin typeface="Calibri"/>
              </a:rPr>
              <a:pPr algn="r">
                <a:lnSpc>
                  <a:spcPct val="100000"/>
                </a:lnSpc>
                <a:buNone/>
              </a:pPr>
              <a:t>‹#›</a:t>
            </a:fld>
            <a:endParaRPr lang="el-GR" sz="18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 name="PlaceHolder 1"/>
          <p:cNvSpPr>
            <a:spLocks noGrp="1"/>
          </p:cNvSpPr>
          <p:nvPr>
            <p:ph type="ftr"/>
          </p:nvPr>
        </p:nvSpPr>
        <p:spPr>
          <a:xfrm>
            <a:off x="3420000" y="7228440"/>
            <a:ext cx="3218400" cy="388440"/>
          </a:xfrm>
          <a:prstGeom prst="rect">
            <a:avLst/>
          </a:prstGeom>
          <a:noFill/>
          <a:ln w="0">
            <a:noFill/>
          </a:ln>
        </p:spPr>
        <p:txBody>
          <a:bodyPr lIns="0" tIns="0" rIns="0" bIns="0" anchor="t">
            <a:noAutofit/>
          </a:bodyPr>
          <a:lstStyle/>
          <a:p>
            <a:endParaRPr lang="el-GR" sz="2400" b="0" strike="noStrike" spc="-1">
              <a:latin typeface="Times New Roman"/>
            </a:endParaRPr>
          </a:p>
        </p:txBody>
      </p:sp>
      <p:sp>
        <p:nvSpPr>
          <p:cNvPr id="85" name="PlaceHolder 2"/>
          <p:cNvSpPr>
            <a:spLocks noGrp="1"/>
          </p:cNvSpPr>
          <p:nvPr>
            <p:ph type="dt"/>
          </p:nvPr>
        </p:nvSpPr>
        <p:spPr>
          <a:xfrm>
            <a:off x="502920" y="7228440"/>
            <a:ext cx="2313000" cy="388440"/>
          </a:xfrm>
          <a:prstGeom prst="rect">
            <a:avLst/>
          </a:prstGeom>
          <a:noFill/>
          <a:ln w="0">
            <a:noFill/>
          </a:ln>
        </p:spPr>
        <p:txBody>
          <a:bodyPr lIns="0" tIns="0" rIns="0" bIns="0" anchor="t">
            <a:noAutofit/>
          </a:bodyPr>
          <a:lstStyle/>
          <a:p>
            <a:pPr>
              <a:lnSpc>
                <a:spcPct val="100000"/>
              </a:lnSpc>
              <a:buNone/>
            </a:pPr>
            <a:fld id="{D7F7D9BA-CECB-48FE-B5CB-7948A0FBCC75}" type="datetime">
              <a:rPr lang="en-US" sz="1800" b="0" strike="noStrike" spc="-1">
                <a:solidFill>
                  <a:srgbClr val="B2B2B2"/>
                </a:solidFill>
                <a:latin typeface="Calibri"/>
              </a:rPr>
              <a:pPr>
                <a:lnSpc>
                  <a:spcPct val="100000"/>
                </a:lnSpc>
                <a:buNone/>
              </a:pPr>
              <a:t>7/14/2022</a:t>
            </a:fld>
            <a:endParaRPr lang="el-GR" sz="1800" b="0" strike="noStrike" spc="-1">
              <a:latin typeface="Times New Roman"/>
            </a:endParaRPr>
          </a:p>
        </p:txBody>
      </p:sp>
      <p:sp>
        <p:nvSpPr>
          <p:cNvPr id="86" name="PlaceHolder 3"/>
          <p:cNvSpPr>
            <a:spLocks noGrp="1"/>
          </p:cNvSpPr>
          <p:nvPr>
            <p:ph type="sldNum"/>
          </p:nvPr>
        </p:nvSpPr>
        <p:spPr>
          <a:xfrm>
            <a:off x="7242120" y="7228440"/>
            <a:ext cx="2313000" cy="388440"/>
          </a:xfrm>
          <a:prstGeom prst="rect">
            <a:avLst/>
          </a:prstGeom>
          <a:noFill/>
          <a:ln w="0">
            <a:noFill/>
          </a:ln>
        </p:spPr>
        <p:txBody>
          <a:bodyPr lIns="0" tIns="0" rIns="0" bIns="0" anchor="t">
            <a:noAutofit/>
          </a:bodyPr>
          <a:lstStyle/>
          <a:p>
            <a:pPr algn="r">
              <a:lnSpc>
                <a:spcPct val="100000"/>
              </a:lnSpc>
              <a:buNone/>
            </a:pPr>
            <a:fld id="{D07E9CAF-66B0-4EC2-A6FB-DB4090C340D0}" type="slidenum">
              <a:rPr lang="pt-PT" sz="1800" b="0" strike="noStrike" spc="-1">
                <a:solidFill>
                  <a:srgbClr val="B2B2B2"/>
                </a:solidFill>
                <a:latin typeface="Calibri"/>
              </a:rPr>
              <a:pPr algn="r">
                <a:lnSpc>
                  <a:spcPct val="100000"/>
                </a:lnSpc>
                <a:buNone/>
              </a:pPr>
              <a:t>‹#›</a:t>
            </a:fld>
            <a:endParaRPr lang="el-GR" sz="1800" b="0" strike="noStrike" spc="-1">
              <a:latin typeface="Times New Roman"/>
            </a:endParaRPr>
          </a:p>
        </p:txBody>
      </p:sp>
      <p:sp>
        <p:nvSpPr>
          <p:cNvPr id="87" name="PlaceHolder 4"/>
          <p:cNvSpPr>
            <a:spLocks noGrp="1"/>
          </p:cNvSpPr>
          <p:nvPr>
            <p:ph type="title"/>
          </p:nvPr>
        </p:nvSpPr>
        <p:spPr>
          <a:xfrm>
            <a:off x="502920" y="309960"/>
            <a:ext cx="9052200" cy="1297440"/>
          </a:xfrm>
          <a:prstGeom prst="rect">
            <a:avLst/>
          </a:prstGeom>
          <a:noFill/>
          <a:ln w="0">
            <a:noFill/>
          </a:ln>
        </p:spPr>
        <p:txBody>
          <a:bodyPr lIns="0" tIns="0" rIns="0" bIns="0" anchor="ctr">
            <a:noAutofit/>
          </a:bodyPr>
          <a:lstStyle/>
          <a:p>
            <a:r>
              <a:rPr lang="pt-PT" sz="1800" b="0" strike="noStrike" spc="-1">
                <a:solidFill>
                  <a:srgbClr val="000000"/>
                </a:solidFill>
                <a:latin typeface="Calibri"/>
              </a:rPr>
              <a:t>Click to edit the title text format</a:t>
            </a:r>
          </a:p>
        </p:txBody>
      </p:sp>
      <p:sp>
        <p:nvSpPr>
          <p:cNvPr id="88" name="PlaceHolder 5"/>
          <p:cNvSpPr>
            <a:spLocks noGrp="1"/>
          </p:cNvSpPr>
          <p:nvPr>
            <p:ph type="body"/>
          </p:nvPr>
        </p:nvSpPr>
        <p:spPr>
          <a:xfrm>
            <a:off x="502920" y="1818720"/>
            <a:ext cx="9052200" cy="45075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pt-PT" sz="18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pt-PT" sz="18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pt-PT" sz="18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pt-PT" sz="18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pt-PT"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pt-PT"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pt-PT"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 name="PlaceHolder 1"/>
          <p:cNvSpPr>
            <a:spLocks noGrp="1"/>
          </p:cNvSpPr>
          <p:nvPr>
            <p:ph type="title"/>
          </p:nvPr>
        </p:nvSpPr>
        <p:spPr>
          <a:xfrm>
            <a:off x="3623040" y="2772720"/>
            <a:ext cx="2811960" cy="3043080"/>
          </a:xfrm>
          <a:prstGeom prst="rect">
            <a:avLst/>
          </a:prstGeom>
          <a:noFill/>
          <a:ln w="0">
            <a:noFill/>
          </a:ln>
        </p:spPr>
        <p:txBody>
          <a:bodyPr lIns="0" tIns="0" rIns="0" bIns="0" anchor="t">
            <a:noAutofit/>
          </a:bodyPr>
          <a:lstStyle/>
          <a:p>
            <a:r>
              <a:rPr lang="pt-PT" sz="6600" b="0" strike="noStrike" spc="-1">
                <a:solidFill>
                  <a:srgbClr val="000000"/>
                </a:solidFill>
                <a:latin typeface="Calibri"/>
              </a:rPr>
              <a:t>Click to edit the title text format</a:t>
            </a:r>
          </a:p>
        </p:txBody>
      </p:sp>
      <p:sp>
        <p:nvSpPr>
          <p:cNvPr id="126" name="PlaceHolder 2"/>
          <p:cNvSpPr>
            <a:spLocks noGrp="1"/>
          </p:cNvSpPr>
          <p:nvPr>
            <p:ph type="body"/>
          </p:nvPr>
        </p:nvSpPr>
        <p:spPr>
          <a:xfrm>
            <a:off x="1344240" y="2370600"/>
            <a:ext cx="3948120" cy="450792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pt-PT" sz="18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pt-PT" sz="18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pt-PT" sz="18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pt-PT" sz="18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pt-PT" sz="18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pt-PT" sz="18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pt-PT" sz="1800" b="0" strike="noStrike" spc="-1">
                <a:solidFill>
                  <a:srgbClr val="000000"/>
                </a:solidFill>
                <a:latin typeface="Calibri"/>
              </a:rPr>
              <a:t>Seventh Outline Level</a:t>
            </a:r>
          </a:p>
        </p:txBody>
      </p:sp>
      <p:sp>
        <p:nvSpPr>
          <p:cNvPr id="127" name="PlaceHolder 3"/>
          <p:cNvSpPr>
            <a:spLocks noGrp="1"/>
          </p:cNvSpPr>
          <p:nvPr>
            <p:ph type="body"/>
          </p:nvPr>
        </p:nvSpPr>
        <p:spPr>
          <a:xfrm>
            <a:off x="5180040" y="1787760"/>
            <a:ext cx="4375080" cy="450792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pt-PT" sz="21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pt-PT" sz="21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pt-PT" sz="21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pt-PT" sz="21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pt-PT" sz="21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pt-PT" sz="21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pt-PT" sz="2100" b="0" strike="noStrike" spc="-1">
                <a:solidFill>
                  <a:srgbClr val="000000"/>
                </a:solidFill>
                <a:latin typeface="Calibri"/>
              </a:rPr>
              <a:t>Seventh Outline Level</a:t>
            </a:r>
          </a:p>
        </p:txBody>
      </p:sp>
      <p:sp>
        <p:nvSpPr>
          <p:cNvPr id="128" name="PlaceHolder 4"/>
          <p:cNvSpPr>
            <a:spLocks noGrp="1"/>
          </p:cNvSpPr>
          <p:nvPr>
            <p:ph type="ftr"/>
          </p:nvPr>
        </p:nvSpPr>
        <p:spPr>
          <a:xfrm>
            <a:off x="3420000" y="7228440"/>
            <a:ext cx="3218400" cy="388440"/>
          </a:xfrm>
          <a:prstGeom prst="rect">
            <a:avLst/>
          </a:prstGeom>
          <a:noFill/>
          <a:ln w="0">
            <a:noFill/>
          </a:ln>
        </p:spPr>
        <p:txBody>
          <a:bodyPr lIns="0" tIns="0" rIns="0" bIns="0" anchor="t">
            <a:noAutofit/>
          </a:bodyPr>
          <a:lstStyle/>
          <a:p>
            <a:endParaRPr lang="el-GR" sz="2400" b="0" strike="noStrike" spc="-1">
              <a:latin typeface="Times New Roman"/>
            </a:endParaRPr>
          </a:p>
        </p:txBody>
      </p:sp>
      <p:sp>
        <p:nvSpPr>
          <p:cNvPr id="129" name="PlaceHolder 5"/>
          <p:cNvSpPr>
            <a:spLocks noGrp="1"/>
          </p:cNvSpPr>
          <p:nvPr>
            <p:ph type="dt"/>
          </p:nvPr>
        </p:nvSpPr>
        <p:spPr>
          <a:xfrm>
            <a:off x="502920" y="7228440"/>
            <a:ext cx="2313000" cy="388440"/>
          </a:xfrm>
          <a:prstGeom prst="rect">
            <a:avLst/>
          </a:prstGeom>
          <a:noFill/>
          <a:ln w="0">
            <a:noFill/>
          </a:ln>
        </p:spPr>
        <p:txBody>
          <a:bodyPr lIns="0" tIns="0" rIns="0" bIns="0" anchor="t">
            <a:noAutofit/>
          </a:bodyPr>
          <a:lstStyle/>
          <a:p>
            <a:pPr>
              <a:lnSpc>
                <a:spcPct val="100000"/>
              </a:lnSpc>
              <a:buNone/>
            </a:pPr>
            <a:fld id="{23294191-4F45-4E73-B5D8-858D0286DDF9}" type="datetime">
              <a:rPr lang="en-US" sz="1800" b="0" strike="noStrike" spc="-1">
                <a:solidFill>
                  <a:srgbClr val="B2B2B2"/>
                </a:solidFill>
                <a:latin typeface="Calibri"/>
              </a:rPr>
              <a:pPr>
                <a:lnSpc>
                  <a:spcPct val="100000"/>
                </a:lnSpc>
                <a:buNone/>
              </a:pPr>
              <a:t>7/14/2022</a:t>
            </a:fld>
            <a:endParaRPr lang="el-GR" sz="1800" b="0" strike="noStrike" spc="-1">
              <a:latin typeface="Times New Roman"/>
            </a:endParaRPr>
          </a:p>
        </p:txBody>
      </p:sp>
      <p:sp>
        <p:nvSpPr>
          <p:cNvPr id="130" name="PlaceHolder 6"/>
          <p:cNvSpPr>
            <a:spLocks noGrp="1"/>
          </p:cNvSpPr>
          <p:nvPr>
            <p:ph type="sldNum"/>
          </p:nvPr>
        </p:nvSpPr>
        <p:spPr>
          <a:xfrm>
            <a:off x="7242120" y="7228440"/>
            <a:ext cx="2313000" cy="388440"/>
          </a:xfrm>
          <a:prstGeom prst="rect">
            <a:avLst/>
          </a:prstGeom>
          <a:noFill/>
          <a:ln w="0">
            <a:noFill/>
          </a:ln>
        </p:spPr>
        <p:txBody>
          <a:bodyPr lIns="0" tIns="0" rIns="0" bIns="0" anchor="t">
            <a:noAutofit/>
          </a:bodyPr>
          <a:lstStyle/>
          <a:p>
            <a:pPr algn="r">
              <a:lnSpc>
                <a:spcPct val="100000"/>
              </a:lnSpc>
              <a:buNone/>
            </a:pPr>
            <a:fld id="{0487D7C4-7EEA-4D7F-8C8A-CF1E634E3DDA}" type="slidenum">
              <a:rPr lang="pt-PT" sz="1800" b="0" strike="noStrike" spc="-1">
                <a:solidFill>
                  <a:srgbClr val="B2B2B2"/>
                </a:solidFill>
                <a:latin typeface="Calibri"/>
              </a:rPr>
              <a:pPr algn="r">
                <a:lnSpc>
                  <a:spcPct val="100000"/>
                </a:lnSpc>
                <a:buNone/>
              </a:pPr>
              <a:t>‹#›</a:t>
            </a:fld>
            <a:endParaRPr lang="el-GR" sz="18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7" name="bg object 16"/>
          <p:cNvPicPr/>
          <p:nvPr/>
        </p:nvPicPr>
        <p:blipFill>
          <a:blip r:embed="rId14"/>
          <a:stretch/>
        </p:blipFill>
        <p:spPr>
          <a:xfrm>
            <a:off x="0" y="0"/>
            <a:ext cx="10058040" cy="7772040"/>
          </a:xfrm>
          <a:prstGeom prst="rect">
            <a:avLst/>
          </a:prstGeom>
          <a:ln w="0">
            <a:noFill/>
          </a:ln>
        </p:spPr>
      </p:pic>
      <p:sp>
        <p:nvSpPr>
          <p:cNvPr id="168" name="bg object 17"/>
          <p:cNvSpPr/>
          <p:nvPr/>
        </p:nvSpPr>
        <p:spPr>
          <a:xfrm>
            <a:off x="2974680" y="2147400"/>
            <a:ext cx="4146840" cy="407772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5000"/>
            </a:srgbClr>
          </a:solidFill>
          <a:ln w="0">
            <a:noFill/>
          </a:ln>
        </p:spPr>
        <p:style>
          <a:lnRef idx="0">
            <a:scrgbClr r="0" g="0" b="0"/>
          </a:lnRef>
          <a:fillRef idx="0">
            <a:scrgbClr r="0" g="0" b="0"/>
          </a:fillRef>
          <a:effectRef idx="0">
            <a:scrgbClr r="0" g="0" b="0"/>
          </a:effectRef>
          <a:fontRef idx="minor"/>
        </p:style>
      </p:sp>
      <p:sp>
        <p:nvSpPr>
          <p:cNvPr id="169" name="PlaceHolder 1"/>
          <p:cNvSpPr>
            <a:spLocks noGrp="1"/>
          </p:cNvSpPr>
          <p:nvPr>
            <p:ph type="title"/>
          </p:nvPr>
        </p:nvSpPr>
        <p:spPr>
          <a:xfrm>
            <a:off x="3623040" y="2772720"/>
            <a:ext cx="2811960" cy="3043080"/>
          </a:xfrm>
          <a:prstGeom prst="rect">
            <a:avLst/>
          </a:prstGeom>
          <a:noFill/>
          <a:ln w="0">
            <a:noFill/>
          </a:ln>
        </p:spPr>
        <p:txBody>
          <a:bodyPr lIns="0" tIns="0" rIns="0" bIns="0" anchor="t">
            <a:noAutofit/>
          </a:bodyPr>
          <a:lstStyle/>
          <a:p>
            <a:r>
              <a:rPr lang="pt-PT" sz="6600" b="0" strike="noStrike" spc="-1">
                <a:solidFill>
                  <a:srgbClr val="000000"/>
                </a:solidFill>
                <a:latin typeface="Calibri"/>
              </a:rPr>
              <a:t>Click to edit the title text format</a:t>
            </a:r>
          </a:p>
        </p:txBody>
      </p:sp>
      <p:sp>
        <p:nvSpPr>
          <p:cNvPr id="170" name="PlaceHolder 2"/>
          <p:cNvSpPr>
            <a:spLocks noGrp="1"/>
          </p:cNvSpPr>
          <p:nvPr>
            <p:ph type="ftr"/>
          </p:nvPr>
        </p:nvSpPr>
        <p:spPr>
          <a:xfrm>
            <a:off x="3420000" y="7228440"/>
            <a:ext cx="3218400" cy="388440"/>
          </a:xfrm>
          <a:prstGeom prst="rect">
            <a:avLst/>
          </a:prstGeom>
          <a:noFill/>
          <a:ln w="0">
            <a:noFill/>
          </a:ln>
        </p:spPr>
        <p:txBody>
          <a:bodyPr lIns="0" tIns="0" rIns="0" bIns="0" anchor="t">
            <a:noAutofit/>
          </a:bodyPr>
          <a:lstStyle/>
          <a:p>
            <a:endParaRPr lang="el-GR" sz="2400" b="0" strike="noStrike" spc="-1">
              <a:latin typeface="Times New Roman"/>
            </a:endParaRPr>
          </a:p>
        </p:txBody>
      </p:sp>
      <p:sp>
        <p:nvSpPr>
          <p:cNvPr id="171" name="PlaceHolder 3"/>
          <p:cNvSpPr>
            <a:spLocks noGrp="1"/>
          </p:cNvSpPr>
          <p:nvPr>
            <p:ph type="dt"/>
          </p:nvPr>
        </p:nvSpPr>
        <p:spPr>
          <a:xfrm>
            <a:off x="502920" y="7228440"/>
            <a:ext cx="2313000" cy="388440"/>
          </a:xfrm>
          <a:prstGeom prst="rect">
            <a:avLst/>
          </a:prstGeom>
          <a:noFill/>
          <a:ln w="0">
            <a:noFill/>
          </a:ln>
        </p:spPr>
        <p:txBody>
          <a:bodyPr lIns="0" tIns="0" rIns="0" bIns="0" anchor="t">
            <a:noAutofit/>
          </a:bodyPr>
          <a:lstStyle/>
          <a:p>
            <a:pPr>
              <a:lnSpc>
                <a:spcPct val="100000"/>
              </a:lnSpc>
              <a:buNone/>
            </a:pPr>
            <a:fld id="{52D75825-5146-43DF-82F6-E744261002C2}" type="datetime">
              <a:rPr lang="en-US" sz="1800" b="0" strike="noStrike" spc="-1">
                <a:solidFill>
                  <a:srgbClr val="B2B2B2"/>
                </a:solidFill>
                <a:latin typeface="Calibri"/>
              </a:rPr>
              <a:pPr>
                <a:lnSpc>
                  <a:spcPct val="100000"/>
                </a:lnSpc>
                <a:buNone/>
              </a:pPr>
              <a:t>7/14/2022</a:t>
            </a:fld>
            <a:endParaRPr lang="el-GR" sz="1800" b="0" strike="noStrike" spc="-1">
              <a:latin typeface="Times New Roman"/>
            </a:endParaRPr>
          </a:p>
        </p:txBody>
      </p:sp>
      <p:sp>
        <p:nvSpPr>
          <p:cNvPr id="172" name="PlaceHolder 4"/>
          <p:cNvSpPr>
            <a:spLocks noGrp="1"/>
          </p:cNvSpPr>
          <p:nvPr>
            <p:ph type="sldNum"/>
          </p:nvPr>
        </p:nvSpPr>
        <p:spPr>
          <a:xfrm>
            <a:off x="7242120" y="7228440"/>
            <a:ext cx="2313000" cy="388440"/>
          </a:xfrm>
          <a:prstGeom prst="rect">
            <a:avLst/>
          </a:prstGeom>
          <a:noFill/>
          <a:ln w="0">
            <a:noFill/>
          </a:ln>
        </p:spPr>
        <p:txBody>
          <a:bodyPr lIns="0" tIns="0" rIns="0" bIns="0" anchor="t">
            <a:noAutofit/>
          </a:bodyPr>
          <a:lstStyle/>
          <a:p>
            <a:pPr algn="r">
              <a:lnSpc>
                <a:spcPct val="100000"/>
              </a:lnSpc>
              <a:buNone/>
            </a:pPr>
            <a:fld id="{8509853B-377C-4D39-9788-B46CD7FBDA9B}" type="slidenum">
              <a:rPr lang="pt-PT" sz="1800" b="0" strike="noStrike" spc="-1">
                <a:solidFill>
                  <a:srgbClr val="B2B2B2"/>
                </a:solidFill>
                <a:latin typeface="Calibri"/>
              </a:rPr>
              <a:pPr algn="r">
                <a:lnSpc>
                  <a:spcPct val="100000"/>
                </a:lnSpc>
                <a:buNone/>
              </a:pPr>
              <a:t>‹#›</a:t>
            </a:fld>
            <a:endParaRPr lang="el-GR" sz="1800" b="0" strike="noStrike" spc="-1">
              <a:latin typeface="Times New Roman"/>
            </a:endParaRPr>
          </a:p>
        </p:txBody>
      </p:sp>
      <p:sp>
        <p:nvSpPr>
          <p:cNvPr id="173" name="PlaceHolder 5"/>
          <p:cNvSpPr>
            <a:spLocks noGrp="1"/>
          </p:cNvSpPr>
          <p:nvPr>
            <p:ph type="body"/>
          </p:nvPr>
        </p:nvSpPr>
        <p:spPr>
          <a:xfrm>
            <a:off x="502920" y="1818720"/>
            <a:ext cx="9052200" cy="45075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pt-PT" sz="18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pt-PT" sz="18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pt-PT" sz="18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pt-PT" sz="18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pt-PT"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pt-PT"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pt-PT"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www.strategyzer.com/" TargetMode="External"/><Relationship Id="rId2" Type="http://schemas.openxmlformats.org/officeDocument/2006/relationships/image" Target="../media/image56.png"/><Relationship Id="rId1" Type="http://schemas.openxmlformats.org/officeDocument/2006/relationships/slideLayout" Target="../slideLayouts/slideLayout25.xml"/><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buildsuccessfulstartups.com/startup-tools/"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hbr.org/2015/01/what-is-a-business-model?msclkid=3d09455cba7d11ec91235f18dad36e10" TargetMode="External"/><Relationship Id="rId2" Type="http://schemas.openxmlformats.org/officeDocument/2006/relationships/image" Target="../media/image60.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s://bstrategyhub.com/50-types-of-business-models-the-best-examples-of-companies-using-it/?msclkid=7ccab93aba7c11eca9b888399dd78e59"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3.xml"/><Relationship Id="rId4" Type="http://schemas.openxmlformats.org/officeDocument/2006/relationships/hyperlink" Target="https://www.investopedia.com/terms/b/businessmodel.asp"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3.xml"/><Relationship Id="rId4" Type="http://schemas.openxmlformats.org/officeDocument/2006/relationships/hyperlink" Target="https://misturaurbana.com/urbanization-street-culture-and-urban-health/"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railsware.com/blog/5-lean-canvas-examples/" TargetMode="External"/><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www.sba.gov/business-guide/plan-your-business/write-your-business-plan" TargetMode="External"/><Relationship Id="rId2" Type="http://schemas.openxmlformats.org/officeDocument/2006/relationships/image" Target="../media/image67.jpeg"/><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bing.com/videos/search?q=Lego+Story+how+to+create+a+startup&amp;docid=608053887779416648&amp;mid=0C05768C7F2D111DEFCD0C05768C7F2D111DEFCD&amp;view=detail&amp;FORM=VIRE" TargetMode="External"/><Relationship Id="rId2" Type="http://schemas.openxmlformats.org/officeDocument/2006/relationships/image" Target="../media/image69.jpeg"/><Relationship Id="rId1" Type="http://schemas.openxmlformats.org/officeDocument/2006/relationships/slideLayout" Target="../slideLayouts/slideLayout13.xml"/><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hyperlink" Target="https://streetcvlture.com/" TargetMode="External"/><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26" Type="http://schemas.openxmlformats.org/officeDocument/2006/relationships/image" Target="../media/image99.png"/><Relationship Id="rId3" Type="http://schemas.openxmlformats.org/officeDocument/2006/relationships/image" Target="../media/image76.png"/><Relationship Id="rId21" Type="http://schemas.openxmlformats.org/officeDocument/2006/relationships/image" Target="../media/image94.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5" Type="http://schemas.openxmlformats.org/officeDocument/2006/relationships/image" Target="../media/image98.png"/><Relationship Id="rId2" Type="http://schemas.openxmlformats.org/officeDocument/2006/relationships/image" Target="../media/image75.png"/><Relationship Id="rId16" Type="http://schemas.openxmlformats.org/officeDocument/2006/relationships/image" Target="../media/image89.png"/><Relationship Id="rId20" Type="http://schemas.openxmlformats.org/officeDocument/2006/relationships/image" Target="../media/image93.png"/><Relationship Id="rId29" Type="http://schemas.openxmlformats.org/officeDocument/2006/relationships/image" Target="../media/image102.png"/><Relationship Id="rId1" Type="http://schemas.openxmlformats.org/officeDocument/2006/relationships/slideLayout" Target="../slideLayouts/slideLayout13.xml"/><Relationship Id="rId6" Type="http://schemas.openxmlformats.org/officeDocument/2006/relationships/image" Target="../media/image79.png"/><Relationship Id="rId11" Type="http://schemas.openxmlformats.org/officeDocument/2006/relationships/image" Target="../media/image84.png"/><Relationship Id="rId24" Type="http://schemas.openxmlformats.org/officeDocument/2006/relationships/image" Target="../media/image97.png"/><Relationship Id="rId32" Type="http://schemas.openxmlformats.org/officeDocument/2006/relationships/image" Target="../media/image105.png"/><Relationship Id="rId5" Type="http://schemas.openxmlformats.org/officeDocument/2006/relationships/image" Target="../media/image78.png"/><Relationship Id="rId15" Type="http://schemas.openxmlformats.org/officeDocument/2006/relationships/image" Target="../media/image88.png"/><Relationship Id="rId23" Type="http://schemas.openxmlformats.org/officeDocument/2006/relationships/image" Target="../media/image96.png"/><Relationship Id="rId28" Type="http://schemas.openxmlformats.org/officeDocument/2006/relationships/image" Target="../media/image101.png"/><Relationship Id="rId10" Type="http://schemas.openxmlformats.org/officeDocument/2006/relationships/image" Target="../media/image83.png"/><Relationship Id="rId19" Type="http://schemas.openxmlformats.org/officeDocument/2006/relationships/image" Target="../media/image92.png"/><Relationship Id="rId31" Type="http://schemas.openxmlformats.org/officeDocument/2006/relationships/image" Target="../media/image104.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 Id="rId22" Type="http://schemas.openxmlformats.org/officeDocument/2006/relationships/image" Target="../media/image95.png"/><Relationship Id="rId27" Type="http://schemas.openxmlformats.org/officeDocument/2006/relationships/image" Target="../media/image100.png"/><Relationship Id="rId30" Type="http://schemas.openxmlformats.org/officeDocument/2006/relationships/image" Target="../media/image103.png"/></Relationships>
</file>

<file path=ppt/slides/_rels/slide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5.xml"/><Relationship Id="rId4" Type="http://schemas.openxmlformats.org/officeDocument/2006/relationships/hyperlink" Target="https://streetartagency.co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streetartagency.com/services/" TargetMode="External"/><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streetartagency.com/services/" TargetMode="Externa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streetartagency.com/services/" TargetMode="Externa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3.xml"/><Relationship Id="rId4" Type="http://schemas.openxmlformats.org/officeDocument/2006/relationships/image" Target="../media/image113.png"/></Relationships>
</file>

<file path=ppt/slides/_rels/slide29.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3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xml.rels><?xml version="1.0" encoding="UTF-8" standalone="yes"?>
<Relationships xmlns="http://schemas.openxmlformats.org/package/2006/relationships"><Relationship Id="rId3" Type="http://schemas.openxmlformats.org/officeDocument/2006/relationships/hyperlink" Target="https://searchingforstreetart.files.wordpress.com/2014/08/30-yoga.jpg" TargetMode="External"/><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3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18" Type="http://schemas.openxmlformats.org/officeDocument/2006/relationships/image" Target="../media/image137.png"/><Relationship Id="rId3" Type="http://schemas.openxmlformats.org/officeDocument/2006/relationships/image" Target="../media/image122.png"/><Relationship Id="rId21" Type="http://schemas.openxmlformats.org/officeDocument/2006/relationships/image" Target="../media/image140.png"/><Relationship Id="rId7" Type="http://schemas.openxmlformats.org/officeDocument/2006/relationships/image" Target="../media/image126.png"/><Relationship Id="rId12" Type="http://schemas.openxmlformats.org/officeDocument/2006/relationships/image" Target="../media/image131.png"/><Relationship Id="rId17" Type="http://schemas.openxmlformats.org/officeDocument/2006/relationships/image" Target="../media/image136.png"/><Relationship Id="rId25" Type="http://schemas.openxmlformats.org/officeDocument/2006/relationships/hyperlink" Target="https://www.bdc.ca/en/articles-tools/entrepreneur-toolkit/business-assessments/self-assessment-test-your-entrepreneurial-potential" TargetMode="External"/><Relationship Id="rId2" Type="http://schemas.openxmlformats.org/officeDocument/2006/relationships/image" Target="../media/image121.png"/><Relationship Id="rId16" Type="http://schemas.openxmlformats.org/officeDocument/2006/relationships/image" Target="../media/image135.png"/><Relationship Id="rId20" Type="http://schemas.openxmlformats.org/officeDocument/2006/relationships/image" Target="../media/image139.png"/><Relationship Id="rId1" Type="http://schemas.openxmlformats.org/officeDocument/2006/relationships/slideLayout" Target="../slideLayouts/slideLayout13.xml"/><Relationship Id="rId6" Type="http://schemas.openxmlformats.org/officeDocument/2006/relationships/image" Target="../media/image125.png"/><Relationship Id="rId11" Type="http://schemas.openxmlformats.org/officeDocument/2006/relationships/image" Target="../media/image130.png"/><Relationship Id="rId24" Type="http://schemas.openxmlformats.org/officeDocument/2006/relationships/image" Target="../media/image143.png"/><Relationship Id="rId5" Type="http://schemas.openxmlformats.org/officeDocument/2006/relationships/image" Target="../media/image124.png"/><Relationship Id="rId15" Type="http://schemas.openxmlformats.org/officeDocument/2006/relationships/image" Target="../media/image134.png"/><Relationship Id="rId23" Type="http://schemas.openxmlformats.org/officeDocument/2006/relationships/image" Target="../media/image142.png"/><Relationship Id="rId10" Type="http://schemas.openxmlformats.org/officeDocument/2006/relationships/image" Target="../media/image129.png"/><Relationship Id="rId19" Type="http://schemas.openxmlformats.org/officeDocument/2006/relationships/image" Target="../media/image138.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3.png"/><Relationship Id="rId22" Type="http://schemas.openxmlformats.org/officeDocument/2006/relationships/image" Target="../media/image1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openxmlformats.org/officeDocument/2006/relationships/hyperlink" Target="https://www.street-culture.eu/" TargetMode="External"/><Relationship Id="rId7" Type="http://schemas.openxmlformats.org/officeDocument/2006/relationships/image" Target="../media/image146.jpe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hyperlink" Target="http://www.facebook.com/streetcultureforregion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13.png"/><Relationship Id="rId21" Type="http://schemas.openxmlformats.org/officeDocument/2006/relationships/image" Target="../media/image31.png"/><Relationship Id="rId34" Type="http://schemas.openxmlformats.org/officeDocument/2006/relationships/image" Target="../media/image44.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25.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36" Type="http://schemas.openxmlformats.org/officeDocument/2006/relationships/image" Target="../media/image46.pn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p:cNvSpPr>
          <p:nvPr>
            <p:ph type="subTitle"/>
          </p:nvPr>
        </p:nvSpPr>
        <p:spPr>
          <a:xfrm>
            <a:off x="916200" y="4292640"/>
            <a:ext cx="8379720" cy="4520520"/>
          </a:xfrm>
          <a:prstGeom prst="rect">
            <a:avLst/>
          </a:prstGeom>
          <a:noFill/>
          <a:ln w="0">
            <a:noFill/>
          </a:ln>
        </p:spPr>
        <p:txBody>
          <a:bodyPr lIns="0" tIns="12600" rIns="0" bIns="0" anchor="t">
            <a:noAutofit/>
          </a:bodyPr>
          <a:lstStyle/>
          <a:p>
            <a:pPr marL="297720">
              <a:lnSpc>
                <a:spcPct val="100000"/>
              </a:lnSpc>
              <a:spcBef>
                <a:spcPts val="99"/>
              </a:spcBef>
              <a:buNone/>
            </a:pPr>
            <a:r>
              <a:rPr lang="el-GR" sz="3600" b="0" strike="noStrike" spc="202" dirty="0">
                <a:solidFill>
                  <a:srgbClr val="1D1D1B"/>
                </a:solidFill>
                <a:highlight>
                  <a:srgbClr val="C0C0C0"/>
                </a:highlight>
                <a:latin typeface="Trebuchet MS"/>
              </a:rPr>
              <a:t>ΣΥΛΛΗΨΗ: Σχεδιασμός Επιχειρηματικού Μοντέλου, Εργαλεία και Δόμηση Επιχείρησης, Επιχειρησιακό Σχέδιο</a:t>
            </a:r>
            <a:endParaRPr lang="el-GR" sz="3600" b="0" strike="noStrike" spc="-1" dirty="0">
              <a:latin typeface="Arial"/>
            </a:endParaRPr>
          </a:p>
        </p:txBody>
      </p:sp>
      <p:grpSp>
        <p:nvGrpSpPr>
          <p:cNvPr id="217" name="object 3"/>
          <p:cNvGrpSpPr/>
          <p:nvPr/>
        </p:nvGrpSpPr>
        <p:grpSpPr>
          <a:xfrm>
            <a:off x="1214280" y="647640"/>
            <a:ext cx="8843760" cy="2787840"/>
            <a:chOff x="1214280" y="647640"/>
            <a:chExt cx="8843760" cy="2787840"/>
          </a:xfrm>
        </p:grpSpPr>
        <p:sp>
          <p:nvSpPr>
            <p:cNvPr id="218" name="object 4"/>
            <p:cNvSpPr/>
            <p:nvPr/>
          </p:nvSpPr>
          <p:spPr>
            <a:xfrm>
              <a:off x="1214280" y="2668680"/>
              <a:ext cx="3608280" cy="766800"/>
            </a:xfrm>
            <a:custGeom>
              <a:avLst/>
              <a:gdLst/>
              <a:ahLst/>
              <a:cxnLst/>
              <a:rect l="l" t="t" r="r" b="b"/>
              <a:pathLst>
                <a:path w="3608704" h="767079">
                  <a:moveTo>
                    <a:pt x="211353" y="476491"/>
                  </a:moveTo>
                  <a:lnTo>
                    <a:pt x="210083" y="473468"/>
                  </a:lnTo>
                  <a:lnTo>
                    <a:pt x="205105" y="468693"/>
                  </a:lnTo>
                  <a:lnTo>
                    <a:pt x="201955" y="467499"/>
                  </a:lnTo>
                  <a:lnTo>
                    <a:pt x="34340" y="467499"/>
                  </a:lnTo>
                  <a:lnTo>
                    <a:pt x="31254" y="468769"/>
                  </a:lnTo>
                  <a:lnTo>
                    <a:pt x="25971" y="473811"/>
                  </a:lnTo>
                  <a:lnTo>
                    <a:pt x="24777" y="476491"/>
                  </a:lnTo>
                  <a:lnTo>
                    <a:pt x="24650" y="753084"/>
                  </a:lnTo>
                  <a:lnTo>
                    <a:pt x="25908" y="756043"/>
                  </a:lnTo>
                  <a:lnTo>
                    <a:pt x="30886" y="761085"/>
                  </a:lnTo>
                  <a:lnTo>
                    <a:pt x="34188" y="762355"/>
                  </a:lnTo>
                  <a:lnTo>
                    <a:pt x="42125" y="762355"/>
                  </a:lnTo>
                  <a:lnTo>
                    <a:pt x="45275" y="761085"/>
                  </a:lnTo>
                  <a:lnTo>
                    <a:pt x="47764" y="758558"/>
                  </a:lnTo>
                  <a:lnTo>
                    <a:pt x="50279" y="756043"/>
                  </a:lnTo>
                  <a:lnTo>
                    <a:pt x="51511" y="753084"/>
                  </a:lnTo>
                  <a:lnTo>
                    <a:pt x="51511" y="622503"/>
                  </a:lnTo>
                  <a:lnTo>
                    <a:pt x="182118" y="622503"/>
                  </a:lnTo>
                  <a:lnTo>
                    <a:pt x="185305" y="621385"/>
                  </a:lnTo>
                  <a:lnTo>
                    <a:pt x="187807" y="619125"/>
                  </a:lnTo>
                  <a:lnTo>
                    <a:pt x="190284" y="616889"/>
                  </a:lnTo>
                  <a:lnTo>
                    <a:pt x="191541" y="613943"/>
                  </a:lnTo>
                  <a:lnTo>
                    <a:pt x="191541" y="606920"/>
                  </a:lnTo>
                  <a:lnTo>
                    <a:pt x="190284" y="604050"/>
                  </a:lnTo>
                  <a:lnTo>
                    <a:pt x="187998" y="601853"/>
                  </a:lnTo>
                  <a:lnTo>
                    <a:pt x="185305" y="599262"/>
                  </a:lnTo>
                  <a:lnTo>
                    <a:pt x="182118" y="598081"/>
                  </a:lnTo>
                  <a:lnTo>
                    <a:pt x="51511" y="598081"/>
                  </a:lnTo>
                  <a:lnTo>
                    <a:pt x="51511" y="492353"/>
                  </a:lnTo>
                  <a:lnTo>
                    <a:pt x="201955" y="492353"/>
                  </a:lnTo>
                  <a:lnTo>
                    <a:pt x="205105" y="491147"/>
                  </a:lnTo>
                  <a:lnTo>
                    <a:pt x="206489" y="489826"/>
                  </a:lnTo>
                  <a:lnTo>
                    <a:pt x="210083" y="486397"/>
                  </a:lnTo>
                  <a:lnTo>
                    <a:pt x="211353" y="483501"/>
                  </a:lnTo>
                  <a:lnTo>
                    <a:pt x="211353" y="476491"/>
                  </a:lnTo>
                  <a:close/>
                  <a:moveTo>
                    <a:pt x="215747" y="222821"/>
                  </a:moveTo>
                  <a:lnTo>
                    <a:pt x="204482" y="178828"/>
                  </a:lnTo>
                  <a:lnTo>
                    <a:pt x="173532" y="152438"/>
                  </a:lnTo>
                  <a:lnTo>
                    <a:pt x="137426" y="138950"/>
                  </a:lnTo>
                  <a:lnTo>
                    <a:pt x="106997" y="130911"/>
                  </a:lnTo>
                  <a:lnTo>
                    <a:pt x="97751" y="128117"/>
                  </a:lnTo>
                  <a:lnTo>
                    <a:pt x="59855" y="110020"/>
                  </a:lnTo>
                  <a:lnTo>
                    <a:pt x="44919" y="78765"/>
                  </a:lnTo>
                  <a:lnTo>
                    <a:pt x="45453" y="71856"/>
                  </a:lnTo>
                  <a:lnTo>
                    <a:pt x="70218" y="41249"/>
                  </a:lnTo>
                  <a:lnTo>
                    <a:pt x="113144" y="32423"/>
                  </a:lnTo>
                  <a:lnTo>
                    <a:pt x="119976" y="32664"/>
                  </a:lnTo>
                  <a:lnTo>
                    <a:pt x="159702" y="43332"/>
                  </a:lnTo>
                  <a:lnTo>
                    <a:pt x="184480" y="60655"/>
                  </a:lnTo>
                  <a:lnTo>
                    <a:pt x="187134" y="62915"/>
                  </a:lnTo>
                  <a:lnTo>
                    <a:pt x="211353" y="51384"/>
                  </a:lnTo>
                  <a:lnTo>
                    <a:pt x="211353" y="42125"/>
                  </a:lnTo>
                  <a:lnTo>
                    <a:pt x="175425" y="13030"/>
                  </a:lnTo>
                  <a:lnTo>
                    <a:pt x="126403" y="520"/>
                  </a:lnTo>
                  <a:lnTo>
                    <a:pt x="113144" y="0"/>
                  </a:lnTo>
                  <a:lnTo>
                    <a:pt x="98399" y="622"/>
                  </a:lnTo>
                  <a:lnTo>
                    <a:pt x="59448" y="9906"/>
                  </a:lnTo>
                  <a:lnTo>
                    <a:pt x="22885" y="37909"/>
                  </a:lnTo>
                  <a:lnTo>
                    <a:pt x="9690" y="80035"/>
                  </a:lnTo>
                  <a:lnTo>
                    <a:pt x="10121" y="89204"/>
                  </a:lnTo>
                  <a:lnTo>
                    <a:pt x="24714" y="126161"/>
                  </a:lnTo>
                  <a:lnTo>
                    <a:pt x="56769" y="150177"/>
                  </a:lnTo>
                  <a:lnTo>
                    <a:pt x="113258" y="167805"/>
                  </a:lnTo>
                  <a:lnTo>
                    <a:pt x="123659" y="170751"/>
                  </a:lnTo>
                  <a:lnTo>
                    <a:pt x="164325" y="190614"/>
                  </a:lnTo>
                  <a:lnTo>
                    <a:pt x="180073" y="223672"/>
                  </a:lnTo>
                  <a:lnTo>
                    <a:pt x="179501" y="230416"/>
                  </a:lnTo>
                  <a:lnTo>
                    <a:pt x="153377" y="261289"/>
                  </a:lnTo>
                  <a:lnTo>
                    <a:pt x="110934" y="270421"/>
                  </a:lnTo>
                  <a:lnTo>
                    <a:pt x="98717" y="269900"/>
                  </a:lnTo>
                  <a:lnTo>
                    <a:pt x="55981" y="257314"/>
                  </a:lnTo>
                  <a:lnTo>
                    <a:pt x="25387" y="234480"/>
                  </a:lnTo>
                  <a:lnTo>
                    <a:pt x="21717" y="232943"/>
                  </a:lnTo>
                  <a:lnTo>
                    <a:pt x="12611" y="232943"/>
                  </a:lnTo>
                  <a:lnTo>
                    <a:pt x="8445" y="234696"/>
                  </a:lnTo>
                  <a:lnTo>
                    <a:pt x="1689" y="241719"/>
                  </a:lnTo>
                  <a:lnTo>
                    <a:pt x="0" y="245719"/>
                  </a:lnTo>
                  <a:lnTo>
                    <a:pt x="0" y="253022"/>
                  </a:lnTo>
                  <a:lnTo>
                    <a:pt x="30378" y="282016"/>
                  </a:lnTo>
                  <a:lnTo>
                    <a:pt x="67424" y="298069"/>
                  </a:lnTo>
                  <a:lnTo>
                    <a:pt x="111823" y="303276"/>
                  </a:lnTo>
                  <a:lnTo>
                    <a:pt x="126212" y="302450"/>
                  </a:lnTo>
                  <a:lnTo>
                    <a:pt x="164896" y="292544"/>
                  </a:lnTo>
                  <a:lnTo>
                    <a:pt x="202082" y="264109"/>
                  </a:lnTo>
                  <a:lnTo>
                    <a:pt x="214896" y="234099"/>
                  </a:lnTo>
                  <a:lnTo>
                    <a:pt x="215747" y="222821"/>
                  </a:lnTo>
                  <a:close/>
                  <a:moveTo>
                    <a:pt x="490905" y="15455"/>
                  </a:moveTo>
                  <a:lnTo>
                    <a:pt x="489178" y="11582"/>
                  </a:lnTo>
                  <a:lnTo>
                    <a:pt x="482117" y="5689"/>
                  </a:lnTo>
                  <a:lnTo>
                    <a:pt x="477862" y="4229"/>
                  </a:lnTo>
                  <a:lnTo>
                    <a:pt x="263131" y="4229"/>
                  </a:lnTo>
                  <a:lnTo>
                    <a:pt x="258965" y="5689"/>
                  </a:lnTo>
                  <a:lnTo>
                    <a:pt x="252209" y="11582"/>
                  </a:lnTo>
                  <a:lnTo>
                    <a:pt x="250520" y="15455"/>
                  </a:lnTo>
                  <a:lnTo>
                    <a:pt x="250634" y="25273"/>
                  </a:lnTo>
                  <a:lnTo>
                    <a:pt x="252209" y="28854"/>
                  </a:lnTo>
                  <a:lnTo>
                    <a:pt x="258965" y="34759"/>
                  </a:lnTo>
                  <a:lnTo>
                    <a:pt x="263131" y="36220"/>
                  </a:lnTo>
                  <a:lnTo>
                    <a:pt x="351790" y="36220"/>
                  </a:lnTo>
                  <a:lnTo>
                    <a:pt x="351790" y="286588"/>
                  </a:lnTo>
                  <a:lnTo>
                    <a:pt x="353555" y="290652"/>
                  </a:lnTo>
                  <a:lnTo>
                    <a:pt x="360616" y="297383"/>
                  </a:lnTo>
                  <a:lnTo>
                    <a:pt x="364985" y="299072"/>
                  </a:lnTo>
                  <a:lnTo>
                    <a:pt x="375856" y="299072"/>
                  </a:lnTo>
                  <a:lnTo>
                    <a:pt x="380415" y="297383"/>
                  </a:lnTo>
                  <a:lnTo>
                    <a:pt x="387451" y="290652"/>
                  </a:lnTo>
                  <a:lnTo>
                    <a:pt x="389204" y="286588"/>
                  </a:lnTo>
                  <a:lnTo>
                    <a:pt x="389204" y="36220"/>
                  </a:lnTo>
                  <a:lnTo>
                    <a:pt x="477862" y="36220"/>
                  </a:lnTo>
                  <a:lnTo>
                    <a:pt x="482117" y="34836"/>
                  </a:lnTo>
                  <a:lnTo>
                    <a:pt x="485648" y="32004"/>
                  </a:lnTo>
                  <a:lnTo>
                    <a:pt x="489178" y="29210"/>
                  </a:lnTo>
                  <a:lnTo>
                    <a:pt x="490905" y="25273"/>
                  </a:lnTo>
                  <a:lnTo>
                    <a:pt x="490905" y="21488"/>
                  </a:lnTo>
                  <a:lnTo>
                    <a:pt x="490905" y="15455"/>
                  </a:lnTo>
                  <a:close/>
                  <a:moveTo>
                    <a:pt x="544626" y="614921"/>
                  </a:moveTo>
                  <a:lnTo>
                    <a:pt x="538568" y="568210"/>
                  </a:lnTo>
                  <a:lnTo>
                    <a:pt x="520814" y="528256"/>
                  </a:lnTo>
                  <a:lnTo>
                    <a:pt x="516470" y="522147"/>
                  </a:lnTo>
                  <a:lnTo>
                    <a:pt x="516470" y="614921"/>
                  </a:lnTo>
                  <a:lnTo>
                    <a:pt x="515531" y="633107"/>
                  </a:lnTo>
                  <a:lnTo>
                    <a:pt x="501281" y="680834"/>
                  </a:lnTo>
                  <a:lnTo>
                    <a:pt x="471919" y="716495"/>
                  </a:lnTo>
                  <a:lnTo>
                    <a:pt x="430288" y="737298"/>
                  </a:lnTo>
                  <a:lnTo>
                    <a:pt x="397141" y="741299"/>
                  </a:lnTo>
                  <a:lnTo>
                    <a:pt x="380238" y="740295"/>
                  </a:lnTo>
                  <a:lnTo>
                    <a:pt x="335280" y="725284"/>
                  </a:lnTo>
                  <a:lnTo>
                    <a:pt x="301358" y="694283"/>
                  </a:lnTo>
                  <a:lnTo>
                    <a:pt x="281635" y="650151"/>
                  </a:lnTo>
                  <a:lnTo>
                    <a:pt x="277837" y="614921"/>
                  </a:lnTo>
                  <a:lnTo>
                    <a:pt x="278790" y="596734"/>
                  </a:lnTo>
                  <a:lnTo>
                    <a:pt x="293014" y="548995"/>
                  </a:lnTo>
                  <a:lnTo>
                    <a:pt x="322491" y="513334"/>
                  </a:lnTo>
                  <a:lnTo>
                    <a:pt x="364286" y="492544"/>
                  </a:lnTo>
                  <a:lnTo>
                    <a:pt x="397141" y="488543"/>
                  </a:lnTo>
                  <a:lnTo>
                    <a:pt x="414235" y="489546"/>
                  </a:lnTo>
                  <a:lnTo>
                    <a:pt x="459206" y="504545"/>
                  </a:lnTo>
                  <a:lnTo>
                    <a:pt x="492963" y="535559"/>
                  </a:lnTo>
                  <a:lnTo>
                    <a:pt x="512673" y="579691"/>
                  </a:lnTo>
                  <a:lnTo>
                    <a:pt x="516470" y="614921"/>
                  </a:lnTo>
                  <a:lnTo>
                    <a:pt x="516470" y="522147"/>
                  </a:lnTo>
                  <a:lnTo>
                    <a:pt x="512597" y="516699"/>
                  </a:lnTo>
                  <a:lnTo>
                    <a:pt x="503237" y="506031"/>
                  </a:lnTo>
                  <a:lnTo>
                    <a:pt x="492887" y="496392"/>
                  </a:lnTo>
                  <a:lnTo>
                    <a:pt x="482460" y="488543"/>
                  </a:lnTo>
                  <a:lnTo>
                    <a:pt x="481634" y="487921"/>
                  </a:lnTo>
                  <a:lnTo>
                    <a:pt x="442518" y="469557"/>
                  </a:lnTo>
                  <a:lnTo>
                    <a:pt x="397141" y="463270"/>
                  </a:lnTo>
                  <a:lnTo>
                    <a:pt x="381393" y="463969"/>
                  </a:lnTo>
                  <a:lnTo>
                    <a:pt x="337921" y="474433"/>
                  </a:lnTo>
                  <a:lnTo>
                    <a:pt x="301396" y="496392"/>
                  </a:lnTo>
                  <a:lnTo>
                    <a:pt x="273494" y="528256"/>
                  </a:lnTo>
                  <a:lnTo>
                    <a:pt x="255727" y="568210"/>
                  </a:lnTo>
                  <a:lnTo>
                    <a:pt x="249643" y="614921"/>
                  </a:lnTo>
                  <a:lnTo>
                    <a:pt x="250317" y="631202"/>
                  </a:lnTo>
                  <a:lnTo>
                    <a:pt x="260451" y="675792"/>
                  </a:lnTo>
                  <a:lnTo>
                    <a:pt x="281698" y="713143"/>
                  </a:lnTo>
                  <a:lnTo>
                    <a:pt x="312661" y="741921"/>
                  </a:lnTo>
                  <a:lnTo>
                    <a:pt x="351777" y="760272"/>
                  </a:lnTo>
                  <a:lnTo>
                    <a:pt x="397141" y="766546"/>
                  </a:lnTo>
                  <a:lnTo>
                    <a:pt x="412902" y="765848"/>
                  </a:lnTo>
                  <a:lnTo>
                    <a:pt x="456374" y="755396"/>
                  </a:lnTo>
                  <a:lnTo>
                    <a:pt x="482460" y="741299"/>
                  </a:lnTo>
                  <a:lnTo>
                    <a:pt x="492887" y="733450"/>
                  </a:lnTo>
                  <a:lnTo>
                    <a:pt x="520814" y="701586"/>
                  </a:lnTo>
                  <a:lnTo>
                    <a:pt x="538568" y="661644"/>
                  </a:lnTo>
                  <a:lnTo>
                    <a:pt x="543953" y="631202"/>
                  </a:lnTo>
                  <a:lnTo>
                    <a:pt x="544626" y="614921"/>
                  </a:lnTo>
                  <a:close/>
                  <a:moveTo>
                    <a:pt x="783501" y="284314"/>
                  </a:moveTo>
                  <a:lnTo>
                    <a:pt x="780846" y="275907"/>
                  </a:lnTo>
                  <a:lnTo>
                    <a:pt x="778141" y="272529"/>
                  </a:lnTo>
                  <a:lnTo>
                    <a:pt x="770801" y="268046"/>
                  </a:lnTo>
                  <a:lnTo>
                    <a:pt x="768299" y="265303"/>
                  </a:lnTo>
                  <a:lnTo>
                    <a:pt x="760374" y="222402"/>
                  </a:lnTo>
                  <a:lnTo>
                    <a:pt x="759714" y="213842"/>
                  </a:lnTo>
                  <a:lnTo>
                    <a:pt x="738746" y="174155"/>
                  </a:lnTo>
                  <a:lnTo>
                    <a:pt x="735926" y="171856"/>
                  </a:lnTo>
                  <a:lnTo>
                    <a:pt x="733094" y="169545"/>
                  </a:lnTo>
                  <a:lnTo>
                    <a:pt x="726948" y="165557"/>
                  </a:lnTo>
                  <a:lnTo>
                    <a:pt x="724420" y="164274"/>
                  </a:lnTo>
                  <a:lnTo>
                    <a:pt x="720547" y="162306"/>
                  </a:lnTo>
                  <a:lnTo>
                    <a:pt x="755091" y="135001"/>
                  </a:lnTo>
                  <a:lnTo>
                    <a:pt x="770064" y="96316"/>
                  </a:lnTo>
                  <a:lnTo>
                    <a:pt x="770509" y="87617"/>
                  </a:lnTo>
                  <a:lnTo>
                    <a:pt x="769772" y="75755"/>
                  </a:lnTo>
                  <a:lnTo>
                    <a:pt x="752487" y="35572"/>
                  </a:lnTo>
                  <a:lnTo>
                    <a:pt x="732650" y="18262"/>
                  </a:lnTo>
                  <a:lnTo>
                    <a:pt x="732650" y="88468"/>
                  </a:lnTo>
                  <a:lnTo>
                    <a:pt x="732193" y="96875"/>
                  </a:lnTo>
                  <a:lnTo>
                    <a:pt x="712241" y="136512"/>
                  </a:lnTo>
                  <a:lnTo>
                    <a:pt x="682891" y="149110"/>
                  </a:lnTo>
                  <a:lnTo>
                    <a:pt x="580288" y="149110"/>
                  </a:lnTo>
                  <a:lnTo>
                    <a:pt x="580288" y="36639"/>
                  </a:lnTo>
                  <a:lnTo>
                    <a:pt x="680694" y="36639"/>
                  </a:lnTo>
                  <a:lnTo>
                    <a:pt x="717892" y="51384"/>
                  </a:lnTo>
                  <a:lnTo>
                    <a:pt x="732650" y="88468"/>
                  </a:lnTo>
                  <a:lnTo>
                    <a:pt x="732650" y="18262"/>
                  </a:lnTo>
                  <a:lnTo>
                    <a:pt x="694905" y="4889"/>
                  </a:lnTo>
                  <a:lnTo>
                    <a:pt x="682891" y="4216"/>
                  </a:lnTo>
                  <a:lnTo>
                    <a:pt x="556387" y="4216"/>
                  </a:lnTo>
                  <a:lnTo>
                    <a:pt x="552196" y="5829"/>
                  </a:lnTo>
                  <a:lnTo>
                    <a:pt x="545439" y="12293"/>
                  </a:lnTo>
                  <a:lnTo>
                    <a:pt x="543750" y="16294"/>
                  </a:lnTo>
                  <a:lnTo>
                    <a:pt x="543750" y="286575"/>
                  </a:lnTo>
                  <a:lnTo>
                    <a:pt x="545744" y="290652"/>
                  </a:lnTo>
                  <a:lnTo>
                    <a:pt x="553681" y="297383"/>
                  </a:lnTo>
                  <a:lnTo>
                    <a:pt x="558431" y="299059"/>
                  </a:lnTo>
                  <a:lnTo>
                    <a:pt x="568998" y="299059"/>
                  </a:lnTo>
                  <a:lnTo>
                    <a:pt x="572973" y="297383"/>
                  </a:lnTo>
                  <a:lnTo>
                    <a:pt x="578827" y="290652"/>
                  </a:lnTo>
                  <a:lnTo>
                    <a:pt x="580288" y="286575"/>
                  </a:lnTo>
                  <a:lnTo>
                    <a:pt x="580288" y="179438"/>
                  </a:lnTo>
                  <a:lnTo>
                    <a:pt x="679653" y="179438"/>
                  </a:lnTo>
                  <a:lnTo>
                    <a:pt x="717829" y="197548"/>
                  </a:lnTo>
                  <a:lnTo>
                    <a:pt x="725157" y="216801"/>
                  </a:lnTo>
                  <a:lnTo>
                    <a:pt x="725157" y="225780"/>
                  </a:lnTo>
                  <a:lnTo>
                    <a:pt x="725424" y="237147"/>
                  </a:lnTo>
                  <a:lnTo>
                    <a:pt x="736155" y="280047"/>
                  </a:lnTo>
                  <a:lnTo>
                    <a:pt x="754202" y="296113"/>
                  </a:lnTo>
                  <a:lnTo>
                    <a:pt x="756564" y="297522"/>
                  </a:lnTo>
                  <a:lnTo>
                    <a:pt x="759333" y="298361"/>
                  </a:lnTo>
                  <a:lnTo>
                    <a:pt x="765797" y="298932"/>
                  </a:lnTo>
                  <a:lnTo>
                    <a:pt x="769035" y="298577"/>
                  </a:lnTo>
                  <a:lnTo>
                    <a:pt x="775500" y="296608"/>
                  </a:lnTo>
                  <a:lnTo>
                    <a:pt x="777989" y="294868"/>
                  </a:lnTo>
                  <a:lnTo>
                    <a:pt x="779754" y="292341"/>
                  </a:lnTo>
                  <a:lnTo>
                    <a:pt x="782675" y="288404"/>
                  </a:lnTo>
                  <a:lnTo>
                    <a:pt x="783501" y="284314"/>
                  </a:lnTo>
                  <a:close/>
                  <a:moveTo>
                    <a:pt x="839114" y="749858"/>
                  </a:moveTo>
                  <a:lnTo>
                    <a:pt x="837057" y="743686"/>
                  </a:lnTo>
                  <a:lnTo>
                    <a:pt x="835075" y="741299"/>
                  </a:lnTo>
                  <a:lnTo>
                    <a:pt x="832154" y="739622"/>
                  </a:lnTo>
                  <a:lnTo>
                    <a:pt x="828903" y="737654"/>
                  </a:lnTo>
                  <a:lnTo>
                    <a:pt x="817905" y="696760"/>
                  </a:lnTo>
                  <a:lnTo>
                    <a:pt x="817626" y="688213"/>
                  </a:lnTo>
                  <a:lnTo>
                    <a:pt x="816889" y="678053"/>
                  </a:lnTo>
                  <a:lnTo>
                    <a:pt x="798626" y="638822"/>
                  </a:lnTo>
                  <a:lnTo>
                    <a:pt x="788593" y="630504"/>
                  </a:lnTo>
                  <a:lnTo>
                    <a:pt x="785914" y="628611"/>
                  </a:lnTo>
                  <a:lnTo>
                    <a:pt x="778725" y="624751"/>
                  </a:lnTo>
                  <a:lnTo>
                    <a:pt x="775157" y="623354"/>
                  </a:lnTo>
                  <a:lnTo>
                    <a:pt x="773099" y="622541"/>
                  </a:lnTo>
                  <a:lnTo>
                    <a:pt x="805573" y="601878"/>
                  </a:lnTo>
                  <a:lnTo>
                    <a:pt x="824649" y="564908"/>
                  </a:lnTo>
                  <a:lnTo>
                    <a:pt x="826414" y="547103"/>
                  </a:lnTo>
                  <a:lnTo>
                    <a:pt x="825715" y="536016"/>
                  </a:lnTo>
                  <a:lnTo>
                    <a:pt x="809040" y="497674"/>
                  </a:lnTo>
                  <a:lnTo>
                    <a:pt x="798233" y="487235"/>
                  </a:lnTo>
                  <a:lnTo>
                    <a:pt x="798233" y="547954"/>
                  </a:lnTo>
                  <a:lnTo>
                    <a:pt x="797725" y="557136"/>
                  </a:lnTo>
                  <a:lnTo>
                    <a:pt x="780669" y="594017"/>
                  </a:lnTo>
                  <a:lnTo>
                    <a:pt x="740562" y="613244"/>
                  </a:lnTo>
                  <a:lnTo>
                    <a:pt x="634898" y="613244"/>
                  </a:lnTo>
                  <a:lnTo>
                    <a:pt x="634898" y="492353"/>
                  </a:lnTo>
                  <a:lnTo>
                    <a:pt x="737031" y="492353"/>
                  </a:lnTo>
                  <a:lnTo>
                    <a:pt x="781291" y="508139"/>
                  </a:lnTo>
                  <a:lnTo>
                    <a:pt x="798233" y="547954"/>
                  </a:lnTo>
                  <a:lnTo>
                    <a:pt x="798233" y="487235"/>
                  </a:lnTo>
                  <a:lnTo>
                    <a:pt x="797242" y="486448"/>
                  </a:lnTo>
                  <a:lnTo>
                    <a:pt x="793508" y="483463"/>
                  </a:lnTo>
                  <a:lnTo>
                    <a:pt x="784148" y="477812"/>
                  </a:lnTo>
                  <a:lnTo>
                    <a:pt x="773912" y="473290"/>
                  </a:lnTo>
                  <a:lnTo>
                    <a:pt x="763016" y="470065"/>
                  </a:lnTo>
                  <a:lnTo>
                    <a:pt x="751459" y="468134"/>
                  </a:lnTo>
                  <a:lnTo>
                    <a:pt x="739241" y="467499"/>
                  </a:lnTo>
                  <a:lnTo>
                    <a:pt x="616851" y="467499"/>
                  </a:lnTo>
                  <a:lnTo>
                    <a:pt x="613765" y="468769"/>
                  </a:lnTo>
                  <a:lnTo>
                    <a:pt x="608469" y="473811"/>
                  </a:lnTo>
                  <a:lnTo>
                    <a:pt x="607148" y="476770"/>
                  </a:lnTo>
                  <a:lnTo>
                    <a:pt x="607148" y="753084"/>
                  </a:lnTo>
                  <a:lnTo>
                    <a:pt x="608533" y="756043"/>
                  </a:lnTo>
                  <a:lnTo>
                    <a:pt x="611339" y="758558"/>
                  </a:lnTo>
                  <a:lnTo>
                    <a:pt x="614108" y="761085"/>
                  </a:lnTo>
                  <a:lnTo>
                    <a:pt x="617728" y="762355"/>
                  </a:lnTo>
                  <a:lnTo>
                    <a:pt x="625944" y="762355"/>
                  </a:lnTo>
                  <a:lnTo>
                    <a:pt x="629031" y="761085"/>
                  </a:lnTo>
                  <a:lnTo>
                    <a:pt x="633730" y="756043"/>
                  </a:lnTo>
                  <a:lnTo>
                    <a:pt x="634898" y="753084"/>
                  </a:lnTo>
                  <a:lnTo>
                    <a:pt x="634898" y="636409"/>
                  </a:lnTo>
                  <a:lnTo>
                    <a:pt x="738797" y="636409"/>
                  </a:lnTo>
                  <a:lnTo>
                    <a:pt x="776871" y="650519"/>
                  </a:lnTo>
                  <a:lnTo>
                    <a:pt x="790765" y="689902"/>
                  </a:lnTo>
                  <a:lnTo>
                    <a:pt x="791019" y="701636"/>
                  </a:lnTo>
                  <a:lnTo>
                    <a:pt x="791806" y="712012"/>
                  </a:lnTo>
                  <a:lnTo>
                    <a:pt x="809752" y="754507"/>
                  </a:lnTo>
                  <a:lnTo>
                    <a:pt x="822731" y="761936"/>
                  </a:lnTo>
                  <a:lnTo>
                    <a:pt x="827443" y="761936"/>
                  </a:lnTo>
                  <a:lnTo>
                    <a:pt x="829729" y="761453"/>
                  </a:lnTo>
                  <a:lnTo>
                    <a:pt x="834123" y="759472"/>
                  </a:lnTo>
                  <a:lnTo>
                    <a:pt x="835799" y="757872"/>
                  </a:lnTo>
                  <a:lnTo>
                    <a:pt x="836968" y="755611"/>
                  </a:lnTo>
                  <a:lnTo>
                    <a:pt x="838733" y="752817"/>
                  </a:lnTo>
                  <a:lnTo>
                    <a:pt x="839114" y="749858"/>
                  </a:lnTo>
                  <a:close/>
                  <a:moveTo>
                    <a:pt x="1033780" y="15862"/>
                  </a:moveTo>
                  <a:lnTo>
                    <a:pt x="1032014" y="11925"/>
                  </a:lnTo>
                  <a:lnTo>
                    <a:pt x="1024978" y="5753"/>
                  </a:lnTo>
                  <a:lnTo>
                    <a:pt x="1020699" y="4216"/>
                  </a:lnTo>
                  <a:lnTo>
                    <a:pt x="853998" y="4216"/>
                  </a:lnTo>
                  <a:lnTo>
                    <a:pt x="849807" y="5829"/>
                  </a:lnTo>
                  <a:lnTo>
                    <a:pt x="843064" y="12293"/>
                  </a:lnTo>
                  <a:lnTo>
                    <a:pt x="841375" y="16294"/>
                  </a:lnTo>
                  <a:lnTo>
                    <a:pt x="841375" y="286575"/>
                  </a:lnTo>
                  <a:lnTo>
                    <a:pt x="843064" y="290652"/>
                  </a:lnTo>
                  <a:lnTo>
                    <a:pt x="849807" y="297370"/>
                  </a:lnTo>
                  <a:lnTo>
                    <a:pt x="853998" y="299059"/>
                  </a:lnTo>
                  <a:lnTo>
                    <a:pt x="1020699" y="299059"/>
                  </a:lnTo>
                  <a:lnTo>
                    <a:pt x="1024978" y="297522"/>
                  </a:lnTo>
                  <a:lnTo>
                    <a:pt x="1028509" y="294449"/>
                  </a:lnTo>
                  <a:lnTo>
                    <a:pt x="1032014" y="291338"/>
                  </a:lnTo>
                  <a:lnTo>
                    <a:pt x="1033780" y="287413"/>
                  </a:lnTo>
                  <a:lnTo>
                    <a:pt x="1033780" y="278434"/>
                  </a:lnTo>
                  <a:lnTo>
                    <a:pt x="877900" y="266204"/>
                  </a:lnTo>
                  <a:lnTo>
                    <a:pt x="877900" y="163855"/>
                  </a:lnTo>
                  <a:lnTo>
                    <a:pt x="1000899" y="163855"/>
                  </a:lnTo>
                  <a:lnTo>
                    <a:pt x="1005141" y="162382"/>
                  </a:lnTo>
                  <a:lnTo>
                    <a:pt x="1007922" y="160058"/>
                  </a:lnTo>
                  <a:lnTo>
                    <a:pt x="1012202" y="156476"/>
                  </a:lnTo>
                  <a:lnTo>
                    <a:pt x="1013968" y="152628"/>
                  </a:lnTo>
                  <a:lnTo>
                    <a:pt x="1013968" y="143065"/>
                  </a:lnTo>
                  <a:lnTo>
                    <a:pt x="1012202" y="139141"/>
                  </a:lnTo>
                  <a:lnTo>
                    <a:pt x="1008672" y="136055"/>
                  </a:lnTo>
                  <a:lnTo>
                    <a:pt x="1005141" y="132969"/>
                  </a:lnTo>
                  <a:lnTo>
                    <a:pt x="1000899" y="131406"/>
                  </a:lnTo>
                  <a:lnTo>
                    <a:pt x="877900" y="131406"/>
                  </a:lnTo>
                  <a:lnTo>
                    <a:pt x="877900" y="36639"/>
                  </a:lnTo>
                  <a:lnTo>
                    <a:pt x="1020699" y="36639"/>
                  </a:lnTo>
                  <a:lnTo>
                    <a:pt x="1024978" y="35166"/>
                  </a:lnTo>
                  <a:lnTo>
                    <a:pt x="1031748" y="29489"/>
                  </a:lnTo>
                  <a:lnTo>
                    <a:pt x="1032014" y="29260"/>
                  </a:lnTo>
                  <a:lnTo>
                    <a:pt x="1033780" y="25412"/>
                  </a:lnTo>
                  <a:lnTo>
                    <a:pt x="1033780" y="15862"/>
                  </a:lnTo>
                  <a:close/>
                  <a:moveTo>
                    <a:pt x="1254315" y="749858"/>
                  </a:moveTo>
                  <a:lnTo>
                    <a:pt x="1252258" y="743686"/>
                  </a:lnTo>
                  <a:lnTo>
                    <a:pt x="1250276" y="741299"/>
                  </a:lnTo>
                  <a:lnTo>
                    <a:pt x="1247343" y="739622"/>
                  </a:lnTo>
                  <a:lnTo>
                    <a:pt x="1244104" y="737654"/>
                  </a:lnTo>
                  <a:lnTo>
                    <a:pt x="1233093" y="696760"/>
                  </a:lnTo>
                  <a:lnTo>
                    <a:pt x="1232801" y="688213"/>
                  </a:lnTo>
                  <a:lnTo>
                    <a:pt x="1232077" y="678053"/>
                  </a:lnTo>
                  <a:lnTo>
                    <a:pt x="1213815" y="638822"/>
                  </a:lnTo>
                  <a:lnTo>
                    <a:pt x="1203794" y="630504"/>
                  </a:lnTo>
                  <a:lnTo>
                    <a:pt x="1201102" y="628611"/>
                  </a:lnTo>
                  <a:lnTo>
                    <a:pt x="1193914" y="624751"/>
                  </a:lnTo>
                  <a:lnTo>
                    <a:pt x="1190358" y="623354"/>
                  </a:lnTo>
                  <a:lnTo>
                    <a:pt x="1188300" y="622541"/>
                  </a:lnTo>
                  <a:lnTo>
                    <a:pt x="1220774" y="601878"/>
                  </a:lnTo>
                  <a:lnTo>
                    <a:pt x="1239850" y="564908"/>
                  </a:lnTo>
                  <a:lnTo>
                    <a:pt x="1241615" y="547103"/>
                  </a:lnTo>
                  <a:lnTo>
                    <a:pt x="1240904" y="536016"/>
                  </a:lnTo>
                  <a:lnTo>
                    <a:pt x="1224229" y="497674"/>
                  </a:lnTo>
                  <a:lnTo>
                    <a:pt x="1213434" y="487248"/>
                  </a:lnTo>
                  <a:lnTo>
                    <a:pt x="1213434" y="547954"/>
                  </a:lnTo>
                  <a:lnTo>
                    <a:pt x="1212926" y="557136"/>
                  </a:lnTo>
                  <a:lnTo>
                    <a:pt x="1195870" y="594017"/>
                  </a:lnTo>
                  <a:lnTo>
                    <a:pt x="1155763" y="613244"/>
                  </a:lnTo>
                  <a:lnTo>
                    <a:pt x="1050099" y="613244"/>
                  </a:lnTo>
                  <a:lnTo>
                    <a:pt x="1050099" y="492353"/>
                  </a:lnTo>
                  <a:lnTo>
                    <a:pt x="1152232" y="492353"/>
                  </a:lnTo>
                  <a:lnTo>
                    <a:pt x="1196492" y="508139"/>
                  </a:lnTo>
                  <a:lnTo>
                    <a:pt x="1213434" y="547954"/>
                  </a:lnTo>
                  <a:lnTo>
                    <a:pt x="1213434" y="487248"/>
                  </a:lnTo>
                  <a:lnTo>
                    <a:pt x="1178204" y="470065"/>
                  </a:lnTo>
                  <a:lnTo>
                    <a:pt x="1154442" y="467499"/>
                  </a:lnTo>
                  <a:lnTo>
                    <a:pt x="1032040" y="467499"/>
                  </a:lnTo>
                  <a:lnTo>
                    <a:pt x="1028954" y="468769"/>
                  </a:lnTo>
                  <a:lnTo>
                    <a:pt x="1023670" y="473811"/>
                  </a:lnTo>
                  <a:lnTo>
                    <a:pt x="1022350" y="476770"/>
                  </a:lnTo>
                  <a:lnTo>
                    <a:pt x="1022350" y="753084"/>
                  </a:lnTo>
                  <a:lnTo>
                    <a:pt x="1023734" y="756043"/>
                  </a:lnTo>
                  <a:lnTo>
                    <a:pt x="1026541" y="758558"/>
                  </a:lnTo>
                  <a:lnTo>
                    <a:pt x="1029309" y="761085"/>
                  </a:lnTo>
                  <a:lnTo>
                    <a:pt x="1032929" y="762355"/>
                  </a:lnTo>
                  <a:lnTo>
                    <a:pt x="1041120" y="762355"/>
                  </a:lnTo>
                  <a:lnTo>
                    <a:pt x="1044206" y="761085"/>
                  </a:lnTo>
                  <a:lnTo>
                    <a:pt x="1048918" y="756043"/>
                  </a:lnTo>
                  <a:lnTo>
                    <a:pt x="1050099" y="753084"/>
                  </a:lnTo>
                  <a:lnTo>
                    <a:pt x="1050099" y="636409"/>
                  </a:lnTo>
                  <a:lnTo>
                    <a:pt x="1153998" y="636409"/>
                  </a:lnTo>
                  <a:lnTo>
                    <a:pt x="1192072" y="650519"/>
                  </a:lnTo>
                  <a:lnTo>
                    <a:pt x="1205953" y="689902"/>
                  </a:lnTo>
                  <a:lnTo>
                    <a:pt x="1206207" y="701636"/>
                  </a:lnTo>
                  <a:lnTo>
                    <a:pt x="1206995" y="712012"/>
                  </a:lnTo>
                  <a:lnTo>
                    <a:pt x="1224953" y="754507"/>
                  </a:lnTo>
                  <a:lnTo>
                    <a:pt x="1237932" y="761936"/>
                  </a:lnTo>
                  <a:lnTo>
                    <a:pt x="1242631" y="761936"/>
                  </a:lnTo>
                  <a:lnTo>
                    <a:pt x="1244930" y="761453"/>
                  </a:lnTo>
                  <a:lnTo>
                    <a:pt x="1249299" y="759472"/>
                  </a:lnTo>
                  <a:lnTo>
                    <a:pt x="1251000" y="757872"/>
                  </a:lnTo>
                  <a:lnTo>
                    <a:pt x="1252169" y="755611"/>
                  </a:lnTo>
                  <a:lnTo>
                    <a:pt x="1253934" y="752817"/>
                  </a:lnTo>
                  <a:lnTo>
                    <a:pt x="1254315" y="749858"/>
                  </a:lnTo>
                  <a:close/>
                  <a:moveTo>
                    <a:pt x="1284757" y="15862"/>
                  </a:moveTo>
                  <a:lnTo>
                    <a:pt x="1282992" y="11925"/>
                  </a:lnTo>
                  <a:lnTo>
                    <a:pt x="1275943" y="5753"/>
                  </a:lnTo>
                  <a:lnTo>
                    <a:pt x="1271689" y="4216"/>
                  </a:lnTo>
                  <a:lnTo>
                    <a:pt x="1104950" y="4216"/>
                  </a:lnTo>
                  <a:lnTo>
                    <a:pt x="1100772" y="5829"/>
                  </a:lnTo>
                  <a:lnTo>
                    <a:pt x="1094028" y="12293"/>
                  </a:lnTo>
                  <a:lnTo>
                    <a:pt x="1092327" y="16294"/>
                  </a:lnTo>
                  <a:lnTo>
                    <a:pt x="1092327" y="286575"/>
                  </a:lnTo>
                  <a:lnTo>
                    <a:pt x="1094028" y="290652"/>
                  </a:lnTo>
                  <a:lnTo>
                    <a:pt x="1100772" y="297370"/>
                  </a:lnTo>
                  <a:lnTo>
                    <a:pt x="1104950" y="299059"/>
                  </a:lnTo>
                  <a:lnTo>
                    <a:pt x="1271689" y="299059"/>
                  </a:lnTo>
                  <a:lnTo>
                    <a:pt x="1275943" y="297522"/>
                  </a:lnTo>
                  <a:lnTo>
                    <a:pt x="1279474" y="294449"/>
                  </a:lnTo>
                  <a:lnTo>
                    <a:pt x="1282992" y="291338"/>
                  </a:lnTo>
                  <a:lnTo>
                    <a:pt x="1284757" y="287413"/>
                  </a:lnTo>
                  <a:lnTo>
                    <a:pt x="1284757" y="278434"/>
                  </a:lnTo>
                  <a:lnTo>
                    <a:pt x="1128890" y="266204"/>
                  </a:lnTo>
                  <a:lnTo>
                    <a:pt x="1128890" y="163855"/>
                  </a:lnTo>
                  <a:lnTo>
                    <a:pt x="1251864" y="163855"/>
                  </a:lnTo>
                  <a:lnTo>
                    <a:pt x="1256131" y="162382"/>
                  </a:lnTo>
                  <a:lnTo>
                    <a:pt x="1258912" y="160058"/>
                  </a:lnTo>
                  <a:lnTo>
                    <a:pt x="1263192" y="156476"/>
                  </a:lnTo>
                  <a:lnTo>
                    <a:pt x="1264920" y="152628"/>
                  </a:lnTo>
                  <a:lnTo>
                    <a:pt x="1264920" y="143065"/>
                  </a:lnTo>
                  <a:lnTo>
                    <a:pt x="1263192" y="139141"/>
                  </a:lnTo>
                  <a:lnTo>
                    <a:pt x="1259662" y="136055"/>
                  </a:lnTo>
                  <a:lnTo>
                    <a:pt x="1256131" y="132969"/>
                  </a:lnTo>
                  <a:lnTo>
                    <a:pt x="1251864" y="131406"/>
                  </a:lnTo>
                  <a:lnTo>
                    <a:pt x="1128890" y="131406"/>
                  </a:lnTo>
                  <a:lnTo>
                    <a:pt x="1128890" y="36639"/>
                  </a:lnTo>
                  <a:lnTo>
                    <a:pt x="1271689" y="36639"/>
                  </a:lnTo>
                  <a:lnTo>
                    <a:pt x="1275943" y="35166"/>
                  </a:lnTo>
                  <a:lnTo>
                    <a:pt x="1282725" y="29489"/>
                  </a:lnTo>
                  <a:lnTo>
                    <a:pt x="1282992" y="29260"/>
                  </a:lnTo>
                  <a:lnTo>
                    <a:pt x="1284757" y="25412"/>
                  </a:lnTo>
                  <a:lnTo>
                    <a:pt x="1284757" y="15862"/>
                  </a:lnTo>
                  <a:close/>
                  <a:moveTo>
                    <a:pt x="1505331" y="476478"/>
                  </a:moveTo>
                  <a:lnTo>
                    <a:pt x="1504022" y="473456"/>
                  </a:lnTo>
                  <a:lnTo>
                    <a:pt x="1498739" y="468680"/>
                  </a:lnTo>
                  <a:lnTo>
                    <a:pt x="1495653" y="467487"/>
                  </a:lnTo>
                  <a:lnTo>
                    <a:pt x="1327023" y="467487"/>
                  </a:lnTo>
                  <a:lnTo>
                    <a:pt x="1323936" y="468757"/>
                  </a:lnTo>
                  <a:lnTo>
                    <a:pt x="1318653" y="473798"/>
                  </a:lnTo>
                  <a:lnTo>
                    <a:pt x="1317447" y="476478"/>
                  </a:lnTo>
                  <a:lnTo>
                    <a:pt x="1317332" y="753071"/>
                  </a:lnTo>
                  <a:lnTo>
                    <a:pt x="1318653" y="756031"/>
                  </a:lnTo>
                  <a:lnTo>
                    <a:pt x="1321308" y="758545"/>
                  </a:lnTo>
                  <a:lnTo>
                    <a:pt x="1323936" y="761072"/>
                  </a:lnTo>
                  <a:lnTo>
                    <a:pt x="1327023" y="762342"/>
                  </a:lnTo>
                  <a:lnTo>
                    <a:pt x="1495653" y="762342"/>
                  </a:lnTo>
                  <a:lnTo>
                    <a:pt x="1498739" y="761212"/>
                  </a:lnTo>
                  <a:lnTo>
                    <a:pt x="1504022" y="756716"/>
                  </a:lnTo>
                  <a:lnTo>
                    <a:pt x="1505331" y="753783"/>
                  </a:lnTo>
                  <a:lnTo>
                    <a:pt x="1505331" y="746760"/>
                  </a:lnTo>
                  <a:lnTo>
                    <a:pt x="1504022" y="743800"/>
                  </a:lnTo>
                  <a:lnTo>
                    <a:pt x="1500060" y="740029"/>
                  </a:lnTo>
                  <a:lnTo>
                    <a:pt x="1498739" y="738759"/>
                  </a:lnTo>
                  <a:lnTo>
                    <a:pt x="1495653" y="737489"/>
                  </a:lnTo>
                  <a:lnTo>
                    <a:pt x="1345082" y="737489"/>
                  </a:lnTo>
                  <a:lnTo>
                    <a:pt x="1345082" y="622909"/>
                  </a:lnTo>
                  <a:lnTo>
                    <a:pt x="1475854" y="622909"/>
                  </a:lnTo>
                  <a:lnTo>
                    <a:pt x="1478902" y="621792"/>
                  </a:lnTo>
                  <a:lnTo>
                    <a:pt x="1482547" y="618693"/>
                  </a:lnTo>
                  <a:lnTo>
                    <a:pt x="1484198" y="617296"/>
                  </a:lnTo>
                  <a:lnTo>
                    <a:pt x="1485519" y="614349"/>
                  </a:lnTo>
                  <a:lnTo>
                    <a:pt x="1485519" y="607326"/>
                  </a:lnTo>
                  <a:lnTo>
                    <a:pt x="1484198" y="604380"/>
                  </a:lnTo>
                  <a:lnTo>
                    <a:pt x="1483309" y="603529"/>
                  </a:lnTo>
                  <a:lnTo>
                    <a:pt x="1481556" y="601840"/>
                  </a:lnTo>
                  <a:lnTo>
                    <a:pt x="1478902" y="599338"/>
                  </a:lnTo>
                  <a:lnTo>
                    <a:pt x="1475854" y="598068"/>
                  </a:lnTo>
                  <a:lnTo>
                    <a:pt x="1345082" y="598068"/>
                  </a:lnTo>
                  <a:lnTo>
                    <a:pt x="1345082" y="492340"/>
                  </a:lnTo>
                  <a:lnTo>
                    <a:pt x="1495653" y="492340"/>
                  </a:lnTo>
                  <a:lnTo>
                    <a:pt x="1498739" y="491223"/>
                  </a:lnTo>
                  <a:lnTo>
                    <a:pt x="1504022" y="486714"/>
                  </a:lnTo>
                  <a:lnTo>
                    <a:pt x="1504696" y="485178"/>
                  </a:lnTo>
                  <a:lnTo>
                    <a:pt x="1505331" y="483768"/>
                  </a:lnTo>
                  <a:lnTo>
                    <a:pt x="1505331" y="476478"/>
                  </a:lnTo>
                  <a:close/>
                  <a:moveTo>
                    <a:pt x="1559458" y="15455"/>
                  </a:moveTo>
                  <a:lnTo>
                    <a:pt x="1557731" y="11582"/>
                  </a:lnTo>
                  <a:lnTo>
                    <a:pt x="1550670" y="5689"/>
                  </a:lnTo>
                  <a:lnTo>
                    <a:pt x="1546415" y="4229"/>
                  </a:lnTo>
                  <a:lnTo>
                    <a:pt x="1331683" y="4229"/>
                  </a:lnTo>
                  <a:lnTo>
                    <a:pt x="1327518" y="5689"/>
                  </a:lnTo>
                  <a:lnTo>
                    <a:pt x="1320761" y="11582"/>
                  </a:lnTo>
                  <a:lnTo>
                    <a:pt x="1319085" y="15455"/>
                  </a:lnTo>
                  <a:lnTo>
                    <a:pt x="1319212" y="25273"/>
                  </a:lnTo>
                  <a:lnTo>
                    <a:pt x="1320761" y="28854"/>
                  </a:lnTo>
                  <a:lnTo>
                    <a:pt x="1327518" y="34759"/>
                  </a:lnTo>
                  <a:lnTo>
                    <a:pt x="1331683" y="36220"/>
                  </a:lnTo>
                  <a:lnTo>
                    <a:pt x="1420342" y="36220"/>
                  </a:lnTo>
                  <a:lnTo>
                    <a:pt x="1420342" y="286588"/>
                  </a:lnTo>
                  <a:lnTo>
                    <a:pt x="1422107" y="290652"/>
                  </a:lnTo>
                  <a:lnTo>
                    <a:pt x="1429169" y="297383"/>
                  </a:lnTo>
                  <a:lnTo>
                    <a:pt x="1433537" y="299072"/>
                  </a:lnTo>
                  <a:lnTo>
                    <a:pt x="1444409" y="299072"/>
                  </a:lnTo>
                  <a:lnTo>
                    <a:pt x="1448968" y="297383"/>
                  </a:lnTo>
                  <a:lnTo>
                    <a:pt x="1456004" y="290652"/>
                  </a:lnTo>
                  <a:lnTo>
                    <a:pt x="1457756" y="286588"/>
                  </a:lnTo>
                  <a:lnTo>
                    <a:pt x="1457756" y="36220"/>
                  </a:lnTo>
                  <a:lnTo>
                    <a:pt x="1546415" y="36220"/>
                  </a:lnTo>
                  <a:lnTo>
                    <a:pt x="1550670" y="34836"/>
                  </a:lnTo>
                  <a:lnTo>
                    <a:pt x="1554200" y="32004"/>
                  </a:lnTo>
                  <a:lnTo>
                    <a:pt x="1557731" y="29210"/>
                  </a:lnTo>
                  <a:lnTo>
                    <a:pt x="1559458" y="25273"/>
                  </a:lnTo>
                  <a:lnTo>
                    <a:pt x="1559458" y="21488"/>
                  </a:lnTo>
                  <a:lnTo>
                    <a:pt x="1559458" y="15455"/>
                  </a:lnTo>
                  <a:close/>
                  <a:moveTo>
                    <a:pt x="1805609" y="633031"/>
                  </a:moveTo>
                  <a:lnTo>
                    <a:pt x="1805495" y="622363"/>
                  </a:lnTo>
                  <a:lnTo>
                    <a:pt x="1804352" y="619620"/>
                  </a:lnTo>
                  <a:lnTo>
                    <a:pt x="1799361" y="614845"/>
                  </a:lnTo>
                  <a:lnTo>
                    <a:pt x="1796211" y="613664"/>
                  </a:lnTo>
                  <a:lnTo>
                    <a:pt x="1704492" y="613664"/>
                  </a:lnTo>
                  <a:lnTo>
                    <a:pt x="1701253" y="614768"/>
                  </a:lnTo>
                  <a:lnTo>
                    <a:pt x="1698612" y="617029"/>
                  </a:lnTo>
                  <a:lnTo>
                    <a:pt x="1695958" y="619264"/>
                  </a:lnTo>
                  <a:lnTo>
                    <a:pt x="1694637" y="622363"/>
                  </a:lnTo>
                  <a:lnTo>
                    <a:pt x="1694637" y="629653"/>
                  </a:lnTo>
                  <a:lnTo>
                    <a:pt x="1695958" y="632612"/>
                  </a:lnTo>
                  <a:lnTo>
                    <a:pt x="1698612" y="635127"/>
                  </a:lnTo>
                  <a:lnTo>
                    <a:pt x="1701253" y="637667"/>
                  </a:lnTo>
                  <a:lnTo>
                    <a:pt x="1704492" y="638924"/>
                  </a:lnTo>
                  <a:lnTo>
                    <a:pt x="1777873" y="638924"/>
                  </a:lnTo>
                  <a:lnTo>
                    <a:pt x="1777873" y="722337"/>
                  </a:lnTo>
                  <a:lnTo>
                    <a:pt x="1735505" y="738212"/>
                  </a:lnTo>
                  <a:lnTo>
                    <a:pt x="1705660" y="741299"/>
                  </a:lnTo>
                  <a:lnTo>
                    <a:pt x="1687245" y="740270"/>
                  </a:lnTo>
                  <a:lnTo>
                    <a:pt x="1638287" y="724865"/>
                  </a:lnTo>
                  <a:lnTo>
                    <a:pt x="1601228" y="693356"/>
                  </a:lnTo>
                  <a:lnTo>
                    <a:pt x="1579511" y="649249"/>
                  </a:lnTo>
                  <a:lnTo>
                    <a:pt x="1575409" y="613664"/>
                  </a:lnTo>
                  <a:lnTo>
                    <a:pt x="1576374" y="597281"/>
                  </a:lnTo>
                  <a:lnTo>
                    <a:pt x="1592059" y="550049"/>
                  </a:lnTo>
                  <a:lnTo>
                    <a:pt x="1624342" y="513956"/>
                  </a:lnTo>
                  <a:lnTo>
                    <a:pt x="1669884" y="492671"/>
                  </a:lnTo>
                  <a:lnTo>
                    <a:pt x="1705660" y="488556"/>
                  </a:lnTo>
                  <a:lnTo>
                    <a:pt x="1715439" y="488848"/>
                  </a:lnTo>
                  <a:lnTo>
                    <a:pt x="1760042" y="498652"/>
                  </a:lnTo>
                  <a:lnTo>
                    <a:pt x="1776844" y="506387"/>
                  </a:lnTo>
                  <a:lnTo>
                    <a:pt x="1778088" y="506869"/>
                  </a:lnTo>
                  <a:lnTo>
                    <a:pt x="1761401" y="471512"/>
                  </a:lnTo>
                  <a:lnTo>
                    <a:pt x="1717230" y="463600"/>
                  </a:lnTo>
                  <a:lnTo>
                    <a:pt x="1705660" y="463270"/>
                  </a:lnTo>
                  <a:lnTo>
                    <a:pt x="1689011" y="463981"/>
                  </a:lnTo>
                  <a:lnTo>
                    <a:pt x="1642706" y="474649"/>
                  </a:lnTo>
                  <a:lnTo>
                    <a:pt x="1603438" y="496811"/>
                  </a:lnTo>
                  <a:lnTo>
                    <a:pt x="1573288" y="528726"/>
                  </a:lnTo>
                  <a:lnTo>
                    <a:pt x="1553845" y="568883"/>
                  </a:lnTo>
                  <a:lnTo>
                    <a:pt x="1547228" y="613664"/>
                  </a:lnTo>
                  <a:lnTo>
                    <a:pt x="1547266" y="617029"/>
                  </a:lnTo>
                  <a:lnTo>
                    <a:pt x="1553845" y="660971"/>
                  </a:lnTo>
                  <a:lnTo>
                    <a:pt x="1573288" y="701116"/>
                  </a:lnTo>
                  <a:lnTo>
                    <a:pt x="1603438" y="733044"/>
                  </a:lnTo>
                  <a:lnTo>
                    <a:pt x="1642706" y="755192"/>
                  </a:lnTo>
                  <a:lnTo>
                    <a:pt x="1689011" y="765835"/>
                  </a:lnTo>
                  <a:lnTo>
                    <a:pt x="1705660" y="766546"/>
                  </a:lnTo>
                  <a:lnTo>
                    <a:pt x="1718525" y="766089"/>
                  </a:lnTo>
                  <a:lnTo>
                    <a:pt x="1767344" y="755180"/>
                  </a:lnTo>
                  <a:lnTo>
                    <a:pt x="1802663" y="736092"/>
                  </a:lnTo>
                  <a:lnTo>
                    <a:pt x="1805609" y="730059"/>
                  </a:lnTo>
                  <a:lnTo>
                    <a:pt x="1805609" y="729907"/>
                  </a:lnTo>
                  <a:lnTo>
                    <a:pt x="1805609" y="721067"/>
                  </a:lnTo>
                  <a:lnTo>
                    <a:pt x="1805609" y="638924"/>
                  </a:lnTo>
                  <a:lnTo>
                    <a:pt x="1805609" y="633031"/>
                  </a:lnTo>
                  <a:close/>
                  <a:moveTo>
                    <a:pt x="1901151" y="476897"/>
                  </a:moveTo>
                  <a:lnTo>
                    <a:pt x="1899729" y="473798"/>
                  </a:lnTo>
                  <a:lnTo>
                    <a:pt x="1894154" y="468757"/>
                  </a:lnTo>
                  <a:lnTo>
                    <a:pt x="1891004" y="467487"/>
                  </a:lnTo>
                  <a:lnTo>
                    <a:pt x="1883384" y="467487"/>
                  </a:lnTo>
                  <a:lnTo>
                    <a:pt x="1880006" y="468757"/>
                  </a:lnTo>
                  <a:lnTo>
                    <a:pt x="1874723" y="473798"/>
                  </a:lnTo>
                  <a:lnTo>
                    <a:pt x="1873402" y="476897"/>
                  </a:lnTo>
                  <a:lnTo>
                    <a:pt x="1873402" y="752944"/>
                  </a:lnTo>
                  <a:lnTo>
                    <a:pt x="1874659" y="756031"/>
                  </a:lnTo>
                  <a:lnTo>
                    <a:pt x="1879638" y="761072"/>
                  </a:lnTo>
                  <a:lnTo>
                    <a:pt x="1882952" y="762342"/>
                  </a:lnTo>
                  <a:lnTo>
                    <a:pt x="1890572" y="762342"/>
                  </a:lnTo>
                  <a:lnTo>
                    <a:pt x="1893722" y="761072"/>
                  </a:lnTo>
                  <a:lnTo>
                    <a:pt x="1899297" y="756031"/>
                  </a:lnTo>
                  <a:lnTo>
                    <a:pt x="1900834" y="752944"/>
                  </a:lnTo>
                  <a:lnTo>
                    <a:pt x="1901151" y="749287"/>
                  </a:lnTo>
                  <a:lnTo>
                    <a:pt x="1901151" y="476897"/>
                  </a:lnTo>
                  <a:close/>
                  <a:moveTo>
                    <a:pt x="1964982" y="264883"/>
                  </a:moveTo>
                  <a:lnTo>
                    <a:pt x="1945449" y="249224"/>
                  </a:lnTo>
                  <a:lnTo>
                    <a:pt x="1941334" y="249936"/>
                  </a:lnTo>
                  <a:lnTo>
                    <a:pt x="1937245" y="251904"/>
                  </a:lnTo>
                  <a:lnTo>
                    <a:pt x="1929638" y="256057"/>
                  </a:lnTo>
                  <a:lnTo>
                    <a:pt x="1921827" y="259689"/>
                  </a:lnTo>
                  <a:lnTo>
                    <a:pt x="1879701" y="269722"/>
                  </a:lnTo>
                  <a:lnTo>
                    <a:pt x="1870760" y="270014"/>
                  </a:lnTo>
                  <a:lnTo>
                    <a:pt x="1858441" y="269519"/>
                  </a:lnTo>
                  <a:lnTo>
                    <a:pt x="1813953" y="257543"/>
                  </a:lnTo>
                  <a:lnTo>
                    <a:pt x="1779270" y="230530"/>
                  </a:lnTo>
                  <a:lnTo>
                    <a:pt x="1757514" y="190030"/>
                  </a:lnTo>
                  <a:lnTo>
                    <a:pt x="1752307" y="151638"/>
                  </a:lnTo>
                  <a:lnTo>
                    <a:pt x="1752854" y="138874"/>
                  </a:lnTo>
                  <a:lnTo>
                    <a:pt x="1765960" y="93675"/>
                  </a:lnTo>
                  <a:lnTo>
                    <a:pt x="1794052" y="59626"/>
                  </a:lnTo>
                  <a:lnTo>
                    <a:pt x="1834248" y="38989"/>
                  </a:lnTo>
                  <a:lnTo>
                    <a:pt x="1870760" y="34112"/>
                  </a:lnTo>
                  <a:lnTo>
                    <a:pt x="1879892" y="34417"/>
                  </a:lnTo>
                  <a:lnTo>
                    <a:pt x="1922145" y="44704"/>
                  </a:lnTo>
                  <a:lnTo>
                    <a:pt x="1937245" y="52235"/>
                  </a:lnTo>
                  <a:lnTo>
                    <a:pt x="1941334" y="54203"/>
                  </a:lnTo>
                  <a:lnTo>
                    <a:pt x="1945449" y="55041"/>
                  </a:lnTo>
                  <a:lnTo>
                    <a:pt x="1953653" y="54483"/>
                  </a:lnTo>
                  <a:lnTo>
                    <a:pt x="1957057" y="52514"/>
                  </a:lnTo>
                  <a:lnTo>
                    <a:pt x="1959686" y="48856"/>
                  </a:lnTo>
                  <a:lnTo>
                    <a:pt x="1963216" y="44653"/>
                  </a:lnTo>
                  <a:lnTo>
                    <a:pt x="1964601" y="40017"/>
                  </a:lnTo>
                  <a:lnTo>
                    <a:pt x="1963127" y="29908"/>
                  </a:lnTo>
                  <a:lnTo>
                    <a:pt x="1960270" y="26111"/>
                  </a:lnTo>
                  <a:lnTo>
                    <a:pt x="1955292" y="23583"/>
                  </a:lnTo>
                  <a:lnTo>
                    <a:pt x="1946033" y="18427"/>
                  </a:lnTo>
                  <a:lnTo>
                    <a:pt x="1904479" y="4165"/>
                  </a:lnTo>
                  <a:lnTo>
                    <a:pt x="1870760" y="850"/>
                  </a:lnTo>
                  <a:lnTo>
                    <a:pt x="1854530" y="1562"/>
                  </a:lnTo>
                  <a:lnTo>
                    <a:pt x="1809330" y="12217"/>
                  </a:lnTo>
                  <a:lnTo>
                    <a:pt x="1770697" y="34251"/>
                  </a:lnTo>
                  <a:lnTo>
                    <a:pt x="1740598" y="65824"/>
                  </a:lnTo>
                  <a:lnTo>
                    <a:pt x="1721142" y="105435"/>
                  </a:lnTo>
                  <a:lnTo>
                    <a:pt x="1714449" y="151638"/>
                  </a:lnTo>
                  <a:lnTo>
                    <a:pt x="1715236" y="168681"/>
                  </a:lnTo>
                  <a:lnTo>
                    <a:pt x="1727009" y="214617"/>
                  </a:lnTo>
                  <a:lnTo>
                    <a:pt x="1750898" y="252018"/>
                  </a:lnTo>
                  <a:lnTo>
                    <a:pt x="1784350" y="279908"/>
                  </a:lnTo>
                  <a:lnTo>
                    <a:pt x="1825180" y="297357"/>
                  </a:lnTo>
                  <a:lnTo>
                    <a:pt x="1870760" y="303276"/>
                  </a:lnTo>
                  <a:lnTo>
                    <a:pt x="1878444" y="303098"/>
                  </a:lnTo>
                  <a:lnTo>
                    <a:pt x="1916264" y="296799"/>
                  </a:lnTo>
                  <a:lnTo>
                    <a:pt x="1955736" y="280530"/>
                  </a:lnTo>
                  <a:lnTo>
                    <a:pt x="1960422" y="278295"/>
                  </a:lnTo>
                  <a:lnTo>
                    <a:pt x="1963216" y="274713"/>
                  </a:lnTo>
                  <a:lnTo>
                    <a:pt x="1964982" y="264883"/>
                  </a:lnTo>
                  <a:close/>
                  <a:moveTo>
                    <a:pt x="2252929" y="16294"/>
                  </a:moveTo>
                  <a:lnTo>
                    <a:pt x="2251316" y="12217"/>
                  </a:lnTo>
                  <a:lnTo>
                    <a:pt x="2244864" y="5486"/>
                  </a:lnTo>
                  <a:lnTo>
                    <a:pt x="2240737" y="3797"/>
                  </a:lnTo>
                  <a:lnTo>
                    <a:pt x="2235758" y="3797"/>
                  </a:lnTo>
                  <a:lnTo>
                    <a:pt x="2230463" y="3797"/>
                  </a:lnTo>
                  <a:lnTo>
                    <a:pt x="2226335" y="5486"/>
                  </a:lnTo>
                  <a:lnTo>
                    <a:pt x="2220480" y="12217"/>
                  </a:lnTo>
                  <a:lnTo>
                    <a:pt x="2219033" y="16294"/>
                  </a:lnTo>
                  <a:lnTo>
                    <a:pt x="2219033" y="188277"/>
                  </a:lnTo>
                  <a:lnTo>
                    <a:pt x="2218296" y="199555"/>
                  </a:lnTo>
                  <a:lnTo>
                    <a:pt x="2201062" y="238125"/>
                  </a:lnTo>
                  <a:lnTo>
                    <a:pt x="2167077" y="262509"/>
                  </a:lnTo>
                  <a:lnTo>
                    <a:pt x="2135378" y="268325"/>
                  </a:lnTo>
                  <a:lnTo>
                    <a:pt x="2124557" y="267677"/>
                  </a:lnTo>
                  <a:lnTo>
                    <a:pt x="2085746" y="252349"/>
                  </a:lnTo>
                  <a:lnTo>
                    <a:pt x="2060105" y="220192"/>
                  </a:lnTo>
                  <a:lnTo>
                    <a:pt x="2053907" y="188277"/>
                  </a:lnTo>
                  <a:lnTo>
                    <a:pt x="2053907" y="16294"/>
                  </a:lnTo>
                  <a:lnTo>
                    <a:pt x="2052078" y="12217"/>
                  </a:lnTo>
                  <a:lnTo>
                    <a:pt x="2044738" y="5486"/>
                  </a:lnTo>
                  <a:lnTo>
                    <a:pt x="2040547" y="3797"/>
                  </a:lnTo>
                  <a:lnTo>
                    <a:pt x="2030285" y="3797"/>
                  </a:lnTo>
                  <a:lnTo>
                    <a:pt x="2025815" y="5486"/>
                  </a:lnTo>
                  <a:lnTo>
                    <a:pt x="2019046" y="12217"/>
                  </a:lnTo>
                  <a:lnTo>
                    <a:pt x="2017369" y="16294"/>
                  </a:lnTo>
                  <a:lnTo>
                    <a:pt x="2017369" y="188277"/>
                  </a:lnTo>
                  <a:lnTo>
                    <a:pt x="2026031" y="233159"/>
                  </a:lnTo>
                  <a:lnTo>
                    <a:pt x="2050986" y="269430"/>
                  </a:lnTo>
                  <a:lnTo>
                    <a:pt x="2088591" y="293611"/>
                  </a:lnTo>
                  <a:lnTo>
                    <a:pt x="2135378" y="302018"/>
                  </a:lnTo>
                  <a:lnTo>
                    <a:pt x="2151659" y="301091"/>
                  </a:lnTo>
                  <a:lnTo>
                    <a:pt x="2195258" y="287058"/>
                  </a:lnTo>
                  <a:lnTo>
                    <a:pt x="2228812" y="258597"/>
                  </a:lnTo>
                  <a:lnTo>
                    <a:pt x="2249005" y="219049"/>
                  </a:lnTo>
                  <a:lnTo>
                    <a:pt x="2252929" y="188277"/>
                  </a:lnTo>
                  <a:lnTo>
                    <a:pt x="2252929" y="16294"/>
                  </a:lnTo>
                  <a:close/>
                  <a:moveTo>
                    <a:pt x="2258212" y="614921"/>
                  </a:moveTo>
                  <a:lnTo>
                    <a:pt x="2252154" y="568210"/>
                  </a:lnTo>
                  <a:lnTo>
                    <a:pt x="2234387" y="528256"/>
                  </a:lnTo>
                  <a:lnTo>
                    <a:pt x="2230056" y="522173"/>
                  </a:lnTo>
                  <a:lnTo>
                    <a:pt x="2230056" y="614921"/>
                  </a:lnTo>
                  <a:lnTo>
                    <a:pt x="2229104" y="633107"/>
                  </a:lnTo>
                  <a:lnTo>
                    <a:pt x="2214842" y="680834"/>
                  </a:lnTo>
                  <a:lnTo>
                    <a:pt x="2185492" y="716495"/>
                  </a:lnTo>
                  <a:lnTo>
                    <a:pt x="2143849" y="737298"/>
                  </a:lnTo>
                  <a:lnTo>
                    <a:pt x="2110727" y="741299"/>
                  </a:lnTo>
                  <a:lnTo>
                    <a:pt x="2093810" y="740295"/>
                  </a:lnTo>
                  <a:lnTo>
                    <a:pt x="2048865" y="725284"/>
                  </a:lnTo>
                  <a:lnTo>
                    <a:pt x="2014931" y="694283"/>
                  </a:lnTo>
                  <a:lnTo>
                    <a:pt x="1995182" y="650151"/>
                  </a:lnTo>
                  <a:lnTo>
                    <a:pt x="1991385" y="614921"/>
                  </a:lnTo>
                  <a:lnTo>
                    <a:pt x="1992337" y="596734"/>
                  </a:lnTo>
                  <a:lnTo>
                    <a:pt x="2006600" y="548995"/>
                  </a:lnTo>
                  <a:lnTo>
                    <a:pt x="2036064" y="513334"/>
                  </a:lnTo>
                  <a:lnTo>
                    <a:pt x="2077859" y="492544"/>
                  </a:lnTo>
                  <a:lnTo>
                    <a:pt x="2110727" y="488543"/>
                  </a:lnTo>
                  <a:lnTo>
                    <a:pt x="2127808" y="489546"/>
                  </a:lnTo>
                  <a:lnTo>
                    <a:pt x="2172805" y="504545"/>
                  </a:lnTo>
                  <a:lnTo>
                    <a:pt x="2206523" y="535559"/>
                  </a:lnTo>
                  <a:lnTo>
                    <a:pt x="2226246" y="579691"/>
                  </a:lnTo>
                  <a:lnTo>
                    <a:pt x="2230056" y="614921"/>
                  </a:lnTo>
                  <a:lnTo>
                    <a:pt x="2230056" y="522173"/>
                  </a:lnTo>
                  <a:lnTo>
                    <a:pt x="2196033" y="488543"/>
                  </a:lnTo>
                  <a:lnTo>
                    <a:pt x="2156079" y="469557"/>
                  </a:lnTo>
                  <a:lnTo>
                    <a:pt x="2110727" y="463270"/>
                  </a:lnTo>
                  <a:lnTo>
                    <a:pt x="2094953" y="463969"/>
                  </a:lnTo>
                  <a:lnTo>
                    <a:pt x="2051507" y="474433"/>
                  </a:lnTo>
                  <a:lnTo>
                    <a:pt x="2014969" y="496392"/>
                  </a:lnTo>
                  <a:lnTo>
                    <a:pt x="1987042" y="528256"/>
                  </a:lnTo>
                  <a:lnTo>
                    <a:pt x="1969287" y="568210"/>
                  </a:lnTo>
                  <a:lnTo>
                    <a:pt x="1963229" y="614921"/>
                  </a:lnTo>
                  <a:lnTo>
                    <a:pt x="1963902" y="631202"/>
                  </a:lnTo>
                  <a:lnTo>
                    <a:pt x="1973999" y="675792"/>
                  </a:lnTo>
                  <a:lnTo>
                    <a:pt x="1995258" y="713143"/>
                  </a:lnTo>
                  <a:lnTo>
                    <a:pt x="2026246" y="741921"/>
                  </a:lnTo>
                  <a:lnTo>
                    <a:pt x="2065350" y="760272"/>
                  </a:lnTo>
                  <a:lnTo>
                    <a:pt x="2110727" y="766546"/>
                  </a:lnTo>
                  <a:lnTo>
                    <a:pt x="2126475" y="765848"/>
                  </a:lnTo>
                  <a:lnTo>
                    <a:pt x="2169934" y="755396"/>
                  </a:lnTo>
                  <a:lnTo>
                    <a:pt x="2196020" y="741299"/>
                  </a:lnTo>
                  <a:lnTo>
                    <a:pt x="2206460" y="733450"/>
                  </a:lnTo>
                  <a:lnTo>
                    <a:pt x="2234387" y="701586"/>
                  </a:lnTo>
                  <a:lnTo>
                    <a:pt x="2252154" y="661644"/>
                  </a:lnTo>
                  <a:lnTo>
                    <a:pt x="2257539" y="631202"/>
                  </a:lnTo>
                  <a:lnTo>
                    <a:pt x="2258212" y="614921"/>
                  </a:lnTo>
                  <a:close/>
                  <a:moveTo>
                    <a:pt x="2517978" y="277863"/>
                  </a:moveTo>
                  <a:lnTo>
                    <a:pt x="2516225" y="273862"/>
                  </a:lnTo>
                  <a:lnTo>
                    <a:pt x="2509164" y="267398"/>
                  </a:lnTo>
                  <a:lnTo>
                    <a:pt x="2504910" y="265785"/>
                  </a:lnTo>
                  <a:lnTo>
                    <a:pt x="2499906" y="265785"/>
                  </a:lnTo>
                  <a:lnTo>
                    <a:pt x="2366492" y="265785"/>
                  </a:lnTo>
                  <a:lnTo>
                    <a:pt x="2366492" y="16281"/>
                  </a:lnTo>
                  <a:lnTo>
                    <a:pt x="2364727" y="12293"/>
                  </a:lnTo>
                  <a:lnTo>
                    <a:pt x="2357704" y="5816"/>
                  </a:lnTo>
                  <a:lnTo>
                    <a:pt x="2353449" y="4216"/>
                  </a:lnTo>
                  <a:lnTo>
                    <a:pt x="2343188" y="4216"/>
                  </a:lnTo>
                  <a:lnTo>
                    <a:pt x="2338781" y="5816"/>
                  </a:lnTo>
                  <a:lnTo>
                    <a:pt x="2331720" y="12293"/>
                  </a:lnTo>
                  <a:lnTo>
                    <a:pt x="2329954" y="16281"/>
                  </a:lnTo>
                  <a:lnTo>
                    <a:pt x="2329954" y="286575"/>
                  </a:lnTo>
                  <a:lnTo>
                    <a:pt x="2331656" y="290639"/>
                  </a:lnTo>
                  <a:lnTo>
                    <a:pt x="2338400" y="297370"/>
                  </a:lnTo>
                  <a:lnTo>
                    <a:pt x="2342591" y="299059"/>
                  </a:lnTo>
                  <a:lnTo>
                    <a:pt x="2504910" y="299059"/>
                  </a:lnTo>
                  <a:lnTo>
                    <a:pt x="2509164" y="297510"/>
                  </a:lnTo>
                  <a:lnTo>
                    <a:pt x="2516225" y="291338"/>
                  </a:lnTo>
                  <a:lnTo>
                    <a:pt x="2517978" y="287413"/>
                  </a:lnTo>
                  <a:lnTo>
                    <a:pt x="2517978" y="277863"/>
                  </a:lnTo>
                  <a:close/>
                  <a:moveTo>
                    <a:pt x="2558491" y="475919"/>
                  </a:moveTo>
                  <a:lnTo>
                    <a:pt x="2557386" y="473100"/>
                  </a:lnTo>
                  <a:lnTo>
                    <a:pt x="2555176" y="470852"/>
                  </a:lnTo>
                  <a:lnTo>
                    <a:pt x="2553004" y="468604"/>
                  </a:lnTo>
                  <a:lnTo>
                    <a:pt x="2549982" y="467487"/>
                  </a:lnTo>
                  <a:lnTo>
                    <a:pt x="2542933" y="467487"/>
                  </a:lnTo>
                  <a:lnTo>
                    <a:pt x="2540063" y="468604"/>
                  </a:lnTo>
                  <a:lnTo>
                    <a:pt x="2535085" y="473100"/>
                  </a:lnTo>
                  <a:lnTo>
                    <a:pt x="2533827" y="475919"/>
                  </a:lnTo>
                  <a:lnTo>
                    <a:pt x="2533827" y="716648"/>
                  </a:lnTo>
                  <a:lnTo>
                    <a:pt x="2366607" y="501180"/>
                  </a:lnTo>
                  <a:lnTo>
                    <a:pt x="2344064" y="472122"/>
                  </a:lnTo>
                  <a:lnTo>
                    <a:pt x="2342908" y="470433"/>
                  </a:lnTo>
                  <a:lnTo>
                    <a:pt x="2341295" y="469239"/>
                  </a:lnTo>
                  <a:lnTo>
                    <a:pt x="2337168" y="467842"/>
                  </a:lnTo>
                  <a:lnTo>
                    <a:pt x="2335276" y="467487"/>
                  </a:lnTo>
                  <a:lnTo>
                    <a:pt x="2330272" y="467487"/>
                  </a:lnTo>
                  <a:lnTo>
                    <a:pt x="2327338" y="468541"/>
                  </a:lnTo>
                  <a:lnTo>
                    <a:pt x="2322055" y="472757"/>
                  </a:lnTo>
                  <a:lnTo>
                    <a:pt x="2320734" y="475919"/>
                  </a:lnTo>
                  <a:lnTo>
                    <a:pt x="2320734" y="754062"/>
                  </a:lnTo>
                  <a:lnTo>
                    <a:pt x="2321826" y="756716"/>
                  </a:lnTo>
                  <a:lnTo>
                    <a:pt x="2326246" y="761212"/>
                  </a:lnTo>
                  <a:lnTo>
                    <a:pt x="2329269" y="762342"/>
                  </a:lnTo>
                  <a:lnTo>
                    <a:pt x="2336571" y="762342"/>
                  </a:lnTo>
                  <a:lnTo>
                    <a:pt x="2339530" y="761212"/>
                  </a:lnTo>
                  <a:lnTo>
                    <a:pt x="2344229" y="756716"/>
                  </a:lnTo>
                  <a:lnTo>
                    <a:pt x="2345398" y="754062"/>
                  </a:lnTo>
                  <a:lnTo>
                    <a:pt x="2345398" y="514642"/>
                  </a:lnTo>
                  <a:lnTo>
                    <a:pt x="2534272" y="758139"/>
                  </a:lnTo>
                  <a:lnTo>
                    <a:pt x="2543086" y="762342"/>
                  </a:lnTo>
                  <a:lnTo>
                    <a:pt x="2548382" y="762342"/>
                  </a:lnTo>
                  <a:lnTo>
                    <a:pt x="2551531" y="761149"/>
                  </a:lnTo>
                  <a:lnTo>
                    <a:pt x="2557107" y="756373"/>
                  </a:lnTo>
                  <a:lnTo>
                    <a:pt x="2558491" y="753071"/>
                  </a:lnTo>
                  <a:lnTo>
                    <a:pt x="2558491" y="729907"/>
                  </a:lnTo>
                  <a:lnTo>
                    <a:pt x="2558491" y="475919"/>
                  </a:lnTo>
                  <a:close/>
                  <a:moveTo>
                    <a:pt x="2753093" y="15455"/>
                  </a:moveTo>
                  <a:lnTo>
                    <a:pt x="2751340" y="11582"/>
                  </a:lnTo>
                  <a:lnTo>
                    <a:pt x="2744279" y="5689"/>
                  </a:lnTo>
                  <a:lnTo>
                    <a:pt x="2739999" y="4229"/>
                  </a:lnTo>
                  <a:lnTo>
                    <a:pt x="2525318" y="4229"/>
                  </a:lnTo>
                  <a:lnTo>
                    <a:pt x="2521127" y="5689"/>
                  </a:lnTo>
                  <a:lnTo>
                    <a:pt x="2517762" y="8648"/>
                  </a:lnTo>
                  <a:lnTo>
                    <a:pt x="2514358" y="11582"/>
                  </a:lnTo>
                  <a:lnTo>
                    <a:pt x="2512682" y="15455"/>
                  </a:lnTo>
                  <a:lnTo>
                    <a:pt x="2512809" y="25273"/>
                  </a:lnTo>
                  <a:lnTo>
                    <a:pt x="2514358" y="28854"/>
                  </a:lnTo>
                  <a:lnTo>
                    <a:pt x="2517762" y="31800"/>
                  </a:lnTo>
                  <a:lnTo>
                    <a:pt x="2521127" y="34759"/>
                  </a:lnTo>
                  <a:lnTo>
                    <a:pt x="2525318" y="36220"/>
                  </a:lnTo>
                  <a:lnTo>
                    <a:pt x="2613939" y="36220"/>
                  </a:lnTo>
                  <a:lnTo>
                    <a:pt x="2613939" y="286588"/>
                  </a:lnTo>
                  <a:lnTo>
                    <a:pt x="2615704" y="290652"/>
                  </a:lnTo>
                  <a:lnTo>
                    <a:pt x="2622766" y="297383"/>
                  </a:lnTo>
                  <a:lnTo>
                    <a:pt x="2627134" y="299072"/>
                  </a:lnTo>
                  <a:lnTo>
                    <a:pt x="2638006" y="299072"/>
                  </a:lnTo>
                  <a:lnTo>
                    <a:pt x="2642578" y="297383"/>
                  </a:lnTo>
                  <a:lnTo>
                    <a:pt x="2646095" y="294030"/>
                  </a:lnTo>
                  <a:lnTo>
                    <a:pt x="2649601" y="290652"/>
                  </a:lnTo>
                  <a:lnTo>
                    <a:pt x="2651353" y="286588"/>
                  </a:lnTo>
                  <a:lnTo>
                    <a:pt x="2651353" y="36220"/>
                  </a:lnTo>
                  <a:lnTo>
                    <a:pt x="2739999" y="36220"/>
                  </a:lnTo>
                  <a:lnTo>
                    <a:pt x="2744279" y="34836"/>
                  </a:lnTo>
                  <a:lnTo>
                    <a:pt x="2747810" y="32004"/>
                  </a:lnTo>
                  <a:lnTo>
                    <a:pt x="2751340" y="29210"/>
                  </a:lnTo>
                  <a:lnTo>
                    <a:pt x="2753093" y="25273"/>
                  </a:lnTo>
                  <a:lnTo>
                    <a:pt x="2753093" y="21488"/>
                  </a:lnTo>
                  <a:lnTo>
                    <a:pt x="2753093" y="15455"/>
                  </a:lnTo>
                  <a:close/>
                  <a:moveTo>
                    <a:pt x="2826207" y="689889"/>
                  </a:moveTo>
                  <a:lnTo>
                    <a:pt x="2814282" y="645782"/>
                  </a:lnTo>
                  <a:lnTo>
                    <a:pt x="2782938" y="619506"/>
                  </a:lnTo>
                  <a:lnTo>
                    <a:pt x="2730208" y="600608"/>
                  </a:lnTo>
                  <a:lnTo>
                    <a:pt x="2711373" y="594017"/>
                  </a:lnTo>
                  <a:lnTo>
                    <a:pt x="2671610" y="573608"/>
                  </a:lnTo>
                  <a:lnTo>
                    <a:pt x="2655366" y="539089"/>
                  </a:lnTo>
                  <a:lnTo>
                    <a:pt x="2655951" y="531380"/>
                  </a:lnTo>
                  <a:lnTo>
                    <a:pt x="2682976" y="497624"/>
                  </a:lnTo>
                  <a:lnTo>
                    <a:pt x="2728036" y="488137"/>
                  </a:lnTo>
                  <a:lnTo>
                    <a:pt x="2735440" y="488378"/>
                  </a:lnTo>
                  <a:lnTo>
                    <a:pt x="2776283" y="499389"/>
                  </a:lnTo>
                  <a:lnTo>
                    <a:pt x="2801099" y="518464"/>
                  </a:lnTo>
                  <a:lnTo>
                    <a:pt x="2803156" y="520433"/>
                  </a:lnTo>
                  <a:lnTo>
                    <a:pt x="2822676" y="511568"/>
                  </a:lnTo>
                  <a:lnTo>
                    <a:pt x="2822676" y="505129"/>
                  </a:lnTo>
                  <a:lnTo>
                    <a:pt x="2789364" y="476415"/>
                  </a:lnTo>
                  <a:lnTo>
                    <a:pt x="2740876" y="463804"/>
                  </a:lnTo>
                  <a:lnTo>
                    <a:pt x="2728036" y="463270"/>
                  </a:lnTo>
                  <a:lnTo>
                    <a:pt x="2713482" y="463892"/>
                  </a:lnTo>
                  <a:lnTo>
                    <a:pt x="2675394" y="473189"/>
                  </a:lnTo>
                  <a:lnTo>
                    <a:pt x="2640368" y="500341"/>
                  </a:lnTo>
                  <a:lnTo>
                    <a:pt x="2628061" y="539940"/>
                  </a:lnTo>
                  <a:lnTo>
                    <a:pt x="2628493" y="549465"/>
                  </a:lnTo>
                  <a:lnTo>
                    <a:pt x="2643581" y="586435"/>
                  </a:lnTo>
                  <a:lnTo>
                    <a:pt x="2676042" y="609574"/>
                  </a:lnTo>
                  <a:lnTo>
                    <a:pt x="2729090" y="627862"/>
                  </a:lnTo>
                  <a:lnTo>
                    <a:pt x="2739352" y="631291"/>
                  </a:lnTo>
                  <a:lnTo>
                    <a:pt x="2774696" y="647560"/>
                  </a:lnTo>
                  <a:lnTo>
                    <a:pt x="2797772" y="680669"/>
                  </a:lnTo>
                  <a:lnTo>
                    <a:pt x="2798457" y="689889"/>
                  </a:lnTo>
                  <a:lnTo>
                    <a:pt x="2797848" y="697458"/>
                  </a:lnTo>
                  <a:lnTo>
                    <a:pt x="2770403" y="731888"/>
                  </a:lnTo>
                  <a:lnTo>
                    <a:pt x="2724912" y="741718"/>
                  </a:lnTo>
                  <a:lnTo>
                    <a:pt x="2712567" y="741133"/>
                  </a:lnTo>
                  <a:lnTo>
                    <a:pt x="2667419" y="727278"/>
                  </a:lnTo>
                  <a:lnTo>
                    <a:pt x="2636126" y="702665"/>
                  </a:lnTo>
                  <a:lnTo>
                    <a:pt x="2632913" y="701255"/>
                  </a:lnTo>
                  <a:lnTo>
                    <a:pt x="2625852" y="701255"/>
                  </a:lnTo>
                  <a:lnTo>
                    <a:pt x="2622702" y="702665"/>
                  </a:lnTo>
                  <a:lnTo>
                    <a:pt x="2617127" y="708291"/>
                  </a:lnTo>
                  <a:lnTo>
                    <a:pt x="2615742" y="711377"/>
                  </a:lnTo>
                  <a:lnTo>
                    <a:pt x="2615742" y="717016"/>
                  </a:lnTo>
                  <a:lnTo>
                    <a:pt x="2644025" y="743292"/>
                  </a:lnTo>
                  <a:lnTo>
                    <a:pt x="2680995" y="761034"/>
                  </a:lnTo>
                  <a:lnTo>
                    <a:pt x="2726271" y="766546"/>
                  </a:lnTo>
                  <a:lnTo>
                    <a:pt x="2740749" y="765746"/>
                  </a:lnTo>
                  <a:lnTo>
                    <a:pt x="2778429" y="756031"/>
                  </a:lnTo>
                  <a:lnTo>
                    <a:pt x="2813443" y="728637"/>
                  </a:lnTo>
                  <a:lnTo>
                    <a:pt x="2825407" y="700366"/>
                  </a:lnTo>
                  <a:lnTo>
                    <a:pt x="2826207" y="689889"/>
                  </a:lnTo>
                  <a:close/>
                  <a:moveTo>
                    <a:pt x="3041472" y="16294"/>
                  </a:moveTo>
                  <a:lnTo>
                    <a:pt x="3039859" y="12217"/>
                  </a:lnTo>
                  <a:lnTo>
                    <a:pt x="3033407" y="5486"/>
                  </a:lnTo>
                  <a:lnTo>
                    <a:pt x="3029280" y="3797"/>
                  </a:lnTo>
                  <a:lnTo>
                    <a:pt x="3024301" y="3797"/>
                  </a:lnTo>
                  <a:lnTo>
                    <a:pt x="3019044" y="3797"/>
                  </a:lnTo>
                  <a:lnTo>
                    <a:pt x="3014878" y="5486"/>
                  </a:lnTo>
                  <a:lnTo>
                    <a:pt x="3009023" y="12217"/>
                  </a:lnTo>
                  <a:lnTo>
                    <a:pt x="3007576" y="16294"/>
                  </a:lnTo>
                  <a:lnTo>
                    <a:pt x="3007576" y="188277"/>
                  </a:lnTo>
                  <a:lnTo>
                    <a:pt x="3006852" y="199555"/>
                  </a:lnTo>
                  <a:lnTo>
                    <a:pt x="2989605" y="238125"/>
                  </a:lnTo>
                  <a:lnTo>
                    <a:pt x="2955620" y="262509"/>
                  </a:lnTo>
                  <a:lnTo>
                    <a:pt x="2923921" y="268325"/>
                  </a:lnTo>
                  <a:lnTo>
                    <a:pt x="2913113" y="267677"/>
                  </a:lnTo>
                  <a:lnTo>
                    <a:pt x="2874314" y="252349"/>
                  </a:lnTo>
                  <a:lnTo>
                    <a:pt x="2848660" y="220192"/>
                  </a:lnTo>
                  <a:lnTo>
                    <a:pt x="2842450" y="188277"/>
                  </a:lnTo>
                  <a:lnTo>
                    <a:pt x="2842450" y="16294"/>
                  </a:lnTo>
                  <a:lnTo>
                    <a:pt x="2840621" y="12217"/>
                  </a:lnTo>
                  <a:lnTo>
                    <a:pt x="2833281" y="5486"/>
                  </a:lnTo>
                  <a:lnTo>
                    <a:pt x="2829090" y="3797"/>
                  </a:lnTo>
                  <a:lnTo>
                    <a:pt x="2818828" y="3797"/>
                  </a:lnTo>
                  <a:lnTo>
                    <a:pt x="2814358" y="5486"/>
                  </a:lnTo>
                  <a:lnTo>
                    <a:pt x="2807614" y="12217"/>
                  </a:lnTo>
                  <a:lnTo>
                    <a:pt x="2805912" y="16294"/>
                  </a:lnTo>
                  <a:lnTo>
                    <a:pt x="2805912" y="188277"/>
                  </a:lnTo>
                  <a:lnTo>
                    <a:pt x="2814586" y="233159"/>
                  </a:lnTo>
                  <a:lnTo>
                    <a:pt x="2839542" y="269430"/>
                  </a:lnTo>
                  <a:lnTo>
                    <a:pt x="2877147" y="293611"/>
                  </a:lnTo>
                  <a:lnTo>
                    <a:pt x="2923921" y="302018"/>
                  </a:lnTo>
                  <a:lnTo>
                    <a:pt x="2940215" y="301091"/>
                  </a:lnTo>
                  <a:lnTo>
                    <a:pt x="2983801" y="287058"/>
                  </a:lnTo>
                  <a:lnTo>
                    <a:pt x="3017355" y="258597"/>
                  </a:lnTo>
                  <a:lnTo>
                    <a:pt x="3037573" y="219049"/>
                  </a:lnTo>
                  <a:lnTo>
                    <a:pt x="3041472" y="188277"/>
                  </a:lnTo>
                  <a:lnTo>
                    <a:pt x="3041472" y="16294"/>
                  </a:lnTo>
                  <a:close/>
                  <a:moveTo>
                    <a:pt x="3358248" y="284314"/>
                  </a:moveTo>
                  <a:lnTo>
                    <a:pt x="3355594" y="275907"/>
                  </a:lnTo>
                  <a:lnTo>
                    <a:pt x="3352889" y="272529"/>
                  </a:lnTo>
                  <a:lnTo>
                    <a:pt x="3345548" y="268046"/>
                  </a:lnTo>
                  <a:lnTo>
                    <a:pt x="3343059" y="265303"/>
                  </a:lnTo>
                  <a:lnTo>
                    <a:pt x="3335121" y="222402"/>
                  </a:lnTo>
                  <a:lnTo>
                    <a:pt x="3334474" y="213842"/>
                  </a:lnTo>
                  <a:lnTo>
                    <a:pt x="3313519" y="174155"/>
                  </a:lnTo>
                  <a:lnTo>
                    <a:pt x="3295307" y="162293"/>
                  </a:lnTo>
                  <a:lnTo>
                    <a:pt x="3298367" y="160997"/>
                  </a:lnTo>
                  <a:lnTo>
                    <a:pt x="3304768" y="157530"/>
                  </a:lnTo>
                  <a:lnTo>
                    <a:pt x="3305645" y="157060"/>
                  </a:lnTo>
                  <a:lnTo>
                    <a:pt x="3306203" y="156679"/>
                  </a:lnTo>
                  <a:lnTo>
                    <a:pt x="3334359" y="128104"/>
                  </a:lnTo>
                  <a:lnTo>
                    <a:pt x="3345269" y="87617"/>
                  </a:lnTo>
                  <a:lnTo>
                    <a:pt x="3344545" y="75755"/>
                  </a:lnTo>
                  <a:lnTo>
                    <a:pt x="3327260" y="35572"/>
                  </a:lnTo>
                  <a:lnTo>
                    <a:pt x="3307410" y="18262"/>
                  </a:lnTo>
                  <a:lnTo>
                    <a:pt x="3307410" y="88468"/>
                  </a:lnTo>
                  <a:lnTo>
                    <a:pt x="3306953" y="96875"/>
                  </a:lnTo>
                  <a:lnTo>
                    <a:pt x="3287014" y="136512"/>
                  </a:lnTo>
                  <a:lnTo>
                    <a:pt x="3257651" y="149110"/>
                  </a:lnTo>
                  <a:lnTo>
                    <a:pt x="3155073" y="149110"/>
                  </a:lnTo>
                  <a:lnTo>
                    <a:pt x="3155073" y="36639"/>
                  </a:lnTo>
                  <a:lnTo>
                    <a:pt x="3255441" y="36639"/>
                  </a:lnTo>
                  <a:lnTo>
                    <a:pt x="3292665" y="51384"/>
                  </a:lnTo>
                  <a:lnTo>
                    <a:pt x="3307410" y="88468"/>
                  </a:lnTo>
                  <a:lnTo>
                    <a:pt x="3307410" y="18262"/>
                  </a:lnTo>
                  <a:lnTo>
                    <a:pt x="3269678" y="4889"/>
                  </a:lnTo>
                  <a:lnTo>
                    <a:pt x="3257651" y="4216"/>
                  </a:lnTo>
                  <a:lnTo>
                    <a:pt x="3131134" y="4216"/>
                  </a:lnTo>
                  <a:lnTo>
                    <a:pt x="3126943" y="5829"/>
                  </a:lnTo>
                  <a:lnTo>
                    <a:pt x="3120199" y="12293"/>
                  </a:lnTo>
                  <a:lnTo>
                    <a:pt x="3118510" y="16294"/>
                  </a:lnTo>
                  <a:lnTo>
                    <a:pt x="3118510" y="286575"/>
                  </a:lnTo>
                  <a:lnTo>
                    <a:pt x="3120491" y="290652"/>
                  </a:lnTo>
                  <a:lnTo>
                    <a:pt x="3128429" y="297383"/>
                  </a:lnTo>
                  <a:lnTo>
                    <a:pt x="3133179" y="299059"/>
                  </a:lnTo>
                  <a:lnTo>
                    <a:pt x="3143758" y="299059"/>
                  </a:lnTo>
                  <a:lnTo>
                    <a:pt x="3147733" y="297383"/>
                  </a:lnTo>
                  <a:lnTo>
                    <a:pt x="3153587" y="290652"/>
                  </a:lnTo>
                  <a:lnTo>
                    <a:pt x="3155073" y="286575"/>
                  </a:lnTo>
                  <a:lnTo>
                    <a:pt x="3155073" y="179438"/>
                  </a:lnTo>
                  <a:lnTo>
                    <a:pt x="3254400" y="179438"/>
                  </a:lnTo>
                  <a:lnTo>
                    <a:pt x="3292576" y="197548"/>
                  </a:lnTo>
                  <a:lnTo>
                    <a:pt x="3295510" y="203454"/>
                  </a:lnTo>
                  <a:lnTo>
                    <a:pt x="3298469" y="209346"/>
                  </a:lnTo>
                  <a:lnTo>
                    <a:pt x="3299917" y="216801"/>
                  </a:lnTo>
                  <a:lnTo>
                    <a:pt x="3299917" y="225780"/>
                  </a:lnTo>
                  <a:lnTo>
                    <a:pt x="3300196" y="237147"/>
                  </a:lnTo>
                  <a:lnTo>
                    <a:pt x="3310940" y="280047"/>
                  </a:lnTo>
                  <a:lnTo>
                    <a:pt x="3328949" y="296113"/>
                  </a:lnTo>
                  <a:lnTo>
                    <a:pt x="3331311" y="297522"/>
                  </a:lnTo>
                  <a:lnTo>
                    <a:pt x="3334118" y="298361"/>
                  </a:lnTo>
                  <a:lnTo>
                    <a:pt x="3340544" y="298932"/>
                  </a:lnTo>
                  <a:lnTo>
                    <a:pt x="3343783" y="298577"/>
                  </a:lnTo>
                  <a:lnTo>
                    <a:pt x="3350247" y="296608"/>
                  </a:lnTo>
                  <a:lnTo>
                    <a:pt x="3352762" y="294868"/>
                  </a:lnTo>
                  <a:lnTo>
                    <a:pt x="3354527" y="292341"/>
                  </a:lnTo>
                  <a:lnTo>
                    <a:pt x="3357422" y="288404"/>
                  </a:lnTo>
                  <a:lnTo>
                    <a:pt x="3358248" y="284314"/>
                  </a:lnTo>
                  <a:close/>
                  <a:moveTo>
                    <a:pt x="3608540" y="15862"/>
                  </a:moveTo>
                  <a:lnTo>
                    <a:pt x="3606774" y="11925"/>
                  </a:lnTo>
                  <a:lnTo>
                    <a:pt x="3599751" y="5753"/>
                  </a:lnTo>
                  <a:lnTo>
                    <a:pt x="3595497" y="4216"/>
                  </a:lnTo>
                  <a:lnTo>
                    <a:pt x="3428771" y="4216"/>
                  </a:lnTo>
                  <a:lnTo>
                    <a:pt x="3424580" y="5829"/>
                  </a:lnTo>
                  <a:lnTo>
                    <a:pt x="3417836" y="12293"/>
                  </a:lnTo>
                  <a:lnTo>
                    <a:pt x="3416135" y="16294"/>
                  </a:lnTo>
                  <a:lnTo>
                    <a:pt x="3416135" y="286575"/>
                  </a:lnTo>
                  <a:lnTo>
                    <a:pt x="3417836" y="290652"/>
                  </a:lnTo>
                  <a:lnTo>
                    <a:pt x="3424580" y="297370"/>
                  </a:lnTo>
                  <a:lnTo>
                    <a:pt x="3428771" y="299059"/>
                  </a:lnTo>
                  <a:lnTo>
                    <a:pt x="3595497" y="299059"/>
                  </a:lnTo>
                  <a:lnTo>
                    <a:pt x="3599751" y="297522"/>
                  </a:lnTo>
                  <a:lnTo>
                    <a:pt x="3603282" y="294449"/>
                  </a:lnTo>
                  <a:lnTo>
                    <a:pt x="3606774" y="291338"/>
                  </a:lnTo>
                  <a:lnTo>
                    <a:pt x="3608540" y="287413"/>
                  </a:lnTo>
                  <a:lnTo>
                    <a:pt x="3608540" y="278434"/>
                  </a:lnTo>
                  <a:lnTo>
                    <a:pt x="3452672" y="266204"/>
                  </a:lnTo>
                  <a:lnTo>
                    <a:pt x="3452672" y="163855"/>
                  </a:lnTo>
                  <a:lnTo>
                    <a:pt x="3575659" y="163855"/>
                  </a:lnTo>
                  <a:lnTo>
                    <a:pt x="3579914" y="162382"/>
                  </a:lnTo>
                  <a:lnTo>
                    <a:pt x="3582682" y="160058"/>
                  </a:lnTo>
                  <a:lnTo>
                    <a:pt x="3586962" y="156476"/>
                  </a:lnTo>
                  <a:lnTo>
                    <a:pt x="3588728" y="152628"/>
                  </a:lnTo>
                  <a:lnTo>
                    <a:pt x="3588728" y="143065"/>
                  </a:lnTo>
                  <a:lnTo>
                    <a:pt x="3586962" y="139141"/>
                  </a:lnTo>
                  <a:lnTo>
                    <a:pt x="3583432" y="136055"/>
                  </a:lnTo>
                  <a:lnTo>
                    <a:pt x="3579914" y="132969"/>
                  </a:lnTo>
                  <a:lnTo>
                    <a:pt x="3575659" y="131406"/>
                  </a:lnTo>
                  <a:lnTo>
                    <a:pt x="3452672" y="131406"/>
                  </a:lnTo>
                  <a:lnTo>
                    <a:pt x="3452672" y="36639"/>
                  </a:lnTo>
                  <a:lnTo>
                    <a:pt x="3595497" y="36639"/>
                  </a:lnTo>
                  <a:lnTo>
                    <a:pt x="3599751" y="35166"/>
                  </a:lnTo>
                  <a:lnTo>
                    <a:pt x="3603282" y="32219"/>
                  </a:lnTo>
                  <a:lnTo>
                    <a:pt x="3606508" y="29489"/>
                  </a:lnTo>
                  <a:lnTo>
                    <a:pt x="3606774" y="29260"/>
                  </a:lnTo>
                  <a:lnTo>
                    <a:pt x="3608540" y="25412"/>
                  </a:lnTo>
                  <a:lnTo>
                    <a:pt x="3608540" y="15862"/>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219" name="object 5"/>
            <p:cNvSpPr/>
            <p:nvPr/>
          </p:nvSpPr>
          <p:spPr>
            <a:xfrm>
              <a:off x="1239120" y="647640"/>
              <a:ext cx="631440" cy="863280"/>
            </a:xfrm>
            <a:custGeom>
              <a:avLst/>
              <a:gdLst/>
              <a:ahLst/>
              <a:cxnLst/>
              <a:rect l="l" t="t" r="r" b="b"/>
              <a:pathLst>
                <a:path w="631825" h="863600">
                  <a:moveTo>
                    <a:pt x="384505" y="863447"/>
                  </a:moveTo>
                  <a:lnTo>
                    <a:pt x="190563" y="598411"/>
                  </a:lnTo>
                  <a:lnTo>
                    <a:pt x="190271" y="597979"/>
                  </a:lnTo>
                  <a:lnTo>
                    <a:pt x="163029" y="554710"/>
                  </a:lnTo>
                  <a:lnTo>
                    <a:pt x="140589" y="509485"/>
                  </a:lnTo>
                  <a:lnTo>
                    <a:pt x="122974" y="462521"/>
                  </a:lnTo>
                  <a:lnTo>
                    <a:pt x="110274" y="414121"/>
                  </a:lnTo>
                  <a:lnTo>
                    <a:pt x="102590" y="364578"/>
                  </a:lnTo>
                  <a:lnTo>
                    <a:pt x="100012" y="314172"/>
                  </a:lnTo>
                  <a:lnTo>
                    <a:pt x="102577" y="264020"/>
                  </a:lnTo>
                  <a:lnTo>
                    <a:pt x="110109" y="215239"/>
                  </a:lnTo>
                  <a:lnTo>
                    <a:pt x="122364" y="168071"/>
                  </a:lnTo>
                  <a:lnTo>
                    <a:pt x="139103" y="122732"/>
                  </a:lnTo>
                  <a:lnTo>
                    <a:pt x="160070" y="79463"/>
                  </a:lnTo>
                  <a:lnTo>
                    <a:pt x="185039" y="38468"/>
                  </a:lnTo>
                  <a:lnTo>
                    <a:pt x="213741" y="0"/>
                  </a:lnTo>
                  <a:lnTo>
                    <a:pt x="0" y="0"/>
                  </a:lnTo>
                  <a:lnTo>
                    <a:pt x="0" y="863447"/>
                  </a:lnTo>
                  <a:lnTo>
                    <a:pt x="384505" y="863447"/>
                  </a:lnTo>
                  <a:close/>
                  <a:moveTo>
                    <a:pt x="466039" y="863447"/>
                  </a:moveTo>
                  <a:lnTo>
                    <a:pt x="245592" y="562127"/>
                  </a:lnTo>
                  <a:lnTo>
                    <a:pt x="217919" y="516686"/>
                  </a:lnTo>
                  <a:lnTo>
                    <a:pt x="196240" y="468947"/>
                  </a:lnTo>
                  <a:lnTo>
                    <a:pt x="180594" y="419239"/>
                  </a:lnTo>
                  <a:lnTo>
                    <a:pt x="171094" y="368007"/>
                  </a:lnTo>
                  <a:lnTo>
                    <a:pt x="167906" y="315683"/>
                  </a:lnTo>
                  <a:lnTo>
                    <a:pt x="171056" y="263664"/>
                  </a:lnTo>
                  <a:lnTo>
                    <a:pt x="180263" y="213385"/>
                  </a:lnTo>
                  <a:lnTo>
                    <a:pt x="195186" y="165188"/>
                  </a:lnTo>
                  <a:lnTo>
                    <a:pt x="215468" y="119405"/>
                  </a:lnTo>
                  <a:lnTo>
                    <a:pt x="240753" y="76390"/>
                  </a:lnTo>
                  <a:lnTo>
                    <a:pt x="270687" y="36487"/>
                  </a:lnTo>
                  <a:lnTo>
                    <a:pt x="304914" y="12"/>
                  </a:lnTo>
                  <a:lnTo>
                    <a:pt x="229920" y="12"/>
                  </a:lnTo>
                  <a:lnTo>
                    <a:pt x="200380" y="38150"/>
                  </a:lnTo>
                  <a:lnTo>
                    <a:pt x="174675" y="78955"/>
                  </a:lnTo>
                  <a:lnTo>
                    <a:pt x="153073" y="122161"/>
                  </a:lnTo>
                  <a:lnTo>
                    <a:pt x="135813" y="167538"/>
                  </a:lnTo>
                  <a:lnTo>
                    <a:pt x="123164" y="214833"/>
                  </a:lnTo>
                  <a:lnTo>
                    <a:pt x="115379" y="263791"/>
                  </a:lnTo>
                  <a:lnTo>
                    <a:pt x="112737" y="314185"/>
                  </a:lnTo>
                  <a:lnTo>
                    <a:pt x="115252" y="363359"/>
                  </a:lnTo>
                  <a:lnTo>
                    <a:pt x="122745" y="411708"/>
                  </a:lnTo>
                  <a:lnTo>
                    <a:pt x="135140" y="458939"/>
                  </a:lnTo>
                  <a:lnTo>
                    <a:pt x="152311" y="504748"/>
                  </a:lnTo>
                  <a:lnTo>
                    <a:pt x="174193" y="548868"/>
                  </a:lnTo>
                  <a:lnTo>
                    <a:pt x="200698" y="591007"/>
                  </a:lnTo>
                  <a:lnTo>
                    <a:pt x="400062" y="863447"/>
                  </a:lnTo>
                  <a:lnTo>
                    <a:pt x="466039" y="863447"/>
                  </a:lnTo>
                  <a:close/>
                  <a:moveTo>
                    <a:pt x="545871" y="863447"/>
                  </a:moveTo>
                  <a:lnTo>
                    <a:pt x="301104" y="528840"/>
                  </a:lnTo>
                  <a:lnTo>
                    <a:pt x="277075" y="489712"/>
                  </a:lnTo>
                  <a:lnTo>
                    <a:pt x="258165" y="448449"/>
                  </a:lnTo>
                  <a:lnTo>
                    <a:pt x="244513" y="405434"/>
                  </a:lnTo>
                  <a:lnTo>
                    <a:pt x="236232" y="361061"/>
                  </a:lnTo>
                  <a:lnTo>
                    <a:pt x="233451" y="315683"/>
                  </a:lnTo>
                  <a:lnTo>
                    <a:pt x="236601" y="267411"/>
                  </a:lnTo>
                  <a:lnTo>
                    <a:pt x="245833" y="220929"/>
                  </a:lnTo>
                  <a:lnTo>
                    <a:pt x="260743" y="176593"/>
                  </a:lnTo>
                  <a:lnTo>
                    <a:pt x="280949" y="134772"/>
                  </a:lnTo>
                  <a:lnTo>
                    <a:pt x="306070" y="95834"/>
                  </a:lnTo>
                  <a:lnTo>
                    <a:pt x="335699" y="60159"/>
                  </a:lnTo>
                  <a:lnTo>
                    <a:pt x="369481" y="28079"/>
                  </a:lnTo>
                  <a:lnTo>
                    <a:pt x="407022" y="0"/>
                  </a:lnTo>
                  <a:lnTo>
                    <a:pt x="323380" y="0"/>
                  </a:lnTo>
                  <a:lnTo>
                    <a:pt x="287820" y="35915"/>
                  </a:lnTo>
                  <a:lnTo>
                    <a:pt x="256679" y="75488"/>
                  </a:lnTo>
                  <a:lnTo>
                    <a:pt x="230327" y="118376"/>
                  </a:lnTo>
                  <a:lnTo>
                    <a:pt x="209156" y="164198"/>
                  </a:lnTo>
                  <a:lnTo>
                    <a:pt x="193548" y="212598"/>
                  </a:lnTo>
                  <a:lnTo>
                    <a:pt x="183908" y="263220"/>
                  </a:lnTo>
                  <a:lnTo>
                    <a:pt x="180606" y="315683"/>
                  </a:lnTo>
                  <a:lnTo>
                    <a:pt x="183705" y="366547"/>
                  </a:lnTo>
                  <a:lnTo>
                    <a:pt x="192938" y="416356"/>
                  </a:lnTo>
                  <a:lnTo>
                    <a:pt x="208153" y="464693"/>
                  </a:lnTo>
                  <a:lnTo>
                    <a:pt x="229235" y="511098"/>
                  </a:lnTo>
                  <a:lnTo>
                    <a:pt x="256032" y="555167"/>
                  </a:lnTo>
                  <a:lnTo>
                    <a:pt x="481609" y="863447"/>
                  </a:lnTo>
                  <a:lnTo>
                    <a:pt x="545871" y="863447"/>
                  </a:lnTo>
                  <a:close/>
                  <a:moveTo>
                    <a:pt x="623989" y="863447"/>
                  </a:moveTo>
                  <a:lnTo>
                    <a:pt x="353314" y="493522"/>
                  </a:lnTo>
                  <a:lnTo>
                    <a:pt x="328688" y="452145"/>
                  </a:lnTo>
                  <a:lnTo>
                    <a:pt x="310908" y="408190"/>
                  </a:lnTo>
                  <a:lnTo>
                    <a:pt x="300088" y="362178"/>
                  </a:lnTo>
                  <a:lnTo>
                    <a:pt x="296430" y="314718"/>
                  </a:lnTo>
                  <a:lnTo>
                    <a:pt x="300164" y="265861"/>
                  </a:lnTo>
                  <a:lnTo>
                    <a:pt x="310997" y="219240"/>
                  </a:lnTo>
                  <a:lnTo>
                    <a:pt x="328371" y="175399"/>
                  </a:lnTo>
                  <a:lnTo>
                    <a:pt x="351777" y="134848"/>
                  </a:lnTo>
                  <a:lnTo>
                    <a:pt x="380644" y="98132"/>
                  </a:lnTo>
                  <a:lnTo>
                    <a:pt x="414439" y="65760"/>
                  </a:lnTo>
                  <a:lnTo>
                    <a:pt x="452628" y="38252"/>
                  </a:lnTo>
                  <a:lnTo>
                    <a:pt x="494665" y="16167"/>
                  </a:lnTo>
                  <a:lnTo>
                    <a:pt x="539991" y="0"/>
                  </a:lnTo>
                  <a:lnTo>
                    <a:pt x="430212" y="0"/>
                  </a:lnTo>
                  <a:lnTo>
                    <a:pt x="390626" y="26924"/>
                  </a:lnTo>
                  <a:lnTo>
                    <a:pt x="354914" y="58267"/>
                  </a:lnTo>
                  <a:lnTo>
                    <a:pt x="323494" y="93586"/>
                  </a:lnTo>
                  <a:lnTo>
                    <a:pt x="296824" y="132499"/>
                  </a:lnTo>
                  <a:lnTo>
                    <a:pt x="275336" y="174574"/>
                  </a:lnTo>
                  <a:lnTo>
                    <a:pt x="259435" y="219405"/>
                  </a:lnTo>
                  <a:lnTo>
                    <a:pt x="249580" y="266573"/>
                  </a:lnTo>
                  <a:lnTo>
                    <a:pt x="246202" y="315683"/>
                  </a:lnTo>
                  <a:lnTo>
                    <a:pt x="250418" y="370522"/>
                  </a:lnTo>
                  <a:lnTo>
                    <a:pt x="262928" y="423722"/>
                  </a:lnTo>
                  <a:lnTo>
                    <a:pt x="283476" y="474560"/>
                  </a:lnTo>
                  <a:lnTo>
                    <a:pt x="311835" y="522300"/>
                  </a:lnTo>
                  <a:lnTo>
                    <a:pt x="561403" y="863447"/>
                  </a:lnTo>
                  <a:lnTo>
                    <a:pt x="623989" y="863447"/>
                  </a:lnTo>
                  <a:close/>
                  <a:moveTo>
                    <a:pt x="631774" y="0"/>
                  </a:moveTo>
                  <a:lnTo>
                    <a:pt x="617283" y="0"/>
                  </a:lnTo>
                  <a:lnTo>
                    <a:pt x="567715" y="6197"/>
                  </a:lnTo>
                  <a:lnTo>
                    <a:pt x="520547" y="19748"/>
                  </a:lnTo>
                  <a:lnTo>
                    <a:pt x="476427" y="39992"/>
                  </a:lnTo>
                  <a:lnTo>
                    <a:pt x="436041" y="66294"/>
                  </a:lnTo>
                  <a:lnTo>
                    <a:pt x="400050" y="97980"/>
                  </a:lnTo>
                  <a:lnTo>
                    <a:pt x="369100" y="134429"/>
                  </a:lnTo>
                  <a:lnTo>
                    <a:pt x="343877" y="174967"/>
                  </a:lnTo>
                  <a:lnTo>
                    <a:pt x="325031" y="218960"/>
                  </a:lnTo>
                  <a:lnTo>
                    <a:pt x="313245" y="265760"/>
                  </a:lnTo>
                  <a:lnTo>
                    <a:pt x="309168" y="314718"/>
                  </a:lnTo>
                  <a:lnTo>
                    <a:pt x="312674" y="360349"/>
                  </a:lnTo>
                  <a:lnTo>
                    <a:pt x="323075" y="404596"/>
                  </a:lnTo>
                  <a:lnTo>
                    <a:pt x="340169" y="446874"/>
                  </a:lnTo>
                  <a:lnTo>
                    <a:pt x="363778" y="486562"/>
                  </a:lnTo>
                  <a:lnTo>
                    <a:pt x="631774" y="852805"/>
                  </a:lnTo>
                  <a:lnTo>
                    <a:pt x="631774" y="0"/>
                  </a:lnTo>
                  <a:close/>
                </a:path>
              </a:pathLst>
            </a:custGeom>
            <a:solidFill>
              <a:srgbClr val="F9B40C"/>
            </a:solidFill>
            <a:ln w="0">
              <a:noFill/>
            </a:ln>
          </p:spPr>
          <p:style>
            <a:lnRef idx="0">
              <a:scrgbClr r="0" g="0" b="0"/>
            </a:lnRef>
            <a:fillRef idx="0">
              <a:scrgbClr r="0" g="0" b="0"/>
            </a:fillRef>
            <a:effectRef idx="0">
              <a:scrgbClr r="0" g="0" b="0"/>
            </a:effectRef>
            <a:fontRef idx="minor"/>
          </p:style>
        </p:sp>
        <p:sp>
          <p:nvSpPr>
            <p:cNvPr id="220" name="object 6"/>
            <p:cNvSpPr/>
            <p:nvPr/>
          </p:nvSpPr>
          <p:spPr>
            <a:xfrm>
              <a:off x="1870920" y="647640"/>
              <a:ext cx="631440" cy="863280"/>
            </a:xfrm>
            <a:custGeom>
              <a:avLst/>
              <a:gdLst/>
              <a:ahLst/>
              <a:cxnLst/>
              <a:rect l="l" t="t" r="r" b="b"/>
              <a:pathLst>
                <a:path w="631825" h="863600">
                  <a:moveTo>
                    <a:pt x="25" y="0"/>
                  </a:moveTo>
                  <a:lnTo>
                    <a:pt x="0" y="100177"/>
                  </a:lnTo>
                  <a:lnTo>
                    <a:pt x="0" y="852805"/>
                  </a:lnTo>
                  <a:lnTo>
                    <a:pt x="25" y="0"/>
                  </a:lnTo>
                  <a:close/>
                  <a:moveTo>
                    <a:pt x="630631" y="0"/>
                  </a:moveTo>
                  <a:lnTo>
                    <a:pt x="1168" y="0"/>
                  </a:lnTo>
                  <a:lnTo>
                    <a:pt x="40665" y="3543"/>
                  </a:lnTo>
                  <a:lnTo>
                    <a:pt x="78689" y="13500"/>
                  </a:lnTo>
                  <a:lnTo>
                    <a:pt x="114960" y="29476"/>
                  </a:lnTo>
                  <a:lnTo>
                    <a:pt x="149161" y="51066"/>
                  </a:lnTo>
                  <a:lnTo>
                    <a:pt x="181025" y="77863"/>
                  </a:lnTo>
                  <a:lnTo>
                    <a:pt x="210235" y="109474"/>
                  </a:lnTo>
                  <a:lnTo>
                    <a:pt x="236499" y="145503"/>
                  </a:lnTo>
                  <a:lnTo>
                    <a:pt x="259537" y="185521"/>
                  </a:lnTo>
                  <a:lnTo>
                    <a:pt x="279044" y="229158"/>
                  </a:lnTo>
                  <a:lnTo>
                    <a:pt x="294728" y="275983"/>
                  </a:lnTo>
                  <a:lnTo>
                    <a:pt x="306298" y="325628"/>
                  </a:lnTo>
                  <a:lnTo>
                    <a:pt x="313448" y="377659"/>
                  </a:lnTo>
                  <a:lnTo>
                    <a:pt x="315899" y="431685"/>
                  </a:lnTo>
                  <a:lnTo>
                    <a:pt x="318350" y="377659"/>
                  </a:lnTo>
                  <a:lnTo>
                    <a:pt x="325501" y="325628"/>
                  </a:lnTo>
                  <a:lnTo>
                    <a:pt x="337070" y="275983"/>
                  </a:lnTo>
                  <a:lnTo>
                    <a:pt x="352755" y="229158"/>
                  </a:lnTo>
                  <a:lnTo>
                    <a:pt x="372249" y="185521"/>
                  </a:lnTo>
                  <a:lnTo>
                    <a:pt x="395287" y="145503"/>
                  </a:lnTo>
                  <a:lnTo>
                    <a:pt x="421551" y="109474"/>
                  </a:lnTo>
                  <a:lnTo>
                    <a:pt x="450761" y="77863"/>
                  </a:lnTo>
                  <a:lnTo>
                    <a:pt x="482612" y="51066"/>
                  </a:lnTo>
                  <a:lnTo>
                    <a:pt x="516826" y="29476"/>
                  </a:lnTo>
                  <a:lnTo>
                    <a:pt x="553097" y="13500"/>
                  </a:lnTo>
                  <a:lnTo>
                    <a:pt x="591121" y="3543"/>
                  </a:lnTo>
                  <a:lnTo>
                    <a:pt x="630631" y="0"/>
                  </a:lnTo>
                  <a:close/>
                  <a:moveTo>
                    <a:pt x="631748" y="863434"/>
                  </a:moveTo>
                  <a:lnTo>
                    <a:pt x="592124" y="860044"/>
                  </a:lnTo>
                  <a:lnTo>
                    <a:pt x="553974" y="850214"/>
                  </a:lnTo>
                  <a:lnTo>
                    <a:pt x="517588" y="834339"/>
                  </a:lnTo>
                  <a:lnTo>
                    <a:pt x="483273" y="812812"/>
                  </a:lnTo>
                  <a:lnTo>
                    <a:pt x="451294" y="786041"/>
                  </a:lnTo>
                  <a:lnTo>
                    <a:pt x="421982" y="754430"/>
                  </a:lnTo>
                  <a:lnTo>
                    <a:pt x="395617" y="718388"/>
                  </a:lnTo>
                  <a:lnTo>
                    <a:pt x="372491" y="678319"/>
                  </a:lnTo>
                  <a:lnTo>
                    <a:pt x="352907" y="634631"/>
                  </a:lnTo>
                  <a:lnTo>
                    <a:pt x="337159" y="587705"/>
                  </a:lnTo>
                  <a:lnTo>
                    <a:pt x="325551" y="537984"/>
                  </a:lnTo>
                  <a:lnTo>
                    <a:pt x="318363" y="485838"/>
                  </a:lnTo>
                  <a:lnTo>
                    <a:pt x="315899" y="431685"/>
                  </a:lnTo>
                  <a:lnTo>
                    <a:pt x="313512" y="485076"/>
                  </a:lnTo>
                  <a:lnTo>
                    <a:pt x="306527" y="536511"/>
                  </a:lnTo>
                  <a:lnTo>
                    <a:pt x="295224" y="585609"/>
                  </a:lnTo>
                  <a:lnTo>
                    <a:pt x="279908" y="631990"/>
                  </a:lnTo>
                  <a:lnTo>
                    <a:pt x="260845" y="675259"/>
                  </a:lnTo>
                  <a:lnTo>
                    <a:pt x="238315" y="715035"/>
                  </a:lnTo>
                  <a:lnTo>
                    <a:pt x="212610" y="750925"/>
                  </a:lnTo>
                  <a:lnTo>
                    <a:pt x="184023" y="782561"/>
                  </a:lnTo>
                  <a:lnTo>
                    <a:pt x="152806" y="809523"/>
                  </a:lnTo>
                  <a:lnTo>
                    <a:pt x="119278" y="831456"/>
                  </a:lnTo>
                  <a:lnTo>
                    <a:pt x="83705" y="847966"/>
                  </a:lnTo>
                  <a:lnTo>
                    <a:pt x="46380" y="858659"/>
                  </a:lnTo>
                  <a:lnTo>
                    <a:pt x="7569" y="863142"/>
                  </a:lnTo>
                  <a:lnTo>
                    <a:pt x="7785" y="863434"/>
                  </a:lnTo>
                  <a:lnTo>
                    <a:pt x="631748" y="863434"/>
                  </a:lnTo>
                  <a:close/>
                </a:path>
              </a:pathLst>
            </a:custGeom>
            <a:solidFill>
              <a:srgbClr val="5BA7B5"/>
            </a:solidFill>
            <a:ln w="0">
              <a:noFill/>
            </a:ln>
          </p:spPr>
          <p:style>
            <a:lnRef idx="0">
              <a:scrgbClr r="0" g="0" b="0"/>
            </a:lnRef>
            <a:fillRef idx="0">
              <a:scrgbClr r="0" g="0" b="0"/>
            </a:fillRef>
            <a:effectRef idx="0">
              <a:scrgbClr r="0" g="0" b="0"/>
            </a:effectRef>
            <a:fontRef idx="minor"/>
          </p:style>
        </p:sp>
        <p:sp>
          <p:nvSpPr>
            <p:cNvPr id="221" name="object 7"/>
            <p:cNvSpPr/>
            <p:nvPr/>
          </p:nvSpPr>
          <p:spPr>
            <a:xfrm>
              <a:off x="1870920" y="1521720"/>
              <a:ext cx="631440" cy="853200"/>
            </a:xfrm>
            <a:custGeom>
              <a:avLst/>
              <a:gdLst/>
              <a:ahLst/>
              <a:cxnLst/>
              <a:rect l="l" t="t" r="r" b="b"/>
              <a:pathLst>
                <a:path w="631825" h="853439">
                  <a:moveTo>
                    <a:pt x="68618" y="421119"/>
                  </a:moveTo>
                  <a:lnTo>
                    <a:pt x="0" y="327317"/>
                  </a:lnTo>
                  <a:lnTo>
                    <a:pt x="0" y="514921"/>
                  </a:lnTo>
                  <a:lnTo>
                    <a:pt x="68618" y="421119"/>
                  </a:lnTo>
                  <a:close/>
                  <a:moveTo>
                    <a:pt x="150164" y="421106"/>
                  </a:moveTo>
                  <a:lnTo>
                    <a:pt x="0" y="215887"/>
                  </a:lnTo>
                  <a:lnTo>
                    <a:pt x="0" y="306070"/>
                  </a:lnTo>
                  <a:lnTo>
                    <a:pt x="81953" y="418147"/>
                  </a:lnTo>
                  <a:lnTo>
                    <a:pt x="82702" y="420344"/>
                  </a:lnTo>
                  <a:lnTo>
                    <a:pt x="82550" y="422605"/>
                  </a:lnTo>
                  <a:lnTo>
                    <a:pt x="81597" y="424624"/>
                  </a:lnTo>
                  <a:lnTo>
                    <a:pt x="0" y="536168"/>
                  </a:lnTo>
                  <a:lnTo>
                    <a:pt x="0" y="626364"/>
                  </a:lnTo>
                  <a:lnTo>
                    <a:pt x="150164" y="421106"/>
                  </a:lnTo>
                  <a:close/>
                  <a:moveTo>
                    <a:pt x="229908" y="421106"/>
                  </a:moveTo>
                  <a:lnTo>
                    <a:pt x="0" y="106807"/>
                  </a:lnTo>
                  <a:lnTo>
                    <a:pt x="0" y="194614"/>
                  </a:lnTo>
                  <a:lnTo>
                    <a:pt x="163487" y="418147"/>
                  </a:lnTo>
                  <a:lnTo>
                    <a:pt x="164249" y="420331"/>
                  </a:lnTo>
                  <a:lnTo>
                    <a:pt x="164109" y="422605"/>
                  </a:lnTo>
                  <a:lnTo>
                    <a:pt x="163169" y="424611"/>
                  </a:lnTo>
                  <a:lnTo>
                    <a:pt x="0" y="647611"/>
                  </a:lnTo>
                  <a:lnTo>
                    <a:pt x="0" y="735368"/>
                  </a:lnTo>
                  <a:lnTo>
                    <a:pt x="229908" y="421106"/>
                  </a:lnTo>
                  <a:close/>
                  <a:moveTo>
                    <a:pt x="308089" y="421106"/>
                  </a:moveTo>
                  <a:lnTo>
                    <a:pt x="0" y="0"/>
                  </a:lnTo>
                  <a:lnTo>
                    <a:pt x="0" y="85534"/>
                  </a:lnTo>
                  <a:lnTo>
                    <a:pt x="242925" y="417614"/>
                  </a:lnTo>
                  <a:lnTo>
                    <a:pt x="244030" y="420331"/>
                  </a:lnTo>
                  <a:lnTo>
                    <a:pt x="243865" y="422605"/>
                  </a:lnTo>
                  <a:lnTo>
                    <a:pt x="242925" y="424611"/>
                  </a:lnTo>
                  <a:lnTo>
                    <a:pt x="0" y="756602"/>
                  </a:lnTo>
                  <a:lnTo>
                    <a:pt x="0" y="842225"/>
                  </a:lnTo>
                  <a:lnTo>
                    <a:pt x="308089" y="421106"/>
                  </a:lnTo>
                  <a:close/>
                  <a:moveTo>
                    <a:pt x="631748" y="852843"/>
                  </a:moveTo>
                  <a:lnTo>
                    <a:pt x="319773" y="426415"/>
                  </a:lnTo>
                  <a:lnTo>
                    <a:pt x="7772" y="852843"/>
                  </a:lnTo>
                  <a:lnTo>
                    <a:pt x="631748" y="852843"/>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222" name="object 8"/>
            <p:cNvSpPr/>
            <p:nvPr/>
          </p:nvSpPr>
          <p:spPr>
            <a:xfrm>
              <a:off x="1878480" y="1511280"/>
              <a:ext cx="623880" cy="426240"/>
            </a:xfrm>
            <a:custGeom>
              <a:avLst/>
              <a:gdLst/>
              <a:ahLst/>
              <a:cxnLst/>
              <a:rect l="l" t="t" r="r" b="b"/>
              <a:pathLst>
                <a:path w="624205" h="426719">
                  <a:moveTo>
                    <a:pt x="623963" y="0"/>
                  </a:moveTo>
                  <a:lnTo>
                    <a:pt x="0" y="0"/>
                  </a:lnTo>
                  <a:lnTo>
                    <a:pt x="311975" y="426415"/>
                  </a:lnTo>
                  <a:lnTo>
                    <a:pt x="623963" y="0"/>
                  </a:lnTo>
                  <a:close/>
                </a:path>
              </a:pathLst>
            </a:custGeom>
            <a:solidFill>
              <a:srgbClr val="F9B40C"/>
            </a:solidFill>
            <a:ln w="0">
              <a:noFill/>
            </a:ln>
          </p:spPr>
          <p:style>
            <a:lnRef idx="0">
              <a:scrgbClr r="0" g="0" b="0"/>
            </a:lnRef>
            <a:fillRef idx="0">
              <a:scrgbClr r="0" g="0" b="0"/>
            </a:fillRef>
            <a:effectRef idx="0">
              <a:scrgbClr r="0" g="0" b="0"/>
            </a:effectRef>
            <a:fontRef idx="minor"/>
          </p:style>
        </p:sp>
        <p:pic>
          <p:nvPicPr>
            <p:cNvPr id="223" name="object 9"/>
            <p:cNvPicPr/>
            <p:nvPr/>
          </p:nvPicPr>
          <p:blipFill>
            <a:blip r:embed="rId2"/>
            <a:stretch/>
          </p:blipFill>
          <p:spPr>
            <a:xfrm>
              <a:off x="1720800" y="1511280"/>
              <a:ext cx="149760" cy="204840"/>
            </a:xfrm>
            <a:prstGeom prst="rect">
              <a:avLst/>
            </a:prstGeom>
            <a:ln w="0">
              <a:noFill/>
            </a:ln>
          </p:spPr>
        </p:pic>
        <p:sp>
          <p:nvSpPr>
            <p:cNvPr id="224" name="object 10"/>
            <p:cNvSpPr/>
            <p:nvPr/>
          </p:nvSpPr>
          <p:spPr>
            <a:xfrm>
              <a:off x="1639080" y="1511280"/>
              <a:ext cx="231480" cy="316440"/>
            </a:xfrm>
            <a:custGeom>
              <a:avLst/>
              <a:gdLst/>
              <a:ahLst/>
              <a:cxnLst/>
              <a:rect l="l" t="t" r="r" b="b"/>
              <a:pathLst>
                <a:path w="231775" h="316864">
                  <a:moveTo>
                    <a:pt x="65989" y="0"/>
                  </a:moveTo>
                  <a:lnTo>
                    <a:pt x="0" y="0"/>
                  </a:lnTo>
                  <a:lnTo>
                    <a:pt x="231711" y="316687"/>
                  </a:lnTo>
                  <a:lnTo>
                    <a:pt x="231711" y="314388"/>
                  </a:lnTo>
                  <a:lnTo>
                    <a:pt x="231711" y="226504"/>
                  </a:lnTo>
                  <a:lnTo>
                    <a:pt x="65989" y="0"/>
                  </a:lnTo>
                  <a:close/>
                </a:path>
              </a:pathLst>
            </a:custGeom>
            <a:solidFill>
              <a:srgbClr val="5BA7B5"/>
            </a:solidFill>
            <a:ln w="0">
              <a:noFill/>
            </a:ln>
          </p:spPr>
          <p:style>
            <a:lnRef idx="0">
              <a:scrgbClr r="0" g="0" b="0"/>
            </a:lnRef>
            <a:fillRef idx="0">
              <a:scrgbClr r="0" g="0" b="0"/>
            </a:fillRef>
            <a:effectRef idx="0">
              <a:scrgbClr r="0" g="0" b="0"/>
            </a:effectRef>
            <a:fontRef idx="minor"/>
          </p:style>
        </p:sp>
        <p:sp>
          <p:nvSpPr>
            <p:cNvPr id="225" name="object 11"/>
            <p:cNvSpPr/>
            <p:nvPr/>
          </p:nvSpPr>
          <p:spPr>
            <a:xfrm>
              <a:off x="1870920" y="647640"/>
              <a:ext cx="315720" cy="863280"/>
            </a:xfrm>
            <a:custGeom>
              <a:avLst/>
              <a:gdLst/>
              <a:ahLst/>
              <a:cxnLst/>
              <a:rect l="l" t="t" r="r" b="b"/>
              <a:pathLst>
                <a:path w="316230" h="863600">
                  <a:moveTo>
                    <a:pt x="0" y="0"/>
                  </a:moveTo>
                  <a:lnTo>
                    <a:pt x="0" y="852868"/>
                  </a:lnTo>
                  <a:lnTo>
                    <a:pt x="5168" y="859916"/>
                  </a:lnTo>
                  <a:lnTo>
                    <a:pt x="7531" y="863155"/>
                  </a:lnTo>
                  <a:lnTo>
                    <a:pt x="46338" y="858663"/>
                  </a:lnTo>
                  <a:lnTo>
                    <a:pt x="83671" y="847970"/>
                  </a:lnTo>
                  <a:lnTo>
                    <a:pt x="119244" y="831464"/>
                  </a:lnTo>
                  <a:lnTo>
                    <a:pt x="152774" y="809530"/>
                  </a:lnTo>
                  <a:lnTo>
                    <a:pt x="183979" y="782555"/>
                  </a:lnTo>
                  <a:lnTo>
                    <a:pt x="212574" y="750927"/>
                  </a:lnTo>
                  <a:lnTo>
                    <a:pt x="238276" y="715031"/>
                  </a:lnTo>
                  <a:lnTo>
                    <a:pt x="260801" y="675254"/>
                  </a:lnTo>
                  <a:lnTo>
                    <a:pt x="279867" y="631982"/>
                  </a:lnTo>
                  <a:lnTo>
                    <a:pt x="295189" y="585603"/>
                  </a:lnTo>
                  <a:lnTo>
                    <a:pt x="306485" y="536503"/>
                  </a:lnTo>
                  <a:lnTo>
                    <a:pt x="313470" y="485068"/>
                  </a:lnTo>
                  <a:lnTo>
                    <a:pt x="315861" y="431685"/>
                  </a:lnTo>
                  <a:lnTo>
                    <a:pt x="313411" y="377654"/>
                  </a:lnTo>
                  <a:lnTo>
                    <a:pt x="306255" y="325620"/>
                  </a:lnTo>
                  <a:lnTo>
                    <a:pt x="294689" y="275985"/>
                  </a:lnTo>
                  <a:lnTo>
                    <a:pt x="279007" y="229152"/>
                  </a:lnTo>
                  <a:lnTo>
                    <a:pt x="259501" y="185521"/>
                  </a:lnTo>
                  <a:lnTo>
                    <a:pt x="236468" y="145495"/>
                  </a:lnTo>
                  <a:lnTo>
                    <a:pt x="210200" y="109476"/>
                  </a:lnTo>
                  <a:lnTo>
                    <a:pt x="180992" y="77865"/>
                  </a:lnTo>
                  <a:lnTo>
                    <a:pt x="149137" y="51064"/>
                  </a:lnTo>
                  <a:lnTo>
                    <a:pt x="114931" y="29476"/>
                  </a:lnTo>
                  <a:lnTo>
                    <a:pt x="78667" y="13501"/>
                  </a:lnTo>
                  <a:lnTo>
                    <a:pt x="40640" y="3541"/>
                  </a:lnTo>
                  <a:lnTo>
                    <a:pt x="0"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226" name="object 12"/>
            <p:cNvSpPr/>
            <p:nvPr/>
          </p:nvSpPr>
          <p:spPr>
            <a:xfrm>
              <a:off x="2186640" y="647640"/>
              <a:ext cx="315720" cy="1726920"/>
            </a:xfrm>
            <a:custGeom>
              <a:avLst/>
              <a:gdLst/>
              <a:ahLst/>
              <a:cxnLst/>
              <a:rect l="l" t="t" r="r" b="b"/>
              <a:pathLst>
                <a:path w="316230" h="1727200">
                  <a:moveTo>
                    <a:pt x="315849" y="863536"/>
                  </a:moveTo>
                  <a:lnTo>
                    <a:pt x="3873" y="1289900"/>
                  </a:lnTo>
                  <a:lnTo>
                    <a:pt x="5194" y="1291704"/>
                  </a:lnTo>
                  <a:lnTo>
                    <a:pt x="6261" y="1294422"/>
                  </a:lnTo>
                  <a:lnTo>
                    <a:pt x="6134" y="1296695"/>
                  </a:lnTo>
                  <a:lnTo>
                    <a:pt x="5194" y="1298702"/>
                  </a:lnTo>
                  <a:lnTo>
                    <a:pt x="3873" y="1300505"/>
                  </a:lnTo>
                  <a:lnTo>
                    <a:pt x="315849" y="1726869"/>
                  </a:lnTo>
                  <a:lnTo>
                    <a:pt x="315849" y="863536"/>
                  </a:lnTo>
                  <a:close/>
                  <a:moveTo>
                    <a:pt x="315887" y="0"/>
                  </a:moveTo>
                  <a:lnTo>
                    <a:pt x="315518" y="0"/>
                  </a:lnTo>
                  <a:lnTo>
                    <a:pt x="315099" y="38"/>
                  </a:lnTo>
                  <a:lnTo>
                    <a:pt x="315849" y="38"/>
                  </a:lnTo>
                  <a:lnTo>
                    <a:pt x="275221" y="3581"/>
                  </a:lnTo>
                  <a:lnTo>
                    <a:pt x="237197" y="13538"/>
                  </a:lnTo>
                  <a:lnTo>
                    <a:pt x="200926" y="29514"/>
                  </a:lnTo>
                  <a:lnTo>
                    <a:pt x="166712" y="51104"/>
                  </a:lnTo>
                  <a:lnTo>
                    <a:pt x="134861" y="77901"/>
                  </a:lnTo>
                  <a:lnTo>
                    <a:pt x="105651" y="109512"/>
                  </a:lnTo>
                  <a:lnTo>
                    <a:pt x="79387" y="145542"/>
                  </a:lnTo>
                  <a:lnTo>
                    <a:pt x="56349" y="185559"/>
                  </a:lnTo>
                  <a:lnTo>
                    <a:pt x="36855" y="229196"/>
                  </a:lnTo>
                  <a:lnTo>
                    <a:pt x="21170" y="276021"/>
                  </a:lnTo>
                  <a:lnTo>
                    <a:pt x="9601" y="325666"/>
                  </a:lnTo>
                  <a:lnTo>
                    <a:pt x="2451" y="377698"/>
                  </a:lnTo>
                  <a:lnTo>
                    <a:pt x="0" y="431723"/>
                  </a:lnTo>
                  <a:lnTo>
                    <a:pt x="2463" y="485876"/>
                  </a:lnTo>
                  <a:lnTo>
                    <a:pt x="9652" y="538022"/>
                  </a:lnTo>
                  <a:lnTo>
                    <a:pt x="21259" y="587743"/>
                  </a:lnTo>
                  <a:lnTo>
                    <a:pt x="37007" y="634669"/>
                  </a:lnTo>
                  <a:lnTo>
                    <a:pt x="56591" y="678357"/>
                  </a:lnTo>
                  <a:lnTo>
                    <a:pt x="79717" y="718426"/>
                  </a:lnTo>
                  <a:lnTo>
                    <a:pt x="106083" y="754468"/>
                  </a:lnTo>
                  <a:lnTo>
                    <a:pt x="135394" y="786079"/>
                  </a:lnTo>
                  <a:lnTo>
                    <a:pt x="167373" y="812850"/>
                  </a:lnTo>
                  <a:lnTo>
                    <a:pt x="201688" y="834377"/>
                  </a:lnTo>
                  <a:lnTo>
                    <a:pt x="238074" y="850252"/>
                  </a:lnTo>
                  <a:lnTo>
                    <a:pt x="276225" y="860082"/>
                  </a:lnTo>
                  <a:lnTo>
                    <a:pt x="315849" y="863447"/>
                  </a:lnTo>
                  <a:lnTo>
                    <a:pt x="315887" y="0"/>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227" name="object 13"/>
            <p:cNvSpPr/>
            <p:nvPr/>
          </p:nvSpPr>
          <p:spPr>
            <a:xfrm>
              <a:off x="1239120" y="1511280"/>
              <a:ext cx="315720" cy="863280"/>
            </a:xfrm>
            <a:custGeom>
              <a:avLst/>
              <a:gdLst/>
              <a:ahLst/>
              <a:cxnLst/>
              <a:rect l="l" t="t" r="r" b="b"/>
              <a:pathLst>
                <a:path w="316230" h="863600">
                  <a:moveTo>
                    <a:pt x="0" y="0"/>
                  </a:moveTo>
                  <a:lnTo>
                    <a:pt x="0" y="863460"/>
                  </a:lnTo>
                  <a:lnTo>
                    <a:pt x="315849" y="431723"/>
                  </a:lnTo>
                  <a:lnTo>
                    <a:pt x="0"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228" name="object 14"/>
            <p:cNvSpPr/>
            <p:nvPr/>
          </p:nvSpPr>
          <p:spPr>
            <a:xfrm>
              <a:off x="1339200" y="647640"/>
              <a:ext cx="853560" cy="1726920"/>
            </a:xfrm>
            <a:custGeom>
              <a:avLst/>
              <a:gdLst/>
              <a:ahLst/>
              <a:cxnLst/>
              <a:rect l="l" t="t" r="r" b="b"/>
              <a:pathLst>
                <a:path w="854075" h="1727200">
                  <a:moveTo>
                    <a:pt x="300050" y="863434"/>
                  </a:moveTo>
                  <a:lnTo>
                    <a:pt x="100685" y="590994"/>
                  </a:lnTo>
                  <a:lnTo>
                    <a:pt x="74193" y="548868"/>
                  </a:lnTo>
                  <a:lnTo>
                    <a:pt x="52298" y="504748"/>
                  </a:lnTo>
                  <a:lnTo>
                    <a:pt x="35115" y="458927"/>
                  </a:lnTo>
                  <a:lnTo>
                    <a:pt x="22733" y="411708"/>
                  </a:lnTo>
                  <a:lnTo>
                    <a:pt x="15227" y="363359"/>
                  </a:lnTo>
                  <a:lnTo>
                    <a:pt x="12712" y="314172"/>
                  </a:lnTo>
                  <a:lnTo>
                    <a:pt x="15367" y="263779"/>
                  </a:lnTo>
                  <a:lnTo>
                    <a:pt x="23139" y="214820"/>
                  </a:lnTo>
                  <a:lnTo>
                    <a:pt x="35788" y="167525"/>
                  </a:lnTo>
                  <a:lnTo>
                    <a:pt x="53047" y="122161"/>
                  </a:lnTo>
                  <a:lnTo>
                    <a:pt x="74663" y="78943"/>
                  </a:lnTo>
                  <a:lnTo>
                    <a:pt x="100368" y="38150"/>
                  </a:lnTo>
                  <a:lnTo>
                    <a:pt x="129908" y="0"/>
                  </a:lnTo>
                  <a:lnTo>
                    <a:pt x="113728" y="0"/>
                  </a:lnTo>
                  <a:lnTo>
                    <a:pt x="85026" y="38468"/>
                  </a:lnTo>
                  <a:lnTo>
                    <a:pt x="60058" y="79463"/>
                  </a:lnTo>
                  <a:lnTo>
                    <a:pt x="39090" y="122732"/>
                  </a:lnTo>
                  <a:lnTo>
                    <a:pt x="22352" y="168071"/>
                  </a:lnTo>
                  <a:lnTo>
                    <a:pt x="10096" y="215252"/>
                  </a:lnTo>
                  <a:lnTo>
                    <a:pt x="2565" y="264020"/>
                  </a:lnTo>
                  <a:lnTo>
                    <a:pt x="0" y="314172"/>
                  </a:lnTo>
                  <a:lnTo>
                    <a:pt x="2578" y="364578"/>
                  </a:lnTo>
                  <a:lnTo>
                    <a:pt x="10261" y="414121"/>
                  </a:lnTo>
                  <a:lnTo>
                    <a:pt x="22961" y="462521"/>
                  </a:lnTo>
                  <a:lnTo>
                    <a:pt x="40576" y="509485"/>
                  </a:lnTo>
                  <a:lnTo>
                    <a:pt x="63017" y="554697"/>
                  </a:lnTo>
                  <a:lnTo>
                    <a:pt x="90195" y="597890"/>
                  </a:lnTo>
                  <a:lnTo>
                    <a:pt x="90576" y="598436"/>
                  </a:lnTo>
                  <a:lnTo>
                    <a:pt x="284492" y="863434"/>
                  </a:lnTo>
                  <a:lnTo>
                    <a:pt x="300050" y="863434"/>
                  </a:lnTo>
                  <a:close/>
                  <a:moveTo>
                    <a:pt x="695998" y="1295958"/>
                  </a:moveTo>
                  <a:lnTo>
                    <a:pt x="695858" y="1293685"/>
                  </a:lnTo>
                  <a:lnTo>
                    <a:pt x="694918" y="1291666"/>
                  </a:lnTo>
                  <a:lnTo>
                    <a:pt x="531749" y="1068666"/>
                  </a:lnTo>
                  <a:lnTo>
                    <a:pt x="381584" y="863447"/>
                  </a:lnTo>
                  <a:lnTo>
                    <a:pt x="156019" y="555167"/>
                  </a:lnTo>
                  <a:lnTo>
                    <a:pt x="129222" y="511098"/>
                  </a:lnTo>
                  <a:lnTo>
                    <a:pt x="108140" y="464693"/>
                  </a:lnTo>
                  <a:lnTo>
                    <a:pt x="92925" y="416356"/>
                  </a:lnTo>
                  <a:lnTo>
                    <a:pt x="83693" y="366547"/>
                  </a:lnTo>
                  <a:lnTo>
                    <a:pt x="80581" y="315683"/>
                  </a:lnTo>
                  <a:lnTo>
                    <a:pt x="83883" y="263220"/>
                  </a:lnTo>
                  <a:lnTo>
                    <a:pt x="93535" y="212598"/>
                  </a:lnTo>
                  <a:lnTo>
                    <a:pt x="109131" y="164198"/>
                  </a:lnTo>
                  <a:lnTo>
                    <a:pt x="130314" y="118376"/>
                  </a:lnTo>
                  <a:lnTo>
                    <a:pt x="156667" y="75488"/>
                  </a:lnTo>
                  <a:lnTo>
                    <a:pt x="187807" y="35915"/>
                  </a:lnTo>
                  <a:lnTo>
                    <a:pt x="223354" y="0"/>
                  </a:lnTo>
                  <a:lnTo>
                    <a:pt x="204901" y="0"/>
                  </a:lnTo>
                  <a:lnTo>
                    <a:pt x="170675" y="36474"/>
                  </a:lnTo>
                  <a:lnTo>
                    <a:pt x="140741" y="76390"/>
                  </a:lnTo>
                  <a:lnTo>
                    <a:pt x="115468" y="119405"/>
                  </a:lnTo>
                  <a:lnTo>
                    <a:pt x="95186" y="165188"/>
                  </a:lnTo>
                  <a:lnTo>
                    <a:pt x="80264" y="213385"/>
                  </a:lnTo>
                  <a:lnTo>
                    <a:pt x="71043" y="263664"/>
                  </a:lnTo>
                  <a:lnTo>
                    <a:pt x="67894" y="315683"/>
                  </a:lnTo>
                  <a:lnTo>
                    <a:pt x="71094" y="367995"/>
                  </a:lnTo>
                  <a:lnTo>
                    <a:pt x="80581" y="419239"/>
                  </a:lnTo>
                  <a:lnTo>
                    <a:pt x="96227" y="468947"/>
                  </a:lnTo>
                  <a:lnTo>
                    <a:pt x="117906" y="516686"/>
                  </a:lnTo>
                  <a:lnTo>
                    <a:pt x="145465" y="562013"/>
                  </a:lnTo>
                  <a:lnTo>
                    <a:pt x="366026" y="863447"/>
                  </a:lnTo>
                  <a:lnTo>
                    <a:pt x="531749" y="1089939"/>
                  </a:lnTo>
                  <a:lnTo>
                    <a:pt x="681926" y="1295158"/>
                  </a:lnTo>
                  <a:lnTo>
                    <a:pt x="531749" y="1500416"/>
                  </a:lnTo>
                  <a:lnTo>
                    <a:pt x="531749" y="1521663"/>
                  </a:lnTo>
                  <a:lnTo>
                    <a:pt x="694982" y="1298536"/>
                  </a:lnTo>
                  <a:lnTo>
                    <a:pt x="695998" y="1295958"/>
                  </a:lnTo>
                  <a:close/>
                  <a:moveTo>
                    <a:pt x="775779" y="1295958"/>
                  </a:moveTo>
                  <a:lnTo>
                    <a:pt x="775627" y="1293685"/>
                  </a:lnTo>
                  <a:lnTo>
                    <a:pt x="774674" y="1291666"/>
                  </a:lnTo>
                  <a:lnTo>
                    <a:pt x="531749" y="959586"/>
                  </a:lnTo>
                  <a:lnTo>
                    <a:pt x="461391" y="863447"/>
                  </a:lnTo>
                  <a:lnTo>
                    <a:pt x="211836" y="522300"/>
                  </a:lnTo>
                  <a:lnTo>
                    <a:pt x="183464" y="474560"/>
                  </a:lnTo>
                  <a:lnTo>
                    <a:pt x="162902" y="423722"/>
                  </a:lnTo>
                  <a:lnTo>
                    <a:pt x="150406" y="370522"/>
                  </a:lnTo>
                  <a:lnTo>
                    <a:pt x="146189" y="315683"/>
                  </a:lnTo>
                  <a:lnTo>
                    <a:pt x="149567" y="266573"/>
                  </a:lnTo>
                  <a:lnTo>
                    <a:pt x="159423" y="219405"/>
                  </a:lnTo>
                  <a:lnTo>
                    <a:pt x="175310" y="174574"/>
                  </a:lnTo>
                  <a:lnTo>
                    <a:pt x="196811" y="132499"/>
                  </a:lnTo>
                  <a:lnTo>
                    <a:pt x="223481" y="93586"/>
                  </a:lnTo>
                  <a:lnTo>
                    <a:pt x="254901" y="58267"/>
                  </a:lnTo>
                  <a:lnTo>
                    <a:pt x="290614" y="26924"/>
                  </a:lnTo>
                  <a:lnTo>
                    <a:pt x="330212" y="0"/>
                  </a:lnTo>
                  <a:lnTo>
                    <a:pt x="307009" y="0"/>
                  </a:lnTo>
                  <a:lnTo>
                    <a:pt x="269468" y="28079"/>
                  </a:lnTo>
                  <a:lnTo>
                    <a:pt x="235699" y="60159"/>
                  </a:lnTo>
                  <a:lnTo>
                    <a:pt x="206057" y="95834"/>
                  </a:lnTo>
                  <a:lnTo>
                    <a:pt x="180936" y="134772"/>
                  </a:lnTo>
                  <a:lnTo>
                    <a:pt x="160731" y="176593"/>
                  </a:lnTo>
                  <a:lnTo>
                    <a:pt x="145821" y="220929"/>
                  </a:lnTo>
                  <a:lnTo>
                    <a:pt x="136601" y="267411"/>
                  </a:lnTo>
                  <a:lnTo>
                    <a:pt x="133438" y="315683"/>
                  </a:lnTo>
                  <a:lnTo>
                    <a:pt x="136220" y="361061"/>
                  </a:lnTo>
                  <a:lnTo>
                    <a:pt x="144513" y="405434"/>
                  </a:lnTo>
                  <a:lnTo>
                    <a:pt x="158165" y="448449"/>
                  </a:lnTo>
                  <a:lnTo>
                    <a:pt x="177063" y="489712"/>
                  </a:lnTo>
                  <a:lnTo>
                    <a:pt x="201498" y="529412"/>
                  </a:lnTo>
                  <a:lnTo>
                    <a:pt x="445846" y="863434"/>
                  </a:lnTo>
                  <a:lnTo>
                    <a:pt x="531749" y="980859"/>
                  </a:lnTo>
                  <a:lnTo>
                    <a:pt x="761669" y="1295158"/>
                  </a:lnTo>
                  <a:lnTo>
                    <a:pt x="531749" y="1609420"/>
                  </a:lnTo>
                  <a:lnTo>
                    <a:pt x="531749" y="1630654"/>
                  </a:lnTo>
                  <a:lnTo>
                    <a:pt x="774738" y="1298536"/>
                  </a:lnTo>
                  <a:lnTo>
                    <a:pt x="775779" y="1295958"/>
                  </a:lnTo>
                  <a:close/>
                  <a:moveTo>
                    <a:pt x="853859" y="1294765"/>
                  </a:moveTo>
                  <a:lnTo>
                    <a:pt x="853795" y="1293685"/>
                  </a:lnTo>
                  <a:lnTo>
                    <a:pt x="853605" y="1293380"/>
                  </a:lnTo>
                  <a:lnTo>
                    <a:pt x="853160" y="1292199"/>
                  </a:lnTo>
                  <a:lnTo>
                    <a:pt x="852881" y="1291755"/>
                  </a:lnTo>
                  <a:lnTo>
                    <a:pt x="263766" y="486549"/>
                  </a:lnTo>
                  <a:lnTo>
                    <a:pt x="240157" y="446874"/>
                  </a:lnTo>
                  <a:lnTo>
                    <a:pt x="223062" y="404609"/>
                  </a:lnTo>
                  <a:lnTo>
                    <a:pt x="212661" y="360349"/>
                  </a:lnTo>
                  <a:lnTo>
                    <a:pt x="209156" y="314706"/>
                  </a:lnTo>
                  <a:lnTo>
                    <a:pt x="213233" y="265760"/>
                  </a:lnTo>
                  <a:lnTo>
                    <a:pt x="225018" y="218960"/>
                  </a:lnTo>
                  <a:lnTo>
                    <a:pt x="243865" y="174967"/>
                  </a:lnTo>
                  <a:lnTo>
                    <a:pt x="269087" y="134416"/>
                  </a:lnTo>
                  <a:lnTo>
                    <a:pt x="300037" y="97980"/>
                  </a:lnTo>
                  <a:lnTo>
                    <a:pt x="336029" y="66294"/>
                  </a:lnTo>
                  <a:lnTo>
                    <a:pt x="376415" y="39992"/>
                  </a:lnTo>
                  <a:lnTo>
                    <a:pt x="420535" y="19748"/>
                  </a:lnTo>
                  <a:lnTo>
                    <a:pt x="467702" y="6210"/>
                  </a:lnTo>
                  <a:lnTo>
                    <a:pt x="517271" y="0"/>
                  </a:lnTo>
                  <a:lnTo>
                    <a:pt x="439978" y="0"/>
                  </a:lnTo>
                  <a:lnTo>
                    <a:pt x="394639" y="16167"/>
                  </a:lnTo>
                  <a:lnTo>
                    <a:pt x="352615" y="38265"/>
                  </a:lnTo>
                  <a:lnTo>
                    <a:pt x="314426" y="65760"/>
                  </a:lnTo>
                  <a:lnTo>
                    <a:pt x="280631" y="98132"/>
                  </a:lnTo>
                  <a:lnTo>
                    <a:pt x="251752" y="134861"/>
                  </a:lnTo>
                  <a:lnTo>
                    <a:pt x="228358" y="175399"/>
                  </a:lnTo>
                  <a:lnTo>
                    <a:pt x="210972" y="219240"/>
                  </a:lnTo>
                  <a:lnTo>
                    <a:pt x="200139" y="265861"/>
                  </a:lnTo>
                  <a:lnTo>
                    <a:pt x="196418" y="314706"/>
                  </a:lnTo>
                  <a:lnTo>
                    <a:pt x="200063" y="362178"/>
                  </a:lnTo>
                  <a:lnTo>
                    <a:pt x="210883" y="408190"/>
                  </a:lnTo>
                  <a:lnTo>
                    <a:pt x="228676" y="452145"/>
                  </a:lnTo>
                  <a:lnTo>
                    <a:pt x="253314" y="493509"/>
                  </a:lnTo>
                  <a:lnTo>
                    <a:pt x="523976" y="863434"/>
                  </a:lnTo>
                  <a:lnTo>
                    <a:pt x="526503" y="866927"/>
                  </a:lnTo>
                  <a:lnTo>
                    <a:pt x="531761" y="874052"/>
                  </a:lnTo>
                  <a:lnTo>
                    <a:pt x="839838" y="1295158"/>
                  </a:lnTo>
                  <a:lnTo>
                    <a:pt x="531761" y="1716278"/>
                  </a:lnTo>
                  <a:lnTo>
                    <a:pt x="531761" y="1726895"/>
                  </a:lnTo>
                  <a:lnTo>
                    <a:pt x="539534" y="1726895"/>
                  </a:lnTo>
                  <a:lnTo>
                    <a:pt x="852881" y="1298625"/>
                  </a:lnTo>
                  <a:lnTo>
                    <a:pt x="853160" y="1298143"/>
                  </a:lnTo>
                  <a:lnTo>
                    <a:pt x="853605" y="1296936"/>
                  </a:lnTo>
                  <a:lnTo>
                    <a:pt x="853795" y="1296657"/>
                  </a:lnTo>
                  <a:lnTo>
                    <a:pt x="853859" y="1294765"/>
                  </a:lnTo>
                  <a:close/>
                </a:path>
              </a:pathLst>
            </a:custGeom>
            <a:solidFill>
              <a:srgbClr val="FFFFFF"/>
            </a:solidFill>
            <a:ln w="0">
              <a:noFill/>
            </a:ln>
          </p:spPr>
          <p:style>
            <a:lnRef idx="0">
              <a:scrgbClr r="0" g="0" b="0"/>
            </a:lnRef>
            <a:fillRef idx="0">
              <a:scrgbClr r="0" g="0" b="0"/>
            </a:fillRef>
            <a:effectRef idx="0">
              <a:scrgbClr r="0" g="0" b="0"/>
            </a:effectRef>
            <a:fontRef idx="minor"/>
          </p:style>
        </p:sp>
        <p:pic>
          <p:nvPicPr>
            <p:cNvPr id="229" name="object 15"/>
            <p:cNvPicPr/>
            <p:nvPr/>
          </p:nvPicPr>
          <p:blipFill>
            <a:blip r:embed="rId3"/>
            <a:stretch/>
          </p:blipFill>
          <p:spPr>
            <a:xfrm>
              <a:off x="1870920" y="1827720"/>
              <a:ext cx="82440" cy="229680"/>
            </a:xfrm>
            <a:prstGeom prst="rect">
              <a:avLst/>
            </a:prstGeom>
            <a:ln w="0">
              <a:noFill/>
            </a:ln>
          </p:spPr>
        </p:pic>
        <p:sp>
          <p:nvSpPr>
            <p:cNvPr id="230" name="object 16"/>
            <p:cNvSpPr/>
            <p:nvPr/>
          </p:nvSpPr>
          <p:spPr>
            <a:xfrm>
              <a:off x="1623600" y="1511280"/>
              <a:ext cx="247320" cy="338040"/>
            </a:xfrm>
            <a:custGeom>
              <a:avLst/>
              <a:gdLst/>
              <a:ahLst/>
              <a:cxnLst/>
              <a:rect l="l" t="t" r="r" b="b"/>
              <a:pathLst>
                <a:path w="247650" h="338455">
                  <a:moveTo>
                    <a:pt x="15557" y="0"/>
                  </a:moveTo>
                  <a:lnTo>
                    <a:pt x="0" y="0"/>
                  </a:lnTo>
                  <a:lnTo>
                    <a:pt x="247268" y="337921"/>
                  </a:lnTo>
                  <a:lnTo>
                    <a:pt x="247268" y="316687"/>
                  </a:lnTo>
                  <a:lnTo>
                    <a:pt x="15557"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231" name="object 17"/>
            <p:cNvSpPr/>
            <p:nvPr/>
          </p:nvSpPr>
          <p:spPr>
            <a:xfrm>
              <a:off x="1239120" y="1511280"/>
              <a:ext cx="631440" cy="863280"/>
            </a:xfrm>
            <a:custGeom>
              <a:avLst/>
              <a:gdLst/>
              <a:ahLst/>
              <a:cxnLst/>
              <a:rect l="l" t="t" r="r" b="b"/>
              <a:pathLst>
                <a:path w="631825" h="863600">
                  <a:moveTo>
                    <a:pt x="384505" y="0"/>
                  </a:moveTo>
                  <a:lnTo>
                    <a:pt x="0" y="0"/>
                  </a:lnTo>
                  <a:lnTo>
                    <a:pt x="631774" y="863460"/>
                  </a:lnTo>
                  <a:lnTo>
                    <a:pt x="631774" y="337921"/>
                  </a:lnTo>
                  <a:lnTo>
                    <a:pt x="384505" y="0"/>
                  </a:lnTo>
                  <a:close/>
                </a:path>
              </a:pathLst>
            </a:custGeom>
            <a:solidFill>
              <a:srgbClr val="5BA7B5"/>
            </a:solidFill>
            <a:ln w="0">
              <a:noFill/>
            </a:ln>
          </p:spPr>
          <p:style>
            <a:lnRef idx="0">
              <a:scrgbClr r="0" g="0" b="0"/>
            </a:lnRef>
            <a:fillRef idx="0">
              <a:scrgbClr r="0" g="0" b="0"/>
            </a:fillRef>
            <a:effectRef idx="0">
              <a:scrgbClr r="0" g="0" b="0"/>
            </a:effectRef>
            <a:fontRef idx="minor"/>
          </p:style>
        </p:sp>
        <p:sp>
          <p:nvSpPr>
            <p:cNvPr id="232" name="object 18"/>
            <p:cNvSpPr/>
            <p:nvPr/>
          </p:nvSpPr>
          <p:spPr>
            <a:xfrm>
              <a:off x="1239120" y="1942920"/>
              <a:ext cx="631440" cy="431280"/>
            </a:xfrm>
            <a:custGeom>
              <a:avLst/>
              <a:gdLst/>
              <a:ahLst/>
              <a:cxnLst/>
              <a:rect l="l" t="t" r="r" b="b"/>
              <a:pathLst>
                <a:path w="631825" h="431800">
                  <a:moveTo>
                    <a:pt x="315836" y="0"/>
                  </a:moveTo>
                  <a:lnTo>
                    <a:pt x="0" y="431736"/>
                  </a:lnTo>
                  <a:lnTo>
                    <a:pt x="631774" y="431736"/>
                  </a:lnTo>
                  <a:lnTo>
                    <a:pt x="627862" y="426427"/>
                  </a:lnTo>
                  <a:lnTo>
                    <a:pt x="315836" y="0"/>
                  </a:lnTo>
                  <a:close/>
                </a:path>
              </a:pathLst>
            </a:custGeom>
            <a:solidFill>
              <a:srgbClr val="F9B40C"/>
            </a:solidFill>
            <a:ln w="0">
              <a:noFill/>
            </a:ln>
          </p:spPr>
          <p:style>
            <a:lnRef idx="0">
              <a:scrgbClr r="0" g="0" b="0"/>
            </a:lnRef>
            <a:fillRef idx="0">
              <a:scrgbClr r="0" g="0" b="0"/>
            </a:fillRef>
            <a:effectRef idx="0">
              <a:scrgbClr r="0" g="0" b="0"/>
            </a:effectRef>
            <a:fontRef idx="minor"/>
          </p:style>
        </p:sp>
        <p:sp>
          <p:nvSpPr>
            <p:cNvPr id="233" name="object 19"/>
            <p:cNvSpPr/>
            <p:nvPr/>
          </p:nvSpPr>
          <p:spPr>
            <a:xfrm>
              <a:off x="10007640" y="710280"/>
              <a:ext cx="50400" cy="234000"/>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a:ln w="0">
              <a:noFill/>
            </a:ln>
          </p:spPr>
          <p:style>
            <a:lnRef idx="0">
              <a:scrgbClr r="0" g="0" b="0"/>
            </a:lnRef>
            <a:fillRef idx="0">
              <a:scrgbClr r="0" g="0" b="0"/>
            </a:fillRef>
            <a:effectRef idx="0">
              <a:scrgbClr r="0" g="0" b="0"/>
            </a:effectRef>
            <a:fontRef idx="minor"/>
          </p:style>
        </p:sp>
      </p:grpSp>
      <p:sp>
        <p:nvSpPr>
          <p:cNvPr id="234" name="object 24"/>
          <p:cNvSpPr/>
          <p:nvPr/>
        </p:nvSpPr>
        <p:spPr>
          <a:xfrm>
            <a:off x="1447920" y="3683160"/>
            <a:ext cx="1465200" cy="37872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pt-PT" sz="2400" b="0" strike="noStrike" spc="77">
                <a:solidFill>
                  <a:srgbClr val="FFFFFF"/>
                </a:solidFill>
                <a:latin typeface="Trebuchet MS"/>
              </a:rPr>
              <a:t>MODULE</a:t>
            </a:r>
            <a:r>
              <a:rPr lang="pt-PT" sz="2400" b="0" strike="noStrike" spc="-140">
                <a:solidFill>
                  <a:srgbClr val="FFFFFF"/>
                </a:solidFill>
                <a:latin typeface="Trebuchet MS"/>
              </a:rPr>
              <a:t> </a:t>
            </a:r>
            <a:r>
              <a:rPr lang="pt-PT" sz="2400" b="0" strike="noStrike" spc="72">
                <a:solidFill>
                  <a:srgbClr val="FFFFFF"/>
                </a:solidFill>
                <a:latin typeface="Trebuchet MS"/>
              </a:rPr>
              <a:t>2</a:t>
            </a:r>
            <a:endParaRPr lang="el-GR" sz="2400" b="0" strike="noStrike" spc="-1">
              <a:latin typeface="Arial"/>
            </a:endParaRPr>
          </a:p>
        </p:txBody>
      </p:sp>
      <p:sp>
        <p:nvSpPr>
          <p:cNvPr id="235" name="object 13"/>
          <p:cNvSpPr/>
          <p:nvPr/>
        </p:nvSpPr>
        <p:spPr>
          <a:xfrm>
            <a:off x="76320" y="3022560"/>
            <a:ext cx="122760" cy="4647240"/>
          </a:xfrm>
          <a:prstGeom prst="rect">
            <a:avLst/>
          </a:prstGeom>
          <a:noFill/>
          <a:ln w="0">
            <a:noFill/>
          </a:ln>
        </p:spPr>
        <p:style>
          <a:lnRef idx="0">
            <a:scrgbClr r="0" g="0" b="0"/>
          </a:lnRef>
          <a:fillRef idx="0">
            <a:scrgbClr r="0" g="0" b="0"/>
          </a:fillRef>
          <a:effectRef idx="0">
            <a:scrgbClr r="0" g="0" b="0"/>
          </a:effectRef>
          <a:fontRef idx="minor"/>
        </p:style>
        <p:txBody>
          <a:bodyPr rot="16200000" vert="vert270" lIns="0" tIns="0" rIns="1440" bIns="0" anchor="t">
            <a:noAutofit/>
          </a:bodyPr>
          <a:lstStyle/>
          <a:p>
            <a:pPr marL="12600">
              <a:lnSpc>
                <a:spcPct val="100000"/>
              </a:lnSpc>
              <a:spcBef>
                <a:spcPts val="11"/>
              </a:spcBef>
              <a:buNone/>
            </a:pPr>
            <a:r>
              <a:rPr lang="en-US" sz="800" b="0" strike="noStrike" spc="-1" dirty="0">
                <a:solidFill>
                  <a:srgbClr val="000000"/>
                </a:solidFill>
                <a:latin typeface="inherit"/>
              </a:rPr>
              <a:t>Photo by Julio Motta at Pexels.com</a:t>
            </a:r>
            <a:endParaRPr lang="el-GR" sz="800" b="0" strike="noStrike" spc="-1" dirty="0">
              <a:latin typeface="Arial"/>
            </a:endParaRPr>
          </a:p>
        </p:txBody>
      </p:sp>
      <p:sp>
        <p:nvSpPr>
          <p:cNvPr id="23" name="TextBox 42"/>
          <p:cNvSpPr/>
          <p:nvPr/>
        </p:nvSpPr>
        <p:spPr>
          <a:xfrm>
            <a:off x="5743580" y="6743720"/>
            <a:ext cx="3876068" cy="82954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800" b="0" strike="noStrike" spc="-1" dirty="0">
                <a:solidFill>
                  <a:srgbClr val="000000"/>
                </a:solidFill>
                <a:latin typeface="Calibri"/>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l-GR" sz="800" b="0" strike="noStrike" spc="-1" dirty="0">
              <a:latin typeface="Arial"/>
            </a:endParaRPr>
          </a:p>
        </p:txBody>
      </p:sp>
      <p:pic>
        <p:nvPicPr>
          <p:cNvPr id="24" name="23 - Εικόνα" descr="png-transparent-european-union-erasmus-programme-erasmus-erasmus-mundus-teacher.png"/>
          <p:cNvPicPr>
            <a:picLocks noChangeAspect="1"/>
          </p:cNvPicPr>
          <p:nvPr/>
        </p:nvPicPr>
        <p:blipFill>
          <a:blip r:embed="rId4" cstate="print"/>
          <a:stretch>
            <a:fillRect/>
          </a:stretch>
        </p:blipFill>
        <p:spPr>
          <a:xfrm>
            <a:off x="1242986" y="6769606"/>
            <a:ext cx="4071966" cy="853297"/>
          </a:xfrm>
          <a:prstGeom prst="rect">
            <a:avLst/>
          </a:prstGeom>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PlaceHolder 1"/>
          <p:cNvSpPr>
            <a:spLocks noGrp="1"/>
          </p:cNvSpPr>
          <p:nvPr>
            <p:ph type="title"/>
          </p:nvPr>
        </p:nvSpPr>
        <p:spPr>
          <a:xfrm>
            <a:off x="533520" y="914400"/>
            <a:ext cx="7138800" cy="1361160"/>
          </a:xfrm>
          <a:prstGeom prst="rect">
            <a:avLst/>
          </a:prstGeom>
          <a:noFill/>
          <a:ln w="0">
            <a:noFill/>
          </a:ln>
        </p:spPr>
        <p:txBody>
          <a:bodyPr lIns="0" tIns="63360" rIns="0" bIns="0" anchor="t">
            <a:noAutofit/>
          </a:bodyPr>
          <a:lstStyle/>
          <a:p>
            <a:pPr marL="12600">
              <a:lnSpc>
                <a:spcPts val="4000"/>
              </a:lnSpc>
              <a:spcBef>
                <a:spcPts val="499"/>
              </a:spcBef>
              <a:buNone/>
            </a:pPr>
            <a:r>
              <a:rPr lang="el-GR" sz="3600" b="1" strike="noStrike" spc="97">
                <a:solidFill>
                  <a:srgbClr val="1D1D1B"/>
                </a:solidFill>
                <a:latin typeface="Trebuchet MS"/>
              </a:rPr>
              <a:t>Η </a:t>
            </a:r>
            <a:r>
              <a:rPr lang="pt-PT" sz="3600" b="1" strike="noStrike" spc="97">
                <a:solidFill>
                  <a:srgbClr val="1D1D1B"/>
                </a:solidFill>
                <a:latin typeface="Trebuchet MS"/>
              </a:rPr>
              <a:t>Street Art </a:t>
            </a:r>
            <a:r>
              <a:rPr lang="el-GR" sz="3600" b="1" strike="noStrike" spc="97">
                <a:solidFill>
                  <a:srgbClr val="1D1D1B"/>
                </a:solidFill>
                <a:latin typeface="Trebuchet MS"/>
              </a:rPr>
              <a:t>και οι τοπικές επιχειρήσεις</a:t>
            </a:r>
            <a:endParaRPr lang="pt-PT" sz="3600" b="0" strike="noStrike" spc="-1">
              <a:solidFill>
                <a:srgbClr val="000000"/>
              </a:solidFill>
              <a:latin typeface="Calibri"/>
            </a:endParaRPr>
          </a:p>
        </p:txBody>
      </p:sp>
      <p:sp>
        <p:nvSpPr>
          <p:cNvPr id="376" name="object 8"/>
          <p:cNvSpPr/>
          <p:nvPr/>
        </p:nvSpPr>
        <p:spPr>
          <a:xfrm>
            <a:off x="533520" y="2203920"/>
            <a:ext cx="3276360" cy="52250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a:lnSpc>
                <a:spcPct val="100000"/>
              </a:lnSpc>
              <a:buNone/>
            </a:pPr>
            <a:r>
              <a:rPr lang="el-GR" sz="1800" b="0" strike="noStrike" spc="-66">
                <a:solidFill>
                  <a:srgbClr val="1D1D1B"/>
                </a:solidFill>
                <a:latin typeface="Trebuchet MS"/>
              </a:rPr>
              <a:t>Είναι πολύ ενδιαφέρον να συνειδητοποιήσετε πώς η τέχνη του δρόμου αλληλεπιδρά με τις τοπικές επιχειρήσεις. Σε ορισμένους καλλιτέχνες ανατίθεται να ζωγραφίσουν μια τοιχογραφία για να δώσουν περισσότερη ζωή στους τοίχους των εστιατορίων ή των μπαρ. Κατά μία έννοια, η τέχνη τους εμπορευματοποιείται.</a:t>
            </a:r>
            <a:endParaRPr lang="el-GR" sz="1800" b="0" strike="noStrike" spc="-1">
              <a:latin typeface="Arial"/>
            </a:endParaRPr>
          </a:p>
          <a:p>
            <a:pPr>
              <a:lnSpc>
                <a:spcPct val="100000"/>
              </a:lnSpc>
              <a:buNone/>
            </a:pPr>
            <a:endParaRPr lang="el-GR" sz="1800" b="0" strike="noStrike" spc="-1">
              <a:latin typeface="Arial"/>
            </a:endParaRPr>
          </a:p>
          <a:p>
            <a:pPr>
              <a:lnSpc>
                <a:spcPct val="100000"/>
              </a:lnSpc>
              <a:buNone/>
            </a:pPr>
            <a:endParaRPr lang="el-GR" sz="1800" b="0" strike="noStrike" spc="-1">
              <a:latin typeface="Arial"/>
            </a:endParaRPr>
          </a:p>
          <a:p>
            <a:pPr>
              <a:lnSpc>
                <a:spcPct val="100000"/>
              </a:lnSpc>
              <a:buNone/>
            </a:pPr>
            <a:r>
              <a:rPr lang="el-GR" sz="1800" b="0" i="1" strike="noStrike" spc="-66">
                <a:solidFill>
                  <a:srgbClr val="FF0000"/>
                </a:solidFill>
                <a:latin typeface="Trebuchet MS"/>
              </a:rPr>
              <a:t>Για παράδειγμα, εδώ είναι ένα κατάστημα Dangerfield κοντά στο σταθμό Flinders που διατηρεί τέχνη του δρόμου στους τοίχους για να προσθέσει στην καλλιτεχνική του ατμόσφαιρα.</a:t>
            </a:r>
            <a:endParaRPr lang="el-GR" sz="1800" b="0" strike="noStrike" spc="-1">
              <a:latin typeface="Arial"/>
            </a:endParaRPr>
          </a:p>
        </p:txBody>
      </p:sp>
      <p:pic>
        <p:nvPicPr>
          <p:cNvPr id="377" name="Picture 8"/>
          <p:cNvPicPr/>
          <p:nvPr/>
        </p:nvPicPr>
        <p:blipFill>
          <a:blip r:embed="rId2" cstate="print">
            <a:alphaModFix amt="66000"/>
          </a:blip>
          <a:stretch/>
        </p:blipFill>
        <p:spPr>
          <a:xfrm>
            <a:off x="3845880" y="2971800"/>
            <a:ext cx="6212160" cy="4800240"/>
          </a:xfrm>
          <a:prstGeom prst="rect">
            <a:avLst/>
          </a:prstGeom>
          <a:ln w="0">
            <a:noFill/>
          </a:ln>
        </p:spPr>
      </p:pic>
      <p:sp>
        <p:nvSpPr>
          <p:cNvPr id="378" name="object 13"/>
          <p:cNvSpPr/>
          <p:nvPr/>
        </p:nvSpPr>
        <p:spPr>
          <a:xfrm>
            <a:off x="9753480" y="5105520"/>
            <a:ext cx="153360" cy="2578320"/>
          </a:xfrm>
          <a:prstGeom prst="rect">
            <a:avLst/>
          </a:prstGeom>
          <a:noFill/>
          <a:ln w="0">
            <a:noFill/>
          </a:ln>
        </p:spPr>
        <p:style>
          <a:lnRef idx="0">
            <a:scrgbClr r="0" g="0" b="0"/>
          </a:lnRef>
          <a:fillRef idx="0">
            <a:scrgbClr r="0" g="0" b="0"/>
          </a:fillRef>
          <a:effectRef idx="0">
            <a:scrgbClr r="0" g="0" b="0"/>
          </a:effectRef>
          <a:fontRef idx="minor"/>
        </p:style>
        <p:txBody>
          <a:bodyPr rot="16200000" vert="vert270" lIns="0" tIns="0" rIns="1440" bIns="0" anchor="t">
            <a:noAutofit/>
          </a:bodyPr>
          <a:lstStyle/>
          <a:p>
            <a:pPr marL="12600">
              <a:lnSpc>
                <a:spcPct val="100000"/>
              </a:lnSpc>
              <a:spcBef>
                <a:spcPts val="11"/>
              </a:spcBef>
              <a:buNone/>
            </a:pPr>
            <a:r>
              <a:rPr lang="en-US" sz="1000" b="0" strike="noStrike" spc="-1">
                <a:solidFill>
                  <a:srgbClr val="000000"/>
                </a:solidFill>
                <a:latin typeface="inherit"/>
              </a:rPr>
              <a:t> in www.searchingforstreetart.wordpress.com</a:t>
            </a:r>
            <a:endParaRPr lang="el-GR" sz="1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object 2"/>
          <p:cNvSpPr/>
          <p:nvPr/>
        </p:nvSpPr>
        <p:spPr>
          <a:xfrm>
            <a:off x="0" y="0"/>
            <a:ext cx="2263320" cy="2250000"/>
          </a:xfrm>
          <a:custGeom>
            <a:avLst/>
            <a:gdLst/>
            <a:ahLst/>
            <a:cxnLst/>
            <a:rect l="l" t="t" r="r" b="b"/>
            <a:pathLst>
              <a:path w="2263775" h="2250440">
                <a:moveTo>
                  <a:pt x="1159426" y="1861514"/>
                </a:moveTo>
                <a:lnTo>
                  <a:pt x="20982" y="1861514"/>
                </a:lnTo>
                <a:lnTo>
                  <a:pt x="68287" y="1874650"/>
                </a:lnTo>
                <a:lnTo>
                  <a:pt x="116088" y="1886245"/>
                </a:lnTo>
                <a:lnTo>
                  <a:pt x="164353" y="1896278"/>
                </a:lnTo>
                <a:lnTo>
                  <a:pt x="213045" y="1904723"/>
                </a:lnTo>
                <a:lnTo>
                  <a:pt x="262129" y="1911557"/>
                </a:lnTo>
                <a:lnTo>
                  <a:pt x="311572" y="1916757"/>
                </a:lnTo>
                <a:lnTo>
                  <a:pt x="361339" y="1920298"/>
                </a:lnTo>
                <a:lnTo>
                  <a:pt x="411393" y="1922157"/>
                </a:lnTo>
                <a:lnTo>
                  <a:pt x="574550" y="2249995"/>
                </a:lnTo>
                <a:lnTo>
                  <a:pt x="1163436" y="2106485"/>
                </a:lnTo>
                <a:lnTo>
                  <a:pt x="1159426" y="1861514"/>
                </a:lnTo>
                <a:close/>
                <a:moveTo>
                  <a:pt x="0" y="871901"/>
                </a:moveTo>
                <a:lnTo>
                  <a:pt x="0" y="1883189"/>
                </a:lnTo>
                <a:lnTo>
                  <a:pt x="20982" y="1861514"/>
                </a:lnTo>
                <a:lnTo>
                  <a:pt x="1159426" y="1861514"/>
                </a:lnTo>
                <a:lnTo>
                  <a:pt x="1157442" y="1740331"/>
                </a:lnTo>
                <a:lnTo>
                  <a:pt x="1201049" y="1715633"/>
                </a:lnTo>
                <a:lnTo>
                  <a:pt x="1243627" y="1689587"/>
                </a:lnTo>
                <a:lnTo>
                  <a:pt x="1285155" y="1662228"/>
                </a:lnTo>
                <a:lnTo>
                  <a:pt x="1325611" y="1633589"/>
                </a:lnTo>
                <a:lnTo>
                  <a:pt x="1364974" y="1603706"/>
                </a:lnTo>
                <a:lnTo>
                  <a:pt x="1403224" y="1572612"/>
                </a:lnTo>
                <a:lnTo>
                  <a:pt x="1440340" y="1540342"/>
                </a:lnTo>
                <a:lnTo>
                  <a:pt x="1476301" y="1506930"/>
                </a:lnTo>
                <a:lnTo>
                  <a:pt x="1894434" y="1506930"/>
                </a:lnTo>
                <a:lnTo>
                  <a:pt x="2138492" y="1105598"/>
                </a:lnTo>
                <a:lnTo>
                  <a:pt x="2104486" y="1072678"/>
                </a:lnTo>
                <a:lnTo>
                  <a:pt x="481257" y="1072678"/>
                </a:lnTo>
                <a:lnTo>
                  <a:pt x="434498" y="1071867"/>
                </a:lnTo>
                <a:lnTo>
                  <a:pt x="388311" y="1067721"/>
                </a:lnTo>
                <a:lnTo>
                  <a:pt x="342847" y="1060332"/>
                </a:lnTo>
                <a:lnTo>
                  <a:pt x="298258" y="1049793"/>
                </a:lnTo>
                <a:lnTo>
                  <a:pt x="254698" y="1036195"/>
                </a:lnTo>
                <a:lnTo>
                  <a:pt x="212317" y="1019631"/>
                </a:lnTo>
                <a:lnTo>
                  <a:pt x="171267" y="1000193"/>
                </a:lnTo>
                <a:lnTo>
                  <a:pt x="131701" y="977974"/>
                </a:lnTo>
                <a:lnTo>
                  <a:pt x="93770" y="953066"/>
                </a:lnTo>
                <a:lnTo>
                  <a:pt x="57627" y="925560"/>
                </a:lnTo>
                <a:lnTo>
                  <a:pt x="23423" y="895551"/>
                </a:lnTo>
                <a:lnTo>
                  <a:pt x="0" y="871901"/>
                </a:lnTo>
                <a:close/>
                <a:moveTo>
                  <a:pt x="1894434" y="1506930"/>
                </a:moveTo>
                <a:lnTo>
                  <a:pt x="1476301" y="1506930"/>
                </a:lnTo>
                <a:lnTo>
                  <a:pt x="1823620" y="1623377"/>
                </a:lnTo>
                <a:lnTo>
                  <a:pt x="1894434" y="1506930"/>
                </a:lnTo>
                <a:close/>
                <a:moveTo>
                  <a:pt x="2191376" y="0"/>
                </a:moveTo>
                <a:lnTo>
                  <a:pt x="963386" y="0"/>
                </a:lnTo>
                <a:lnTo>
                  <a:pt x="977617" y="16554"/>
                </a:lnTo>
                <a:lnTo>
                  <a:pt x="1005090" y="53526"/>
                </a:lnTo>
                <a:lnTo>
                  <a:pt x="1030016" y="92633"/>
                </a:lnTo>
                <a:lnTo>
                  <a:pt x="1052244" y="133783"/>
                </a:lnTo>
                <a:lnTo>
                  <a:pt x="1071621" y="176883"/>
                </a:lnTo>
                <a:lnTo>
                  <a:pt x="1087997" y="221842"/>
                </a:lnTo>
                <a:lnTo>
                  <a:pt x="1101219" y="268566"/>
                </a:lnTo>
                <a:lnTo>
                  <a:pt x="1110973" y="316131"/>
                </a:lnTo>
                <a:lnTo>
                  <a:pt x="1117114" y="363580"/>
                </a:lnTo>
                <a:lnTo>
                  <a:pt x="1119735" y="410760"/>
                </a:lnTo>
                <a:lnTo>
                  <a:pt x="1118927" y="457519"/>
                </a:lnTo>
                <a:lnTo>
                  <a:pt x="1114784" y="503707"/>
                </a:lnTo>
                <a:lnTo>
                  <a:pt x="1107397" y="549170"/>
                </a:lnTo>
                <a:lnTo>
                  <a:pt x="1096859" y="593756"/>
                </a:lnTo>
                <a:lnTo>
                  <a:pt x="1083262" y="637316"/>
                </a:lnTo>
                <a:lnTo>
                  <a:pt x="1066699" y="679695"/>
                </a:lnTo>
                <a:lnTo>
                  <a:pt x="1047262" y="720743"/>
                </a:lnTo>
                <a:lnTo>
                  <a:pt x="1025043" y="760307"/>
                </a:lnTo>
                <a:lnTo>
                  <a:pt x="1000134" y="798236"/>
                </a:lnTo>
                <a:lnTo>
                  <a:pt x="972629" y="834378"/>
                </a:lnTo>
                <a:lnTo>
                  <a:pt x="942618" y="868581"/>
                </a:lnTo>
                <a:lnTo>
                  <a:pt x="910196" y="900692"/>
                </a:lnTo>
                <a:lnTo>
                  <a:pt x="875453" y="930562"/>
                </a:lnTo>
                <a:lnTo>
                  <a:pt x="838482" y="958036"/>
                </a:lnTo>
                <a:lnTo>
                  <a:pt x="799376" y="982964"/>
                </a:lnTo>
                <a:lnTo>
                  <a:pt x="758227" y="1005194"/>
                </a:lnTo>
                <a:lnTo>
                  <a:pt x="715127" y="1024574"/>
                </a:lnTo>
                <a:lnTo>
                  <a:pt x="670169" y="1040952"/>
                </a:lnTo>
                <a:lnTo>
                  <a:pt x="623445" y="1054175"/>
                </a:lnTo>
                <a:lnTo>
                  <a:pt x="575883" y="1063924"/>
                </a:lnTo>
                <a:lnTo>
                  <a:pt x="528436" y="1070061"/>
                </a:lnTo>
                <a:lnTo>
                  <a:pt x="481257" y="1072678"/>
                </a:lnTo>
                <a:lnTo>
                  <a:pt x="2104486" y="1072678"/>
                </a:lnTo>
                <a:lnTo>
                  <a:pt x="1875284" y="850798"/>
                </a:lnTo>
                <a:lnTo>
                  <a:pt x="1888428" y="803499"/>
                </a:lnTo>
                <a:lnTo>
                  <a:pt x="1900030" y="755697"/>
                </a:lnTo>
                <a:lnTo>
                  <a:pt x="1910067" y="707427"/>
                </a:lnTo>
                <a:lnTo>
                  <a:pt x="1918516" y="658728"/>
                </a:lnTo>
                <a:lnTo>
                  <a:pt x="1925354" y="609634"/>
                </a:lnTo>
                <a:lnTo>
                  <a:pt x="1930557" y="560185"/>
                </a:lnTo>
                <a:lnTo>
                  <a:pt x="1934102" y="510415"/>
                </a:lnTo>
                <a:lnTo>
                  <a:pt x="1935965" y="460362"/>
                </a:lnTo>
                <a:lnTo>
                  <a:pt x="2263752" y="297179"/>
                </a:lnTo>
                <a:lnTo>
                  <a:pt x="2191376" y="0"/>
                </a:lnTo>
                <a:close/>
              </a:path>
            </a:pathLst>
          </a:custGeom>
          <a:solidFill>
            <a:srgbClr val="F3F3F5"/>
          </a:solidFill>
          <a:ln w="0">
            <a:noFill/>
          </a:ln>
        </p:spPr>
        <p:style>
          <a:lnRef idx="0">
            <a:scrgbClr r="0" g="0" b="0"/>
          </a:lnRef>
          <a:fillRef idx="0">
            <a:scrgbClr r="0" g="0" b="0"/>
          </a:fillRef>
          <a:effectRef idx="0">
            <a:scrgbClr r="0" g="0" b="0"/>
          </a:effectRef>
          <a:fontRef idx="minor"/>
        </p:style>
      </p:sp>
      <p:sp>
        <p:nvSpPr>
          <p:cNvPr id="380" name="object 3"/>
          <p:cNvSpPr/>
          <p:nvPr/>
        </p:nvSpPr>
        <p:spPr>
          <a:xfrm>
            <a:off x="5739120" y="0"/>
            <a:ext cx="4318920" cy="5732280"/>
          </a:xfrm>
          <a:custGeom>
            <a:avLst/>
            <a:gdLst/>
            <a:ahLst/>
            <a:cxnLst/>
            <a:rect l="l" t="t" r="r" b="b"/>
            <a:pathLst>
              <a:path w="4319270" h="5732780">
                <a:moveTo>
                  <a:pt x="4319248" y="0"/>
                </a:moveTo>
                <a:lnTo>
                  <a:pt x="52339" y="0"/>
                </a:lnTo>
                <a:lnTo>
                  <a:pt x="0" y="650679"/>
                </a:lnTo>
                <a:lnTo>
                  <a:pt x="74924" y="1521385"/>
                </a:lnTo>
                <a:lnTo>
                  <a:pt x="464575" y="1903540"/>
                </a:lnTo>
                <a:lnTo>
                  <a:pt x="1276164" y="2086266"/>
                </a:lnTo>
                <a:lnTo>
                  <a:pt x="1394824" y="2107047"/>
                </a:lnTo>
                <a:lnTo>
                  <a:pt x="1505612" y="2127944"/>
                </a:lnTo>
                <a:lnTo>
                  <a:pt x="1608844" y="2149182"/>
                </a:lnTo>
                <a:lnTo>
                  <a:pt x="1657725" y="2160000"/>
                </a:lnTo>
                <a:lnTo>
                  <a:pt x="1704834" y="2170988"/>
                </a:lnTo>
                <a:lnTo>
                  <a:pt x="1750212" y="2182174"/>
                </a:lnTo>
                <a:lnTo>
                  <a:pt x="1793898" y="2193587"/>
                </a:lnTo>
                <a:lnTo>
                  <a:pt x="1835931" y="2205254"/>
                </a:lnTo>
                <a:lnTo>
                  <a:pt x="1876351" y="2217204"/>
                </a:lnTo>
                <a:lnTo>
                  <a:pt x="1915196" y="2229465"/>
                </a:lnTo>
                <a:lnTo>
                  <a:pt x="1952507" y="2242065"/>
                </a:lnTo>
                <a:lnTo>
                  <a:pt x="2022682" y="2268395"/>
                </a:lnTo>
                <a:lnTo>
                  <a:pt x="2087192" y="2296420"/>
                </a:lnTo>
                <a:lnTo>
                  <a:pt x="2146350" y="2326366"/>
                </a:lnTo>
                <a:lnTo>
                  <a:pt x="2200473" y="2358459"/>
                </a:lnTo>
                <a:lnTo>
                  <a:pt x="2249875" y="2392923"/>
                </a:lnTo>
                <a:lnTo>
                  <a:pt x="2294871" y="2429984"/>
                </a:lnTo>
                <a:lnTo>
                  <a:pt x="2335777" y="2469869"/>
                </a:lnTo>
                <a:lnTo>
                  <a:pt x="2372908" y="2512801"/>
                </a:lnTo>
                <a:lnTo>
                  <a:pt x="2406578" y="2559008"/>
                </a:lnTo>
                <a:lnTo>
                  <a:pt x="2437103" y="2608715"/>
                </a:lnTo>
                <a:lnTo>
                  <a:pt x="2464798" y="2662147"/>
                </a:lnTo>
                <a:lnTo>
                  <a:pt x="2489979" y="2719530"/>
                </a:lnTo>
                <a:lnTo>
                  <a:pt x="2512959" y="2781089"/>
                </a:lnTo>
                <a:lnTo>
                  <a:pt x="2534054" y="2847050"/>
                </a:lnTo>
                <a:lnTo>
                  <a:pt x="2553580" y="2917639"/>
                </a:lnTo>
                <a:lnTo>
                  <a:pt x="2562853" y="2954739"/>
                </a:lnTo>
                <a:lnTo>
                  <a:pt x="2571851" y="2993080"/>
                </a:lnTo>
                <a:lnTo>
                  <a:pt x="2580615" y="3032692"/>
                </a:lnTo>
                <a:lnTo>
                  <a:pt x="2589183" y="3073601"/>
                </a:lnTo>
                <a:lnTo>
                  <a:pt x="2597595" y="3115836"/>
                </a:lnTo>
                <a:lnTo>
                  <a:pt x="2605890" y="3159426"/>
                </a:lnTo>
                <a:lnTo>
                  <a:pt x="2614108" y="3204398"/>
                </a:lnTo>
                <a:lnTo>
                  <a:pt x="2622288" y="3250780"/>
                </a:lnTo>
                <a:lnTo>
                  <a:pt x="2630470" y="3298602"/>
                </a:lnTo>
                <a:lnTo>
                  <a:pt x="2638692" y="3347890"/>
                </a:lnTo>
                <a:lnTo>
                  <a:pt x="2646995" y="3398674"/>
                </a:lnTo>
                <a:lnTo>
                  <a:pt x="2655417" y="3450981"/>
                </a:lnTo>
                <a:lnTo>
                  <a:pt x="2663998" y="3504840"/>
                </a:lnTo>
                <a:lnTo>
                  <a:pt x="2691090" y="3676009"/>
                </a:lnTo>
                <a:lnTo>
                  <a:pt x="2700701" y="3736356"/>
                </a:lnTo>
                <a:lnTo>
                  <a:pt x="2710668" y="3798396"/>
                </a:lnTo>
                <a:lnTo>
                  <a:pt x="2721031" y="3862157"/>
                </a:lnTo>
                <a:lnTo>
                  <a:pt x="2731828" y="3927667"/>
                </a:lnTo>
                <a:lnTo>
                  <a:pt x="2743099" y="3994954"/>
                </a:lnTo>
                <a:lnTo>
                  <a:pt x="2754884" y="4064046"/>
                </a:lnTo>
                <a:lnTo>
                  <a:pt x="2767221" y="4134973"/>
                </a:lnTo>
                <a:lnTo>
                  <a:pt x="2780151" y="4207760"/>
                </a:lnTo>
                <a:lnTo>
                  <a:pt x="2793713" y="4282438"/>
                </a:lnTo>
                <a:lnTo>
                  <a:pt x="3209298" y="5240554"/>
                </a:lnTo>
                <a:lnTo>
                  <a:pt x="3812080" y="5652341"/>
                </a:lnTo>
                <a:lnTo>
                  <a:pt x="4319248" y="5732330"/>
                </a:lnTo>
                <a:lnTo>
                  <a:pt x="4319248" y="0"/>
                </a:lnTo>
                <a:close/>
              </a:path>
            </a:pathLst>
          </a:custGeom>
          <a:solidFill>
            <a:srgbClr val="EEEDF3"/>
          </a:solidFill>
          <a:ln w="0">
            <a:noFill/>
          </a:ln>
        </p:spPr>
        <p:style>
          <a:lnRef idx="0">
            <a:scrgbClr r="0" g="0" b="0"/>
          </a:lnRef>
          <a:fillRef idx="0">
            <a:scrgbClr r="0" g="0" b="0"/>
          </a:fillRef>
          <a:effectRef idx="0">
            <a:scrgbClr r="0" g="0" b="0"/>
          </a:effectRef>
          <a:fontRef idx="minor"/>
        </p:style>
      </p:sp>
      <p:grpSp>
        <p:nvGrpSpPr>
          <p:cNvPr id="381" name="object 4"/>
          <p:cNvGrpSpPr/>
          <p:nvPr/>
        </p:nvGrpSpPr>
        <p:grpSpPr>
          <a:xfrm>
            <a:off x="0" y="3011760"/>
            <a:ext cx="10058040" cy="4759920"/>
            <a:chOff x="0" y="3011760"/>
            <a:chExt cx="10058040" cy="4759920"/>
          </a:xfrm>
        </p:grpSpPr>
        <p:sp>
          <p:nvSpPr>
            <p:cNvPr id="382" name="object 5"/>
            <p:cNvSpPr/>
            <p:nvPr/>
          </p:nvSpPr>
          <p:spPr>
            <a:xfrm>
              <a:off x="0" y="3220920"/>
              <a:ext cx="4082040" cy="4550760"/>
            </a:xfrm>
            <a:custGeom>
              <a:avLst/>
              <a:gdLst/>
              <a:ahLst/>
              <a:cxnLst/>
              <a:rect l="l" t="t" r="r" b="b"/>
              <a:pathLst>
                <a:path w="4082415" h="4551045">
                  <a:moveTo>
                    <a:pt x="694387" y="0"/>
                  </a:moveTo>
                  <a:lnTo>
                    <a:pt x="649383" y="1440"/>
                  </a:lnTo>
                  <a:lnTo>
                    <a:pt x="604429" y="4915"/>
                  </a:lnTo>
                  <a:lnTo>
                    <a:pt x="559568" y="10404"/>
                  </a:lnTo>
                  <a:lnTo>
                    <a:pt x="514844" y="17890"/>
                  </a:lnTo>
                  <a:lnTo>
                    <a:pt x="470298" y="27353"/>
                  </a:lnTo>
                  <a:lnTo>
                    <a:pt x="425975" y="38773"/>
                  </a:lnTo>
                  <a:lnTo>
                    <a:pt x="381915" y="52133"/>
                  </a:lnTo>
                  <a:lnTo>
                    <a:pt x="338163" y="67413"/>
                  </a:lnTo>
                  <a:lnTo>
                    <a:pt x="294761" y="84594"/>
                  </a:lnTo>
                  <a:lnTo>
                    <a:pt x="251752" y="103657"/>
                  </a:lnTo>
                  <a:lnTo>
                    <a:pt x="209179" y="124584"/>
                  </a:lnTo>
                  <a:lnTo>
                    <a:pt x="167083" y="147355"/>
                  </a:lnTo>
                  <a:lnTo>
                    <a:pt x="125509" y="171951"/>
                  </a:lnTo>
                  <a:lnTo>
                    <a:pt x="84499" y="198354"/>
                  </a:lnTo>
                  <a:lnTo>
                    <a:pt x="44095" y="226544"/>
                  </a:lnTo>
                  <a:lnTo>
                    <a:pt x="4340" y="256503"/>
                  </a:lnTo>
                  <a:lnTo>
                    <a:pt x="0" y="260027"/>
                  </a:lnTo>
                  <a:lnTo>
                    <a:pt x="0" y="4550813"/>
                  </a:lnTo>
                  <a:lnTo>
                    <a:pt x="4040257" y="4550813"/>
                  </a:lnTo>
                  <a:lnTo>
                    <a:pt x="4046126" y="4507590"/>
                  </a:lnTo>
                  <a:lnTo>
                    <a:pt x="4052419" y="4457503"/>
                  </a:lnTo>
                  <a:lnTo>
                    <a:pt x="4058199" y="4407271"/>
                  </a:lnTo>
                  <a:lnTo>
                    <a:pt x="4063433" y="4356914"/>
                  </a:lnTo>
                  <a:lnTo>
                    <a:pt x="4068093" y="4306450"/>
                  </a:lnTo>
                  <a:lnTo>
                    <a:pt x="4072148" y="4255901"/>
                  </a:lnTo>
                  <a:lnTo>
                    <a:pt x="4075567" y="4205286"/>
                  </a:lnTo>
                  <a:lnTo>
                    <a:pt x="4078321" y="4154626"/>
                  </a:lnTo>
                  <a:lnTo>
                    <a:pt x="4080379" y="4103940"/>
                  </a:lnTo>
                  <a:lnTo>
                    <a:pt x="4081712" y="4053249"/>
                  </a:lnTo>
                  <a:lnTo>
                    <a:pt x="4082287" y="4002572"/>
                  </a:lnTo>
                  <a:lnTo>
                    <a:pt x="4082077" y="3951929"/>
                  </a:lnTo>
                  <a:lnTo>
                    <a:pt x="4081050" y="3901341"/>
                  </a:lnTo>
                  <a:lnTo>
                    <a:pt x="4079176" y="3850828"/>
                  </a:lnTo>
                  <a:lnTo>
                    <a:pt x="4076424" y="3800410"/>
                  </a:lnTo>
                  <a:lnTo>
                    <a:pt x="4072766" y="3750106"/>
                  </a:lnTo>
                  <a:lnTo>
                    <a:pt x="4068169" y="3699937"/>
                  </a:lnTo>
                  <a:lnTo>
                    <a:pt x="4062605" y="3649923"/>
                  </a:lnTo>
                  <a:lnTo>
                    <a:pt x="4056043" y="3600083"/>
                  </a:lnTo>
                  <a:lnTo>
                    <a:pt x="4047984" y="3547844"/>
                  </a:lnTo>
                  <a:lnTo>
                    <a:pt x="4038697" y="3495912"/>
                  </a:lnTo>
                  <a:lnTo>
                    <a:pt x="4028182" y="3444381"/>
                  </a:lnTo>
                  <a:lnTo>
                    <a:pt x="4016441" y="3393345"/>
                  </a:lnTo>
                  <a:lnTo>
                    <a:pt x="4003475" y="3342900"/>
                  </a:lnTo>
                  <a:lnTo>
                    <a:pt x="3989286" y="3293138"/>
                  </a:lnTo>
                  <a:lnTo>
                    <a:pt x="3973874" y="3244154"/>
                  </a:lnTo>
                  <a:lnTo>
                    <a:pt x="3957243" y="3196044"/>
                  </a:lnTo>
                  <a:lnTo>
                    <a:pt x="3939392" y="3148899"/>
                  </a:lnTo>
                  <a:lnTo>
                    <a:pt x="3920323" y="3102816"/>
                  </a:lnTo>
                  <a:lnTo>
                    <a:pt x="3900039" y="3057889"/>
                  </a:lnTo>
                  <a:lnTo>
                    <a:pt x="3878539" y="3014210"/>
                  </a:lnTo>
                  <a:lnTo>
                    <a:pt x="3855826" y="2971876"/>
                  </a:lnTo>
                  <a:lnTo>
                    <a:pt x="3831901" y="2930980"/>
                  </a:lnTo>
                  <a:lnTo>
                    <a:pt x="3806765" y="2891616"/>
                  </a:lnTo>
                  <a:lnTo>
                    <a:pt x="3780420" y="2853878"/>
                  </a:lnTo>
                  <a:lnTo>
                    <a:pt x="3752867" y="2817862"/>
                  </a:lnTo>
                  <a:lnTo>
                    <a:pt x="3724108" y="2783660"/>
                  </a:lnTo>
                  <a:lnTo>
                    <a:pt x="3694144" y="2751368"/>
                  </a:lnTo>
                  <a:lnTo>
                    <a:pt x="3659929" y="2718178"/>
                  </a:lnTo>
                  <a:lnTo>
                    <a:pt x="3624753" y="2687562"/>
                  </a:lnTo>
                  <a:lnTo>
                    <a:pt x="3588680" y="2659358"/>
                  </a:lnTo>
                  <a:lnTo>
                    <a:pt x="3551772" y="2633401"/>
                  </a:lnTo>
                  <a:lnTo>
                    <a:pt x="3514094" y="2609530"/>
                  </a:lnTo>
                  <a:lnTo>
                    <a:pt x="3475708" y="2587582"/>
                  </a:lnTo>
                  <a:lnTo>
                    <a:pt x="3436679" y="2567393"/>
                  </a:lnTo>
                  <a:lnTo>
                    <a:pt x="3397069" y="2548802"/>
                  </a:lnTo>
                  <a:lnTo>
                    <a:pt x="3356942" y="2531643"/>
                  </a:lnTo>
                  <a:lnTo>
                    <a:pt x="3316362" y="2515756"/>
                  </a:lnTo>
                  <a:lnTo>
                    <a:pt x="3275391" y="2500977"/>
                  </a:lnTo>
                  <a:lnTo>
                    <a:pt x="3234094" y="2487143"/>
                  </a:lnTo>
                  <a:lnTo>
                    <a:pt x="3192533" y="2474091"/>
                  </a:lnTo>
                  <a:lnTo>
                    <a:pt x="3150772" y="2461659"/>
                  </a:lnTo>
                  <a:lnTo>
                    <a:pt x="2941191" y="2403085"/>
                  </a:lnTo>
                  <a:lnTo>
                    <a:pt x="2899562" y="2390947"/>
                  </a:lnTo>
                  <a:lnTo>
                    <a:pt x="2858178" y="2378289"/>
                  </a:lnTo>
                  <a:lnTo>
                    <a:pt x="2817102" y="2364946"/>
                  </a:lnTo>
                  <a:lnTo>
                    <a:pt x="2776396" y="2350757"/>
                  </a:lnTo>
                  <a:lnTo>
                    <a:pt x="2736124" y="2335559"/>
                  </a:lnTo>
                  <a:lnTo>
                    <a:pt x="2696351" y="2319187"/>
                  </a:lnTo>
                  <a:lnTo>
                    <a:pt x="2657138" y="2301480"/>
                  </a:lnTo>
                  <a:lnTo>
                    <a:pt x="2618550" y="2282275"/>
                  </a:lnTo>
                  <a:lnTo>
                    <a:pt x="2580651" y="2261409"/>
                  </a:lnTo>
                  <a:lnTo>
                    <a:pt x="2543502" y="2238718"/>
                  </a:lnTo>
                  <a:lnTo>
                    <a:pt x="2507169" y="2214041"/>
                  </a:lnTo>
                  <a:lnTo>
                    <a:pt x="2471713" y="2187213"/>
                  </a:lnTo>
                  <a:lnTo>
                    <a:pt x="2437200" y="2158072"/>
                  </a:lnTo>
                  <a:lnTo>
                    <a:pt x="2403691" y="2126456"/>
                  </a:lnTo>
                  <a:lnTo>
                    <a:pt x="2371251" y="2092201"/>
                  </a:lnTo>
                  <a:lnTo>
                    <a:pt x="2339944" y="2055145"/>
                  </a:lnTo>
                  <a:lnTo>
                    <a:pt x="2309831" y="2015123"/>
                  </a:lnTo>
                  <a:lnTo>
                    <a:pt x="2283421" y="1975815"/>
                  </a:lnTo>
                  <a:lnTo>
                    <a:pt x="2258664" y="1934849"/>
                  </a:lnTo>
                  <a:lnTo>
                    <a:pt x="2235430" y="1892358"/>
                  </a:lnTo>
                  <a:lnTo>
                    <a:pt x="2213584" y="1848470"/>
                  </a:lnTo>
                  <a:lnTo>
                    <a:pt x="2192995" y="1803317"/>
                  </a:lnTo>
                  <a:lnTo>
                    <a:pt x="2173530" y="1757028"/>
                  </a:lnTo>
                  <a:lnTo>
                    <a:pt x="2155056" y="1709733"/>
                  </a:lnTo>
                  <a:lnTo>
                    <a:pt x="2137442" y="1661563"/>
                  </a:lnTo>
                  <a:lnTo>
                    <a:pt x="2120554" y="1612649"/>
                  </a:lnTo>
                  <a:lnTo>
                    <a:pt x="2104261" y="1563119"/>
                  </a:lnTo>
                  <a:lnTo>
                    <a:pt x="2088429" y="1513105"/>
                  </a:lnTo>
                  <a:lnTo>
                    <a:pt x="2072926" y="1462737"/>
                  </a:lnTo>
                  <a:lnTo>
                    <a:pt x="2057621" y="1412145"/>
                  </a:lnTo>
                  <a:lnTo>
                    <a:pt x="2042379" y="1361459"/>
                  </a:lnTo>
                  <a:lnTo>
                    <a:pt x="2027069" y="1310809"/>
                  </a:lnTo>
                  <a:lnTo>
                    <a:pt x="2011558" y="1260325"/>
                  </a:lnTo>
                  <a:lnTo>
                    <a:pt x="1995714" y="1210139"/>
                  </a:lnTo>
                  <a:lnTo>
                    <a:pt x="1979405" y="1160379"/>
                  </a:lnTo>
                  <a:lnTo>
                    <a:pt x="1962497" y="1111177"/>
                  </a:lnTo>
                  <a:lnTo>
                    <a:pt x="1944858" y="1062662"/>
                  </a:lnTo>
                  <a:lnTo>
                    <a:pt x="1924502" y="1010390"/>
                  </a:lnTo>
                  <a:lnTo>
                    <a:pt x="1903007" y="959077"/>
                  </a:lnTo>
                  <a:lnTo>
                    <a:pt x="1880404" y="908753"/>
                  </a:lnTo>
                  <a:lnTo>
                    <a:pt x="1856722" y="859449"/>
                  </a:lnTo>
                  <a:lnTo>
                    <a:pt x="1831992" y="811194"/>
                  </a:lnTo>
                  <a:lnTo>
                    <a:pt x="1806242" y="764019"/>
                  </a:lnTo>
                  <a:lnTo>
                    <a:pt x="1779504" y="717955"/>
                  </a:lnTo>
                  <a:lnTo>
                    <a:pt x="1751806" y="673030"/>
                  </a:lnTo>
                  <a:lnTo>
                    <a:pt x="1723180" y="629276"/>
                  </a:lnTo>
                  <a:lnTo>
                    <a:pt x="1693653" y="586723"/>
                  </a:lnTo>
                  <a:lnTo>
                    <a:pt x="1663258" y="545401"/>
                  </a:lnTo>
                  <a:lnTo>
                    <a:pt x="1632022" y="505340"/>
                  </a:lnTo>
                  <a:lnTo>
                    <a:pt x="1599976" y="466570"/>
                  </a:lnTo>
                  <a:lnTo>
                    <a:pt x="1567150" y="429122"/>
                  </a:lnTo>
                  <a:lnTo>
                    <a:pt x="1533574" y="393025"/>
                  </a:lnTo>
                  <a:lnTo>
                    <a:pt x="1499278" y="358310"/>
                  </a:lnTo>
                  <a:lnTo>
                    <a:pt x="1464291" y="325008"/>
                  </a:lnTo>
                  <a:lnTo>
                    <a:pt x="1428643" y="293148"/>
                  </a:lnTo>
                  <a:lnTo>
                    <a:pt x="1392365" y="262760"/>
                  </a:lnTo>
                  <a:lnTo>
                    <a:pt x="1355485" y="233876"/>
                  </a:lnTo>
                  <a:lnTo>
                    <a:pt x="1318034" y="206524"/>
                  </a:lnTo>
                  <a:lnTo>
                    <a:pt x="1280042" y="180735"/>
                  </a:lnTo>
                  <a:lnTo>
                    <a:pt x="1241538" y="156540"/>
                  </a:lnTo>
                  <a:lnTo>
                    <a:pt x="1202552" y="133969"/>
                  </a:lnTo>
                  <a:lnTo>
                    <a:pt x="1163115" y="113051"/>
                  </a:lnTo>
                  <a:lnTo>
                    <a:pt x="1123256" y="93817"/>
                  </a:lnTo>
                  <a:lnTo>
                    <a:pt x="1083004" y="76298"/>
                  </a:lnTo>
                  <a:lnTo>
                    <a:pt x="1042390" y="60523"/>
                  </a:lnTo>
                  <a:lnTo>
                    <a:pt x="1001444" y="46523"/>
                  </a:lnTo>
                  <a:lnTo>
                    <a:pt x="960195" y="34327"/>
                  </a:lnTo>
                  <a:lnTo>
                    <a:pt x="918673" y="23967"/>
                  </a:lnTo>
                  <a:lnTo>
                    <a:pt x="874057" y="14954"/>
                  </a:lnTo>
                  <a:lnTo>
                    <a:pt x="829277" y="8070"/>
                  </a:lnTo>
                  <a:lnTo>
                    <a:pt x="784377" y="3295"/>
                  </a:lnTo>
                  <a:lnTo>
                    <a:pt x="739400" y="612"/>
                  </a:lnTo>
                  <a:lnTo>
                    <a:pt x="694387" y="0"/>
                  </a:lnTo>
                  <a:close/>
                </a:path>
              </a:pathLst>
            </a:custGeom>
            <a:solidFill>
              <a:srgbClr val="EEEDF3"/>
            </a:solidFill>
            <a:ln w="0">
              <a:noFill/>
            </a:ln>
          </p:spPr>
          <p:style>
            <a:lnRef idx="0">
              <a:scrgbClr r="0" g="0" b="0"/>
            </a:lnRef>
            <a:fillRef idx="0">
              <a:scrgbClr r="0" g="0" b="0"/>
            </a:fillRef>
            <a:effectRef idx="0">
              <a:scrgbClr r="0" g="0" b="0"/>
            </a:effectRef>
            <a:fontRef idx="minor"/>
          </p:style>
        </p:sp>
        <p:pic>
          <p:nvPicPr>
            <p:cNvPr id="383" name="object 6"/>
            <p:cNvPicPr/>
            <p:nvPr/>
          </p:nvPicPr>
          <p:blipFill>
            <a:blip r:embed="rId2"/>
            <a:stretch/>
          </p:blipFill>
          <p:spPr>
            <a:xfrm>
              <a:off x="2882880" y="3051000"/>
              <a:ext cx="7175160" cy="4720680"/>
            </a:xfrm>
            <a:prstGeom prst="rect">
              <a:avLst/>
            </a:prstGeom>
            <a:ln w="0">
              <a:noFill/>
            </a:ln>
          </p:spPr>
        </p:pic>
        <p:sp>
          <p:nvSpPr>
            <p:cNvPr id="384" name="object 7"/>
            <p:cNvSpPr/>
            <p:nvPr/>
          </p:nvSpPr>
          <p:spPr>
            <a:xfrm>
              <a:off x="1155600" y="3011760"/>
              <a:ext cx="3568320" cy="43776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a:ln w="0">
              <a:noFill/>
            </a:ln>
          </p:spPr>
          <p:style>
            <a:lnRef idx="0">
              <a:scrgbClr r="0" g="0" b="0"/>
            </a:lnRef>
            <a:fillRef idx="0">
              <a:scrgbClr r="0" g="0" b="0"/>
            </a:fillRef>
            <a:effectRef idx="0">
              <a:scrgbClr r="0" g="0" b="0"/>
            </a:effectRef>
            <a:fontRef idx="minor"/>
          </p:style>
        </p:sp>
      </p:grpSp>
      <p:sp>
        <p:nvSpPr>
          <p:cNvPr id="385" name="PlaceHolder 1"/>
          <p:cNvSpPr>
            <a:spLocks noGrp="1"/>
          </p:cNvSpPr>
          <p:nvPr>
            <p:ph type="title"/>
          </p:nvPr>
        </p:nvSpPr>
        <p:spPr>
          <a:xfrm>
            <a:off x="1066680" y="744840"/>
            <a:ext cx="5342040" cy="2024640"/>
          </a:xfrm>
          <a:prstGeom prst="rect">
            <a:avLst/>
          </a:prstGeom>
          <a:noFill/>
          <a:ln w="0">
            <a:noFill/>
          </a:ln>
        </p:spPr>
        <p:txBody>
          <a:bodyPr lIns="0" tIns="195480" rIns="0" bIns="0" anchor="t">
            <a:noAutofit/>
          </a:bodyPr>
          <a:lstStyle/>
          <a:p>
            <a:pPr marL="12600">
              <a:lnSpc>
                <a:spcPts val="7200"/>
              </a:lnSpc>
              <a:spcBef>
                <a:spcPts val="1539"/>
              </a:spcBef>
              <a:buNone/>
            </a:pPr>
            <a:r>
              <a:rPr lang="pt-PT" sz="7200" b="0" strike="noStrike" spc="559">
                <a:solidFill>
                  <a:srgbClr val="1D1D1B"/>
                </a:solidFill>
                <a:latin typeface="Trebuchet MS"/>
              </a:rPr>
              <a:t>Multimedia  </a:t>
            </a:r>
            <a:r>
              <a:rPr lang="pt-PT" sz="7200" b="0" strike="noStrike" spc="454">
                <a:solidFill>
                  <a:srgbClr val="1D1D1B"/>
                </a:solidFill>
                <a:latin typeface="Trebuchet MS"/>
              </a:rPr>
              <a:t>Resources</a:t>
            </a:r>
            <a:endParaRPr lang="pt-PT" sz="7200" b="0" strike="noStrike" spc="-1">
              <a:solidFill>
                <a:srgbClr val="000000"/>
              </a:solidFill>
              <a:latin typeface="Calibri"/>
            </a:endParaRPr>
          </a:p>
        </p:txBody>
      </p:sp>
      <p:sp>
        <p:nvSpPr>
          <p:cNvPr id="386" name="object 9"/>
          <p:cNvSpPr/>
          <p:nvPr/>
        </p:nvSpPr>
        <p:spPr>
          <a:xfrm>
            <a:off x="1143000" y="3036240"/>
            <a:ext cx="4098600" cy="22784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60560">
              <a:lnSpc>
                <a:spcPct val="100000"/>
              </a:lnSpc>
              <a:spcBef>
                <a:spcPts val="99"/>
              </a:spcBef>
              <a:buNone/>
            </a:pPr>
            <a:r>
              <a:rPr lang="pt-PT" sz="2100" b="1" strike="noStrike" spc="111">
                <a:solidFill>
                  <a:srgbClr val="EEEDF3"/>
                </a:solidFill>
                <a:latin typeface="Trebuchet MS"/>
              </a:rPr>
              <a:t>MODULE</a:t>
            </a:r>
            <a:r>
              <a:rPr lang="pt-PT" sz="2100" b="1" strike="noStrike" spc="-60">
                <a:solidFill>
                  <a:srgbClr val="EEEDF3"/>
                </a:solidFill>
                <a:latin typeface="Trebuchet MS"/>
              </a:rPr>
              <a:t> </a:t>
            </a:r>
            <a:r>
              <a:rPr lang="pt-PT" sz="2100" b="1" strike="noStrike" spc="-66">
                <a:solidFill>
                  <a:srgbClr val="EEEDF3"/>
                </a:solidFill>
                <a:latin typeface="Trebuchet MS"/>
              </a:rPr>
              <a:t>2 </a:t>
            </a:r>
            <a:endParaRPr lang="el-GR" sz="2100" b="0" strike="noStrike" spc="-1">
              <a:latin typeface="Arial"/>
            </a:endParaRPr>
          </a:p>
          <a:p>
            <a:pPr marL="160560">
              <a:lnSpc>
                <a:spcPct val="100000"/>
              </a:lnSpc>
              <a:spcBef>
                <a:spcPts val="99"/>
              </a:spcBef>
              <a:buNone/>
            </a:pPr>
            <a:endParaRPr lang="el-GR" sz="2100" b="0" strike="noStrike" spc="-1">
              <a:latin typeface="Arial"/>
            </a:endParaRPr>
          </a:p>
          <a:p>
            <a:pPr marL="160560">
              <a:lnSpc>
                <a:spcPct val="100000"/>
              </a:lnSpc>
              <a:spcBef>
                <a:spcPts val="99"/>
              </a:spcBef>
              <a:buNone/>
            </a:pPr>
            <a:r>
              <a:rPr lang="el-GR" sz="2100" b="1" i="1" strike="noStrike" spc="-52">
                <a:solidFill>
                  <a:srgbClr val="1D1D1B"/>
                </a:solidFill>
                <a:latin typeface="Trebuchet MS"/>
              </a:rPr>
              <a:t>Ανάληψη πρωτοβουλιών: εντοπισμός και έρευνα νέων ευέλικτων επιχειρηματικών μοντέλων και παραγόντων επιτυχίας</a:t>
            </a:r>
            <a:endParaRPr lang="el-GR" sz="21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Imagem 16"/>
          <p:cNvPicPr/>
          <p:nvPr/>
        </p:nvPicPr>
        <p:blipFill>
          <a:blip r:embed="rId2"/>
          <a:srcRect l="16665" t="12289" r="1515" b="6903"/>
          <a:stretch/>
        </p:blipFill>
        <p:spPr>
          <a:xfrm>
            <a:off x="326160" y="313200"/>
            <a:ext cx="7684920" cy="4269240"/>
          </a:xfrm>
          <a:prstGeom prst="rect">
            <a:avLst/>
          </a:prstGeom>
          <a:ln w="0">
            <a:noFill/>
          </a:ln>
        </p:spPr>
      </p:pic>
      <p:sp>
        <p:nvSpPr>
          <p:cNvPr id="388" name="object 4"/>
          <p:cNvSpPr/>
          <p:nvPr/>
        </p:nvSpPr>
        <p:spPr>
          <a:xfrm>
            <a:off x="2373480" y="1978560"/>
            <a:ext cx="7684920" cy="5941440"/>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a:ln w="0">
            <a:noFill/>
          </a:ln>
        </p:spPr>
        <p:style>
          <a:lnRef idx="0">
            <a:scrgbClr r="0" g="0" b="0"/>
          </a:lnRef>
          <a:fillRef idx="0">
            <a:scrgbClr r="0" g="0" b="0"/>
          </a:fillRef>
          <a:effectRef idx="0">
            <a:scrgbClr r="0" g="0" b="0"/>
          </a:effectRef>
          <a:fontRef idx="minor"/>
        </p:style>
      </p:sp>
      <p:sp>
        <p:nvSpPr>
          <p:cNvPr id="389" name="object 5"/>
          <p:cNvSpPr/>
          <p:nvPr/>
        </p:nvSpPr>
        <p:spPr>
          <a:xfrm>
            <a:off x="6574320" y="3241440"/>
            <a:ext cx="2761200" cy="43776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390" name="object 6"/>
          <p:cNvSpPr/>
          <p:nvPr/>
        </p:nvSpPr>
        <p:spPr>
          <a:xfrm>
            <a:off x="1080000" y="5883480"/>
            <a:ext cx="8451000" cy="210096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25560" indent="137880" algn="r">
              <a:lnSpc>
                <a:spcPct val="100000"/>
              </a:lnSpc>
              <a:spcBef>
                <a:spcPts val="1321"/>
              </a:spcBef>
              <a:buNone/>
              <a:tabLst>
                <a:tab pos="0" algn="l"/>
              </a:tabLst>
            </a:pPr>
            <a:r>
              <a:rPr lang="en-US" sz="1800" b="0" strike="noStrike" spc="-72">
                <a:solidFill>
                  <a:srgbClr val="1D1D1B"/>
                </a:solidFill>
                <a:latin typeface="Trebuchet MS"/>
              </a:rPr>
              <a:t>Πρόκειται για μια πολύ ολοκληρωμένη έκδοση σχετικά με διάφορες μεθόδους και εργαλεία για την κατανόηση των χρηστών και των πελατών, καθώς και για τη διαχείριση της ομάδας και την επικοινωνία, ώστε να βοηθήσετε την επιχείρησή σας και τις ιδέες σας να λειτουργούν ομαλά.</a:t>
            </a:r>
            <a:endParaRPr lang="el-GR" sz="1800" b="0" strike="noStrike" spc="-1">
              <a:latin typeface="Arial"/>
            </a:endParaRPr>
          </a:p>
          <a:p>
            <a:pPr marL="25560" indent="137880" algn="r">
              <a:lnSpc>
                <a:spcPct val="100000"/>
              </a:lnSpc>
              <a:spcBef>
                <a:spcPts val="1321"/>
              </a:spcBef>
              <a:buNone/>
              <a:tabLst>
                <a:tab pos="0" algn="l"/>
              </a:tabLst>
            </a:pPr>
            <a:r>
              <a:rPr lang="en-US" sz="1800" b="0" strike="noStrike" spc="-72">
                <a:solidFill>
                  <a:srgbClr val="1D1D1B"/>
                </a:solidFill>
                <a:latin typeface="Trebuchet MS"/>
              </a:rPr>
              <a:t>Υπάρχει δωρεάν περιεχόμενο στο οποίο μπορείτε να έχετε πρόσβαση, μέσω του παρακάτω συνδέσμου:</a:t>
            </a:r>
            <a:endParaRPr lang="el-GR" sz="1800" b="0" strike="noStrike" spc="-1">
              <a:latin typeface="Arial"/>
            </a:endParaRPr>
          </a:p>
          <a:p>
            <a:pPr marL="119520" indent="-107280" algn="r">
              <a:lnSpc>
                <a:spcPct val="100000"/>
              </a:lnSpc>
              <a:buNone/>
              <a:tabLst>
                <a:tab pos="0" algn="l"/>
              </a:tabLst>
            </a:pPr>
            <a:r>
              <a:rPr lang="en-US" sz="1800" b="1" u="sng" strike="noStrike" spc="-21">
                <a:solidFill>
                  <a:srgbClr val="0000FF"/>
                </a:solidFill>
                <a:uFillTx/>
                <a:latin typeface="Trebuchet MS"/>
                <a:hlinkClick r:id="rId3"/>
              </a:rPr>
              <a:t>https://www.strategyzer.com/</a:t>
            </a:r>
            <a:r>
              <a:rPr lang="en-US" sz="1800" b="1" strike="noStrike" spc="-21">
                <a:solidFill>
                  <a:srgbClr val="1D1D1B"/>
                </a:solidFill>
                <a:latin typeface="Trebuchet MS"/>
              </a:rPr>
              <a:t> </a:t>
            </a:r>
            <a:endParaRPr lang="el-GR" sz="1800" b="0" strike="noStrike" spc="-1">
              <a:latin typeface="Arial"/>
            </a:endParaRPr>
          </a:p>
        </p:txBody>
      </p:sp>
      <p:sp>
        <p:nvSpPr>
          <p:cNvPr id="391" name="object 7"/>
          <p:cNvSpPr/>
          <p:nvPr/>
        </p:nvSpPr>
        <p:spPr>
          <a:xfrm rot="5400000">
            <a:off x="1526400" y="4795200"/>
            <a:ext cx="307440" cy="2356200"/>
          </a:xfrm>
          <a:prstGeom prst="rect">
            <a:avLst/>
          </a:prstGeom>
          <a:noFill/>
          <a:ln w="0">
            <a:noFill/>
          </a:ln>
        </p:spPr>
        <p:style>
          <a:lnRef idx="0">
            <a:scrgbClr r="0" g="0" b="0"/>
          </a:lnRef>
          <a:fillRef idx="0">
            <a:scrgbClr r="0" g="0" b="0"/>
          </a:fillRef>
          <a:effectRef idx="0">
            <a:scrgbClr r="0" g="0" b="0"/>
          </a:effectRef>
          <a:fontRef idx="minor"/>
        </p:style>
        <p:txBody>
          <a:bodyPr rot="16200000" vert="vert270" lIns="0" tIns="0" rIns="4320" bIns="0" anchor="t">
            <a:noAutofit/>
          </a:bodyPr>
          <a:lstStyle/>
          <a:p>
            <a:pPr marL="12600">
              <a:lnSpc>
                <a:spcPct val="100000"/>
              </a:lnSpc>
              <a:spcBef>
                <a:spcPts val="34"/>
              </a:spcBef>
              <a:buNone/>
            </a:pPr>
            <a:r>
              <a:rPr lang="pt-PT" sz="1000" b="0" strike="noStrike" spc="12">
                <a:solidFill>
                  <a:srgbClr val="5E5D5D"/>
                </a:solidFill>
                <a:latin typeface="Trebuchet MS"/>
              </a:rPr>
              <a:t>Credits </a:t>
            </a:r>
            <a:endParaRPr lang="el-GR" sz="1000" b="0" strike="noStrike" spc="-1">
              <a:latin typeface="Arial"/>
            </a:endParaRPr>
          </a:p>
          <a:p>
            <a:pPr marL="12600">
              <a:lnSpc>
                <a:spcPct val="100000"/>
              </a:lnSpc>
              <a:spcBef>
                <a:spcPts val="34"/>
              </a:spcBef>
              <a:buNone/>
            </a:pPr>
            <a:r>
              <a:rPr lang="pt-PT" sz="1000" b="1" strike="noStrike" spc="12">
                <a:solidFill>
                  <a:srgbClr val="5E5D5D"/>
                </a:solidFill>
                <a:latin typeface="Trebuchet MS"/>
              </a:rPr>
              <a:t>Strategyzer</a:t>
            </a:r>
            <a:endParaRPr lang="el-GR" sz="1000" b="0" strike="noStrike" spc="-1">
              <a:latin typeface="Arial"/>
            </a:endParaRPr>
          </a:p>
        </p:txBody>
      </p:sp>
      <p:sp>
        <p:nvSpPr>
          <p:cNvPr id="392" name="CaixaDeTexto 10"/>
          <p:cNvSpPr/>
          <p:nvPr/>
        </p:nvSpPr>
        <p:spPr>
          <a:xfrm>
            <a:off x="6019920" y="3276000"/>
            <a:ext cx="523188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633240">
              <a:lnSpc>
                <a:spcPct val="100000"/>
              </a:lnSpc>
              <a:spcBef>
                <a:spcPts val="99"/>
              </a:spcBef>
              <a:buNone/>
            </a:pPr>
            <a:r>
              <a:rPr lang="en-US" sz="1800" b="1" strike="noStrike" spc="38">
                <a:solidFill>
                  <a:srgbClr val="FFFFFF"/>
                </a:solidFill>
                <a:latin typeface="Trebuchet MS"/>
              </a:rPr>
              <a:t>Multimedia</a:t>
            </a:r>
            <a:r>
              <a:rPr lang="en-US" sz="1800" b="1" strike="noStrike" spc="-66">
                <a:solidFill>
                  <a:srgbClr val="FFFFFF"/>
                </a:solidFill>
                <a:latin typeface="Trebuchet MS"/>
              </a:rPr>
              <a:t> </a:t>
            </a:r>
            <a:r>
              <a:rPr lang="en-US" sz="1800" b="1" strike="noStrike" spc="-15">
                <a:solidFill>
                  <a:srgbClr val="FFFFFF"/>
                </a:solidFill>
                <a:latin typeface="Trebuchet MS"/>
              </a:rPr>
              <a:t>Resources</a:t>
            </a:r>
            <a:endParaRPr lang="el-GR" sz="1800" b="0" strike="noStrike" spc="-1">
              <a:latin typeface="Arial"/>
            </a:endParaRPr>
          </a:p>
        </p:txBody>
      </p:sp>
      <p:pic>
        <p:nvPicPr>
          <p:cNvPr id="393" name="Imagem 18"/>
          <p:cNvPicPr/>
          <p:nvPr/>
        </p:nvPicPr>
        <p:blipFill>
          <a:blip r:embed="rId4"/>
          <a:srcRect r="20860"/>
          <a:stretch/>
        </p:blipFill>
        <p:spPr>
          <a:xfrm>
            <a:off x="318960" y="4134240"/>
            <a:ext cx="6081480" cy="1980360"/>
          </a:xfrm>
          <a:prstGeom prst="rect">
            <a:avLst/>
          </a:prstGeom>
          <a:ln w="0">
            <a:noFill/>
          </a:ln>
        </p:spPr>
      </p:pic>
      <p:pic>
        <p:nvPicPr>
          <p:cNvPr id="394" name="Imagem 22" descr="Uma imagem com texto, símbolo&#10;&#10;Descrição gerada automaticamente"/>
          <p:cNvPicPr/>
          <p:nvPr/>
        </p:nvPicPr>
        <p:blipFill>
          <a:blip r:embed="rId5"/>
          <a:srcRect b="19325"/>
          <a:stretch/>
        </p:blipFill>
        <p:spPr>
          <a:xfrm>
            <a:off x="7071840" y="1800000"/>
            <a:ext cx="2108160" cy="10080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object 2"/>
          <p:cNvSpPr/>
          <p:nvPr/>
        </p:nvSpPr>
        <p:spPr>
          <a:xfrm>
            <a:off x="0" y="5753520"/>
            <a:ext cx="2018160" cy="201888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moveTo>
                  <a:pt x="1888737" y="993152"/>
                </a:moveTo>
                <a:lnTo>
                  <a:pt x="1558245" y="998537"/>
                </a:lnTo>
                <a:lnTo>
                  <a:pt x="1890049" y="998537"/>
                </a:lnTo>
                <a:lnTo>
                  <a:pt x="1888737" y="993152"/>
                </a:lnTo>
                <a:close/>
                <a:moveTo>
                  <a:pt x="985246" y="113017"/>
                </a:moveTo>
                <a:lnTo>
                  <a:pt x="755288" y="350596"/>
                </a:lnTo>
                <a:lnTo>
                  <a:pt x="1375865" y="350596"/>
                </a:lnTo>
                <a:lnTo>
                  <a:pt x="985246" y="113017"/>
                </a:lnTo>
                <a:close/>
              </a:path>
            </a:pathLst>
          </a:custGeom>
          <a:solidFill>
            <a:srgbClr val="F3F3F5"/>
          </a:solidFill>
          <a:ln w="0">
            <a:noFill/>
          </a:ln>
        </p:spPr>
        <p:style>
          <a:lnRef idx="0">
            <a:scrgbClr r="0" g="0" b="0"/>
          </a:lnRef>
          <a:fillRef idx="0">
            <a:scrgbClr r="0" g="0" b="0"/>
          </a:fillRef>
          <a:effectRef idx="0">
            <a:scrgbClr r="0" g="0" b="0"/>
          </a:effectRef>
          <a:fontRef idx="minor"/>
        </p:style>
      </p:sp>
      <p:sp>
        <p:nvSpPr>
          <p:cNvPr id="396" name="object 3"/>
          <p:cNvSpPr/>
          <p:nvPr/>
        </p:nvSpPr>
        <p:spPr>
          <a:xfrm>
            <a:off x="0" y="0"/>
            <a:ext cx="3371400" cy="363960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a:ln w="0">
            <a:noFill/>
          </a:ln>
        </p:spPr>
        <p:style>
          <a:lnRef idx="0">
            <a:scrgbClr r="0" g="0" b="0"/>
          </a:lnRef>
          <a:fillRef idx="0">
            <a:scrgbClr r="0" g="0" b="0"/>
          </a:fillRef>
          <a:effectRef idx="0">
            <a:scrgbClr r="0" g="0" b="0"/>
          </a:effectRef>
          <a:fontRef idx="minor"/>
        </p:style>
      </p:sp>
      <p:grpSp>
        <p:nvGrpSpPr>
          <p:cNvPr id="397" name="object 4"/>
          <p:cNvGrpSpPr/>
          <p:nvPr/>
        </p:nvGrpSpPr>
        <p:grpSpPr>
          <a:xfrm>
            <a:off x="5392440" y="2226240"/>
            <a:ext cx="4665600" cy="5540040"/>
            <a:chOff x="5392440" y="2226240"/>
            <a:chExt cx="4665600" cy="5540040"/>
          </a:xfrm>
        </p:grpSpPr>
        <p:sp>
          <p:nvSpPr>
            <p:cNvPr id="398" name="object 5"/>
            <p:cNvSpPr/>
            <p:nvPr/>
          </p:nvSpPr>
          <p:spPr>
            <a:xfrm>
              <a:off x="5392440" y="2226240"/>
              <a:ext cx="4665600" cy="5540040"/>
            </a:xfrm>
            <a:custGeom>
              <a:avLst/>
              <a:gdLst/>
              <a:ahLst/>
              <a:cxnLst/>
              <a:rect l="l" t="t" r="r" b="b"/>
              <a:pathLst>
                <a:path w="4665980" h="5540375">
                  <a:moveTo>
                    <a:pt x="3769046" y="0"/>
                  </a:moveTo>
                  <a:lnTo>
                    <a:pt x="3724088" y="749"/>
                  </a:lnTo>
                  <a:lnTo>
                    <a:pt x="3679235" y="3202"/>
                  </a:lnTo>
                  <a:lnTo>
                    <a:pt x="3634517" y="7368"/>
                  </a:lnTo>
                  <a:lnTo>
                    <a:pt x="3589964" y="13258"/>
                  </a:lnTo>
                  <a:lnTo>
                    <a:pt x="3545606" y="20882"/>
                  </a:lnTo>
                  <a:lnTo>
                    <a:pt x="3501475" y="30253"/>
                  </a:lnTo>
                  <a:lnTo>
                    <a:pt x="3457599" y="41379"/>
                  </a:lnTo>
                  <a:lnTo>
                    <a:pt x="3414010" y="54272"/>
                  </a:lnTo>
                  <a:lnTo>
                    <a:pt x="3374163" y="67706"/>
                  </a:lnTo>
                  <a:lnTo>
                    <a:pt x="3334653" y="82611"/>
                  </a:lnTo>
                  <a:lnTo>
                    <a:pt x="3295495" y="98965"/>
                  </a:lnTo>
                  <a:lnTo>
                    <a:pt x="3256709" y="116747"/>
                  </a:lnTo>
                  <a:lnTo>
                    <a:pt x="3218312" y="135935"/>
                  </a:lnTo>
                  <a:lnTo>
                    <a:pt x="3180321" y="156507"/>
                  </a:lnTo>
                  <a:lnTo>
                    <a:pt x="3142755" y="178443"/>
                  </a:lnTo>
                  <a:lnTo>
                    <a:pt x="3105631" y="201721"/>
                  </a:lnTo>
                  <a:lnTo>
                    <a:pt x="3068967" y="226319"/>
                  </a:lnTo>
                  <a:lnTo>
                    <a:pt x="3032782" y="252216"/>
                  </a:lnTo>
                  <a:lnTo>
                    <a:pt x="2997092" y="279389"/>
                  </a:lnTo>
                  <a:lnTo>
                    <a:pt x="2961916" y="307819"/>
                  </a:lnTo>
                  <a:lnTo>
                    <a:pt x="2927271" y="337482"/>
                  </a:lnTo>
                  <a:lnTo>
                    <a:pt x="2893175" y="368358"/>
                  </a:lnTo>
                  <a:lnTo>
                    <a:pt x="2859646" y="400425"/>
                  </a:lnTo>
                  <a:lnTo>
                    <a:pt x="2826702" y="433662"/>
                  </a:lnTo>
                  <a:lnTo>
                    <a:pt x="2794361" y="468047"/>
                  </a:lnTo>
                  <a:lnTo>
                    <a:pt x="2762640" y="503558"/>
                  </a:lnTo>
                  <a:lnTo>
                    <a:pt x="2731558" y="540174"/>
                  </a:lnTo>
                  <a:lnTo>
                    <a:pt x="2701131" y="577874"/>
                  </a:lnTo>
                  <a:lnTo>
                    <a:pt x="2671379" y="616635"/>
                  </a:lnTo>
                  <a:lnTo>
                    <a:pt x="2642318" y="656438"/>
                  </a:lnTo>
                  <a:lnTo>
                    <a:pt x="2613966" y="697259"/>
                  </a:lnTo>
                  <a:lnTo>
                    <a:pt x="2586342" y="739077"/>
                  </a:lnTo>
                  <a:lnTo>
                    <a:pt x="2559463" y="781871"/>
                  </a:lnTo>
                  <a:lnTo>
                    <a:pt x="2533347" y="825620"/>
                  </a:lnTo>
                  <a:lnTo>
                    <a:pt x="2508012" y="870301"/>
                  </a:lnTo>
                  <a:lnTo>
                    <a:pt x="2483475" y="915894"/>
                  </a:lnTo>
                  <a:lnTo>
                    <a:pt x="2459754" y="962377"/>
                  </a:lnTo>
                  <a:lnTo>
                    <a:pt x="2436868" y="1009728"/>
                  </a:lnTo>
                  <a:lnTo>
                    <a:pt x="2414834" y="1057925"/>
                  </a:lnTo>
                  <a:lnTo>
                    <a:pt x="2393669" y="1106948"/>
                  </a:lnTo>
                  <a:lnTo>
                    <a:pt x="2373392" y="1156775"/>
                  </a:lnTo>
                  <a:lnTo>
                    <a:pt x="2354021" y="1207384"/>
                  </a:lnTo>
                  <a:lnTo>
                    <a:pt x="2335572" y="1258753"/>
                  </a:lnTo>
                  <a:lnTo>
                    <a:pt x="2318065" y="1310862"/>
                  </a:lnTo>
                  <a:lnTo>
                    <a:pt x="2301517" y="1363688"/>
                  </a:lnTo>
                  <a:lnTo>
                    <a:pt x="2285945" y="1417211"/>
                  </a:lnTo>
                  <a:lnTo>
                    <a:pt x="2272794" y="1465692"/>
                  </a:lnTo>
                  <a:lnTo>
                    <a:pt x="2260271" y="1514679"/>
                  </a:lnTo>
                  <a:lnTo>
                    <a:pt x="2248286" y="1564099"/>
                  </a:lnTo>
                  <a:lnTo>
                    <a:pt x="2236752" y="1613878"/>
                  </a:lnTo>
                  <a:lnTo>
                    <a:pt x="2225582" y="1663940"/>
                  </a:lnTo>
                  <a:lnTo>
                    <a:pt x="2214686" y="1714212"/>
                  </a:lnTo>
                  <a:lnTo>
                    <a:pt x="2203977" y="1764620"/>
                  </a:lnTo>
                  <a:lnTo>
                    <a:pt x="2182767" y="1865543"/>
                  </a:lnTo>
                  <a:lnTo>
                    <a:pt x="2172090" y="1915910"/>
                  </a:lnTo>
                  <a:lnTo>
                    <a:pt x="2161248" y="1966115"/>
                  </a:lnTo>
                  <a:lnTo>
                    <a:pt x="2150153" y="2016084"/>
                  </a:lnTo>
                  <a:lnTo>
                    <a:pt x="2138716" y="2065743"/>
                  </a:lnTo>
                  <a:lnTo>
                    <a:pt x="2126850" y="2115016"/>
                  </a:lnTo>
                  <a:lnTo>
                    <a:pt x="2114467" y="2163830"/>
                  </a:lnTo>
                  <a:lnTo>
                    <a:pt x="2101477" y="2212111"/>
                  </a:lnTo>
                  <a:lnTo>
                    <a:pt x="2087795" y="2259783"/>
                  </a:lnTo>
                  <a:lnTo>
                    <a:pt x="2073331" y="2306774"/>
                  </a:lnTo>
                  <a:lnTo>
                    <a:pt x="2057997" y="2353008"/>
                  </a:lnTo>
                  <a:lnTo>
                    <a:pt x="2041706" y="2398411"/>
                  </a:lnTo>
                  <a:lnTo>
                    <a:pt x="2024369" y="2442909"/>
                  </a:lnTo>
                  <a:lnTo>
                    <a:pt x="2005898" y="2486428"/>
                  </a:lnTo>
                  <a:lnTo>
                    <a:pt x="1986206" y="2528892"/>
                  </a:lnTo>
                  <a:lnTo>
                    <a:pt x="1965204" y="2570229"/>
                  </a:lnTo>
                  <a:lnTo>
                    <a:pt x="1942804" y="2610363"/>
                  </a:lnTo>
                  <a:lnTo>
                    <a:pt x="1916628" y="2652835"/>
                  </a:lnTo>
                  <a:lnTo>
                    <a:pt x="1889284" y="2692952"/>
                  </a:lnTo>
                  <a:lnTo>
                    <a:pt x="1860821" y="2730818"/>
                  </a:lnTo>
                  <a:lnTo>
                    <a:pt x="1831290" y="2766538"/>
                  </a:lnTo>
                  <a:lnTo>
                    <a:pt x="1800742" y="2800217"/>
                  </a:lnTo>
                  <a:lnTo>
                    <a:pt x="1769227" y="2831960"/>
                  </a:lnTo>
                  <a:lnTo>
                    <a:pt x="1736795" y="2861873"/>
                  </a:lnTo>
                  <a:lnTo>
                    <a:pt x="1703498" y="2890060"/>
                  </a:lnTo>
                  <a:lnTo>
                    <a:pt x="1669386" y="2916626"/>
                  </a:lnTo>
                  <a:lnTo>
                    <a:pt x="1634509" y="2941676"/>
                  </a:lnTo>
                  <a:lnTo>
                    <a:pt x="1598918" y="2965315"/>
                  </a:lnTo>
                  <a:lnTo>
                    <a:pt x="1562663" y="2987649"/>
                  </a:lnTo>
                  <a:lnTo>
                    <a:pt x="1525796" y="3008781"/>
                  </a:lnTo>
                  <a:lnTo>
                    <a:pt x="1488366" y="3028818"/>
                  </a:lnTo>
                  <a:lnTo>
                    <a:pt x="1450425" y="3047864"/>
                  </a:lnTo>
                  <a:lnTo>
                    <a:pt x="1412023" y="3066024"/>
                  </a:lnTo>
                  <a:lnTo>
                    <a:pt x="1373210" y="3083402"/>
                  </a:lnTo>
                  <a:lnTo>
                    <a:pt x="1334036" y="3100105"/>
                  </a:lnTo>
                  <a:lnTo>
                    <a:pt x="1294554" y="3116237"/>
                  </a:lnTo>
                  <a:lnTo>
                    <a:pt x="1254812" y="3131903"/>
                  </a:lnTo>
                  <a:lnTo>
                    <a:pt x="973621" y="3237337"/>
                  </a:lnTo>
                  <a:lnTo>
                    <a:pt x="933629" y="3253054"/>
                  </a:lnTo>
                  <a:lnTo>
                    <a:pt x="893834" y="3269251"/>
                  </a:lnTo>
                  <a:lnTo>
                    <a:pt x="854285" y="3286031"/>
                  </a:lnTo>
                  <a:lnTo>
                    <a:pt x="815033" y="3303501"/>
                  </a:lnTo>
                  <a:lnTo>
                    <a:pt x="776129" y="3321764"/>
                  </a:lnTo>
                  <a:lnTo>
                    <a:pt x="737624" y="3340926"/>
                  </a:lnTo>
                  <a:lnTo>
                    <a:pt x="699568" y="3361092"/>
                  </a:lnTo>
                  <a:lnTo>
                    <a:pt x="662012" y="3382366"/>
                  </a:lnTo>
                  <a:lnTo>
                    <a:pt x="625006" y="3404855"/>
                  </a:lnTo>
                  <a:lnTo>
                    <a:pt x="588601" y="3428662"/>
                  </a:lnTo>
                  <a:lnTo>
                    <a:pt x="552847" y="3453893"/>
                  </a:lnTo>
                  <a:lnTo>
                    <a:pt x="517795" y="3480652"/>
                  </a:lnTo>
                  <a:lnTo>
                    <a:pt x="483495" y="3509046"/>
                  </a:lnTo>
                  <a:lnTo>
                    <a:pt x="449999" y="3539178"/>
                  </a:lnTo>
                  <a:lnTo>
                    <a:pt x="417356" y="3571154"/>
                  </a:lnTo>
                  <a:lnTo>
                    <a:pt x="385617" y="3605079"/>
                  </a:lnTo>
                  <a:lnTo>
                    <a:pt x="354834" y="3641057"/>
                  </a:lnTo>
                  <a:lnTo>
                    <a:pt x="327667" y="3675742"/>
                  </a:lnTo>
                  <a:lnTo>
                    <a:pt x="301618" y="3711943"/>
                  </a:lnTo>
                  <a:lnTo>
                    <a:pt x="276682" y="3749595"/>
                  </a:lnTo>
                  <a:lnTo>
                    <a:pt x="252855" y="3788634"/>
                  </a:lnTo>
                  <a:lnTo>
                    <a:pt x="230132" y="3828995"/>
                  </a:lnTo>
                  <a:lnTo>
                    <a:pt x="208509" y="3870613"/>
                  </a:lnTo>
                  <a:lnTo>
                    <a:pt x="187983" y="3913423"/>
                  </a:lnTo>
                  <a:lnTo>
                    <a:pt x="168547" y="3957362"/>
                  </a:lnTo>
                  <a:lnTo>
                    <a:pt x="150199" y="4002364"/>
                  </a:lnTo>
                  <a:lnTo>
                    <a:pt x="132934" y="4048365"/>
                  </a:lnTo>
                  <a:lnTo>
                    <a:pt x="116747" y="4095300"/>
                  </a:lnTo>
                  <a:lnTo>
                    <a:pt x="101635" y="4143105"/>
                  </a:lnTo>
                  <a:lnTo>
                    <a:pt x="87592" y="4191714"/>
                  </a:lnTo>
                  <a:lnTo>
                    <a:pt x="74614" y="4241064"/>
                  </a:lnTo>
                  <a:lnTo>
                    <a:pt x="62698" y="4291089"/>
                  </a:lnTo>
                  <a:lnTo>
                    <a:pt x="51839" y="4341725"/>
                  </a:lnTo>
                  <a:lnTo>
                    <a:pt x="42032" y="4392908"/>
                  </a:lnTo>
                  <a:lnTo>
                    <a:pt x="33273" y="4444572"/>
                  </a:lnTo>
                  <a:lnTo>
                    <a:pt x="25558" y="4496653"/>
                  </a:lnTo>
                  <a:lnTo>
                    <a:pt x="18883" y="4549087"/>
                  </a:lnTo>
                  <a:lnTo>
                    <a:pt x="13243" y="4601809"/>
                  </a:lnTo>
                  <a:lnTo>
                    <a:pt x="8633" y="4654754"/>
                  </a:lnTo>
                  <a:lnTo>
                    <a:pt x="5050" y="4707857"/>
                  </a:lnTo>
                  <a:lnTo>
                    <a:pt x="2537" y="4758847"/>
                  </a:lnTo>
                  <a:lnTo>
                    <a:pt x="872" y="4809918"/>
                  </a:lnTo>
                  <a:lnTo>
                    <a:pt x="34" y="4861060"/>
                  </a:lnTo>
                  <a:lnTo>
                    <a:pt x="0" y="4912258"/>
                  </a:lnTo>
                  <a:lnTo>
                    <a:pt x="747" y="4963502"/>
                  </a:lnTo>
                  <a:lnTo>
                    <a:pt x="2254" y="5014778"/>
                  </a:lnTo>
                  <a:lnTo>
                    <a:pt x="4500" y="5066074"/>
                  </a:lnTo>
                  <a:lnTo>
                    <a:pt x="7460" y="5117378"/>
                  </a:lnTo>
                  <a:lnTo>
                    <a:pt x="11114" y="5168678"/>
                  </a:lnTo>
                  <a:lnTo>
                    <a:pt x="15439" y="5219960"/>
                  </a:lnTo>
                  <a:lnTo>
                    <a:pt x="20413" y="5271213"/>
                  </a:lnTo>
                  <a:lnTo>
                    <a:pt x="26013" y="5322424"/>
                  </a:lnTo>
                  <a:lnTo>
                    <a:pt x="32219" y="5373581"/>
                  </a:lnTo>
                  <a:lnTo>
                    <a:pt x="39006" y="5424672"/>
                  </a:lnTo>
                  <a:lnTo>
                    <a:pt x="46354" y="5475683"/>
                  </a:lnTo>
                  <a:lnTo>
                    <a:pt x="54241" y="5526603"/>
                  </a:lnTo>
                  <a:lnTo>
                    <a:pt x="56475" y="5540116"/>
                  </a:lnTo>
                  <a:lnTo>
                    <a:pt x="4665799" y="5540116"/>
                  </a:lnTo>
                  <a:lnTo>
                    <a:pt x="4665799" y="344060"/>
                  </a:lnTo>
                  <a:lnTo>
                    <a:pt x="4643564" y="326051"/>
                  </a:lnTo>
                  <a:lnTo>
                    <a:pt x="4602870" y="294998"/>
                  </a:lnTo>
                  <a:lnTo>
                    <a:pt x="4561675" y="265434"/>
                  </a:lnTo>
                  <a:lnTo>
                    <a:pt x="4520009" y="237369"/>
                  </a:lnTo>
                  <a:lnTo>
                    <a:pt x="4477903" y="210814"/>
                  </a:lnTo>
                  <a:lnTo>
                    <a:pt x="4435388" y="185779"/>
                  </a:lnTo>
                  <a:lnTo>
                    <a:pt x="4392493" y="162275"/>
                  </a:lnTo>
                  <a:lnTo>
                    <a:pt x="4349248" y="140313"/>
                  </a:lnTo>
                  <a:lnTo>
                    <a:pt x="4305684" y="119904"/>
                  </a:lnTo>
                  <a:lnTo>
                    <a:pt x="4261832" y="101059"/>
                  </a:lnTo>
                  <a:lnTo>
                    <a:pt x="4217720" y="83787"/>
                  </a:lnTo>
                  <a:lnTo>
                    <a:pt x="4173381" y="68100"/>
                  </a:lnTo>
                  <a:lnTo>
                    <a:pt x="4128843" y="54008"/>
                  </a:lnTo>
                  <a:lnTo>
                    <a:pt x="4084138" y="41523"/>
                  </a:lnTo>
                  <a:lnTo>
                    <a:pt x="4039295" y="30655"/>
                  </a:lnTo>
                  <a:lnTo>
                    <a:pt x="3994345" y="21414"/>
                  </a:lnTo>
                  <a:lnTo>
                    <a:pt x="3949318" y="13812"/>
                  </a:lnTo>
                  <a:lnTo>
                    <a:pt x="3904244" y="7858"/>
                  </a:lnTo>
                  <a:lnTo>
                    <a:pt x="3859154" y="3565"/>
                  </a:lnTo>
                  <a:lnTo>
                    <a:pt x="3814078" y="941"/>
                  </a:lnTo>
                  <a:lnTo>
                    <a:pt x="3769046" y="0"/>
                  </a:lnTo>
                  <a:close/>
                </a:path>
              </a:pathLst>
            </a:custGeom>
            <a:solidFill>
              <a:srgbClr val="EEEDF3"/>
            </a:solidFill>
            <a:ln w="0">
              <a:noFill/>
            </a:ln>
          </p:spPr>
          <p:style>
            <a:lnRef idx="0">
              <a:scrgbClr r="0" g="0" b="0"/>
            </a:lnRef>
            <a:fillRef idx="0">
              <a:scrgbClr r="0" g="0" b="0"/>
            </a:fillRef>
            <a:effectRef idx="0">
              <a:scrgbClr r="0" g="0" b="0"/>
            </a:effectRef>
            <a:fontRef idx="minor"/>
          </p:style>
        </p:sp>
        <p:sp>
          <p:nvSpPr>
            <p:cNvPr id="399" name="object 6"/>
            <p:cNvSpPr/>
            <p:nvPr/>
          </p:nvSpPr>
          <p:spPr>
            <a:xfrm>
              <a:off x="6013080" y="4540320"/>
              <a:ext cx="3537360" cy="2580120"/>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a:ln w="0">
              <a:noFill/>
            </a:ln>
          </p:spPr>
          <p:style>
            <a:lnRef idx="0">
              <a:scrgbClr r="0" g="0" b="0"/>
            </a:lnRef>
            <a:fillRef idx="0">
              <a:scrgbClr r="0" g="0" b="0"/>
            </a:fillRef>
            <a:effectRef idx="0">
              <a:scrgbClr r="0" g="0" b="0"/>
            </a:effectRef>
            <a:fontRef idx="minor"/>
          </p:style>
        </p:sp>
      </p:grpSp>
      <p:sp>
        <p:nvSpPr>
          <p:cNvPr id="400" name="PlaceHolder 1"/>
          <p:cNvSpPr>
            <a:spLocks noGrp="1"/>
          </p:cNvSpPr>
          <p:nvPr>
            <p:ph type="title"/>
          </p:nvPr>
        </p:nvSpPr>
        <p:spPr>
          <a:xfrm>
            <a:off x="1176840" y="1701360"/>
            <a:ext cx="2549880" cy="1476000"/>
          </a:xfrm>
          <a:prstGeom prst="rect">
            <a:avLst/>
          </a:prstGeom>
          <a:noFill/>
          <a:ln w="0">
            <a:noFill/>
          </a:ln>
        </p:spPr>
        <p:txBody>
          <a:bodyPr lIns="0" tIns="12600" rIns="0" bIns="0" anchor="t">
            <a:noAutofit/>
          </a:bodyPr>
          <a:lstStyle/>
          <a:p>
            <a:pPr marL="12600">
              <a:lnSpc>
                <a:spcPct val="100000"/>
              </a:lnSpc>
              <a:spcBef>
                <a:spcPts val="99"/>
              </a:spcBef>
              <a:buNone/>
            </a:pPr>
            <a:r>
              <a:rPr lang="pt-PT" sz="2400" b="0" strike="noStrike" spc="233">
                <a:solidFill>
                  <a:srgbClr val="1D1D1B"/>
                </a:solidFill>
                <a:latin typeface="Trebuchet MS"/>
              </a:rPr>
              <a:t>Χτίστε επιτυχημένες νεοσύστατες επιχειρήσεις</a:t>
            </a:r>
            <a:endParaRPr lang="pt-PT" sz="2400" b="0" strike="noStrike" spc="-1">
              <a:solidFill>
                <a:srgbClr val="000000"/>
              </a:solidFill>
              <a:latin typeface="Calibri"/>
            </a:endParaRPr>
          </a:p>
        </p:txBody>
      </p:sp>
      <p:sp>
        <p:nvSpPr>
          <p:cNvPr id="401" name="object 9"/>
          <p:cNvSpPr/>
          <p:nvPr/>
        </p:nvSpPr>
        <p:spPr>
          <a:xfrm>
            <a:off x="1176840" y="3697560"/>
            <a:ext cx="3323160" cy="193320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0" strike="noStrike" spc="-1">
                <a:solidFill>
                  <a:srgbClr val="1D1D1B"/>
                </a:solidFill>
                <a:latin typeface="Trebuchet MS"/>
              </a:rPr>
              <a:t>Αυτή η εκπαιδευτική πλατφόρμα έχει ως στόχο να βοηθήσει τους επιχειρηματίες να αποφύγουν τα λάθη και να μην ξοδέψουν 2+ χρόνια κάνοντας τα ίδια λάθη που έκαναν ήδη άλλοι.</a:t>
            </a:r>
            <a:endParaRPr lang="el-GR" sz="1800" b="0" strike="noStrike" spc="-1">
              <a:latin typeface="Arial"/>
            </a:endParaRPr>
          </a:p>
        </p:txBody>
      </p:sp>
      <p:sp>
        <p:nvSpPr>
          <p:cNvPr id="402" name="object 10"/>
          <p:cNvSpPr/>
          <p:nvPr/>
        </p:nvSpPr>
        <p:spPr>
          <a:xfrm>
            <a:off x="1176840" y="5892120"/>
            <a:ext cx="2895840" cy="2872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pt-PT" sz="1800" b="1" u="sng" strike="noStrike" spc="43">
                <a:solidFill>
                  <a:srgbClr val="0000FF"/>
                </a:solidFill>
                <a:uFillTx/>
                <a:latin typeface="Trebuchet MS"/>
                <a:hlinkClick r:id="rId2"/>
              </a:rPr>
              <a:t>https://buildsuccessfulstartups.com/startup-tools/</a:t>
            </a:r>
            <a:endParaRPr lang="el-GR" sz="1800" b="0" strike="noStrike" spc="-1">
              <a:latin typeface="Arial"/>
            </a:endParaRPr>
          </a:p>
        </p:txBody>
      </p:sp>
      <p:sp>
        <p:nvSpPr>
          <p:cNvPr id="403" name="object 14"/>
          <p:cNvSpPr/>
          <p:nvPr/>
        </p:nvSpPr>
        <p:spPr>
          <a:xfrm>
            <a:off x="6120000" y="4680000"/>
            <a:ext cx="3430440" cy="221940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a:lnSpc>
                <a:spcPct val="100000"/>
              </a:lnSpc>
              <a:buNone/>
            </a:pPr>
            <a:r>
              <a:rPr lang="en-US" sz="1800" b="0" strike="noStrike" spc="-72">
                <a:solidFill>
                  <a:srgbClr val="FFFFFF"/>
                </a:solidFill>
                <a:latin typeface="Trebuchet MS"/>
              </a:rPr>
              <a:t>Στόχος είναι να αλλάξει το στατιστικό στοιχείο ότι 8 στις 10 νεοφυείς επιχειρήσεις αποτυγχάνουν. </a:t>
            </a:r>
            <a:endParaRPr lang="el-GR" sz="1800" b="0" strike="noStrike" spc="-1">
              <a:latin typeface="Arial"/>
            </a:endParaRPr>
          </a:p>
          <a:p>
            <a:pPr>
              <a:lnSpc>
                <a:spcPct val="100000"/>
              </a:lnSpc>
              <a:buNone/>
            </a:pPr>
            <a:r>
              <a:rPr lang="en-US" sz="1800" b="0" strike="noStrike" spc="-72">
                <a:solidFill>
                  <a:srgbClr val="FFFFFF"/>
                </a:solidFill>
                <a:latin typeface="Trebuchet MS"/>
              </a:rPr>
              <a:t>Να υποστηριχθούν οι ιδρυτές στο σχεδιασμό επιχειρήσεων με βιώσιμα επιχειρηματικά μοντέλα.</a:t>
            </a:r>
            <a:endParaRPr lang="el-GR" sz="1800" b="0" strike="noStrike" spc="-1">
              <a:latin typeface="Arial"/>
            </a:endParaRPr>
          </a:p>
          <a:p>
            <a:pPr marL="12600">
              <a:lnSpc>
                <a:spcPct val="100000"/>
              </a:lnSpc>
              <a:spcBef>
                <a:spcPts val="99"/>
              </a:spcBef>
              <a:buNone/>
            </a:pPr>
            <a:endParaRPr lang="el-GR" sz="1800" b="0" strike="noStrike" spc="-1">
              <a:latin typeface="Arial"/>
            </a:endParaRPr>
          </a:p>
        </p:txBody>
      </p:sp>
      <p:pic>
        <p:nvPicPr>
          <p:cNvPr id="404" name="Picture 2"/>
          <p:cNvPicPr/>
          <p:nvPr/>
        </p:nvPicPr>
        <p:blipFill>
          <a:blip r:embed="rId3"/>
          <a:stretch/>
        </p:blipFill>
        <p:spPr>
          <a:xfrm>
            <a:off x="4065480" y="-380880"/>
            <a:ext cx="5992560" cy="5992560"/>
          </a:xfrm>
          <a:prstGeom prst="rect">
            <a:avLst/>
          </a:prstGeom>
          <a:ln w="0">
            <a:noFill/>
          </a:ln>
        </p:spPr>
      </p:pic>
      <p:sp>
        <p:nvSpPr>
          <p:cNvPr id="405" name="object 4"/>
          <p:cNvSpPr/>
          <p:nvPr/>
        </p:nvSpPr>
        <p:spPr>
          <a:xfrm>
            <a:off x="1460880" y="1009800"/>
            <a:ext cx="2819160" cy="43776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406" name="object 15"/>
          <p:cNvSpPr/>
          <p:nvPr/>
        </p:nvSpPr>
        <p:spPr>
          <a:xfrm>
            <a:off x="1674000" y="1097280"/>
            <a:ext cx="2391120" cy="2872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pt-PT" sz="1800" b="1" strike="noStrike" spc="38">
                <a:solidFill>
                  <a:srgbClr val="FFFFFF"/>
                </a:solidFill>
                <a:latin typeface="Trebuchet MS"/>
              </a:rPr>
              <a:t>Multimedia</a:t>
            </a:r>
            <a:r>
              <a:rPr lang="pt-PT" sz="1800" b="1" strike="noStrike" spc="-80">
                <a:solidFill>
                  <a:srgbClr val="FFFFFF"/>
                </a:solidFill>
                <a:latin typeface="Trebuchet MS"/>
              </a:rPr>
              <a:t> </a:t>
            </a:r>
            <a:r>
              <a:rPr lang="pt-PT" sz="1800" b="1" strike="noStrike" spc="-15">
                <a:solidFill>
                  <a:srgbClr val="FFFFFF"/>
                </a:solidFill>
                <a:latin typeface="Trebuchet MS"/>
              </a:rPr>
              <a:t>Resources</a:t>
            </a:r>
            <a:endParaRPr lang="el-GR"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7" name="object 2"/>
          <p:cNvGrpSpPr/>
          <p:nvPr/>
        </p:nvGrpSpPr>
        <p:grpSpPr>
          <a:xfrm>
            <a:off x="814358" y="-542956"/>
            <a:ext cx="9130320" cy="8584920"/>
            <a:chOff x="11160" y="0"/>
            <a:chExt cx="9130320" cy="8584920"/>
          </a:xfrm>
        </p:grpSpPr>
        <p:pic>
          <p:nvPicPr>
            <p:cNvPr id="408" name="object 3"/>
            <p:cNvPicPr/>
            <p:nvPr/>
          </p:nvPicPr>
          <p:blipFill>
            <a:blip r:embed="rId2"/>
            <a:stretch/>
          </p:blipFill>
          <p:spPr>
            <a:xfrm>
              <a:off x="11160" y="0"/>
              <a:ext cx="9130320" cy="6070320"/>
            </a:xfrm>
            <a:prstGeom prst="rect">
              <a:avLst/>
            </a:prstGeom>
            <a:ln w="0">
              <a:noFill/>
            </a:ln>
          </p:spPr>
        </p:pic>
        <p:sp>
          <p:nvSpPr>
            <p:cNvPr id="409" name="object 4"/>
            <p:cNvSpPr/>
            <p:nvPr/>
          </p:nvSpPr>
          <p:spPr>
            <a:xfrm>
              <a:off x="1252080" y="2643480"/>
              <a:ext cx="7684920" cy="5941440"/>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a:ln w="0">
              <a:noFill/>
            </a:ln>
          </p:spPr>
          <p:style>
            <a:lnRef idx="0">
              <a:scrgbClr r="0" g="0" b="0"/>
            </a:lnRef>
            <a:fillRef idx="0">
              <a:scrgbClr r="0" g="0" b="0"/>
            </a:fillRef>
            <a:effectRef idx="0">
              <a:scrgbClr r="0" g="0" b="0"/>
            </a:effectRef>
            <a:fontRef idx="minor"/>
          </p:style>
        </p:sp>
        <p:sp>
          <p:nvSpPr>
            <p:cNvPr id="410" name="object 5"/>
            <p:cNvSpPr/>
            <p:nvPr/>
          </p:nvSpPr>
          <p:spPr>
            <a:xfrm>
              <a:off x="5869076" y="2428892"/>
              <a:ext cx="2761200" cy="43776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a:ln w="0">
              <a:noFill/>
            </a:ln>
          </p:spPr>
          <p:style>
            <a:lnRef idx="0">
              <a:scrgbClr r="0" g="0" b="0"/>
            </a:lnRef>
            <a:fillRef idx="0">
              <a:scrgbClr r="0" g="0" b="0"/>
            </a:fillRef>
            <a:effectRef idx="0">
              <a:scrgbClr r="0" g="0" b="0"/>
            </a:effectRef>
            <a:fontRef idx="minor"/>
          </p:style>
        </p:sp>
      </p:grpSp>
      <p:sp>
        <p:nvSpPr>
          <p:cNvPr id="411" name="object 6"/>
          <p:cNvSpPr/>
          <p:nvPr/>
        </p:nvSpPr>
        <p:spPr>
          <a:xfrm>
            <a:off x="5529266" y="1957374"/>
            <a:ext cx="4079520" cy="502200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633240">
              <a:lnSpc>
                <a:spcPct val="100000"/>
              </a:lnSpc>
              <a:spcBef>
                <a:spcPts val="99"/>
              </a:spcBef>
              <a:buNone/>
            </a:pPr>
            <a:r>
              <a:rPr lang="pt-PT" sz="1800" b="1" strike="noStrike" spc="38" dirty="0">
                <a:solidFill>
                  <a:srgbClr val="FFFFFF"/>
                </a:solidFill>
                <a:latin typeface="Trebuchet MS"/>
              </a:rPr>
              <a:t>         Multimedia</a:t>
            </a:r>
            <a:r>
              <a:rPr lang="pt-PT" sz="1800" b="1" strike="noStrike" spc="-66" dirty="0">
                <a:solidFill>
                  <a:srgbClr val="FFFFFF"/>
                </a:solidFill>
                <a:latin typeface="Trebuchet MS"/>
              </a:rPr>
              <a:t> </a:t>
            </a:r>
            <a:r>
              <a:rPr lang="pt-PT" sz="1800" b="1" strike="noStrike" spc="-15" dirty="0">
                <a:solidFill>
                  <a:srgbClr val="FFFFFF"/>
                </a:solidFill>
                <a:latin typeface="Trebuchet MS"/>
              </a:rPr>
              <a:t>Resources</a:t>
            </a:r>
            <a:endParaRPr lang="el-GR" sz="1800" b="0" strike="noStrike" spc="-1" dirty="0">
              <a:latin typeface="Arial"/>
            </a:endParaRPr>
          </a:p>
          <a:p>
            <a:pPr>
              <a:lnSpc>
                <a:spcPct val="100000"/>
              </a:lnSpc>
              <a:spcBef>
                <a:spcPts val="14"/>
              </a:spcBef>
              <a:buNone/>
            </a:pPr>
            <a:endParaRPr lang="el-GR" sz="1800" b="0" strike="noStrike" spc="-1" dirty="0">
              <a:latin typeface="Arial"/>
            </a:endParaRPr>
          </a:p>
          <a:p>
            <a:pPr marL="412200" indent="183600">
              <a:lnSpc>
                <a:spcPct val="100000"/>
              </a:lnSpc>
              <a:buNone/>
              <a:tabLst>
                <a:tab pos="0" algn="l"/>
              </a:tabLst>
            </a:pPr>
            <a:r>
              <a:rPr lang="pt-PT" sz="2400" b="0" strike="noStrike" spc="134" dirty="0">
                <a:solidFill>
                  <a:srgbClr val="1D1D1B"/>
                </a:solidFill>
                <a:latin typeface="Trebuchet MS"/>
              </a:rPr>
              <a:t>Harvard Business Review </a:t>
            </a:r>
            <a:r>
              <a:rPr lang="pt-PT" sz="1800" b="0" strike="noStrike" spc="134" dirty="0">
                <a:solidFill>
                  <a:srgbClr val="1D1D1B"/>
                </a:solidFill>
                <a:latin typeface="Trebuchet MS"/>
              </a:rPr>
              <a:t>(</a:t>
            </a:r>
            <a:r>
              <a:rPr lang="pt-PT" sz="1600" b="1" strike="noStrike" spc="-1" dirty="0">
                <a:solidFill>
                  <a:srgbClr val="000000"/>
                </a:solidFill>
                <a:latin typeface="Rubik"/>
              </a:rPr>
              <a:t>What is a Business Model?)</a:t>
            </a:r>
            <a:endParaRPr lang="el-GR" sz="1600" b="0" strike="noStrike" spc="-1" dirty="0">
              <a:latin typeface="Arial"/>
            </a:endParaRPr>
          </a:p>
          <a:p>
            <a:pPr marL="25560" indent="137880" algn="r">
              <a:lnSpc>
                <a:spcPct val="100000"/>
              </a:lnSpc>
              <a:spcBef>
                <a:spcPts val="1321"/>
              </a:spcBef>
              <a:buNone/>
              <a:tabLst>
                <a:tab pos="0" algn="l"/>
              </a:tabLst>
            </a:pPr>
            <a:r>
              <a:rPr lang="en-US" sz="1800" b="0" strike="noStrike" spc="-1" dirty="0" err="1">
                <a:solidFill>
                  <a:srgbClr val="1D1D1B"/>
                </a:solidFill>
                <a:latin typeface="Trebuchet MS"/>
              </a:rPr>
              <a:t>Μια</a:t>
            </a:r>
            <a:r>
              <a:rPr lang="en-US" sz="1800" b="0" strike="noStrike" spc="-1" dirty="0">
                <a:solidFill>
                  <a:srgbClr val="1D1D1B"/>
                </a:solidFill>
                <a:latin typeface="Trebuchet MS"/>
              </a:rPr>
              <a:t> </a:t>
            </a:r>
            <a:r>
              <a:rPr lang="en-US" sz="1800" b="0" strike="noStrike" spc="-1" dirty="0" err="1">
                <a:solidFill>
                  <a:srgbClr val="1D1D1B"/>
                </a:solidFill>
                <a:latin typeface="Trebuchet MS"/>
              </a:rPr>
              <a:t>ματιά</a:t>
            </a:r>
            <a:r>
              <a:rPr lang="en-US" sz="1800" b="0" strike="noStrike" spc="-1" dirty="0">
                <a:solidFill>
                  <a:srgbClr val="1D1D1B"/>
                </a:solidFill>
                <a:latin typeface="Trebuchet MS"/>
              </a:rPr>
              <a:t> </a:t>
            </a:r>
            <a:r>
              <a:rPr lang="en-US" sz="1800" b="0" strike="noStrike" spc="-1" dirty="0" err="1">
                <a:solidFill>
                  <a:srgbClr val="1D1D1B"/>
                </a:solidFill>
                <a:latin typeface="Trebuchet MS"/>
              </a:rPr>
              <a:t>στα</a:t>
            </a:r>
            <a:r>
              <a:rPr lang="en-US" sz="1800" b="0" strike="noStrike" spc="-1" dirty="0">
                <a:solidFill>
                  <a:srgbClr val="1D1D1B"/>
                </a:solidFill>
                <a:latin typeface="Trebuchet MS"/>
              </a:rPr>
              <a:t> </a:t>
            </a:r>
            <a:r>
              <a:rPr lang="en-US" sz="1800" b="0" strike="noStrike" spc="-1" dirty="0" err="1">
                <a:solidFill>
                  <a:srgbClr val="1D1D1B"/>
                </a:solidFill>
                <a:latin typeface="Trebuchet MS"/>
              </a:rPr>
              <a:t>αρχεία</a:t>
            </a:r>
            <a:r>
              <a:rPr lang="en-US" sz="1800" b="0" strike="noStrike" spc="-1" dirty="0">
                <a:solidFill>
                  <a:srgbClr val="1D1D1B"/>
                </a:solidFill>
                <a:latin typeface="Trebuchet MS"/>
              </a:rPr>
              <a:t> </a:t>
            </a:r>
            <a:r>
              <a:rPr lang="en-US" sz="1800" b="0" strike="noStrike" spc="-1" dirty="0" err="1">
                <a:solidFill>
                  <a:srgbClr val="1D1D1B"/>
                </a:solidFill>
                <a:latin typeface="Trebuchet MS"/>
              </a:rPr>
              <a:t>του</a:t>
            </a:r>
            <a:r>
              <a:rPr lang="en-US" sz="1800" b="0" strike="noStrike" spc="-1" dirty="0">
                <a:solidFill>
                  <a:srgbClr val="1D1D1B"/>
                </a:solidFill>
                <a:latin typeface="Trebuchet MS"/>
              </a:rPr>
              <a:t> HBR </a:t>
            </a:r>
            <a:r>
              <a:rPr lang="en-US" sz="1800" b="0" strike="noStrike" spc="-1" dirty="0" err="1">
                <a:solidFill>
                  <a:srgbClr val="1D1D1B"/>
                </a:solidFill>
                <a:latin typeface="Trebuchet MS"/>
              </a:rPr>
              <a:t>δείχνει</a:t>
            </a:r>
            <a:r>
              <a:rPr lang="en-US" sz="1800" b="0" strike="noStrike" spc="-1" dirty="0">
                <a:solidFill>
                  <a:srgbClr val="1D1D1B"/>
                </a:solidFill>
                <a:latin typeface="Trebuchet MS"/>
              </a:rPr>
              <a:t> </a:t>
            </a:r>
            <a:r>
              <a:rPr lang="en-US" sz="1800" b="0" strike="noStrike" spc="-1" dirty="0" err="1">
                <a:solidFill>
                  <a:srgbClr val="1D1D1B"/>
                </a:solidFill>
                <a:latin typeface="Trebuchet MS"/>
              </a:rPr>
              <a:t>ότι</a:t>
            </a:r>
            <a:r>
              <a:rPr lang="en-US" sz="1800" b="0" strike="noStrike" spc="-1" dirty="0">
                <a:solidFill>
                  <a:srgbClr val="1D1D1B"/>
                </a:solidFill>
                <a:latin typeface="Trebuchet MS"/>
              </a:rPr>
              <a:t> </a:t>
            </a:r>
            <a:r>
              <a:rPr lang="en-US" sz="1800" b="0" strike="noStrike" spc="-1" dirty="0" err="1">
                <a:solidFill>
                  <a:srgbClr val="1D1D1B"/>
                </a:solidFill>
                <a:latin typeface="Trebuchet MS"/>
              </a:rPr>
              <a:t>οι</a:t>
            </a:r>
            <a:r>
              <a:rPr lang="en-US" sz="1800" b="0" strike="noStrike" spc="-1" dirty="0">
                <a:solidFill>
                  <a:srgbClr val="1D1D1B"/>
                </a:solidFill>
                <a:latin typeface="Trebuchet MS"/>
              </a:rPr>
              <a:t> </a:t>
            </a:r>
            <a:r>
              <a:rPr lang="en-US" sz="1800" b="0" strike="noStrike" spc="-1" dirty="0" err="1">
                <a:solidFill>
                  <a:srgbClr val="1D1D1B"/>
                </a:solidFill>
                <a:latin typeface="Trebuchet MS"/>
              </a:rPr>
              <a:t>ερευνητές</a:t>
            </a:r>
            <a:r>
              <a:rPr lang="en-US" sz="1800" b="0" strike="noStrike" spc="-1" dirty="0">
                <a:solidFill>
                  <a:srgbClr val="1D1D1B"/>
                </a:solidFill>
                <a:latin typeface="Trebuchet MS"/>
              </a:rPr>
              <a:t> </a:t>
            </a:r>
            <a:r>
              <a:rPr lang="en-US" sz="1800" b="0" strike="noStrike" spc="-1" dirty="0" err="1">
                <a:solidFill>
                  <a:srgbClr val="1D1D1B"/>
                </a:solidFill>
                <a:latin typeface="Trebuchet MS"/>
              </a:rPr>
              <a:t>χρησιμοποιούν</a:t>
            </a:r>
            <a:r>
              <a:rPr lang="en-US" sz="1800" b="0" strike="noStrike" spc="-1" dirty="0">
                <a:solidFill>
                  <a:srgbClr val="1D1D1B"/>
                </a:solidFill>
                <a:latin typeface="Trebuchet MS"/>
              </a:rPr>
              <a:t> </a:t>
            </a:r>
            <a:r>
              <a:rPr lang="en-US" sz="1800" b="0" strike="noStrike" spc="-1" dirty="0" err="1">
                <a:solidFill>
                  <a:srgbClr val="1D1D1B"/>
                </a:solidFill>
                <a:latin typeface="Trebuchet MS"/>
              </a:rPr>
              <a:t>την</a:t>
            </a:r>
            <a:r>
              <a:rPr lang="en-US" sz="1800" b="0" strike="noStrike" spc="-1" dirty="0">
                <a:solidFill>
                  <a:srgbClr val="1D1D1B"/>
                </a:solidFill>
                <a:latin typeface="Trebuchet MS"/>
              </a:rPr>
              <a:t> </a:t>
            </a:r>
            <a:r>
              <a:rPr lang="en-US" sz="1800" b="0" strike="noStrike" spc="-1" dirty="0" err="1">
                <a:solidFill>
                  <a:srgbClr val="1D1D1B"/>
                </a:solidFill>
                <a:latin typeface="Trebuchet MS"/>
              </a:rPr>
              <a:t>έννοια</a:t>
            </a:r>
            <a:r>
              <a:rPr lang="en-US" sz="1800" b="0" strike="noStrike" spc="-1" dirty="0">
                <a:solidFill>
                  <a:srgbClr val="1D1D1B"/>
                </a:solidFill>
                <a:latin typeface="Trebuchet MS"/>
              </a:rPr>
              <a:t> </a:t>
            </a:r>
            <a:r>
              <a:rPr lang="en-US" sz="1800" b="0" strike="noStrike" spc="-1" dirty="0" err="1">
                <a:solidFill>
                  <a:srgbClr val="1D1D1B"/>
                </a:solidFill>
                <a:latin typeface="Trebuchet MS"/>
              </a:rPr>
              <a:t>του</a:t>
            </a:r>
            <a:r>
              <a:rPr lang="en-US" sz="1800" b="0" strike="noStrike" spc="-1" dirty="0">
                <a:solidFill>
                  <a:srgbClr val="1D1D1B"/>
                </a:solidFill>
                <a:latin typeface="Trebuchet MS"/>
              </a:rPr>
              <a:t> "</a:t>
            </a:r>
            <a:r>
              <a:rPr lang="en-US" sz="1800" b="0" strike="noStrike" spc="-1" dirty="0" err="1">
                <a:solidFill>
                  <a:srgbClr val="1D1D1B"/>
                </a:solidFill>
                <a:latin typeface="Trebuchet MS"/>
              </a:rPr>
              <a:t>επιχειρηματικού</a:t>
            </a:r>
            <a:r>
              <a:rPr lang="en-US" sz="1800" b="0" strike="noStrike" spc="-1" dirty="0">
                <a:solidFill>
                  <a:srgbClr val="1D1D1B"/>
                </a:solidFill>
                <a:latin typeface="Trebuchet MS"/>
              </a:rPr>
              <a:t> </a:t>
            </a:r>
            <a:r>
              <a:rPr lang="en-US" sz="1800" b="0" strike="noStrike" spc="-1" dirty="0" err="1">
                <a:solidFill>
                  <a:srgbClr val="1D1D1B"/>
                </a:solidFill>
                <a:latin typeface="Trebuchet MS"/>
              </a:rPr>
              <a:t>μοντέλου</a:t>
            </a:r>
            <a:r>
              <a:rPr lang="en-US" sz="1800" b="0" strike="noStrike" spc="-1" dirty="0">
                <a:solidFill>
                  <a:srgbClr val="1D1D1B"/>
                </a:solidFill>
                <a:latin typeface="Trebuchet MS"/>
              </a:rPr>
              <a:t>" </a:t>
            </a:r>
            <a:r>
              <a:rPr lang="en-US" sz="1800" b="0" strike="noStrike" spc="-1" dirty="0" err="1">
                <a:solidFill>
                  <a:srgbClr val="1D1D1B"/>
                </a:solidFill>
                <a:latin typeface="Trebuchet MS"/>
              </a:rPr>
              <a:t>με</a:t>
            </a:r>
            <a:r>
              <a:rPr lang="en-US" sz="1800" b="0" strike="noStrike" spc="-1" dirty="0">
                <a:solidFill>
                  <a:srgbClr val="1D1D1B"/>
                </a:solidFill>
                <a:latin typeface="Trebuchet MS"/>
              </a:rPr>
              <a:t> </a:t>
            </a:r>
            <a:r>
              <a:rPr lang="en-US" sz="1800" b="0" strike="noStrike" spc="-1" dirty="0" err="1">
                <a:solidFill>
                  <a:srgbClr val="1D1D1B"/>
                </a:solidFill>
                <a:latin typeface="Trebuchet MS"/>
              </a:rPr>
              <a:t>πολλούς</a:t>
            </a:r>
            <a:r>
              <a:rPr lang="en-US" sz="1800" b="0" strike="noStrike" spc="-1" dirty="0">
                <a:solidFill>
                  <a:srgbClr val="1D1D1B"/>
                </a:solidFill>
                <a:latin typeface="Trebuchet MS"/>
              </a:rPr>
              <a:t> </a:t>
            </a:r>
            <a:r>
              <a:rPr lang="en-US" sz="1800" b="0" strike="noStrike" spc="-1" dirty="0" err="1">
                <a:solidFill>
                  <a:srgbClr val="1D1D1B"/>
                </a:solidFill>
                <a:latin typeface="Trebuchet MS"/>
              </a:rPr>
              <a:t>διαφορετικούς</a:t>
            </a:r>
            <a:r>
              <a:rPr lang="en-US" sz="1800" b="0" strike="noStrike" spc="-1" dirty="0">
                <a:solidFill>
                  <a:srgbClr val="1D1D1B"/>
                </a:solidFill>
                <a:latin typeface="Trebuchet MS"/>
              </a:rPr>
              <a:t> </a:t>
            </a:r>
            <a:r>
              <a:rPr lang="en-US" sz="1800" b="0" strike="noStrike" spc="-1" dirty="0" err="1">
                <a:solidFill>
                  <a:srgbClr val="1D1D1B"/>
                </a:solidFill>
                <a:latin typeface="Trebuchet MS"/>
              </a:rPr>
              <a:t>τρόπους</a:t>
            </a:r>
            <a:r>
              <a:rPr lang="en-US" sz="1800" b="0" strike="noStrike" spc="-1" dirty="0">
                <a:solidFill>
                  <a:srgbClr val="1D1D1B"/>
                </a:solidFill>
                <a:latin typeface="Trebuchet MS"/>
              </a:rPr>
              <a:t>, </a:t>
            </a:r>
            <a:r>
              <a:rPr lang="en-US" sz="1800" b="0" strike="noStrike" spc="-1" dirty="0" err="1">
                <a:solidFill>
                  <a:srgbClr val="1D1D1B"/>
                </a:solidFill>
                <a:latin typeface="Trebuchet MS"/>
              </a:rPr>
              <a:t>διαστρεβλώνοντας</a:t>
            </a:r>
            <a:r>
              <a:rPr lang="en-US" sz="1800" b="0" strike="noStrike" spc="-1" dirty="0">
                <a:solidFill>
                  <a:srgbClr val="1D1D1B"/>
                </a:solidFill>
                <a:latin typeface="Trebuchet MS"/>
              </a:rPr>
              <a:t> </a:t>
            </a:r>
            <a:r>
              <a:rPr lang="en-US" sz="1800" b="0" strike="noStrike" spc="-1" dirty="0" err="1">
                <a:solidFill>
                  <a:srgbClr val="1D1D1B"/>
                </a:solidFill>
                <a:latin typeface="Trebuchet MS"/>
              </a:rPr>
              <a:t>ενδεχομένως</a:t>
            </a:r>
            <a:r>
              <a:rPr lang="en-US" sz="1800" b="0" strike="noStrike" spc="-1" dirty="0">
                <a:solidFill>
                  <a:srgbClr val="1D1D1B"/>
                </a:solidFill>
                <a:latin typeface="Trebuchet MS"/>
              </a:rPr>
              <a:t> </a:t>
            </a:r>
            <a:r>
              <a:rPr lang="en-US" sz="1800" b="0" strike="noStrike" spc="-1" dirty="0" err="1">
                <a:solidFill>
                  <a:srgbClr val="1D1D1B"/>
                </a:solidFill>
                <a:latin typeface="Trebuchet MS"/>
              </a:rPr>
              <a:t>τον</a:t>
            </a:r>
            <a:r>
              <a:rPr lang="en-US" sz="1800" b="0" strike="noStrike" spc="-1" dirty="0">
                <a:solidFill>
                  <a:srgbClr val="1D1D1B"/>
                </a:solidFill>
                <a:latin typeface="Trebuchet MS"/>
              </a:rPr>
              <a:t> </a:t>
            </a:r>
            <a:r>
              <a:rPr lang="en-US" sz="1800" b="0" strike="noStrike" spc="-1" dirty="0" err="1">
                <a:solidFill>
                  <a:srgbClr val="1D1D1B"/>
                </a:solidFill>
                <a:latin typeface="Trebuchet MS"/>
              </a:rPr>
              <a:t>ορισμό</a:t>
            </a:r>
            <a:r>
              <a:rPr lang="en-US" sz="1800" b="0" strike="noStrike" spc="-1" dirty="0">
                <a:solidFill>
                  <a:srgbClr val="1D1D1B"/>
                </a:solidFill>
                <a:latin typeface="Trebuchet MS"/>
              </a:rPr>
              <a:t>. </a:t>
            </a:r>
            <a:r>
              <a:rPr lang="en-US" sz="1800" b="0" strike="noStrike" spc="-1" dirty="0" err="1">
                <a:solidFill>
                  <a:srgbClr val="1D1D1B"/>
                </a:solidFill>
                <a:latin typeface="Trebuchet MS"/>
              </a:rPr>
              <a:t>Εδώ</a:t>
            </a:r>
            <a:r>
              <a:rPr lang="en-US" sz="1800" b="0" strike="noStrike" spc="-1" dirty="0">
                <a:solidFill>
                  <a:srgbClr val="1D1D1B"/>
                </a:solidFill>
                <a:latin typeface="Trebuchet MS"/>
              </a:rPr>
              <a:t> </a:t>
            </a:r>
            <a:r>
              <a:rPr lang="en-US" sz="1800" b="0" strike="noStrike" spc="-1" dirty="0" err="1">
                <a:solidFill>
                  <a:srgbClr val="1D1D1B"/>
                </a:solidFill>
                <a:latin typeface="Trebuchet MS"/>
              </a:rPr>
              <a:t>θα</a:t>
            </a:r>
            <a:r>
              <a:rPr lang="en-US" sz="1800" b="0" strike="noStrike" spc="-1" dirty="0">
                <a:solidFill>
                  <a:srgbClr val="1D1D1B"/>
                </a:solidFill>
                <a:latin typeface="Trebuchet MS"/>
              </a:rPr>
              <a:t> </a:t>
            </a:r>
            <a:r>
              <a:rPr lang="en-US" sz="1800" b="0" strike="noStrike" spc="-1" dirty="0" err="1">
                <a:solidFill>
                  <a:srgbClr val="1D1D1B"/>
                </a:solidFill>
                <a:latin typeface="Trebuchet MS"/>
              </a:rPr>
              <a:t>βρείτε</a:t>
            </a:r>
            <a:r>
              <a:rPr lang="en-US" sz="1800" b="0" strike="noStrike" spc="-1" dirty="0">
                <a:solidFill>
                  <a:srgbClr val="1D1D1B"/>
                </a:solidFill>
                <a:latin typeface="Trebuchet MS"/>
              </a:rPr>
              <a:t> </a:t>
            </a:r>
            <a:r>
              <a:rPr lang="en-US" sz="1800" b="0" strike="noStrike" spc="-1" dirty="0" err="1">
                <a:solidFill>
                  <a:srgbClr val="1D1D1B"/>
                </a:solidFill>
                <a:latin typeface="Trebuchet MS"/>
              </a:rPr>
              <a:t>μια</a:t>
            </a:r>
            <a:r>
              <a:rPr lang="en-US" sz="1800" b="0" strike="noStrike" spc="-1" dirty="0">
                <a:solidFill>
                  <a:srgbClr val="1D1D1B"/>
                </a:solidFill>
                <a:latin typeface="Trebuchet MS"/>
              </a:rPr>
              <a:t> </a:t>
            </a:r>
            <a:r>
              <a:rPr lang="en-US" sz="1800" b="0" strike="noStrike" spc="-1" dirty="0" err="1">
                <a:solidFill>
                  <a:srgbClr val="1D1D1B"/>
                </a:solidFill>
                <a:latin typeface="Trebuchet MS"/>
              </a:rPr>
              <a:t>λίστα</a:t>
            </a:r>
            <a:r>
              <a:rPr lang="en-US" sz="1800" b="0" strike="noStrike" spc="-1" dirty="0">
                <a:solidFill>
                  <a:srgbClr val="1D1D1B"/>
                </a:solidFill>
                <a:latin typeface="Trebuchet MS"/>
              </a:rPr>
              <a:t> </a:t>
            </a:r>
            <a:r>
              <a:rPr lang="en-US" sz="1800" b="0" strike="noStrike" spc="-1" dirty="0" err="1">
                <a:solidFill>
                  <a:srgbClr val="1D1D1B"/>
                </a:solidFill>
                <a:latin typeface="Trebuchet MS"/>
              </a:rPr>
              <a:t>με</a:t>
            </a:r>
            <a:r>
              <a:rPr lang="en-US" sz="1800" b="0" strike="noStrike" spc="-1" dirty="0">
                <a:solidFill>
                  <a:srgbClr val="1D1D1B"/>
                </a:solidFill>
                <a:latin typeface="Trebuchet MS"/>
              </a:rPr>
              <a:t> </a:t>
            </a:r>
            <a:r>
              <a:rPr lang="en-US" sz="1800" b="0" strike="noStrike" spc="-1" dirty="0" err="1">
                <a:solidFill>
                  <a:srgbClr val="1D1D1B"/>
                </a:solidFill>
                <a:latin typeface="Trebuchet MS"/>
              </a:rPr>
              <a:t>δεκαεννέα</a:t>
            </a:r>
            <a:r>
              <a:rPr lang="en-US" sz="1800" b="0" strike="noStrike" spc="-1" dirty="0">
                <a:solidFill>
                  <a:srgbClr val="1D1D1B"/>
                </a:solidFill>
                <a:latin typeface="Trebuchet MS"/>
              </a:rPr>
              <a:t> </a:t>
            </a:r>
            <a:r>
              <a:rPr lang="en-US" sz="1800" b="0" strike="noStrike" spc="-1" dirty="0" err="1">
                <a:solidFill>
                  <a:srgbClr val="1D1D1B"/>
                </a:solidFill>
                <a:latin typeface="Trebuchet MS"/>
              </a:rPr>
              <a:t>τύπους</a:t>
            </a:r>
            <a:r>
              <a:rPr lang="en-US" sz="1800" b="0" strike="noStrike" spc="-1" dirty="0">
                <a:solidFill>
                  <a:srgbClr val="1D1D1B"/>
                </a:solidFill>
                <a:latin typeface="Trebuchet MS"/>
              </a:rPr>
              <a:t> </a:t>
            </a:r>
            <a:r>
              <a:rPr lang="en-US" sz="1800" b="0" strike="noStrike" spc="-1" dirty="0" err="1">
                <a:solidFill>
                  <a:srgbClr val="1D1D1B"/>
                </a:solidFill>
                <a:latin typeface="Trebuchet MS"/>
              </a:rPr>
              <a:t>επιχειρηματικών</a:t>
            </a:r>
            <a:r>
              <a:rPr lang="en-US" sz="1800" b="0" strike="noStrike" spc="-1" dirty="0">
                <a:solidFill>
                  <a:srgbClr val="1D1D1B"/>
                </a:solidFill>
                <a:latin typeface="Trebuchet MS"/>
              </a:rPr>
              <a:t> </a:t>
            </a:r>
            <a:r>
              <a:rPr lang="en-US" sz="1800" b="0" strike="noStrike" spc="-1" dirty="0" err="1">
                <a:solidFill>
                  <a:srgbClr val="1D1D1B"/>
                </a:solidFill>
                <a:latin typeface="Trebuchet MS"/>
              </a:rPr>
              <a:t>μοντέλων</a:t>
            </a:r>
            <a:r>
              <a:rPr lang="en-US" sz="1800" b="0" strike="noStrike" spc="-1" dirty="0">
                <a:solidFill>
                  <a:srgbClr val="1D1D1B"/>
                </a:solidFill>
                <a:latin typeface="Trebuchet MS"/>
              </a:rPr>
              <a:t> </a:t>
            </a:r>
            <a:r>
              <a:rPr lang="en-US" sz="1800" b="0" strike="noStrike" spc="-1" dirty="0" err="1">
                <a:solidFill>
                  <a:srgbClr val="1D1D1B"/>
                </a:solidFill>
                <a:latin typeface="Trebuchet MS"/>
              </a:rPr>
              <a:t>και</a:t>
            </a:r>
            <a:r>
              <a:rPr lang="en-US" sz="1800" b="0" strike="noStrike" spc="-1" dirty="0">
                <a:solidFill>
                  <a:srgbClr val="1D1D1B"/>
                </a:solidFill>
                <a:latin typeface="Trebuchet MS"/>
              </a:rPr>
              <a:t> </a:t>
            </a:r>
            <a:r>
              <a:rPr lang="en-US" sz="1800" b="0" strike="noStrike" spc="-1" dirty="0" err="1">
                <a:solidFill>
                  <a:srgbClr val="1D1D1B"/>
                </a:solidFill>
                <a:latin typeface="Trebuchet MS"/>
              </a:rPr>
              <a:t>τους</a:t>
            </a:r>
            <a:r>
              <a:rPr lang="en-US" sz="1800" b="0" strike="noStrike" spc="-1" dirty="0">
                <a:solidFill>
                  <a:srgbClr val="1D1D1B"/>
                </a:solidFill>
                <a:latin typeface="Trebuchet MS"/>
              </a:rPr>
              <a:t> </a:t>
            </a:r>
            <a:r>
              <a:rPr lang="en-US" sz="1800" b="0" strike="noStrike" spc="-1" dirty="0" err="1">
                <a:solidFill>
                  <a:srgbClr val="1D1D1B"/>
                </a:solidFill>
                <a:latin typeface="Trebuchet MS"/>
              </a:rPr>
              <a:t>οργανισμούς</a:t>
            </a:r>
            <a:r>
              <a:rPr lang="en-US" sz="1800" b="0" strike="noStrike" spc="-1" dirty="0">
                <a:solidFill>
                  <a:srgbClr val="1D1D1B"/>
                </a:solidFill>
                <a:latin typeface="Trebuchet MS"/>
              </a:rPr>
              <a:t> </a:t>
            </a:r>
            <a:r>
              <a:rPr lang="en-US" sz="1800" b="0" strike="noStrike" spc="-1" dirty="0" err="1">
                <a:solidFill>
                  <a:srgbClr val="1D1D1B"/>
                </a:solidFill>
                <a:latin typeface="Trebuchet MS"/>
              </a:rPr>
              <a:t>που</a:t>
            </a:r>
            <a:r>
              <a:rPr lang="en-US" sz="1800" b="0" strike="noStrike" spc="-1" dirty="0">
                <a:solidFill>
                  <a:srgbClr val="1D1D1B"/>
                </a:solidFill>
                <a:latin typeface="Trebuchet MS"/>
              </a:rPr>
              <a:t> </a:t>
            </a:r>
            <a:r>
              <a:rPr lang="en-US" sz="1800" b="0" strike="noStrike" spc="-1" dirty="0" err="1">
                <a:solidFill>
                  <a:srgbClr val="1D1D1B"/>
                </a:solidFill>
                <a:latin typeface="Trebuchet MS"/>
              </a:rPr>
              <a:t>τα</a:t>
            </a:r>
            <a:r>
              <a:rPr lang="en-US" sz="1800" b="0" strike="noStrike" spc="-1" dirty="0">
                <a:solidFill>
                  <a:srgbClr val="1D1D1B"/>
                </a:solidFill>
                <a:latin typeface="Trebuchet MS"/>
              </a:rPr>
              <a:t> </a:t>
            </a:r>
            <a:r>
              <a:rPr lang="en-US" sz="1800" b="0" strike="noStrike" spc="-1" dirty="0" err="1">
                <a:solidFill>
                  <a:srgbClr val="1D1D1B"/>
                </a:solidFill>
                <a:latin typeface="Trebuchet MS"/>
              </a:rPr>
              <a:t>χρησιμοποιούν</a:t>
            </a:r>
            <a:r>
              <a:rPr lang="en-US" sz="1800" b="0" strike="noStrike" spc="-1" dirty="0">
                <a:solidFill>
                  <a:srgbClr val="1D1D1B"/>
                </a:solidFill>
                <a:latin typeface="Trebuchet MS"/>
              </a:rPr>
              <a:t>.</a:t>
            </a:r>
            <a:endParaRPr lang="el-GR" sz="1800" b="0" strike="noStrike" spc="-1" dirty="0">
              <a:latin typeface="Arial"/>
            </a:endParaRPr>
          </a:p>
          <a:p>
            <a:pPr>
              <a:lnSpc>
                <a:spcPct val="100000"/>
              </a:lnSpc>
              <a:spcBef>
                <a:spcPts val="11"/>
              </a:spcBef>
              <a:buNone/>
              <a:tabLst>
                <a:tab pos="0" algn="l"/>
              </a:tabLst>
            </a:pPr>
            <a:endParaRPr lang="el-GR" sz="1800" b="0" strike="noStrike" spc="-1" dirty="0">
              <a:latin typeface="Arial"/>
            </a:endParaRPr>
          </a:p>
          <a:p>
            <a:pPr marL="119520" indent="-107280" algn="r">
              <a:lnSpc>
                <a:spcPct val="100000"/>
              </a:lnSpc>
              <a:buNone/>
              <a:tabLst>
                <a:tab pos="0" algn="l"/>
              </a:tabLst>
            </a:pPr>
            <a:r>
              <a:rPr lang="pt-PT" sz="1800" b="1" u="sng" strike="noStrike" spc="-21" dirty="0">
                <a:solidFill>
                  <a:srgbClr val="0000FF"/>
                </a:solidFill>
                <a:uFillTx/>
                <a:latin typeface="Trebuchet MS"/>
                <a:hlinkClick r:id="rId3"/>
              </a:rPr>
              <a:t>https:</a:t>
            </a:r>
            <a:r>
              <a:rPr lang="en-US" sz="1800" b="1" u="sng" strike="noStrike" spc="-21" dirty="0">
                <a:solidFill>
                  <a:srgbClr val="0000FF"/>
                </a:solidFill>
                <a:uFillTx/>
                <a:latin typeface="Trebuchet MS"/>
                <a:hlinkClick r:id="rId3"/>
              </a:rPr>
              <a:t>//hbr.org/2015/01/what-is-a-business-</a:t>
            </a:r>
            <a:r>
              <a:rPr lang="en-US" sz="1800" b="1" u="sng" strike="noStrike" spc="-21" dirty="0" err="1">
                <a:solidFill>
                  <a:srgbClr val="0000FF"/>
                </a:solidFill>
                <a:uFillTx/>
                <a:latin typeface="Trebuchet MS"/>
                <a:hlinkClick r:id="rId3"/>
              </a:rPr>
              <a:t>model?msclkid</a:t>
            </a:r>
            <a:r>
              <a:rPr lang="en-US" sz="1800" b="1" u="sng" strike="noStrike" spc="-21" dirty="0">
                <a:solidFill>
                  <a:srgbClr val="0000FF"/>
                </a:solidFill>
                <a:uFillTx/>
                <a:latin typeface="Trebuchet MS"/>
                <a:hlinkClick r:id="rId3"/>
              </a:rPr>
              <a:t>=3d09455cba7d11ec91235f18dad36e10</a:t>
            </a:r>
            <a:endParaRPr lang="el-GR" sz="1800" b="0" strike="noStrike" spc="-1" dirty="0">
              <a:latin typeface="Arial"/>
            </a:endParaRPr>
          </a:p>
        </p:txBody>
      </p:sp>
      <p:sp>
        <p:nvSpPr>
          <p:cNvPr id="412" name="object 7"/>
          <p:cNvSpPr/>
          <p:nvPr/>
        </p:nvSpPr>
        <p:spPr>
          <a:xfrm>
            <a:off x="527040" y="4705200"/>
            <a:ext cx="175680" cy="2356200"/>
          </a:xfrm>
          <a:prstGeom prst="rect">
            <a:avLst/>
          </a:prstGeom>
          <a:noFill/>
          <a:ln w="0">
            <a:noFill/>
          </a:ln>
        </p:spPr>
        <p:style>
          <a:lnRef idx="0">
            <a:scrgbClr r="0" g="0" b="0"/>
          </a:lnRef>
          <a:fillRef idx="0">
            <a:scrgbClr r="0" g="0" b="0"/>
          </a:fillRef>
          <a:effectRef idx="0">
            <a:scrgbClr r="0" g="0" b="0"/>
          </a:effectRef>
          <a:fontRef idx="minor"/>
        </p:style>
        <p:txBody>
          <a:bodyPr rot="16200000" vert="vert270" lIns="0" tIns="0" rIns="4320" bIns="0" anchor="t">
            <a:noAutofit/>
          </a:bodyPr>
          <a:lstStyle/>
          <a:p>
            <a:pPr marL="12600">
              <a:lnSpc>
                <a:spcPct val="100000"/>
              </a:lnSpc>
              <a:spcBef>
                <a:spcPts val="34"/>
              </a:spcBef>
              <a:buNone/>
            </a:pPr>
            <a:r>
              <a:rPr lang="pt-PT" sz="1000" b="1" strike="noStrike" spc="12" dirty="0">
                <a:solidFill>
                  <a:srgbClr val="5E5D5D"/>
                </a:solidFill>
                <a:latin typeface="Trebuchet MS"/>
              </a:rPr>
              <a:t>Photo</a:t>
            </a:r>
            <a:r>
              <a:rPr lang="pt-PT" sz="1000" b="1" strike="noStrike" spc="-32" dirty="0">
                <a:solidFill>
                  <a:srgbClr val="5E5D5D"/>
                </a:solidFill>
                <a:latin typeface="Trebuchet MS"/>
              </a:rPr>
              <a:t> </a:t>
            </a:r>
            <a:r>
              <a:rPr lang="pt-PT" sz="1000" b="1" strike="noStrike" spc="24" dirty="0">
                <a:solidFill>
                  <a:srgbClr val="5E5D5D"/>
                </a:solidFill>
                <a:latin typeface="Trebuchet MS"/>
              </a:rPr>
              <a:t>by</a:t>
            </a:r>
            <a:r>
              <a:rPr lang="pt-PT" sz="1000" b="1" strike="noStrike" spc="-32" dirty="0">
                <a:solidFill>
                  <a:srgbClr val="5E5D5D"/>
                </a:solidFill>
                <a:latin typeface="Trebuchet MS"/>
              </a:rPr>
              <a:t> </a:t>
            </a:r>
            <a:r>
              <a:rPr lang="pt-PT" sz="1000" b="1" strike="noStrike" spc="49" dirty="0">
                <a:solidFill>
                  <a:srgbClr val="5E5D5D"/>
                </a:solidFill>
                <a:latin typeface="Trebuchet MS"/>
              </a:rPr>
              <a:t>Matthew</a:t>
            </a:r>
            <a:r>
              <a:rPr lang="pt-PT" sz="1000" b="1" strike="noStrike" spc="-32" dirty="0">
                <a:solidFill>
                  <a:srgbClr val="5E5D5D"/>
                </a:solidFill>
                <a:latin typeface="Trebuchet MS"/>
              </a:rPr>
              <a:t> </a:t>
            </a:r>
            <a:r>
              <a:rPr lang="pt-PT" sz="1000" b="1" strike="noStrike" spc="-26" dirty="0">
                <a:solidFill>
                  <a:srgbClr val="5E5D5D"/>
                </a:solidFill>
                <a:latin typeface="Trebuchet MS"/>
              </a:rPr>
              <a:t>Lejune</a:t>
            </a:r>
            <a:r>
              <a:rPr lang="pt-PT" sz="1000" b="1" strike="noStrike" spc="-32" dirty="0">
                <a:solidFill>
                  <a:srgbClr val="5E5D5D"/>
                </a:solidFill>
                <a:latin typeface="Trebuchet MS"/>
              </a:rPr>
              <a:t> </a:t>
            </a:r>
            <a:r>
              <a:rPr lang="pt-PT" sz="1000" b="1" strike="noStrike" spc="29" dirty="0">
                <a:solidFill>
                  <a:srgbClr val="5E5D5D"/>
                </a:solidFill>
                <a:latin typeface="Trebuchet MS"/>
              </a:rPr>
              <a:t>on</a:t>
            </a:r>
            <a:r>
              <a:rPr lang="pt-PT" sz="1000" b="1" strike="noStrike" spc="-32" dirty="0">
                <a:solidFill>
                  <a:srgbClr val="5E5D5D"/>
                </a:solidFill>
                <a:latin typeface="Trebuchet MS"/>
              </a:rPr>
              <a:t> </a:t>
            </a:r>
            <a:r>
              <a:rPr lang="pt-PT" sz="1000" b="1" strike="noStrike" spc="12" dirty="0">
                <a:solidFill>
                  <a:srgbClr val="5E5D5D"/>
                </a:solidFill>
                <a:latin typeface="Trebuchet MS"/>
              </a:rPr>
              <a:t>Unsplash</a:t>
            </a:r>
            <a:endParaRPr lang="el-GR" sz="1000" b="0" strike="noStrike" spc="-1" dirty="0">
              <a:latin typeface="Arial"/>
            </a:endParaRPr>
          </a:p>
        </p:txBody>
      </p:sp>
      <p:sp>
        <p:nvSpPr>
          <p:cNvPr id="413" name="object 4"/>
          <p:cNvSpPr/>
          <p:nvPr/>
        </p:nvSpPr>
        <p:spPr>
          <a:xfrm>
            <a:off x="1676520" y="5326560"/>
            <a:ext cx="2580120" cy="2445480"/>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414" name="object 5"/>
          <p:cNvSpPr/>
          <p:nvPr/>
        </p:nvSpPr>
        <p:spPr>
          <a:xfrm>
            <a:off x="1864440" y="5653080"/>
            <a:ext cx="2169360" cy="138456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pt-PT" sz="1800" b="0" strike="noStrike" spc="-1">
                <a:solidFill>
                  <a:srgbClr val="C9DDE1"/>
                </a:solidFill>
                <a:latin typeface="Trebuchet MS"/>
              </a:rPr>
              <a:t>Το Harvard Business Review διαθέτει πολλούς πόρους που σχετίζονται με αυτό το θέμα.</a:t>
            </a:r>
            <a:endParaRPr lang="el-GR"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PlaceHolder 1"/>
          <p:cNvSpPr>
            <a:spLocks noGrp="1"/>
          </p:cNvSpPr>
          <p:nvPr>
            <p:ph type="title"/>
          </p:nvPr>
        </p:nvSpPr>
        <p:spPr>
          <a:xfrm>
            <a:off x="762120" y="1612440"/>
            <a:ext cx="3551760" cy="1540800"/>
          </a:xfrm>
          <a:prstGeom prst="rect">
            <a:avLst/>
          </a:prstGeom>
          <a:noFill/>
          <a:ln w="0">
            <a:noFill/>
          </a:ln>
        </p:spPr>
        <p:txBody>
          <a:bodyPr lIns="0" tIns="15120" rIns="0" bIns="0" anchor="t">
            <a:noAutofit/>
          </a:bodyPr>
          <a:lstStyle/>
          <a:p>
            <a:pPr marL="12600" algn="ctr">
              <a:lnSpc>
                <a:spcPct val="99000"/>
              </a:lnSpc>
              <a:spcBef>
                <a:spcPts val="119"/>
              </a:spcBef>
              <a:buNone/>
            </a:pPr>
            <a:r>
              <a:rPr lang="pt-PT" sz="2400" b="0" strike="noStrike" spc="219">
                <a:solidFill>
                  <a:srgbClr val="1D1D1B"/>
                </a:solidFill>
                <a:latin typeface="Trebuchet MS"/>
              </a:rPr>
              <a:t>Business Strategy Hub </a:t>
            </a:r>
            <a:r>
              <a:rPr lang="pt-PT" sz="1800" b="0" strike="noStrike" spc="219">
                <a:solidFill>
                  <a:srgbClr val="1D1D1B"/>
                </a:solidFill>
                <a:latin typeface="Trebuchet MS"/>
              </a:rPr>
              <a:t>(</a:t>
            </a:r>
            <a:r>
              <a:rPr lang="en-US" sz="1600" b="1" strike="noStrike" spc="-1">
                <a:solidFill>
                  <a:srgbClr val="000000"/>
                </a:solidFill>
                <a:latin typeface="Rubik"/>
              </a:rPr>
              <a:t>50 Types of Business Models (2022) – The Best Examples of Companies Using It)</a:t>
            </a:r>
            <a:r>
              <a:t/>
            </a:r>
            <a:br/>
            <a:endParaRPr lang="pt-PT" sz="1600" b="0" strike="noStrike" spc="-1">
              <a:solidFill>
                <a:srgbClr val="000000"/>
              </a:solidFill>
              <a:latin typeface="Calibri"/>
            </a:endParaRPr>
          </a:p>
        </p:txBody>
      </p:sp>
      <p:sp>
        <p:nvSpPr>
          <p:cNvPr id="416" name="object 4"/>
          <p:cNvSpPr/>
          <p:nvPr/>
        </p:nvSpPr>
        <p:spPr>
          <a:xfrm>
            <a:off x="838080" y="3086640"/>
            <a:ext cx="4132440" cy="3997440"/>
          </a:xfrm>
          <a:prstGeom prst="rect">
            <a:avLst/>
          </a:prstGeom>
          <a:noFill/>
          <a:ln w="0">
            <a:noFill/>
          </a:ln>
        </p:spPr>
        <p:style>
          <a:lnRef idx="0">
            <a:scrgbClr r="0" g="0" b="0"/>
          </a:lnRef>
          <a:fillRef idx="0">
            <a:scrgbClr r="0" g="0" b="0"/>
          </a:fillRef>
          <a:effectRef idx="0">
            <a:scrgbClr r="0" g="0" b="0"/>
          </a:effectRef>
          <a:fontRef idx="minor"/>
        </p:style>
        <p:txBody>
          <a:bodyPr lIns="0" tIns="149760" rIns="0" bIns="0" anchor="t">
            <a:spAutoFit/>
          </a:bodyPr>
          <a:lstStyle/>
          <a:p>
            <a:pPr>
              <a:lnSpc>
                <a:spcPct val="100000"/>
              </a:lnSpc>
              <a:buNone/>
            </a:pPr>
            <a:r>
              <a:rPr lang="en-US" sz="1800" b="1" strike="noStrike" spc="32">
                <a:solidFill>
                  <a:srgbClr val="1D1D1B"/>
                </a:solidFill>
                <a:latin typeface="Trebuchet MS"/>
              </a:rPr>
              <a:t>Ένας ιστότοπος που βοηθά τους αρχάριους επιχειρηματίες να κατανοήσουν τη σημασία των επιχειρηματικών μοντέλων.</a:t>
            </a:r>
            <a:endParaRPr lang="el-GR" sz="1800" b="0" strike="noStrike" spc="-1">
              <a:latin typeface="Arial"/>
            </a:endParaRPr>
          </a:p>
          <a:p>
            <a:pPr>
              <a:lnSpc>
                <a:spcPct val="100000"/>
              </a:lnSpc>
              <a:buNone/>
            </a:pPr>
            <a:r>
              <a:rPr lang="en-US" sz="1800" b="1" strike="noStrike" spc="32">
                <a:solidFill>
                  <a:srgbClr val="1D1D1B"/>
                </a:solidFill>
                <a:latin typeface="Trebuchet MS"/>
              </a:rPr>
              <a:t>Εδώ μπορείτε να δείτε 50 διαφορετικούς τύπους επιχειρηματικών μοντέλων, μαζί με παραδείγματα εταιρειών για καλύτερη κατανόηση. Προσπαθήστε να υιοθετήσετε αυτά τα επιχειρηματικά μοντέλα στη νεοσύστατη επιχείρησή σας.</a:t>
            </a:r>
            <a:endParaRPr lang="el-GR" sz="1800" b="0" strike="noStrike" spc="-1">
              <a:latin typeface="Arial"/>
            </a:endParaRPr>
          </a:p>
          <a:p>
            <a:pPr>
              <a:lnSpc>
                <a:spcPct val="100000"/>
              </a:lnSpc>
              <a:buNone/>
            </a:pPr>
            <a:endParaRPr lang="el-GR" sz="1800" b="0" strike="noStrike" spc="-1">
              <a:latin typeface="Arial"/>
            </a:endParaRPr>
          </a:p>
          <a:p>
            <a:pPr marL="12600">
              <a:lnSpc>
                <a:spcPct val="100000"/>
              </a:lnSpc>
              <a:buNone/>
            </a:pPr>
            <a:r>
              <a:rPr lang="pt-PT" sz="1800" b="1" u="sng" strike="noStrike" spc="-7">
                <a:solidFill>
                  <a:srgbClr val="0000FF"/>
                </a:solidFill>
                <a:uFillTx/>
                <a:latin typeface="Trebuchet MS"/>
                <a:hlinkClick r:id="rId2"/>
              </a:rPr>
              <a:t>https://bstrategyhub.com/50-types-of-business-models-the-best-examples-of-companies-using-it/?msclkid=7ccab93aba7c11eca9b888399dd78e59</a:t>
            </a:r>
            <a:endParaRPr lang="el-GR" sz="1800" b="0" strike="noStrike" spc="-1">
              <a:latin typeface="Arial"/>
            </a:endParaRPr>
          </a:p>
        </p:txBody>
      </p:sp>
      <p:sp>
        <p:nvSpPr>
          <p:cNvPr id="417" name="object 5"/>
          <p:cNvSpPr/>
          <p:nvPr/>
        </p:nvSpPr>
        <p:spPr>
          <a:xfrm>
            <a:off x="914400" y="1013400"/>
            <a:ext cx="2819160" cy="43776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418" name="object 6"/>
          <p:cNvSpPr/>
          <p:nvPr/>
        </p:nvSpPr>
        <p:spPr>
          <a:xfrm>
            <a:off x="1104840" y="1055520"/>
            <a:ext cx="2391120" cy="2872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pt-PT" sz="1800" b="1" strike="noStrike" spc="38">
                <a:solidFill>
                  <a:srgbClr val="FFFFFF"/>
                </a:solidFill>
                <a:latin typeface="Trebuchet MS"/>
              </a:rPr>
              <a:t>Multimedia</a:t>
            </a:r>
            <a:r>
              <a:rPr lang="pt-PT" sz="1800" b="1" strike="noStrike" spc="-80">
                <a:solidFill>
                  <a:srgbClr val="FFFFFF"/>
                </a:solidFill>
                <a:latin typeface="Trebuchet MS"/>
              </a:rPr>
              <a:t> </a:t>
            </a:r>
            <a:r>
              <a:rPr lang="pt-PT" sz="1800" b="1" strike="noStrike" spc="-15">
                <a:solidFill>
                  <a:srgbClr val="FFFFFF"/>
                </a:solidFill>
                <a:latin typeface="Trebuchet MS"/>
              </a:rPr>
              <a:t>Resources</a:t>
            </a:r>
            <a:endParaRPr lang="el-GR" sz="1800" b="0" strike="noStrike" spc="-1">
              <a:latin typeface="Arial"/>
            </a:endParaRPr>
          </a:p>
        </p:txBody>
      </p:sp>
      <p:pic>
        <p:nvPicPr>
          <p:cNvPr id="419" name="Picture 2" descr="A stenciled whimsical mural. Lots of creative business ideas have been around forever, but stencils are a newer phenomenon in design. "/>
          <p:cNvPicPr/>
          <p:nvPr/>
        </p:nvPicPr>
        <p:blipFill>
          <a:blip r:embed="rId3"/>
          <a:stretch/>
        </p:blipFill>
        <p:spPr>
          <a:xfrm>
            <a:off x="4996440" y="1905120"/>
            <a:ext cx="5075280" cy="3806280"/>
          </a:xfrm>
          <a:prstGeom prst="rect">
            <a:avLst/>
          </a:prstGeom>
          <a:ln w="0">
            <a:noFill/>
          </a:ln>
        </p:spPr>
      </p:pic>
      <p:sp>
        <p:nvSpPr>
          <p:cNvPr id="420" name="CaixaDeTexto 9"/>
          <p:cNvSpPr/>
          <p:nvPr/>
        </p:nvSpPr>
        <p:spPr>
          <a:xfrm>
            <a:off x="4970880" y="5744160"/>
            <a:ext cx="4249080" cy="242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000" b="1" strike="noStrike" spc="29">
                <a:solidFill>
                  <a:srgbClr val="5E5D5D"/>
                </a:solidFill>
                <a:latin typeface="Trebuchet MS"/>
              </a:rPr>
              <a:t>in 48 Creative Business Ideas (That You Can Start Today) - Selz</a:t>
            </a:r>
            <a:endParaRPr lang="el-GR" sz="1000" b="0" strike="noStrike" spc="-1">
              <a:latin typeface="Arial"/>
            </a:endParaRPr>
          </a:p>
        </p:txBody>
      </p:sp>
      <p:sp>
        <p:nvSpPr>
          <p:cNvPr id="421" name="object 4"/>
          <p:cNvSpPr/>
          <p:nvPr/>
        </p:nvSpPr>
        <p:spPr>
          <a:xfrm>
            <a:off x="5973480" y="109800"/>
            <a:ext cx="2580120" cy="2252160"/>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422" name="object 5"/>
          <p:cNvSpPr/>
          <p:nvPr/>
        </p:nvSpPr>
        <p:spPr>
          <a:xfrm>
            <a:off x="6161400" y="436320"/>
            <a:ext cx="2169360" cy="138456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pt-PT" sz="1800" b="0" strike="noStrike" spc="-1">
                <a:solidFill>
                  <a:srgbClr val="C9DDE1"/>
                </a:solidFill>
                <a:latin typeface="Trebuchet MS"/>
              </a:rPr>
              <a:t>Το Business Strategy Hub διαθέτει πολλούς πόρους που σχετίζονται με αυτό το θέμα.</a:t>
            </a:r>
            <a:endParaRPr lang="el-GR"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Picture 2"/>
          <p:cNvPicPr/>
          <p:nvPr/>
        </p:nvPicPr>
        <p:blipFill>
          <a:blip r:embed="rId2">
            <a:alphaModFix amt="73000"/>
          </a:blip>
          <a:stretch/>
        </p:blipFill>
        <p:spPr>
          <a:xfrm>
            <a:off x="0" y="0"/>
            <a:ext cx="10058040" cy="7772040"/>
          </a:xfrm>
          <a:prstGeom prst="rect">
            <a:avLst/>
          </a:prstGeom>
          <a:ln w="0">
            <a:noFill/>
          </a:ln>
        </p:spPr>
      </p:pic>
      <p:sp>
        <p:nvSpPr>
          <p:cNvPr id="424" name="PlaceHolder 1"/>
          <p:cNvSpPr>
            <a:spLocks noGrp="1"/>
          </p:cNvSpPr>
          <p:nvPr>
            <p:ph type="title"/>
          </p:nvPr>
        </p:nvSpPr>
        <p:spPr>
          <a:xfrm>
            <a:off x="1212840" y="1688400"/>
            <a:ext cx="2908080" cy="1310400"/>
          </a:xfrm>
          <a:prstGeom prst="rect">
            <a:avLst/>
          </a:prstGeom>
          <a:noFill/>
          <a:ln w="0">
            <a:noFill/>
          </a:ln>
        </p:spPr>
        <p:txBody>
          <a:bodyPr lIns="0" tIns="12600" rIns="0" bIns="0" anchor="t">
            <a:noAutofit/>
          </a:bodyPr>
          <a:lstStyle/>
          <a:p>
            <a:pPr marL="12600">
              <a:lnSpc>
                <a:spcPct val="100000"/>
              </a:lnSpc>
              <a:spcBef>
                <a:spcPts val="99"/>
              </a:spcBef>
              <a:buNone/>
            </a:pPr>
            <a:r>
              <a:rPr lang="pt-PT" sz="2400" b="0" strike="noStrike" spc="406">
                <a:solidFill>
                  <a:srgbClr val="000000"/>
                </a:solidFill>
                <a:latin typeface="Trebuchet MS"/>
              </a:rPr>
              <a:t>Investopedia</a:t>
            </a:r>
            <a:endParaRPr lang="pt-PT" sz="2400" b="0" strike="noStrike" spc="-1">
              <a:solidFill>
                <a:srgbClr val="000000"/>
              </a:solidFill>
              <a:latin typeface="Calibri"/>
            </a:endParaRPr>
          </a:p>
        </p:txBody>
      </p:sp>
      <p:sp>
        <p:nvSpPr>
          <p:cNvPr id="425" name="object 23"/>
          <p:cNvSpPr/>
          <p:nvPr/>
        </p:nvSpPr>
        <p:spPr>
          <a:xfrm>
            <a:off x="1215360" y="2201040"/>
            <a:ext cx="4042080" cy="83592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1681"/>
              </a:spcBef>
              <a:buNone/>
            </a:pPr>
            <a:r>
              <a:rPr lang="pt-PT" sz="1800" b="0" strike="noStrike" spc="-1">
                <a:solidFill>
                  <a:srgbClr val="000000"/>
                </a:solidFill>
                <a:latin typeface="Trebuchet MS"/>
              </a:rPr>
              <a:t>Ιστοσελίδα με διάφορους πόρους που σχετίζονται με θέματα επιχειρήσεων και οικονομίας.</a:t>
            </a:r>
            <a:endParaRPr lang="el-GR" sz="1800" b="0" strike="noStrike" spc="-1">
              <a:latin typeface="Arial"/>
            </a:endParaRPr>
          </a:p>
        </p:txBody>
      </p:sp>
      <p:sp>
        <p:nvSpPr>
          <p:cNvPr id="426" name="object 24"/>
          <p:cNvSpPr/>
          <p:nvPr/>
        </p:nvSpPr>
        <p:spPr>
          <a:xfrm>
            <a:off x="1212840" y="1077120"/>
            <a:ext cx="2819160" cy="43776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427" name="object 25"/>
          <p:cNvSpPr/>
          <p:nvPr/>
        </p:nvSpPr>
        <p:spPr>
          <a:xfrm>
            <a:off x="1403280" y="1119240"/>
            <a:ext cx="2391120" cy="2872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pt-PT" sz="1800" b="1" strike="noStrike" spc="38">
                <a:solidFill>
                  <a:srgbClr val="FFFFFF"/>
                </a:solidFill>
                <a:latin typeface="Trebuchet MS"/>
              </a:rPr>
              <a:t>Multimedia</a:t>
            </a:r>
            <a:r>
              <a:rPr lang="pt-PT" sz="1800" b="1" strike="noStrike" spc="-80">
                <a:solidFill>
                  <a:srgbClr val="FFFFFF"/>
                </a:solidFill>
                <a:latin typeface="Trebuchet MS"/>
              </a:rPr>
              <a:t> </a:t>
            </a:r>
            <a:r>
              <a:rPr lang="pt-PT" sz="1800" b="1" strike="noStrike" spc="-15">
                <a:solidFill>
                  <a:srgbClr val="FFFFFF"/>
                </a:solidFill>
                <a:latin typeface="Trebuchet MS"/>
              </a:rPr>
              <a:t>Resources</a:t>
            </a:r>
            <a:endParaRPr lang="el-GR" sz="1800" b="0" strike="noStrike" spc="-1">
              <a:latin typeface="Arial"/>
            </a:endParaRPr>
          </a:p>
        </p:txBody>
      </p:sp>
      <p:sp>
        <p:nvSpPr>
          <p:cNvPr id="428" name="CaixaDeTexto 27"/>
          <p:cNvSpPr/>
          <p:nvPr/>
        </p:nvSpPr>
        <p:spPr>
          <a:xfrm>
            <a:off x="84600" y="7434720"/>
            <a:ext cx="1439280" cy="257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pt-PT" sz="1100" b="1" strike="noStrike" spc="-1">
                <a:solidFill>
                  <a:srgbClr val="333333"/>
                </a:solidFill>
                <a:latin typeface="Open Sans"/>
              </a:rPr>
              <a:t> </a:t>
            </a:r>
            <a:r>
              <a:rPr lang="pt-PT" sz="1050" b="0" strike="noStrike" spc="-1">
                <a:solidFill>
                  <a:srgbClr val="000000"/>
                </a:solidFill>
                <a:latin typeface="Calibri"/>
              </a:rPr>
              <a:t>The Glue Society</a:t>
            </a:r>
            <a:endParaRPr lang="el-GR" sz="1050" b="0" strike="noStrike" spc="-1">
              <a:latin typeface="Arial"/>
            </a:endParaRPr>
          </a:p>
        </p:txBody>
      </p:sp>
      <p:sp>
        <p:nvSpPr>
          <p:cNvPr id="429" name="CaixaDeTexto 28"/>
          <p:cNvSpPr/>
          <p:nvPr/>
        </p:nvSpPr>
        <p:spPr>
          <a:xfrm rot="16200000">
            <a:off x="7764840" y="3729960"/>
            <a:ext cx="4177080" cy="25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050" b="0" strike="noStrike" spc="-1">
                <a:solidFill>
                  <a:srgbClr val="000000"/>
                </a:solidFill>
                <a:latin typeface="Trebuchet MS"/>
              </a:rPr>
              <a:t>in www.s</a:t>
            </a:r>
            <a:r>
              <a:rPr lang="en-US" sz="1050" b="0" strike="noStrike" spc="-1">
                <a:solidFill>
                  <a:srgbClr val="000000"/>
                </a:solidFill>
                <a:latin typeface="Calibri"/>
              </a:rPr>
              <a:t>treet art: 49 incredible examples to inspire you | Creative Bloq</a:t>
            </a:r>
            <a:endParaRPr lang="el-GR" sz="1050" b="0" strike="noStrike" spc="-1">
              <a:latin typeface="Arial"/>
            </a:endParaRPr>
          </a:p>
        </p:txBody>
      </p:sp>
      <p:pic>
        <p:nvPicPr>
          <p:cNvPr id="430" name="Imagem 30"/>
          <p:cNvPicPr/>
          <p:nvPr/>
        </p:nvPicPr>
        <p:blipFill>
          <a:blip r:embed="rId3">
            <a:alphaModFix amt="60000"/>
          </a:blip>
          <a:srcRect l="6818" t="8698" r="77276" b="86541"/>
          <a:stretch/>
        </p:blipFill>
        <p:spPr>
          <a:xfrm>
            <a:off x="6553080" y="6271920"/>
            <a:ext cx="3352320" cy="564480"/>
          </a:xfrm>
          <a:prstGeom prst="rect">
            <a:avLst/>
          </a:prstGeom>
          <a:ln w="0">
            <a:noFill/>
          </a:ln>
        </p:spPr>
      </p:pic>
      <p:sp>
        <p:nvSpPr>
          <p:cNvPr id="431" name="CaixaDeTexto 33"/>
          <p:cNvSpPr/>
          <p:nvPr/>
        </p:nvSpPr>
        <p:spPr>
          <a:xfrm>
            <a:off x="5638680" y="6973560"/>
            <a:ext cx="51181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2600">
              <a:lnSpc>
                <a:spcPct val="100000"/>
              </a:lnSpc>
              <a:spcBef>
                <a:spcPts val="1675"/>
              </a:spcBef>
              <a:buNone/>
            </a:pPr>
            <a:r>
              <a:rPr lang="pt-PT" sz="1800" b="1" u="sng" strike="noStrike" spc="9">
                <a:solidFill>
                  <a:srgbClr val="0000FF"/>
                </a:solidFill>
                <a:uFillTx/>
                <a:latin typeface="Trebuchet MS"/>
                <a:hlinkClick r:id="rId4"/>
              </a:rPr>
              <a:t>https</a:t>
            </a:r>
            <a:r>
              <a:rPr lang="pt-PT" sz="1800" b="1" u="sng" strike="noStrike" spc="9">
                <a:solidFill>
                  <a:srgbClr val="0000FF"/>
                </a:solidFill>
                <a:uFillTx/>
                <a:latin typeface="Trebuchet MS"/>
                <a:hlinkClick r:id="rId4"/>
              </a:rPr>
              <a:t>.//www.investopedia.com/terms/b/businessmodel.asp</a:t>
            </a:r>
            <a:endParaRPr lang="el-GR"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Picture 8"/>
          <p:cNvPicPr/>
          <p:nvPr/>
        </p:nvPicPr>
        <p:blipFill>
          <a:blip r:embed="rId2">
            <a:alphaModFix amt="46000"/>
          </a:blip>
          <a:stretch/>
        </p:blipFill>
        <p:spPr>
          <a:xfrm>
            <a:off x="-9360" y="533520"/>
            <a:ext cx="10076760" cy="6900840"/>
          </a:xfrm>
          <a:prstGeom prst="rect">
            <a:avLst/>
          </a:prstGeom>
          <a:ln w="0">
            <a:noFill/>
          </a:ln>
        </p:spPr>
      </p:pic>
      <p:sp>
        <p:nvSpPr>
          <p:cNvPr id="433" name="PlaceHolder 1"/>
          <p:cNvSpPr>
            <a:spLocks noGrp="1"/>
          </p:cNvSpPr>
          <p:nvPr>
            <p:ph type="title"/>
          </p:nvPr>
        </p:nvSpPr>
        <p:spPr>
          <a:xfrm>
            <a:off x="1212840" y="1688400"/>
            <a:ext cx="3816000" cy="1310400"/>
          </a:xfrm>
          <a:prstGeom prst="rect">
            <a:avLst/>
          </a:prstGeom>
          <a:noFill/>
          <a:ln w="0">
            <a:noFill/>
          </a:ln>
        </p:spPr>
        <p:txBody>
          <a:bodyPr lIns="0" tIns="12600" rIns="0" bIns="0" anchor="t">
            <a:noAutofit/>
          </a:bodyPr>
          <a:lstStyle/>
          <a:p>
            <a:pPr marL="12600">
              <a:lnSpc>
                <a:spcPct val="100000"/>
              </a:lnSpc>
              <a:spcBef>
                <a:spcPts val="99"/>
              </a:spcBef>
              <a:buNone/>
            </a:pPr>
            <a:r>
              <a:rPr lang="pt-PT" sz="2400" b="0" strike="noStrike" spc="406">
                <a:solidFill>
                  <a:srgbClr val="000000"/>
                </a:solidFill>
                <a:latin typeface="Trebuchet MS"/>
              </a:rPr>
              <a:t>Misturaurbana</a:t>
            </a:r>
            <a:r>
              <a:t/>
            </a:r>
            <a:br/>
            <a:r>
              <a:rPr lang="pt-PT" sz="1600" b="0" strike="noStrike" spc="406">
                <a:solidFill>
                  <a:srgbClr val="000000"/>
                </a:solidFill>
                <a:latin typeface="Trebuchet MS"/>
              </a:rPr>
              <a:t>(</a:t>
            </a:r>
            <a:r>
              <a:rPr lang="en-US" sz="1600" b="1" strike="noStrike" spc="-1">
                <a:solidFill>
                  <a:srgbClr val="121212"/>
                </a:solidFill>
                <a:latin typeface="Montserrat"/>
              </a:rPr>
              <a:t>Urbanization: Street Culture And Urban Health)</a:t>
            </a:r>
            <a:endParaRPr lang="pt-PT" sz="1600" b="0" strike="noStrike" spc="-1">
              <a:solidFill>
                <a:srgbClr val="000000"/>
              </a:solidFill>
              <a:latin typeface="Calibri"/>
            </a:endParaRPr>
          </a:p>
        </p:txBody>
      </p:sp>
      <p:sp>
        <p:nvSpPr>
          <p:cNvPr id="434" name="object 24"/>
          <p:cNvSpPr/>
          <p:nvPr/>
        </p:nvSpPr>
        <p:spPr>
          <a:xfrm>
            <a:off x="1212840" y="1077120"/>
            <a:ext cx="2819160" cy="43776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435" name="object 25"/>
          <p:cNvSpPr/>
          <p:nvPr/>
        </p:nvSpPr>
        <p:spPr>
          <a:xfrm>
            <a:off x="1403280" y="1119240"/>
            <a:ext cx="2391120" cy="2872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pt-PT" sz="1800" b="1" strike="noStrike" spc="38">
                <a:solidFill>
                  <a:srgbClr val="FFFFFF"/>
                </a:solidFill>
                <a:latin typeface="Trebuchet MS"/>
              </a:rPr>
              <a:t>Multimedia</a:t>
            </a:r>
            <a:r>
              <a:rPr lang="pt-PT" sz="1800" b="1" strike="noStrike" spc="-80">
                <a:solidFill>
                  <a:srgbClr val="FFFFFF"/>
                </a:solidFill>
                <a:latin typeface="Trebuchet MS"/>
              </a:rPr>
              <a:t> </a:t>
            </a:r>
            <a:r>
              <a:rPr lang="pt-PT" sz="1800" b="1" strike="noStrike" spc="-15">
                <a:solidFill>
                  <a:srgbClr val="FFFFFF"/>
                </a:solidFill>
                <a:latin typeface="Trebuchet MS"/>
              </a:rPr>
              <a:t>Resources</a:t>
            </a:r>
            <a:endParaRPr lang="el-GR" sz="1800" b="0" strike="noStrike" spc="-1">
              <a:latin typeface="Arial"/>
            </a:endParaRPr>
          </a:p>
        </p:txBody>
      </p:sp>
      <p:sp>
        <p:nvSpPr>
          <p:cNvPr id="436" name="CaixaDeTexto 27"/>
          <p:cNvSpPr/>
          <p:nvPr/>
        </p:nvSpPr>
        <p:spPr>
          <a:xfrm>
            <a:off x="84600" y="7434720"/>
            <a:ext cx="1019880" cy="25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pt-PT" sz="1050" b="0" strike="noStrike" spc="-1">
                <a:solidFill>
                  <a:srgbClr val="000000"/>
                </a:solidFill>
                <a:latin typeface="Calibri"/>
              </a:rPr>
              <a:t>Kello Goeller</a:t>
            </a:r>
            <a:endParaRPr lang="el-GR" sz="1050" b="0" strike="noStrike" spc="-1">
              <a:latin typeface="Arial"/>
            </a:endParaRPr>
          </a:p>
        </p:txBody>
      </p:sp>
      <p:sp>
        <p:nvSpPr>
          <p:cNvPr id="437" name="CaixaDeTexto 28"/>
          <p:cNvSpPr/>
          <p:nvPr/>
        </p:nvSpPr>
        <p:spPr>
          <a:xfrm rot="16200000">
            <a:off x="7764840" y="3729960"/>
            <a:ext cx="4177080" cy="25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050" b="0" strike="noStrike" spc="-1">
                <a:solidFill>
                  <a:srgbClr val="000000"/>
                </a:solidFill>
                <a:latin typeface="Trebuchet MS"/>
              </a:rPr>
              <a:t>in www.s</a:t>
            </a:r>
            <a:r>
              <a:rPr lang="en-US" sz="1050" b="0" strike="noStrike" spc="-1">
                <a:solidFill>
                  <a:srgbClr val="000000"/>
                </a:solidFill>
                <a:latin typeface="Calibri"/>
              </a:rPr>
              <a:t>treet art: 49 incredible examples to inspire you | Creative Bloq</a:t>
            </a:r>
            <a:endParaRPr lang="el-GR" sz="1050" b="0" strike="noStrike" spc="-1">
              <a:latin typeface="Arial"/>
            </a:endParaRPr>
          </a:p>
        </p:txBody>
      </p:sp>
      <p:pic>
        <p:nvPicPr>
          <p:cNvPr id="438" name="Picture 2" descr="misturaurbana.com"/>
          <p:cNvPicPr/>
          <p:nvPr/>
        </p:nvPicPr>
        <p:blipFill>
          <a:blip r:embed="rId3"/>
          <a:stretch/>
        </p:blipFill>
        <p:spPr>
          <a:xfrm>
            <a:off x="5715000" y="5453280"/>
            <a:ext cx="3790440" cy="1980720"/>
          </a:xfrm>
          <a:prstGeom prst="rect">
            <a:avLst/>
          </a:prstGeom>
          <a:ln w="0">
            <a:noFill/>
          </a:ln>
        </p:spPr>
      </p:pic>
      <p:sp>
        <p:nvSpPr>
          <p:cNvPr id="439" name="CaixaDeTexto 12"/>
          <p:cNvSpPr/>
          <p:nvPr/>
        </p:nvSpPr>
        <p:spPr>
          <a:xfrm>
            <a:off x="1104480" y="3765600"/>
            <a:ext cx="53802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000FF"/>
                </a:solidFill>
                <a:uFillTx/>
                <a:latin typeface="Calibri"/>
                <a:hlinkClick r:id="rId4"/>
              </a:rPr>
              <a:t>https://misturaurbana.com/urbanization-street-culture-and-urban-health/</a:t>
            </a:r>
            <a:endParaRPr lang="el-GR" sz="1800" b="0" strike="noStrike" spc="-1">
              <a:latin typeface="Arial"/>
            </a:endParaRPr>
          </a:p>
        </p:txBody>
      </p:sp>
      <p:sp>
        <p:nvSpPr>
          <p:cNvPr id="440" name="CaixaDeTexto 14"/>
          <p:cNvSpPr/>
          <p:nvPr/>
        </p:nvSpPr>
        <p:spPr>
          <a:xfrm>
            <a:off x="1091160" y="2880000"/>
            <a:ext cx="502884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latin typeface="Arial"/>
              </a:rPr>
              <a:t>Ένα άρθρο που εξετάζει την κουλτούρα του δρόμου και την αστική ευημερία και τον αντίκτυπό τους στην αστικοποίηση.</a:t>
            </a:r>
            <a:endParaRPr lang="el-GR" sz="1800" b="0" strike="noStrike" spc="-1">
              <a:latin typeface="Arial"/>
            </a:endParaRPr>
          </a:p>
        </p:txBody>
      </p:sp>
      <p:sp>
        <p:nvSpPr>
          <p:cNvPr id="441" name="object 4"/>
          <p:cNvSpPr/>
          <p:nvPr/>
        </p:nvSpPr>
        <p:spPr>
          <a:xfrm>
            <a:off x="27720" y="5204520"/>
            <a:ext cx="2181600" cy="2207880"/>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442" name="object 5"/>
          <p:cNvSpPr/>
          <p:nvPr/>
        </p:nvSpPr>
        <p:spPr>
          <a:xfrm>
            <a:off x="76320" y="5487840"/>
            <a:ext cx="2057040" cy="138456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pt-PT" sz="1800" b="0" strike="noStrike" spc="-1">
                <a:solidFill>
                  <a:srgbClr val="C9DDE1"/>
                </a:solidFill>
                <a:latin typeface="Trebuchet MS"/>
              </a:rPr>
              <a:t>Το Misturaurbana διαθέτει πολλούς πόρους που σχετίζονται με αυτό το θέμα.</a:t>
            </a:r>
            <a:endParaRPr lang="el-GR"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 name="Picture 2"/>
          <p:cNvPicPr/>
          <p:nvPr/>
        </p:nvPicPr>
        <p:blipFill>
          <a:blip r:embed="rId2"/>
          <a:stretch/>
        </p:blipFill>
        <p:spPr>
          <a:xfrm>
            <a:off x="-35280" y="0"/>
            <a:ext cx="10093320" cy="7772040"/>
          </a:xfrm>
          <a:prstGeom prst="rect">
            <a:avLst/>
          </a:prstGeom>
          <a:ln w="0">
            <a:noFill/>
          </a:ln>
        </p:spPr>
      </p:pic>
      <p:sp>
        <p:nvSpPr>
          <p:cNvPr id="444" name="PlaceHolder 1"/>
          <p:cNvSpPr>
            <a:spLocks noGrp="1"/>
          </p:cNvSpPr>
          <p:nvPr>
            <p:ph type="title"/>
          </p:nvPr>
        </p:nvSpPr>
        <p:spPr>
          <a:xfrm>
            <a:off x="1212840" y="1688400"/>
            <a:ext cx="3816000" cy="1310400"/>
          </a:xfrm>
          <a:prstGeom prst="rect">
            <a:avLst/>
          </a:prstGeom>
          <a:noFill/>
          <a:ln w="0">
            <a:noFill/>
          </a:ln>
        </p:spPr>
        <p:txBody>
          <a:bodyPr lIns="0" tIns="12600" rIns="0" bIns="0" anchor="t">
            <a:noAutofit/>
          </a:bodyPr>
          <a:lstStyle/>
          <a:p>
            <a:pPr marL="12600">
              <a:lnSpc>
                <a:spcPct val="100000"/>
              </a:lnSpc>
              <a:spcBef>
                <a:spcPts val="99"/>
              </a:spcBef>
              <a:buNone/>
            </a:pPr>
            <a:r>
              <a:rPr lang="pt-PT" sz="2400" b="0" strike="noStrike" spc="406">
                <a:solidFill>
                  <a:srgbClr val="000000"/>
                </a:solidFill>
                <a:latin typeface="Trebuchet MS"/>
              </a:rPr>
              <a:t>Railsware</a:t>
            </a:r>
            <a:r>
              <a:t/>
            </a:r>
            <a:br/>
            <a:r>
              <a:rPr lang="pt-PT" sz="1600" b="0" strike="noStrike" spc="406">
                <a:solidFill>
                  <a:srgbClr val="000000"/>
                </a:solidFill>
                <a:latin typeface="Trebuchet MS"/>
              </a:rPr>
              <a:t>(</a:t>
            </a:r>
            <a:r>
              <a:rPr lang="en-US" sz="1600" b="1" strike="noStrike" spc="-1">
                <a:solidFill>
                  <a:srgbClr val="121212"/>
                </a:solidFill>
                <a:latin typeface="Montserrat"/>
              </a:rPr>
              <a:t>Lean Canvas Examples of Multi-Billion Startups)</a:t>
            </a:r>
            <a:endParaRPr lang="pt-PT" sz="1600" b="0" strike="noStrike" spc="-1">
              <a:solidFill>
                <a:srgbClr val="000000"/>
              </a:solidFill>
              <a:latin typeface="Calibri"/>
            </a:endParaRPr>
          </a:p>
        </p:txBody>
      </p:sp>
      <p:sp>
        <p:nvSpPr>
          <p:cNvPr id="445" name="object 24"/>
          <p:cNvSpPr/>
          <p:nvPr/>
        </p:nvSpPr>
        <p:spPr>
          <a:xfrm>
            <a:off x="1212840" y="1077120"/>
            <a:ext cx="2819160" cy="43776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446" name="object 25"/>
          <p:cNvSpPr/>
          <p:nvPr/>
        </p:nvSpPr>
        <p:spPr>
          <a:xfrm>
            <a:off x="1403280" y="1119240"/>
            <a:ext cx="2391120" cy="2872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pt-PT" sz="1800" b="1" strike="noStrike" spc="38">
                <a:solidFill>
                  <a:srgbClr val="FFFFFF"/>
                </a:solidFill>
                <a:latin typeface="Trebuchet MS"/>
              </a:rPr>
              <a:t>Multimedia</a:t>
            </a:r>
            <a:r>
              <a:rPr lang="pt-PT" sz="1800" b="1" strike="noStrike" spc="-80">
                <a:solidFill>
                  <a:srgbClr val="FFFFFF"/>
                </a:solidFill>
                <a:latin typeface="Trebuchet MS"/>
              </a:rPr>
              <a:t> </a:t>
            </a:r>
            <a:r>
              <a:rPr lang="pt-PT" sz="1800" b="1" strike="noStrike" spc="-15">
                <a:solidFill>
                  <a:srgbClr val="FFFFFF"/>
                </a:solidFill>
                <a:latin typeface="Trebuchet MS"/>
              </a:rPr>
              <a:t>Resources</a:t>
            </a:r>
            <a:endParaRPr lang="el-GR" sz="1800" b="0" strike="noStrike" spc="-1">
              <a:latin typeface="Arial"/>
            </a:endParaRPr>
          </a:p>
        </p:txBody>
      </p:sp>
      <p:sp>
        <p:nvSpPr>
          <p:cNvPr id="447" name="CaixaDeTexto 27"/>
          <p:cNvSpPr/>
          <p:nvPr/>
        </p:nvSpPr>
        <p:spPr>
          <a:xfrm>
            <a:off x="0" y="7391520"/>
            <a:ext cx="1157040" cy="25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pt-PT" sz="1050" b="0" strike="noStrike" spc="-1">
                <a:solidFill>
                  <a:srgbClr val="000000"/>
                </a:solidFill>
                <a:latin typeface="Calibri"/>
              </a:rPr>
              <a:t>Guerrilla Crochet</a:t>
            </a:r>
            <a:endParaRPr lang="el-GR" sz="1050" b="0" strike="noStrike" spc="-1">
              <a:latin typeface="Arial"/>
            </a:endParaRPr>
          </a:p>
        </p:txBody>
      </p:sp>
      <p:sp>
        <p:nvSpPr>
          <p:cNvPr id="448" name="CaixaDeTexto 28"/>
          <p:cNvSpPr/>
          <p:nvPr/>
        </p:nvSpPr>
        <p:spPr>
          <a:xfrm rot="16200000">
            <a:off x="7764840" y="3729960"/>
            <a:ext cx="4177080" cy="25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050" b="0" strike="noStrike" spc="-1">
                <a:solidFill>
                  <a:srgbClr val="000000"/>
                </a:solidFill>
                <a:latin typeface="Trebuchet MS"/>
              </a:rPr>
              <a:t>in www.s</a:t>
            </a:r>
            <a:r>
              <a:rPr lang="en-US" sz="1050" b="0" strike="noStrike" spc="-1">
                <a:solidFill>
                  <a:srgbClr val="000000"/>
                </a:solidFill>
                <a:latin typeface="Calibri"/>
              </a:rPr>
              <a:t>treet art: 49 incredible examples to inspire you | Creative Bloq</a:t>
            </a:r>
            <a:endParaRPr lang="el-GR" sz="1050" b="0" strike="noStrike" spc="-1">
              <a:latin typeface="Arial"/>
            </a:endParaRPr>
          </a:p>
        </p:txBody>
      </p:sp>
      <p:sp>
        <p:nvSpPr>
          <p:cNvPr id="449" name="CaixaDeTexto 12"/>
          <p:cNvSpPr/>
          <p:nvPr/>
        </p:nvSpPr>
        <p:spPr>
          <a:xfrm>
            <a:off x="4677840" y="3908160"/>
            <a:ext cx="53802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000FF"/>
                </a:solidFill>
                <a:uFillTx/>
                <a:latin typeface="Calibri"/>
                <a:hlinkClick r:id="rId3"/>
              </a:rPr>
              <a:t> https://railsware.com/blog/5-lean-canvas-examples/</a:t>
            </a:r>
            <a:endParaRPr lang="el-GR" sz="1800" b="0" strike="noStrike" spc="-1">
              <a:latin typeface="Arial"/>
            </a:endParaRPr>
          </a:p>
        </p:txBody>
      </p:sp>
      <p:sp>
        <p:nvSpPr>
          <p:cNvPr id="450" name="CaixaDeTexto 14"/>
          <p:cNvSpPr/>
          <p:nvPr/>
        </p:nvSpPr>
        <p:spPr>
          <a:xfrm>
            <a:off x="4680000" y="1080000"/>
            <a:ext cx="502884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latin typeface="Roboto"/>
              </a:rPr>
              <a:t>Ένα άρθρο που εστιάζει στη μέθοδο Lean Canvas με παραδείγματα, ένα σεμινάριο για τη συμπλήρωση του καμβά και θεωρητικό πλαίσιο για τις παραπάνω ασκήσεις.</a:t>
            </a:r>
            <a:endParaRPr lang="el-GR" sz="1800" b="0" strike="noStrike" spc="-1">
              <a:latin typeface="Arial"/>
            </a:endParaRPr>
          </a:p>
        </p:txBody>
      </p:sp>
      <p:sp>
        <p:nvSpPr>
          <p:cNvPr id="451" name="object 4"/>
          <p:cNvSpPr/>
          <p:nvPr/>
        </p:nvSpPr>
        <p:spPr>
          <a:xfrm>
            <a:off x="6771240" y="4839480"/>
            <a:ext cx="2181600" cy="2180520"/>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452" name="object 5"/>
          <p:cNvSpPr/>
          <p:nvPr/>
        </p:nvSpPr>
        <p:spPr>
          <a:xfrm>
            <a:off x="6819840" y="5123160"/>
            <a:ext cx="2057040" cy="165816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pt-PT" sz="1800" b="0" strike="noStrike" spc="12">
                <a:solidFill>
                  <a:srgbClr val="C9DDE1"/>
                </a:solidFill>
                <a:latin typeface="Trebuchet MS"/>
              </a:rPr>
              <a:t>Η Railsware έχει ένα blog που επικεντρώνεται σε διάφορα ενδιαφέροντα θέματα</a:t>
            </a:r>
            <a:endParaRPr lang="el-GR"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 name="Picture 2"/>
          <p:cNvPicPr/>
          <p:nvPr/>
        </p:nvPicPr>
        <p:blipFill>
          <a:blip r:embed="rId2">
            <a:alphaModFix amt="62000"/>
          </a:blip>
          <a:stretch/>
        </p:blipFill>
        <p:spPr>
          <a:xfrm>
            <a:off x="0" y="-11880"/>
            <a:ext cx="10050840" cy="7783920"/>
          </a:xfrm>
          <a:prstGeom prst="rect">
            <a:avLst/>
          </a:prstGeom>
          <a:ln w="0">
            <a:noFill/>
          </a:ln>
        </p:spPr>
      </p:pic>
      <p:sp>
        <p:nvSpPr>
          <p:cNvPr id="454" name="PlaceHolder 1"/>
          <p:cNvSpPr>
            <a:spLocks noGrp="1"/>
          </p:cNvSpPr>
          <p:nvPr>
            <p:ph type="title"/>
          </p:nvPr>
        </p:nvSpPr>
        <p:spPr>
          <a:xfrm>
            <a:off x="1212840" y="1620000"/>
            <a:ext cx="2819160" cy="1353600"/>
          </a:xfrm>
          <a:prstGeom prst="rect">
            <a:avLst/>
          </a:prstGeom>
          <a:noFill/>
          <a:ln w="0">
            <a:noFill/>
          </a:ln>
        </p:spPr>
        <p:txBody>
          <a:bodyPr lIns="0" tIns="12600" rIns="0" bIns="0" anchor="t">
            <a:noAutofit/>
          </a:bodyPr>
          <a:lstStyle/>
          <a:p>
            <a:pPr marL="12600">
              <a:lnSpc>
                <a:spcPct val="100000"/>
              </a:lnSpc>
              <a:spcBef>
                <a:spcPts val="99"/>
              </a:spcBef>
              <a:buNone/>
            </a:pPr>
            <a:r>
              <a:rPr lang="pt-PT" sz="2400" b="0" strike="noStrike" spc="406">
                <a:solidFill>
                  <a:srgbClr val="000000"/>
                </a:solidFill>
                <a:latin typeface="Trebuchet MS"/>
              </a:rPr>
              <a:t>Διοίκηση μικρών επιχειρήσεων  </a:t>
            </a:r>
            <a:r>
              <a:rPr lang="en-US" sz="1600" b="1" strike="noStrike" spc="-1">
                <a:solidFill>
                  <a:srgbClr val="121212"/>
                </a:solidFill>
                <a:latin typeface="Montserrat"/>
              </a:rPr>
              <a:t>(Write your business plan)</a:t>
            </a:r>
            <a:endParaRPr lang="pt-PT" sz="1600" b="0" strike="noStrike" spc="-1">
              <a:solidFill>
                <a:srgbClr val="000000"/>
              </a:solidFill>
              <a:latin typeface="Calibri"/>
            </a:endParaRPr>
          </a:p>
        </p:txBody>
      </p:sp>
      <p:sp>
        <p:nvSpPr>
          <p:cNvPr id="455" name="object 24"/>
          <p:cNvSpPr/>
          <p:nvPr/>
        </p:nvSpPr>
        <p:spPr>
          <a:xfrm>
            <a:off x="1212840" y="1077120"/>
            <a:ext cx="2819160" cy="43776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456" name="object 25"/>
          <p:cNvSpPr/>
          <p:nvPr/>
        </p:nvSpPr>
        <p:spPr>
          <a:xfrm>
            <a:off x="1403280" y="1119240"/>
            <a:ext cx="2391120" cy="2872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pt-PT" sz="1800" b="1" strike="noStrike" spc="38">
                <a:solidFill>
                  <a:srgbClr val="FFFFFF"/>
                </a:solidFill>
                <a:latin typeface="Trebuchet MS"/>
              </a:rPr>
              <a:t>Multimedia</a:t>
            </a:r>
            <a:r>
              <a:rPr lang="pt-PT" sz="1800" b="1" strike="noStrike" spc="-80">
                <a:solidFill>
                  <a:srgbClr val="FFFFFF"/>
                </a:solidFill>
                <a:latin typeface="Trebuchet MS"/>
              </a:rPr>
              <a:t> </a:t>
            </a:r>
            <a:r>
              <a:rPr lang="pt-PT" sz="1800" b="1" strike="noStrike" spc="-15">
                <a:solidFill>
                  <a:srgbClr val="FFFFFF"/>
                </a:solidFill>
                <a:latin typeface="Trebuchet MS"/>
              </a:rPr>
              <a:t>Resources</a:t>
            </a:r>
            <a:endParaRPr lang="el-GR" sz="1800" b="0" strike="noStrike" spc="-1">
              <a:latin typeface="Arial"/>
            </a:endParaRPr>
          </a:p>
        </p:txBody>
      </p:sp>
      <p:sp>
        <p:nvSpPr>
          <p:cNvPr id="457" name="CaixaDeTexto 27"/>
          <p:cNvSpPr/>
          <p:nvPr/>
        </p:nvSpPr>
        <p:spPr>
          <a:xfrm>
            <a:off x="0" y="7391520"/>
            <a:ext cx="1157040" cy="25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pt-PT" sz="1050" b="0" strike="noStrike" spc="-1">
                <a:solidFill>
                  <a:srgbClr val="000000"/>
                </a:solidFill>
                <a:latin typeface="Calibri"/>
              </a:rPr>
              <a:t>NeSpoon</a:t>
            </a:r>
            <a:endParaRPr lang="el-GR" sz="1050" b="0" strike="noStrike" spc="-1">
              <a:latin typeface="Arial"/>
            </a:endParaRPr>
          </a:p>
        </p:txBody>
      </p:sp>
      <p:sp>
        <p:nvSpPr>
          <p:cNvPr id="458" name="CaixaDeTexto 28"/>
          <p:cNvSpPr/>
          <p:nvPr/>
        </p:nvSpPr>
        <p:spPr>
          <a:xfrm rot="16200000">
            <a:off x="7764840" y="3729960"/>
            <a:ext cx="4177080" cy="25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050" b="0" strike="noStrike" spc="-1">
                <a:solidFill>
                  <a:srgbClr val="000000"/>
                </a:solidFill>
                <a:latin typeface="Trebuchet MS"/>
              </a:rPr>
              <a:t>in www.s</a:t>
            </a:r>
            <a:r>
              <a:rPr lang="en-US" sz="1050" b="0" strike="noStrike" spc="-1">
                <a:solidFill>
                  <a:srgbClr val="000000"/>
                </a:solidFill>
                <a:latin typeface="Calibri"/>
              </a:rPr>
              <a:t>treet art: 49 incredible examples to inspire you | Creative Bloq</a:t>
            </a:r>
            <a:endParaRPr lang="el-GR" sz="1050" b="0" strike="noStrike" spc="-1">
              <a:latin typeface="Arial"/>
            </a:endParaRPr>
          </a:p>
        </p:txBody>
      </p:sp>
      <p:sp>
        <p:nvSpPr>
          <p:cNvPr id="459" name="CaixaDeTexto 12"/>
          <p:cNvSpPr/>
          <p:nvPr/>
        </p:nvSpPr>
        <p:spPr>
          <a:xfrm>
            <a:off x="1126440" y="3814200"/>
            <a:ext cx="42415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000FF"/>
                </a:solidFill>
                <a:uFillTx/>
                <a:latin typeface="Calibri"/>
                <a:hlinkClick r:id="rId3"/>
              </a:rPr>
              <a:t>https://www.sba.gov/business-guide/plan-your-business/write-your-business-plan</a:t>
            </a:r>
            <a:endParaRPr lang="el-GR" sz="1800" b="0" strike="noStrike" spc="-1">
              <a:latin typeface="Arial"/>
            </a:endParaRPr>
          </a:p>
        </p:txBody>
      </p:sp>
      <p:sp>
        <p:nvSpPr>
          <p:cNvPr id="460" name="CaixaDeTexto 14"/>
          <p:cNvSpPr/>
          <p:nvPr/>
        </p:nvSpPr>
        <p:spPr>
          <a:xfrm>
            <a:off x="1126440" y="2880000"/>
            <a:ext cx="426744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Roboto"/>
              </a:rPr>
              <a:t>Ένα άρθρο που επικεντρώνεται στην προετοιμασία ενός επιχειρηματικού σχεδίου, με παραδείγματα.</a:t>
            </a:r>
            <a:endParaRPr lang="el-GR" sz="1800" b="0" strike="noStrike" spc="-1">
              <a:latin typeface="Arial"/>
            </a:endParaRPr>
          </a:p>
        </p:txBody>
      </p:sp>
      <p:sp>
        <p:nvSpPr>
          <p:cNvPr id="461" name="object 4"/>
          <p:cNvSpPr/>
          <p:nvPr/>
        </p:nvSpPr>
        <p:spPr>
          <a:xfrm>
            <a:off x="7286760" y="5757120"/>
            <a:ext cx="2448360" cy="1964160"/>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462" name="object 5"/>
          <p:cNvSpPr/>
          <p:nvPr/>
        </p:nvSpPr>
        <p:spPr>
          <a:xfrm>
            <a:off x="7467480" y="5878800"/>
            <a:ext cx="2133360" cy="13964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0" strike="noStrike" spc="-1">
                <a:solidFill>
                  <a:srgbClr val="C9DDE1"/>
                </a:solidFill>
                <a:latin typeface="Trebuchet MS"/>
              </a:rPr>
              <a:t>Η SBA διαθέτει πολλές πηγές σχετικά με το θέμα αυτό.</a:t>
            </a:r>
            <a:endParaRPr lang="el-GR" sz="1800" b="0" strike="noStrike" spc="-1">
              <a:latin typeface="Arial"/>
            </a:endParaRPr>
          </a:p>
          <a:p>
            <a:pPr marL="12600">
              <a:lnSpc>
                <a:spcPct val="100000"/>
              </a:lnSpc>
              <a:spcBef>
                <a:spcPts val="99"/>
              </a:spcBef>
              <a:buNone/>
            </a:pPr>
            <a:endParaRPr lang="el-GR" sz="1800" b="0" strike="noStrike" spc="-1">
              <a:latin typeface="Arial"/>
            </a:endParaRPr>
          </a:p>
        </p:txBody>
      </p:sp>
      <p:pic>
        <p:nvPicPr>
          <p:cNvPr id="463" name="Picture 4" descr="Small Business Administration"/>
          <p:cNvPicPr/>
          <p:nvPr/>
        </p:nvPicPr>
        <p:blipFill>
          <a:blip r:embed="rId4"/>
          <a:stretch/>
        </p:blipFill>
        <p:spPr>
          <a:xfrm>
            <a:off x="990720" y="5878800"/>
            <a:ext cx="3657240" cy="100944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object 2"/>
          <p:cNvSpPr/>
          <p:nvPr/>
        </p:nvSpPr>
        <p:spPr>
          <a:xfrm>
            <a:off x="0" y="0"/>
            <a:ext cx="2321280" cy="2424600"/>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moveTo>
                  <a:pt x="1951822" y="1681731"/>
                </a:moveTo>
                <a:lnTo>
                  <a:pt x="1533690" y="1681731"/>
                </a:lnTo>
                <a:lnTo>
                  <a:pt x="1881009" y="1798177"/>
                </a:lnTo>
                <a:lnTo>
                  <a:pt x="1951822" y="1681731"/>
                </a:lnTo>
                <a:close/>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a:ln w="0">
            <a:noFill/>
          </a:ln>
        </p:spPr>
        <p:style>
          <a:lnRef idx="0">
            <a:scrgbClr r="0" g="0" b="0"/>
          </a:lnRef>
          <a:fillRef idx="0">
            <a:scrgbClr r="0" g="0" b="0"/>
          </a:fillRef>
          <a:effectRef idx="0">
            <a:scrgbClr r="0" g="0" b="0"/>
          </a:effectRef>
          <a:fontRef idx="minor"/>
        </p:style>
      </p:sp>
      <p:sp>
        <p:nvSpPr>
          <p:cNvPr id="237" name="object 3"/>
          <p:cNvSpPr/>
          <p:nvPr/>
        </p:nvSpPr>
        <p:spPr>
          <a:xfrm>
            <a:off x="5796720" y="0"/>
            <a:ext cx="4261680" cy="5898240"/>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a:ln w="0">
            <a:noFill/>
          </a:ln>
        </p:spPr>
        <p:style>
          <a:lnRef idx="0">
            <a:scrgbClr r="0" g="0" b="0"/>
          </a:lnRef>
          <a:fillRef idx="0">
            <a:scrgbClr r="0" g="0" b="0"/>
          </a:fillRef>
          <a:effectRef idx="0">
            <a:scrgbClr r="0" g="0" b="0"/>
          </a:effectRef>
          <a:fontRef idx="minor"/>
        </p:style>
      </p:sp>
      <p:grpSp>
        <p:nvGrpSpPr>
          <p:cNvPr id="238" name="object 4"/>
          <p:cNvGrpSpPr/>
          <p:nvPr/>
        </p:nvGrpSpPr>
        <p:grpSpPr>
          <a:xfrm>
            <a:off x="0" y="3187080"/>
            <a:ext cx="10058040" cy="4585320"/>
            <a:chOff x="0" y="3187080"/>
            <a:chExt cx="10058040" cy="4585320"/>
          </a:xfrm>
        </p:grpSpPr>
        <p:sp>
          <p:nvSpPr>
            <p:cNvPr id="239" name="object 5"/>
            <p:cNvSpPr/>
            <p:nvPr/>
          </p:nvSpPr>
          <p:spPr>
            <a:xfrm>
              <a:off x="0" y="3396240"/>
              <a:ext cx="4140000" cy="437616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a:ln w="0">
              <a:noFill/>
            </a:ln>
          </p:spPr>
          <p:style>
            <a:lnRef idx="0">
              <a:scrgbClr r="0" g="0" b="0"/>
            </a:lnRef>
            <a:fillRef idx="0">
              <a:scrgbClr r="0" g="0" b="0"/>
            </a:fillRef>
            <a:effectRef idx="0">
              <a:scrgbClr r="0" g="0" b="0"/>
            </a:effectRef>
            <a:fontRef idx="minor"/>
          </p:style>
        </p:sp>
        <p:pic>
          <p:nvPicPr>
            <p:cNvPr id="240" name="object 6"/>
            <p:cNvPicPr/>
            <p:nvPr/>
          </p:nvPicPr>
          <p:blipFill>
            <a:blip r:embed="rId2"/>
            <a:stretch/>
          </p:blipFill>
          <p:spPr>
            <a:xfrm>
              <a:off x="2940480" y="3226320"/>
              <a:ext cx="7117560" cy="4545720"/>
            </a:xfrm>
            <a:prstGeom prst="rect">
              <a:avLst/>
            </a:prstGeom>
            <a:ln w="0">
              <a:noFill/>
            </a:ln>
          </p:spPr>
        </p:pic>
        <p:sp>
          <p:nvSpPr>
            <p:cNvPr id="241" name="object 7"/>
            <p:cNvSpPr/>
            <p:nvPr/>
          </p:nvSpPr>
          <p:spPr>
            <a:xfrm>
              <a:off x="1213200" y="3187080"/>
              <a:ext cx="3568320" cy="43776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a:ln w="0">
              <a:noFill/>
            </a:ln>
          </p:spPr>
          <p:style>
            <a:lnRef idx="0">
              <a:scrgbClr r="0" g="0" b="0"/>
            </a:lnRef>
            <a:fillRef idx="0">
              <a:scrgbClr r="0" g="0" b="0"/>
            </a:fillRef>
            <a:effectRef idx="0">
              <a:scrgbClr r="0" g="0" b="0"/>
            </a:effectRef>
            <a:fontRef idx="minor"/>
          </p:style>
        </p:sp>
      </p:grpSp>
      <p:sp>
        <p:nvSpPr>
          <p:cNvPr id="242" name="PlaceHolder 1"/>
          <p:cNvSpPr>
            <a:spLocks noGrp="1"/>
          </p:cNvSpPr>
          <p:nvPr>
            <p:ph type="title"/>
          </p:nvPr>
        </p:nvSpPr>
        <p:spPr>
          <a:xfrm>
            <a:off x="1124280" y="919440"/>
            <a:ext cx="4735440" cy="2024640"/>
          </a:xfrm>
          <a:prstGeom prst="rect">
            <a:avLst/>
          </a:prstGeom>
          <a:noFill/>
          <a:ln w="0">
            <a:noFill/>
          </a:ln>
        </p:spPr>
        <p:txBody>
          <a:bodyPr lIns="0" tIns="12600" rIns="0" bIns="0" anchor="t">
            <a:noAutofit/>
          </a:bodyPr>
          <a:lstStyle/>
          <a:p>
            <a:pPr marL="12600">
              <a:lnSpc>
                <a:spcPts val="7920"/>
              </a:lnSpc>
              <a:spcBef>
                <a:spcPts val="99"/>
              </a:spcBef>
              <a:buNone/>
            </a:pPr>
            <a:r>
              <a:rPr lang="el-GR" sz="7200" b="0" strike="noStrike" spc="528">
                <a:solidFill>
                  <a:srgbClr val="1D1D1B"/>
                </a:solidFill>
                <a:latin typeface="Trebuchet MS"/>
              </a:rPr>
              <a:t>Ορισμός</a:t>
            </a:r>
            <a:endParaRPr lang="pt-PT" sz="7200" b="0" strike="noStrike" spc="-1">
              <a:solidFill>
                <a:srgbClr val="000000"/>
              </a:solidFill>
              <a:latin typeface="Calibri"/>
            </a:endParaRPr>
          </a:p>
          <a:p>
            <a:pPr marL="12600">
              <a:lnSpc>
                <a:spcPts val="7920"/>
              </a:lnSpc>
              <a:buNone/>
            </a:pPr>
            <a:r>
              <a:rPr lang="el-GR" sz="4800" b="0" strike="noStrike" spc="-191">
                <a:solidFill>
                  <a:srgbClr val="1D1D1B"/>
                </a:solidFill>
                <a:latin typeface="Trebuchet MS"/>
              </a:rPr>
              <a:t>&amp;</a:t>
            </a:r>
            <a:r>
              <a:rPr lang="el-GR" sz="4800" b="0" strike="noStrike" spc="-160">
                <a:solidFill>
                  <a:srgbClr val="1D1D1B"/>
                </a:solidFill>
                <a:latin typeface="Trebuchet MS"/>
              </a:rPr>
              <a:t> </a:t>
            </a:r>
            <a:r>
              <a:rPr lang="el-GR" sz="7200" b="0" strike="noStrike" spc="514">
                <a:solidFill>
                  <a:srgbClr val="1D1D1B"/>
                </a:solidFill>
                <a:latin typeface="Trebuchet MS"/>
              </a:rPr>
              <a:t>Θεωρία</a:t>
            </a:r>
            <a:endParaRPr lang="pt-PT" sz="7200" b="0" strike="noStrike" spc="-1">
              <a:solidFill>
                <a:srgbClr val="000000"/>
              </a:solidFill>
              <a:latin typeface="Calibri"/>
            </a:endParaRPr>
          </a:p>
        </p:txBody>
      </p:sp>
      <p:sp>
        <p:nvSpPr>
          <p:cNvPr id="243" name="object 9"/>
          <p:cNvSpPr/>
          <p:nvPr/>
        </p:nvSpPr>
        <p:spPr>
          <a:xfrm>
            <a:off x="1200240" y="3211200"/>
            <a:ext cx="4098600" cy="22784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60560">
              <a:lnSpc>
                <a:spcPct val="100000"/>
              </a:lnSpc>
              <a:spcBef>
                <a:spcPts val="99"/>
              </a:spcBef>
              <a:buNone/>
            </a:pPr>
            <a:r>
              <a:rPr lang="pt-PT" sz="2100" b="1" strike="noStrike" spc="111">
                <a:solidFill>
                  <a:srgbClr val="EEEDF3"/>
                </a:solidFill>
                <a:latin typeface="Trebuchet MS"/>
              </a:rPr>
              <a:t>MODULE</a:t>
            </a:r>
            <a:r>
              <a:rPr lang="pt-PT" sz="2100" b="1" strike="noStrike" spc="-60">
                <a:solidFill>
                  <a:srgbClr val="EEEDF3"/>
                </a:solidFill>
                <a:latin typeface="Trebuchet MS"/>
              </a:rPr>
              <a:t> </a:t>
            </a:r>
            <a:r>
              <a:rPr lang="pt-PT" sz="2100" b="1" strike="noStrike" spc="-66">
                <a:solidFill>
                  <a:srgbClr val="EEEDF3"/>
                </a:solidFill>
                <a:latin typeface="Trebuchet MS"/>
              </a:rPr>
              <a:t>2 </a:t>
            </a:r>
            <a:endParaRPr lang="el-GR" sz="2100" b="0" strike="noStrike" spc="-1">
              <a:latin typeface="Arial"/>
            </a:endParaRPr>
          </a:p>
          <a:p>
            <a:pPr marL="160560">
              <a:lnSpc>
                <a:spcPct val="100000"/>
              </a:lnSpc>
              <a:spcBef>
                <a:spcPts val="99"/>
              </a:spcBef>
              <a:buNone/>
            </a:pPr>
            <a:endParaRPr lang="el-GR" sz="2100" b="0" strike="noStrike" spc="-1">
              <a:latin typeface="Arial"/>
            </a:endParaRPr>
          </a:p>
          <a:p>
            <a:pPr marL="160560">
              <a:lnSpc>
                <a:spcPct val="100000"/>
              </a:lnSpc>
              <a:spcBef>
                <a:spcPts val="99"/>
              </a:spcBef>
              <a:buNone/>
            </a:pPr>
            <a:r>
              <a:rPr lang="el-GR" sz="2100" b="1" i="1" strike="noStrike" spc="-52">
                <a:solidFill>
                  <a:srgbClr val="1D1D1B"/>
                </a:solidFill>
                <a:latin typeface="Trebuchet MS"/>
              </a:rPr>
              <a:t>Ανάληψη πρωτοβουλιών: εντοπισμός και έρευνα νέων ευέλικτων επιχειρηματικών μοντέλων και παραγόντων επιτυχίας</a:t>
            </a:r>
            <a:endParaRPr lang="el-GR" sz="21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 name="Picture 2"/>
          <p:cNvPicPr/>
          <p:nvPr/>
        </p:nvPicPr>
        <p:blipFill>
          <a:blip r:embed="rId2">
            <a:alphaModFix amt="81000"/>
          </a:blip>
          <a:stretch/>
        </p:blipFill>
        <p:spPr>
          <a:xfrm>
            <a:off x="26280" y="0"/>
            <a:ext cx="10031760" cy="7772040"/>
          </a:xfrm>
          <a:prstGeom prst="rect">
            <a:avLst/>
          </a:prstGeom>
          <a:ln w="0">
            <a:noFill/>
          </a:ln>
        </p:spPr>
      </p:pic>
      <p:sp>
        <p:nvSpPr>
          <p:cNvPr id="465" name="PlaceHolder 1"/>
          <p:cNvSpPr>
            <a:spLocks noGrp="1"/>
          </p:cNvSpPr>
          <p:nvPr>
            <p:ph type="title"/>
          </p:nvPr>
        </p:nvSpPr>
        <p:spPr>
          <a:xfrm>
            <a:off x="458640" y="1297440"/>
            <a:ext cx="3358800" cy="1310400"/>
          </a:xfrm>
          <a:prstGeom prst="rect">
            <a:avLst/>
          </a:prstGeom>
          <a:noFill/>
          <a:ln w="0">
            <a:noFill/>
          </a:ln>
        </p:spPr>
        <p:txBody>
          <a:bodyPr lIns="0" tIns="12600" rIns="0" bIns="0" anchor="t">
            <a:noAutofit/>
          </a:bodyPr>
          <a:lstStyle/>
          <a:p>
            <a:pPr marL="12600">
              <a:lnSpc>
                <a:spcPct val="100000"/>
              </a:lnSpc>
              <a:spcBef>
                <a:spcPts val="99"/>
              </a:spcBef>
              <a:buNone/>
            </a:pPr>
            <a:r>
              <a:rPr lang="pt-PT" sz="2400" b="0" strike="noStrike" spc="406">
                <a:solidFill>
                  <a:srgbClr val="000000"/>
                </a:solidFill>
                <a:latin typeface="Trebuchet MS"/>
              </a:rPr>
              <a:t>The Lego Story –Πώς ξεκίνησαν όλα</a:t>
            </a:r>
            <a:endParaRPr lang="pt-PT" sz="2400" b="0" strike="noStrike" spc="-1">
              <a:solidFill>
                <a:srgbClr val="000000"/>
              </a:solidFill>
              <a:latin typeface="Calibri"/>
            </a:endParaRPr>
          </a:p>
        </p:txBody>
      </p:sp>
      <p:sp>
        <p:nvSpPr>
          <p:cNvPr id="466" name="object 24"/>
          <p:cNvSpPr/>
          <p:nvPr/>
        </p:nvSpPr>
        <p:spPr>
          <a:xfrm>
            <a:off x="458640" y="685800"/>
            <a:ext cx="2819160" cy="43776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467" name="object 25"/>
          <p:cNvSpPr/>
          <p:nvPr/>
        </p:nvSpPr>
        <p:spPr>
          <a:xfrm>
            <a:off x="649080" y="727920"/>
            <a:ext cx="2391120" cy="2872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pt-PT" sz="1800" b="1" strike="noStrike" spc="38">
                <a:solidFill>
                  <a:srgbClr val="FFFFFF"/>
                </a:solidFill>
                <a:latin typeface="Trebuchet MS"/>
              </a:rPr>
              <a:t>Multimedia</a:t>
            </a:r>
            <a:r>
              <a:rPr lang="pt-PT" sz="1800" b="1" strike="noStrike" spc="-80">
                <a:solidFill>
                  <a:srgbClr val="FFFFFF"/>
                </a:solidFill>
                <a:latin typeface="Trebuchet MS"/>
              </a:rPr>
              <a:t> </a:t>
            </a:r>
            <a:r>
              <a:rPr lang="pt-PT" sz="1800" b="1" strike="noStrike" spc="-15">
                <a:solidFill>
                  <a:srgbClr val="FFFFFF"/>
                </a:solidFill>
                <a:latin typeface="Trebuchet MS"/>
              </a:rPr>
              <a:t>Resources</a:t>
            </a:r>
            <a:endParaRPr lang="el-GR" sz="1800" b="0" strike="noStrike" spc="-1">
              <a:latin typeface="Arial"/>
            </a:endParaRPr>
          </a:p>
        </p:txBody>
      </p:sp>
      <p:sp>
        <p:nvSpPr>
          <p:cNvPr id="468" name="CaixaDeTexto 27"/>
          <p:cNvSpPr/>
          <p:nvPr/>
        </p:nvSpPr>
        <p:spPr>
          <a:xfrm>
            <a:off x="0" y="7391520"/>
            <a:ext cx="1157040" cy="25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pt-PT" sz="1050" b="0" strike="noStrike" spc="-1">
                <a:solidFill>
                  <a:srgbClr val="000000"/>
                </a:solidFill>
                <a:latin typeface="Calibri"/>
              </a:rPr>
              <a:t>Jan Vormann</a:t>
            </a:r>
            <a:endParaRPr lang="el-GR" sz="1050" b="0" strike="noStrike" spc="-1">
              <a:latin typeface="Arial"/>
            </a:endParaRPr>
          </a:p>
        </p:txBody>
      </p:sp>
      <p:sp>
        <p:nvSpPr>
          <p:cNvPr id="469" name="CaixaDeTexto 28"/>
          <p:cNvSpPr/>
          <p:nvPr/>
        </p:nvSpPr>
        <p:spPr>
          <a:xfrm rot="16200000">
            <a:off x="7764840" y="3729960"/>
            <a:ext cx="4177080" cy="25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050" b="0" strike="noStrike" spc="-1">
                <a:solidFill>
                  <a:srgbClr val="000000"/>
                </a:solidFill>
                <a:latin typeface="Trebuchet MS"/>
              </a:rPr>
              <a:t>in www.s</a:t>
            </a:r>
            <a:r>
              <a:rPr lang="en-US" sz="1050" b="0" strike="noStrike" spc="-1">
                <a:solidFill>
                  <a:srgbClr val="000000"/>
                </a:solidFill>
                <a:latin typeface="Calibri"/>
              </a:rPr>
              <a:t>treet art: 49 incredible examples to inspire you | Creative Bloq</a:t>
            </a:r>
            <a:endParaRPr lang="el-GR" sz="1050" b="0" strike="noStrike" spc="-1">
              <a:latin typeface="Arial"/>
            </a:endParaRPr>
          </a:p>
        </p:txBody>
      </p:sp>
      <p:sp>
        <p:nvSpPr>
          <p:cNvPr id="470" name="CaixaDeTexto 14"/>
          <p:cNvSpPr/>
          <p:nvPr/>
        </p:nvSpPr>
        <p:spPr>
          <a:xfrm>
            <a:off x="412560" y="2340000"/>
            <a:ext cx="426744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Roboto"/>
              </a:rPr>
              <a:t>Ένα βίντεο που μας αφηγείται την ιστορία της δημιουργίας αυτής της πολυεθνικής.</a:t>
            </a:r>
            <a:endParaRPr lang="el-GR" sz="1800" b="0" strike="noStrike" spc="-1">
              <a:latin typeface="Arial"/>
            </a:endParaRPr>
          </a:p>
        </p:txBody>
      </p:sp>
      <p:sp>
        <p:nvSpPr>
          <p:cNvPr id="471" name="CaixaDeTexto 19"/>
          <p:cNvSpPr/>
          <p:nvPr/>
        </p:nvSpPr>
        <p:spPr>
          <a:xfrm>
            <a:off x="380880" y="3087360"/>
            <a:ext cx="37411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000FF"/>
                </a:solidFill>
                <a:uFillTx/>
                <a:latin typeface="Calibri"/>
                <a:hlinkClick r:id="rId3"/>
              </a:rPr>
              <a:t>https://www.bing.com/videos/search?q=Lego+Story+how+to+create+a+startup&amp;docid=608053887779416648&amp;mid=0C05768C7F2D111DEFCD0C05768C7F2D111DEFCD&amp;view=detail&amp;FORM=VIRE</a:t>
            </a:r>
            <a:endParaRPr lang="el-GR" sz="1800" b="0" strike="noStrike" spc="-1">
              <a:latin typeface="Arial"/>
            </a:endParaRPr>
          </a:p>
        </p:txBody>
      </p:sp>
      <p:pic>
        <p:nvPicPr>
          <p:cNvPr id="472" name="Picture 4"/>
          <p:cNvPicPr/>
          <p:nvPr/>
        </p:nvPicPr>
        <p:blipFill>
          <a:blip r:embed="rId4"/>
          <a:srcRect l="36930" t="25980" r="37235" b="24409"/>
          <a:stretch/>
        </p:blipFill>
        <p:spPr>
          <a:xfrm>
            <a:off x="537840" y="5154840"/>
            <a:ext cx="1599840" cy="16534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3" name="object 2"/>
          <p:cNvGrpSpPr/>
          <p:nvPr/>
        </p:nvGrpSpPr>
        <p:grpSpPr>
          <a:xfrm>
            <a:off x="0" y="0"/>
            <a:ext cx="10058040" cy="7772040"/>
            <a:chOff x="0" y="0"/>
            <a:chExt cx="10058040" cy="7772040"/>
          </a:xfrm>
        </p:grpSpPr>
        <p:pic>
          <p:nvPicPr>
            <p:cNvPr id="474" name="object 3"/>
            <p:cNvPicPr/>
            <p:nvPr/>
          </p:nvPicPr>
          <p:blipFill>
            <a:blip r:embed="rId2"/>
            <a:stretch/>
          </p:blipFill>
          <p:spPr>
            <a:xfrm>
              <a:off x="0" y="0"/>
              <a:ext cx="10058040" cy="1079280"/>
            </a:xfrm>
            <a:prstGeom prst="rect">
              <a:avLst/>
            </a:prstGeom>
            <a:ln w="0">
              <a:noFill/>
            </a:ln>
          </p:spPr>
        </p:pic>
        <p:pic>
          <p:nvPicPr>
            <p:cNvPr id="475" name="object 4"/>
            <p:cNvPicPr/>
            <p:nvPr/>
          </p:nvPicPr>
          <p:blipFill>
            <a:blip r:embed="rId3"/>
            <a:stretch/>
          </p:blipFill>
          <p:spPr>
            <a:xfrm>
              <a:off x="0" y="1003320"/>
              <a:ext cx="10058040" cy="6768720"/>
            </a:xfrm>
            <a:prstGeom prst="rect">
              <a:avLst/>
            </a:prstGeom>
            <a:ln w="0">
              <a:noFill/>
            </a:ln>
          </p:spPr>
        </p:pic>
      </p:grpSp>
      <p:sp>
        <p:nvSpPr>
          <p:cNvPr id="476" name="PlaceHolder 1"/>
          <p:cNvSpPr>
            <a:spLocks noGrp="1"/>
          </p:cNvSpPr>
          <p:nvPr>
            <p:ph type="title"/>
          </p:nvPr>
        </p:nvSpPr>
        <p:spPr>
          <a:xfrm>
            <a:off x="1173600" y="795600"/>
            <a:ext cx="3456000" cy="2024640"/>
          </a:xfrm>
          <a:prstGeom prst="rect">
            <a:avLst/>
          </a:prstGeom>
          <a:noFill/>
          <a:ln w="0">
            <a:noFill/>
          </a:ln>
        </p:spPr>
        <p:txBody>
          <a:bodyPr lIns="0" tIns="195480" rIns="0" bIns="0" anchor="t">
            <a:noAutofit/>
          </a:bodyPr>
          <a:lstStyle/>
          <a:p>
            <a:pPr marL="12600">
              <a:lnSpc>
                <a:spcPts val="7200"/>
              </a:lnSpc>
              <a:spcBef>
                <a:spcPts val="1539"/>
              </a:spcBef>
              <a:buNone/>
            </a:pPr>
            <a:r>
              <a:rPr lang="pt-PT" sz="7200" b="0" strike="noStrike" spc="454">
                <a:solidFill>
                  <a:srgbClr val="1D1D1B"/>
                </a:solidFill>
                <a:latin typeface="Trebuchet MS"/>
              </a:rPr>
              <a:t>Case </a:t>
            </a:r>
            <a:r>
              <a:rPr lang="pt-PT" sz="7200" b="0" strike="noStrike" spc="457">
                <a:solidFill>
                  <a:srgbClr val="1D1D1B"/>
                </a:solidFill>
                <a:latin typeface="Trebuchet MS"/>
              </a:rPr>
              <a:t> </a:t>
            </a:r>
            <a:r>
              <a:rPr lang="pt-PT" sz="7200" b="0" strike="noStrike" spc="548">
                <a:solidFill>
                  <a:srgbClr val="1D1D1B"/>
                </a:solidFill>
                <a:latin typeface="Trebuchet MS"/>
              </a:rPr>
              <a:t>Studies</a:t>
            </a:r>
            <a:endParaRPr lang="pt-PT" sz="7200" b="0" strike="noStrike" spc="-1">
              <a:solidFill>
                <a:srgbClr val="000000"/>
              </a:solidFill>
              <a:latin typeface="Calibri"/>
            </a:endParaRPr>
          </a:p>
        </p:txBody>
      </p:sp>
      <p:grpSp>
        <p:nvGrpSpPr>
          <p:cNvPr id="477" name="object 6"/>
          <p:cNvGrpSpPr/>
          <p:nvPr/>
        </p:nvGrpSpPr>
        <p:grpSpPr>
          <a:xfrm>
            <a:off x="267120" y="2730600"/>
            <a:ext cx="5355000" cy="5041440"/>
            <a:chOff x="267120" y="2730600"/>
            <a:chExt cx="5355000" cy="5041440"/>
          </a:xfrm>
        </p:grpSpPr>
        <p:sp>
          <p:nvSpPr>
            <p:cNvPr id="478" name="object 7"/>
            <p:cNvSpPr/>
            <p:nvPr/>
          </p:nvSpPr>
          <p:spPr>
            <a:xfrm>
              <a:off x="2438280" y="2730600"/>
              <a:ext cx="609120" cy="435960"/>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a:ln w="0">
              <a:noFill/>
            </a:ln>
          </p:spPr>
          <p:style>
            <a:lnRef idx="0">
              <a:scrgbClr r="0" g="0" b="0"/>
            </a:lnRef>
            <a:fillRef idx="0">
              <a:scrgbClr r="0" g="0" b="0"/>
            </a:fillRef>
            <a:effectRef idx="0">
              <a:scrgbClr r="0" g="0" b="0"/>
            </a:effectRef>
            <a:fontRef idx="minor"/>
          </p:style>
        </p:sp>
        <p:pic>
          <p:nvPicPr>
            <p:cNvPr id="479" name="object 8"/>
            <p:cNvPicPr/>
            <p:nvPr/>
          </p:nvPicPr>
          <p:blipFill>
            <a:blip r:embed="rId4"/>
            <a:stretch/>
          </p:blipFill>
          <p:spPr>
            <a:xfrm>
              <a:off x="267120" y="2818800"/>
              <a:ext cx="5355000" cy="4953240"/>
            </a:xfrm>
            <a:prstGeom prst="rect">
              <a:avLst/>
            </a:prstGeom>
            <a:ln w="0">
              <a:noFill/>
            </a:ln>
          </p:spPr>
        </p:pic>
        <p:sp>
          <p:nvSpPr>
            <p:cNvPr id="480" name="object 9"/>
            <p:cNvSpPr/>
            <p:nvPr/>
          </p:nvSpPr>
          <p:spPr>
            <a:xfrm>
              <a:off x="368640" y="2920320"/>
              <a:ext cx="4973040" cy="4851720"/>
            </a:xfrm>
            <a:custGeom>
              <a:avLst/>
              <a:gdLst/>
              <a:ahLst/>
              <a:cxnLst/>
              <a:rect l="l" t="t" r="r" b="b"/>
              <a:pathLst>
                <a:path w="4973320" h="4852034">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06165" y="4851956"/>
                  </a:lnTo>
                  <a:lnTo>
                    <a:pt x="3162330" y="4851956"/>
                  </a:lnTo>
                  <a:lnTo>
                    <a:pt x="3470402" y="4776876"/>
                  </a:lnTo>
                  <a:lnTo>
                    <a:pt x="3464921" y="4442383"/>
                  </a:lnTo>
                  <a:close/>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moveTo>
                    <a:pt x="4468519" y="3958234"/>
                  </a:moveTo>
                  <a:lnTo>
                    <a:pt x="3897579" y="3958234"/>
                  </a:lnTo>
                  <a:lnTo>
                    <a:pt x="4371822" y="4117238"/>
                  </a:lnTo>
                  <a:lnTo>
                    <a:pt x="4468519" y="3958234"/>
                  </a:lnTo>
                  <a:close/>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moveTo>
                    <a:pt x="4776965" y="1502384"/>
                  </a:moveTo>
                  <a:lnTo>
                    <a:pt x="4277017" y="1510525"/>
                  </a:lnTo>
                  <a:lnTo>
                    <a:pt x="4778948" y="1510525"/>
                  </a:lnTo>
                  <a:lnTo>
                    <a:pt x="4776965" y="1502384"/>
                  </a:lnTo>
                  <a:close/>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moveTo>
                    <a:pt x="3410216" y="170954"/>
                  </a:moveTo>
                  <a:lnTo>
                    <a:pt x="3062338" y="530351"/>
                  </a:lnTo>
                  <a:lnTo>
                    <a:pt x="4001124" y="530351"/>
                  </a:lnTo>
                  <a:lnTo>
                    <a:pt x="3410216" y="170954"/>
                  </a:lnTo>
                  <a:close/>
                </a:path>
              </a:pathLst>
            </a:custGeom>
            <a:solidFill>
              <a:srgbClr val="EEEDF3">
                <a:alpha val="93000"/>
              </a:srgbClr>
            </a:solidFill>
            <a:ln w="0">
              <a:noFill/>
            </a:ln>
          </p:spPr>
          <p:style>
            <a:lnRef idx="0">
              <a:scrgbClr r="0" g="0" b="0"/>
            </a:lnRef>
            <a:fillRef idx="0">
              <a:scrgbClr r="0" g="0" b="0"/>
            </a:fillRef>
            <a:effectRef idx="0">
              <a:scrgbClr r="0" g="0" b="0"/>
            </a:effectRef>
            <a:fontRef idx="minor"/>
          </p:style>
        </p:sp>
        <p:sp>
          <p:nvSpPr>
            <p:cNvPr id="481" name="object 10"/>
            <p:cNvSpPr/>
            <p:nvPr/>
          </p:nvSpPr>
          <p:spPr>
            <a:xfrm>
              <a:off x="1262520" y="3063240"/>
              <a:ext cx="3568320" cy="43776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a:ln w="0">
              <a:noFill/>
            </a:ln>
          </p:spPr>
          <p:style>
            <a:lnRef idx="0">
              <a:scrgbClr r="0" g="0" b="0"/>
            </a:lnRef>
            <a:fillRef idx="0">
              <a:scrgbClr r="0" g="0" b="0"/>
            </a:fillRef>
            <a:effectRef idx="0">
              <a:scrgbClr r="0" g="0" b="0"/>
            </a:effectRef>
            <a:fontRef idx="minor"/>
          </p:style>
        </p:sp>
      </p:grpSp>
      <p:sp>
        <p:nvSpPr>
          <p:cNvPr id="482" name="object 11"/>
          <p:cNvSpPr/>
          <p:nvPr/>
        </p:nvSpPr>
        <p:spPr>
          <a:xfrm>
            <a:off x="1249920" y="3087000"/>
            <a:ext cx="4193280" cy="195840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60560">
              <a:lnSpc>
                <a:spcPct val="100000"/>
              </a:lnSpc>
              <a:spcBef>
                <a:spcPts val="99"/>
              </a:spcBef>
              <a:buNone/>
            </a:pPr>
            <a:r>
              <a:rPr lang="pt-PT" sz="2100" b="1" strike="noStrike" spc="12">
                <a:solidFill>
                  <a:srgbClr val="EEEDF3"/>
                </a:solidFill>
                <a:latin typeface="Trebuchet MS"/>
              </a:rPr>
              <a:t>for</a:t>
            </a:r>
            <a:r>
              <a:rPr lang="pt-PT" sz="2100" b="1" strike="noStrike" spc="-66">
                <a:solidFill>
                  <a:srgbClr val="EEEDF3"/>
                </a:solidFill>
                <a:latin typeface="Trebuchet MS"/>
              </a:rPr>
              <a:t> </a:t>
            </a:r>
            <a:r>
              <a:rPr lang="pt-PT" sz="2100" b="1" strike="noStrike" spc="111">
                <a:solidFill>
                  <a:srgbClr val="EEEDF3"/>
                </a:solidFill>
                <a:latin typeface="Trebuchet MS"/>
              </a:rPr>
              <a:t>MODULE</a:t>
            </a:r>
            <a:r>
              <a:rPr lang="pt-PT" sz="2100" b="1" strike="noStrike" spc="-60">
                <a:solidFill>
                  <a:srgbClr val="EEEDF3"/>
                </a:solidFill>
                <a:latin typeface="Trebuchet MS"/>
              </a:rPr>
              <a:t> </a:t>
            </a:r>
            <a:r>
              <a:rPr lang="pt-PT" sz="2100" b="1" strike="noStrike" spc="-66">
                <a:solidFill>
                  <a:srgbClr val="EEEDF3"/>
                </a:solidFill>
                <a:latin typeface="Trebuchet MS"/>
              </a:rPr>
              <a:t>2</a:t>
            </a:r>
            <a:r>
              <a:rPr lang="pt-PT" sz="2100" b="1" strike="noStrike" spc="-60">
                <a:solidFill>
                  <a:srgbClr val="EEEDF3"/>
                </a:solidFill>
                <a:latin typeface="Trebuchet MS"/>
              </a:rPr>
              <a:t> </a:t>
            </a:r>
            <a:endParaRPr lang="el-GR" sz="2100" b="0" strike="noStrike" spc="-1">
              <a:latin typeface="Arial"/>
            </a:endParaRPr>
          </a:p>
          <a:p>
            <a:pPr marL="160560">
              <a:lnSpc>
                <a:spcPct val="100000"/>
              </a:lnSpc>
              <a:spcBef>
                <a:spcPts val="99"/>
              </a:spcBef>
              <a:buNone/>
            </a:pPr>
            <a:endParaRPr lang="el-GR" sz="2100" b="0" strike="noStrike" spc="-1">
              <a:latin typeface="Arial"/>
            </a:endParaRPr>
          </a:p>
          <a:p>
            <a:pPr marL="160560">
              <a:lnSpc>
                <a:spcPct val="100000"/>
              </a:lnSpc>
              <a:spcBef>
                <a:spcPts val="99"/>
              </a:spcBef>
              <a:buNone/>
            </a:pPr>
            <a:r>
              <a:rPr lang="en-US" sz="2100" b="1" i="1" strike="noStrike" spc="-52">
                <a:solidFill>
                  <a:srgbClr val="1D1D1B"/>
                </a:solidFill>
                <a:latin typeface="Trebuchet MS"/>
              </a:rPr>
              <a:t>Taking the initiative: identifying and researching new agile business models and drivers of success</a:t>
            </a:r>
            <a:endParaRPr lang="el-GR" sz="21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 name="Imagem 11"/>
          <p:cNvPicPr/>
          <p:nvPr/>
        </p:nvPicPr>
        <p:blipFill>
          <a:blip r:embed="rId2"/>
          <a:srcRect l="4544" t="14619" r="12121" b="4572"/>
          <a:stretch/>
        </p:blipFill>
        <p:spPr>
          <a:xfrm>
            <a:off x="66960" y="0"/>
            <a:ext cx="10013400" cy="7772040"/>
          </a:xfrm>
          <a:prstGeom prst="rect">
            <a:avLst/>
          </a:prstGeom>
          <a:ln w="0">
            <a:noFill/>
          </a:ln>
        </p:spPr>
      </p:pic>
      <p:sp>
        <p:nvSpPr>
          <p:cNvPr id="484" name="object 6"/>
          <p:cNvSpPr/>
          <p:nvPr/>
        </p:nvSpPr>
        <p:spPr>
          <a:xfrm>
            <a:off x="5040000" y="1067400"/>
            <a:ext cx="5053320" cy="6312600"/>
          </a:xfrm>
          <a:custGeom>
            <a:avLst/>
            <a:gdLst/>
            <a:ahLst/>
            <a:cxnLst/>
            <a:rect l="l" t="t" r="r" b="b"/>
            <a:pathLst>
              <a:path w="4499609" h="5182235">
                <a:moveTo>
                  <a:pt x="1438444" y="0"/>
                </a:moveTo>
                <a:lnTo>
                  <a:pt x="1337403" y="381"/>
                </a:lnTo>
                <a:lnTo>
                  <a:pt x="1236356" y="1610"/>
                </a:lnTo>
                <a:lnTo>
                  <a:pt x="1135304" y="3710"/>
                </a:lnTo>
                <a:lnTo>
                  <a:pt x="1034246" y="6704"/>
                </a:lnTo>
                <a:lnTo>
                  <a:pt x="933185" y="10614"/>
                </a:lnTo>
                <a:lnTo>
                  <a:pt x="883114" y="13036"/>
                </a:lnTo>
                <a:lnTo>
                  <a:pt x="832723" y="16160"/>
                </a:lnTo>
                <a:lnTo>
                  <a:pt x="782238" y="20253"/>
                </a:lnTo>
                <a:lnTo>
                  <a:pt x="731888" y="25581"/>
                </a:lnTo>
                <a:lnTo>
                  <a:pt x="681898" y="32412"/>
                </a:lnTo>
                <a:lnTo>
                  <a:pt x="632498" y="41012"/>
                </a:lnTo>
                <a:lnTo>
                  <a:pt x="583913" y="51648"/>
                </a:lnTo>
                <a:lnTo>
                  <a:pt x="536371" y="64586"/>
                </a:lnTo>
                <a:lnTo>
                  <a:pt x="490100" y="80095"/>
                </a:lnTo>
                <a:lnTo>
                  <a:pt x="445326" y="98440"/>
                </a:lnTo>
                <a:lnTo>
                  <a:pt x="402277" y="119888"/>
                </a:lnTo>
                <a:lnTo>
                  <a:pt x="361181" y="144706"/>
                </a:lnTo>
                <a:lnTo>
                  <a:pt x="322264" y="173162"/>
                </a:lnTo>
                <a:lnTo>
                  <a:pt x="284344" y="206836"/>
                </a:lnTo>
                <a:lnTo>
                  <a:pt x="250358" y="243363"/>
                </a:lnTo>
                <a:lnTo>
                  <a:pt x="220023" y="282460"/>
                </a:lnTo>
                <a:lnTo>
                  <a:pt x="193057" y="323842"/>
                </a:lnTo>
                <a:lnTo>
                  <a:pt x="169178" y="367226"/>
                </a:lnTo>
                <a:lnTo>
                  <a:pt x="148102" y="412329"/>
                </a:lnTo>
                <a:lnTo>
                  <a:pt x="129547" y="458866"/>
                </a:lnTo>
                <a:lnTo>
                  <a:pt x="113231" y="506555"/>
                </a:lnTo>
                <a:lnTo>
                  <a:pt x="98871" y="555112"/>
                </a:lnTo>
                <a:lnTo>
                  <a:pt x="86183" y="604253"/>
                </a:lnTo>
                <a:lnTo>
                  <a:pt x="74887" y="653694"/>
                </a:lnTo>
                <a:lnTo>
                  <a:pt x="64699" y="703153"/>
                </a:lnTo>
                <a:lnTo>
                  <a:pt x="55336" y="752345"/>
                </a:lnTo>
                <a:lnTo>
                  <a:pt x="46571" y="800511"/>
                </a:lnTo>
                <a:lnTo>
                  <a:pt x="38137" y="848818"/>
                </a:lnTo>
                <a:lnTo>
                  <a:pt x="30181" y="897248"/>
                </a:lnTo>
                <a:lnTo>
                  <a:pt x="22846" y="945781"/>
                </a:lnTo>
                <a:lnTo>
                  <a:pt x="16277" y="994397"/>
                </a:lnTo>
                <a:lnTo>
                  <a:pt x="10620" y="1043075"/>
                </a:lnTo>
                <a:lnTo>
                  <a:pt x="6018" y="1091797"/>
                </a:lnTo>
                <a:lnTo>
                  <a:pt x="2618" y="1140542"/>
                </a:lnTo>
                <a:lnTo>
                  <a:pt x="563" y="1189291"/>
                </a:lnTo>
                <a:lnTo>
                  <a:pt x="0" y="1238023"/>
                </a:lnTo>
                <a:lnTo>
                  <a:pt x="1071" y="1286719"/>
                </a:lnTo>
                <a:lnTo>
                  <a:pt x="3923" y="1335359"/>
                </a:lnTo>
                <a:lnTo>
                  <a:pt x="8700" y="1383923"/>
                </a:lnTo>
                <a:lnTo>
                  <a:pt x="15547" y="1432392"/>
                </a:lnTo>
                <a:lnTo>
                  <a:pt x="24651" y="1481197"/>
                </a:lnTo>
                <a:lnTo>
                  <a:pt x="35786" y="1529427"/>
                </a:lnTo>
                <a:lnTo>
                  <a:pt x="48808" y="1577123"/>
                </a:lnTo>
                <a:lnTo>
                  <a:pt x="63574" y="1624328"/>
                </a:lnTo>
                <a:lnTo>
                  <a:pt x="79941" y="1671085"/>
                </a:lnTo>
                <a:lnTo>
                  <a:pt x="97767" y="1717435"/>
                </a:lnTo>
                <a:lnTo>
                  <a:pt x="116908" y="1763421"/>
                </a:lnTo>
                <a:lnTo>
                  <a:pt x="137221" y="1809084"/>
                </a:lnTo>
                <a:lnTo>
                  <a:pt x="158564" y="1854467"/>
                </a:lnTo>
                <a:lnTo>
                  <a:pt x="180794" y="1899613"/>
                </a:lnTo>
                <a:lnTo>
                  <a:pt x="203767" y="1944562"/>
                </a:lnTo>
                <a:lnTo>
                  <a:pt x="227341" y="1989359"/>
                </a:lnTo>
                <a:lnTo>
                  <a:pt x="251373" y="2034043"/>
                </a:lnTo>
                <a:lnTo>
                  <a:pt x="349219" y="2212514"/>
                </a:lnTo>
                <a:lnTo>
                  <a:pt x="373396" y="2257275"/>
                </a:lnTo>
                <a:lnTo>
                  <a:pt x="397173" y="2302178"/>
                </a:lnTo>
                <a:lnTo>
                  <a:pt x="420407" y="2347265"/>
                </a:lnTo>
                <a:lnTo>
                  <a:pt x="442956" y="2392578"/>
                </a:lnTo>
                <a:lnTo>
                  <a:pt x="464675" y="2438160"/>
                </a:lnTo>
                <a:lnTo>
                  <a:pt x="485424" y="2484052"/>
                </a:lnTo>
                <a:lnTo>
                  <a:pt x="505058" y="2530296"/>
                </a:lnTo>
                <a:lnTo>
                  <a:pt x="523434" y="2576936"/>
                </a:lnTo>
                <a:lnTo>
                  <a:pt x="540410" y="2624013"/>
                </a:lnTo>
                <a:lnTo>
                  <a:pt x="555843" y="2671569"/>
                </a:lnTo>
                <a:lnTo>
                  <a:pt x="569698" y="2719839"/>
                </a:lnTo>
                <a:lnTo>
                  <a:pt x="582022" y="2768466"/>
                </a:lnTo>
                <a:lnTo>
                  <a:pt x="593026" y="2817398"/>
                </a:lnTo>
                <a:lnTo>
                  <a:pt x="602924" y="2866583"/>
                </a:lnTo>
                <a:lnTo>
                  <a:pt x="611928" y="2915967"/>
                </a:lnTo>
                <a:lnTo>
                  <a:pt x="620251" y="2965500"/>
                </a:lnTo>
                <a:lnTo>
                  <a:pt x="628105" y="3015128"/>
                </a:lnTo>
                <a:lnTo>
                  <a:pt x="650987" y="3164064"/>
                </a:lnTo>
                <a:lnTo>
                  <a:pt x="659095" y="3213552"/>
                </a:lnTo>
                <a:lnTo>
                  <a:pt x="667800" y="3262874"/>
                </a:lnTo>
                <a:lnTo>
                  <a:pt x="677312" y="3311979"/>
                </a:lnTo>
                <a:lnTo>
                  <a:pt x="687845" y="3360813"/>
                </a:lnTo>
                <a:lnTo>
                  <a:pt x="699612" y="3409324"/>
                </a:lnTo>
                <a:lnTo>
                  <a:pt x="712826" y="3457461"/>
                </a:lnTo>
                <a:lnTo>
                  <a:pt x="727698" y="3505171"/>
                </a:lnTo>
                <a:lnTo>
                  <a:pt x="744443" y="3552402"/>
                </a:lnTo>
                <a:lnTo>
                  <a:pt x="763272" y="3599101"/>
                </a:lnTo>
                <a:lnTo>
                  <a:pt x="783361" y="3643118"/>
                </a:lnTo>
                <a:lnTo>
                  <a:pt x="805361" y="3686215"/>
                </a:lnTo>
                <a:lnTo>
                  <a:pt x="829195" y="3728386"/>
                </a:lnTo>
                <a:lnTo>
                  <a:pt x="854786" y="3769623"/>
                </a:lnTo>
                <a:lnTo>
                  <a:pt x="882055" y="3809916"/>
                </a:lnTo>
                <a:lnTo>
                  <a:pt x="910925" y="3849259"/>
                </a:lnTo>
                <a:lnTo>
                  <a:pt x="941318" y="3887644"/>
                </a:lnTo>
                <a:lnTo>
                  <a:pt x="973157" y="3925063"/>
                </a:lnTo>
                <a:lnTo>
                  <a:pt x="1006364" y="3961507"/>
                </a:lnTo>
                <a:lnTo>
                  <a:pt x="1040861" y="3996968"/>
                </a:lnTo>
                <a:lnTo>
                  <a:pt x="1076571" y="4031440"/>
                </a:lnTo>
                <a:lnTo>
                  <a:pt x="1113417" y="4064913"/>
                </a:lnTo>
                <a:lnTo>
                  <a:pt x="1151319" y="4097381"/>
                </a:lnTo>
                <a:lnTo>
                  <a:pt x="1190201" y="4128834"/>
                </a:lnTo>
                <a:lnTo>
                  <a:pt x="1229985" y="4159266"/>
                </a:lnTo>
                <a:lnTo>
                  <a:pt x="1270594" y="4188668"/>
                </a:lnTo>
                <a:lnTo>
                  <a:pt x="1311950" y="4217032"/>
                </a:lnTo>
                <a:lnTo>
                  <a:pt x="1353974" y="4244350"/>
                </a:lnTo>
                <a:lnTo>
                  <a:pt x="1396603" y="4270665"/>
                </a:lnTo>
                <a:lnTo>
                  <a:pt x="1439796" y="4296058"/>
                </a:lnTo>
                <a:lnTo>
                  <a:pt x="1483521" y="4320572"/>
                </a:lnTo>
                <a:lnTo>
                  <a:pt x="1527747" y="4344251"/>
                </a:lnTo>
                <a:lnTo>
                  <a:pt x="1572440" y="4367136"/>
                </a:lnTo>
                <a:lnTo>
                  <a:pt x="1617569" y="4389272"/>
                </a:lnTo>
                <a:lnTo>
                  <a:pt x="1663102" y="4410701"/>
                </a:lnTo>
                <a:lnTo>
                  <a:pt x="1709005" y="4431467"/>
                </a:lnTo>
                <a:lnTo>
                  <a:pt x="1755247" y="4451612"/>
                </a:lnTo>
                <a:lnTo>
                  <a:pt x="1801795" y="4471180"/>
                </a:lnTo>
                <a:lnTo>
                  <a:pt x="1848618" y="4490214"/>
                </a:lnTo>
                <a:lnTo>
                  <a:pt x="1895682" y="4508757"/>
                </a:lnTo>
                <a:lnTo>
                  <a:pt x="1942956" y="4526852"/>
                </a:lnTo>
                <a:lnTo>
                  <a:pt x="1990407" y="4544542"/>
                </a:lnTo>
                <a:lnTo>
                  <a:pt x="2038004" y="4561871"/>
                </a:lnTo>
                <a:lnTo>
                  <a:pt x="2085713" y="4578881"/>
                </a:lnTo>
                <a:lnTo>
                  <a:pt x="2181341" y="4612117"/>
                </a:lnTo>
                <a:lnTo>
                  <a:pt x="2277773" y="4644740"/>
                </a:lnTo>
                <a:lnTo>
                  <a:pt x="2374466" y="4676604"/>
                </a:lnTo>
                <a:lnTo>
                  <a:pt x="2471414" y="4707717"/>
                </a:lnTo>
                <a:lnTo>
                  <a:pt x="2568609" y="4738083"/>
                </a:lnTo>
                <a:lnTo>
                  <a:pt x="2666046" y="4767710"/>
                </a:lnTo>
                <a:lnTo>
                  <a:pt x="2763718" y="4796603"/>
                </a:lnTo>
                <a:lnTo>
                  <a:pt x="2861617" y="4824769"/>
                </a:lnTo>
                <a:lnTo>
                  <a:pt x="2959738" y="4852215"/>
                </a:lnTo>
                <a:lnTo>
                  <a:pt x="3058072" y="4878946"/>
                </a:lnTo>
                <a:lnTo>
                  <a:pt x="3156614" y="4904969"/>
                </a:lnTo>
                <a:lnTo>
                  <a:pt x="3255357" y="4930290"/>
                </a:lnTo>
                <a:lnTo>
                  <a:pt x="3354295" y="4954916"/>
                </a:lnTo>
                <a:lnTo>
                  <a:pt x="3453419" y="4978852"/>
                </a:lnTo>
                <a:lnTo>
                  <a:pt x="3552724" y="5002106"/>
                </a:lnTo>
                <a:lnTo>
                  <a:pt x="3652203" y="5024683"/>
                </a:lnTo>
                <a:lnTo>
                  <a:pt x="3751849" y="5046590"/>
                </a:lnTo>
                <a:lnTo>
                  <a:pt x="3851656" y="5067832"/>
                </a:lnTo>
                <a:lnTo>
                  <a:pt x="3951616" y="5088418"/>
                </a:lnTo>
                <a:lnTo>
                  <a:pt x="4051723" y="5108351"/>
                </a:lnTo>
                <a:lnTo>
                  <a:pt x="4151970" y="5127640"/>
                </a:lnTo>
                <a:lnTo>
                  <a:pt x="4252351" y="5146290"/>
                </a:lnTo>
                <a:lnTo>
                  <a:pt x="4352858" y="5164307"/>
                </a:lnTo>
                <a:lnTo>
                  <a:pt x="4453485" y="5181699"/>
                </a:lnTo>
                <a:lnTo>
                  <a:pt x="4499283" y="4686761"/>
                </a:lnTo>
                <a:lnTo>
                  <a:pt x="4499283" y="272448"/>
                </a:lnTo>
                <a:lnTo>
                  <a:pt x="4160717" y="224962"/>
                </a:lnTo>
                <a:lnTo>
                  <a:pt x="3909363" y="191131"/>
                </a:lnTo>
                <a:lnTo>
                  <a:pt x="3708146" y="165190"/>
                </a:lnTo>
                <a:lnTo>
                  <a:pt x="3506816" y="140451"/>
                </a:lnTo>
                <a:lnTo>
                  <a:pt x="3355749" y="122798"/>
                </a:lnTo>
                <a:lnTo>
                  <a:pt x="3204627" y="106003"/>
                </a:lnTo>
                <a:lnTo>
                  <a:pt x="3053452" y="90147"/>
                </a:lnTo>
                <a:lnTo>
                  <a:pt x="2902227" y="75307"/>
                </a:lnTo>
                <a:lnTo>
                  <a:pt x="2750956" y="61561"/>
                </a:lnTo>
                <a:lnTo>
                  <a:pt x="2650084" y="53045"/>
                </a:lnTo>
                <a:lnTo>
                  <a:pt x="2549193" y="45073"/>
                </a:lnTo>
                <a:lnTo>
                  <a:pt x="2448286" y="37670"/>
                </a:lnTo>
                <a:lnTo>
                  <a:pt x="2347361" y="30857"/>
                </a:lnTo>
                <a:lnTo>
                  <a:pt x="2246421" y="24660"/>
                </a:lnTo>
                <a:lnTo>
                  <a:pt x="2145466" y="19100"/>
                </a:lnTo>
                <a:lnTo>
                  <a:pt x="2044497" y="14202"/>
                </a:lnTo>
                <a:lnTo>
                  <a:pt x="1943515" y="9988"/>
                </a:lnTo>
                <a:lnTo>
                  <a:pt x="1842521" y="6482"/>
                </a:lnTo>
                <a:lnTo>
                  <a:pt x="1741516" y="3706"/>
                </a:lnTo>
                <a:lnTo>
                  <a:pt x="1640501" y="1685"/>
                </a:lnTo>
                <a:lnTo>
                  <a:pt x="1539477" y="442"/>
                </a:lnTo>
                <a:lnTo>
                  <a:pt x="1438444" y="0"/>
                </a:lnTo>
                <a:close/>
              </a:path>
            </a:pathLst>
          </a:custGeom>
          <a:solidFill>
            <a:srgbClr val="EEEDF3">
              <a:alpha val="90000"/>
            </a:srgbClr>
          </a:solidFill>
          <a:ln w="0">
            <a:noFill/>
          </a:ln>
        </p:spPr>
        <p:style>
          <a:lnRef idx="0">
            <a:scrgbClr r="0" g="0" b="0"/>
          </a:lnRef>
          <a:fillRef idx="0">
            <a:scrgbClr r="0" g="0" b="0"/>
          </a:fillRef>
          <a:effectRef idx="0">
            <a:scrgbClr r="0" g="0" b="0"/>
          </a:effectRef>
          <a:fontRef idx="minor"/>
        </p:style>
      </p:sp>
      <p:sp>
        <p:nvSpPr>
          <p:cNvPr id="485" name="PlaceHolder 1"/>
          <p:cNvSpPr>
            <a:spLocks noGrp="1"/>
          </p:cNvSpPr>
          <p:nvPr>
            <p:ph type="title"/>
          </p:nvPr>
        </p:nvSpPr>
        <p:spPr>
          <a:xfrm>
            <a:off x="6195600" y="1446480"/>
            <a:ext cx="3111840" cy="1310400"/>
          </a:xfrm>
          <a:prstGeom prst="rect">
            <a:avLst/>
          </a:prstGeom>
          <a:noFill/>
          <a:ln w="0">
            <a:noFill/>
          </a:ln>
        </p:spPr>
        <p:txBody>
          <a:bodyPr lIns="0" tIns="12600" rIns="0" bIns="0" anchor="t">
            <a:noAutofit/>
          </a:bodyPr>
          <a:lstStyle/>
          <a:p>
            <a:pPr algn="r">
              <a:lnSpc>
                <a:spcPct val="100000"/>
              </a:lnSpc>
              <a:spcBef>
                <a:spcPts val="99"/>
              </a:spcBef>
              <a:buNone/>
            </a:pPr>
            <a:r>
              <a:rPr lang="pt-PT" sz="2400" b="0" strike="noStrike" spc="162">
                <a:solidFill>
                  <a:srgbClr val="020304"/>
                </a:solidFill>
                <a:latin typeface="Trebuchet MS"/>
              </a:rPr>
              <a:t>STREETCVLTURE (Mississauga)</a:t>
            </a:r>
            <a:endParaRPr lang="pt-PT" sz="2400" b="0" strike="noStrike" spc="-1">
              <a:solidFill>
                <a:srgbClr val="000000"/>
              </a:solidFill>
              <a:latin typeface="Calibri"/>
            </a:endParaRPr>
          </a:p>
        </p:txBody>
      </p:sp>
      <p:sp>
        <p:nvSpPr>
          <p:cNvPr id="486" name="object 8"/>
          <p:cNvSpPr/>
          <p:nvPr/>
        </p:nvSpPr>
        <p:spPr>
          <a:xfrm>
            <a:off x="5760000" y="2190600"/>
            <a:ext cx="4222080" cy="40586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algn="ctr">
              <a:lnSpc>
                <a:spcPct val="100000"/>
              </a:lnSpc>
              <a:buNone/>
            </a:pPr>
            <a:r>
              <a:rPr lang="en-US" sz="1800" b="0" strike="noStrike" spc="-41">
                <a:solidFill>
                  <a:srgbClr val="020304"/>
                </a:solidFill>
                <a:latin typeface="Trebuchet MS"/>
              </a:rPr>
              <a:t>Το StreetCvlture άνοιξε τις πόρτες του στη Mississauga του Οντάριο το 2017. Το εγχείρημα αυτό συνδυάζει φωτογραφία, τέχνη, μουσική και, φυσικά, vintage ρούχα, με ένα φοβερό απόθεμα vintage ρούχων έτοιμων προς πώληση που αποκτήθηκαν από έναν προμηθευτή vintage streetwear. Αμέσως μετά την έναρξη λειτουργίας του, το StreetCvlture έλαβε πολλά θετικά σχόλια και υποστήριξη από την οικογένεια, τους φίλους και τους συναδέλφους του.</a:t>
            </a:r>
            <a:endParaRPr lang="el-GR" sz="1800" b="0" strike="noStrike" spc="-1">
              <a:latin typeface="Arial"/>
            </a:endParaRPr>
          </a:p>
          <a:p>
            <a:pPr algn="ctr">
              <a:lnSpc>
                <a:spcPct val="100000"/>
              </a:lnSpc>
              <a:buNone/>
            </a:pPr>
            <a:endParaRPr lang="el-GR" sz="1800" b="0" strike="noStrike" spc="-1">
              <a:latin typeface="Arial"/>
            </a:endParaRPr>
          </a:p>
          <a:p>
            <a:pPr algn="ctr">
              <a:lnSpc>
                <a:spcPct val="100000"/>
              </a:lnSpc>
              <a:buNone/>
            </a:pPr>
            <a:endParaRPr lang="el-GR" sz="1800" b="0" strike="noStrike" spc="-1">
              <a:latin typeface="Arial"/>
            </a:endParaRPr>
          </a:p>
          <a:p>
            <a:pPr marL="1122120" indent="-631080">
              <a:lnSpc>
                <a:spcPct val="100000"/>
              </a:lnSpc>
              <a:buNone/>
              <a:tabLst>
                <a:tab pos="0" algn="l"/>
              </a:tabLst>
            </a:pPr>
            <a:r>
              <a:rPr lang="pt-PT" sz="1400" b="1" u="sng" strike="noStrike" spc="143">
                <a:solidFill>
                  <a:srgbClr val="FFFFFF"/>
                </a:solidFill>
                <a:uFillTx/>
                <a:latin typeface="Trebuchet MS"/>
                <a:hlinkClick r:id="rId3"/>
              </a:rPr>
              <a:t>https://stre</a:t>
            </a:r>
            <a:r>
              <a:rPr lang="pt-PT" sz="1400" b="1" u="sng" strike="noStrike" spc="143">
                <a:solidFill>
                  <a:srgbClr val="1F497D"/>
                </a:solidFill>
                <a:uFillTx/>
                <a:latin typeface="Trebuchet MS"/>
                <a:hlinkClick r:id="rId3"/>
              </a:rPr>
              <a:t>etcvlture.</a:t>
            </a:r>
            <a:r>
              <a:rPr lang="pt-PT" sz="1400" b="1" u="sng" strike="noStrike" spc="143">
                <a:solidFill>
                  <a:srgbClr val="17375E"/>
                </a:solidFill>
                <a:uFillTx/>
                <a:latin typeface="Trebuchet MS"/>
                <a:hlinkClick r:id="rId3"/>
              </a:rPr>
              <a:t>com</a:t>
            </a:r>
            <a:r>
              <a:rPr lang="pt-PT" sz="1400" b="1" strike="noStrike" spc="143">
                <a:solidFill>
                  <a:srgbClr val="17375E"/>
                </a:solidFill>
                <a:latin typeface="Trebuchet MS"/>
              </a:rPr>
              <a:t>/</a:t>
            </a:r>
            <a:endParaRPr lang="el-GR" sz="1400" b="0" strike="noStrike" spc="-1">
              <a:latin typeface="Arial"/>
            </a:endParaRPr>
          </a:p>
        </p:txBody>
      </p:sp>
      <p:sp>
        <p:nvSpPr>
          <p:cNvPr id="487" name="object 9"/>
          <p:cNvSpPr/>
          <p:nvPr/>
        </p:nvSpPr>
        <p:spPr>
          <a:xfrm>
            <a:off x="4732560" y="1278720"/>
            <a:ext cx="1820160" cy="702000"/>
          </a:xfrm>
          <a:custGeom>
            <a:avLst/>
            <a:gdLst/>
            <a:ahLst/>
            <a:cxnLst/>
            <a:rect l="l" t="t" r="r" b="b"/>
            <a:pathLst>
              <a:path w="1820545" h="702310">
                <a:moveTo>
                  <a:pt x="1820252" y="367779"/>
                </a:moveTo>
                <a:lnTo>
                  <a:pt x="1802739" y="319011"/>
                </a:lnTo>
                <a:lnTo>
                  <a:pt x="1533004" y="22110"/>
                </a:lnTo>
                <a:lnTo>
                  <a:pt x="1486141" y="0"/>
                </a:lnTo>
                <a:lnTo>
                  <a:pt x="1460449" y="3733"/>
                </a:lnTo>
                <a:lnTo>
                  <a:pt x="1437360" y="17513"/>
                </a:lnTo>
                <a:lnTo>
                  <a:pt x="1419542" y="33718"/>
                </a:lnTo>
                <a:lnTo>
                  <a:pt x="1421193" y="82600"/>
                </a:lnTo>
                <a:lnTo>
                  <a:pt x="1418767" y="131876"/>
                </a:lnTo>
                <a:lnTo>
                  <a:pt x="219062" y="131889"/>
                </a:lnTo>
                <a:lnTo>
                  <a:pt x="168986" y="137706"/>
                </a:lnTo>
                <a:lnTo>
                  <a:pt x="122936" y="154241"/>
                </a:lnTo>
                <a:lnTo>
                  <a:pt x="82257" y="180174"/>
                </a:lnTo>
                <a:lnTo>
                  <a:pt x="48272" y="214147"/>
                </a:lnTo>
                <a:lnTo>
                  <a:pt x="22352" y="254838"/>
                </a:lnTo>
                <a:lnTo>
                  <a:pt x="5803" y="300875"/>
                </a:lnTo>
                <a:lnTo>
                  <a:pt x="0" y="350951"/>
                </a:lnTo>
                <a:lnTo>
                  <a:pt x="5803" y="401027"/>
                </a:lnTo>
                <a:lnTo>
                  <a:pt x="22352" y="447065"/>
                </a:lnTo>
                <a:lnTo>
                  <a:pt x="48272" y="487756"/>
                </a:lnTo>
                <a:lnTo>
                  <a:pt x="82257" y="521728"/>
                </a:lnTo>
                <a:lnTo>
                  <a:pt x="122936" y="547662"/>
                </a:lnTo>
                <a:lnTo>
                  <a:pt x="168986" y="564197"/>
                </a:lnTo>
                <a:lnTo>
                  <a:pt x="219062" y="570014"/>
                </a:lnTo>
                <a:lnTo>
                  <a:pt x="1388579" y="570014"/>
                </a:lnTo>
                <a:lnTo>
                  <a:pt x="1387944" y="612051"/>
                </a:lnTo>
                <a:lnTo>
                  <a:pt x="1386878" y="659180"/>
                </a:lnTo>
                <a:lnTo>
                  <a:pt x="1405610" y="679792"/>
                </a:lnTo>
                <a:lnTo>
                  <a:pt x="1427264" y="695718"/>
                </a:lnTo>
                <a:lnTo>
                  <a:pt x="1452473" y="701890"/>
                </a:lnTo>
                <a:lnTo>
                  <a:pt x="1478165" y="698157"/>
                </a:lnTo>
                <a:lnTo>
                  <a:pt x="1501241" y="684377"/>
                </a:lnTo>
                <a:lnTo>
                  <a:pt x="1798154" y="414655"/>
                </a:lnTo>
                <a:lnTo>
                  <a:pt x="1814080" y="392988"/>
                </a:lnTo>
                <a:lnTo>
                  <a:pt x="1820252" y="367779"/>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488" name="object 10"/>
          <p:cNvSpPr/>
          <p:nvPr/>
        </p:nvSpPr>
        <p:spPr>
          <a:xfrm>
            <a:off x="4923000" y="1465560"/>
            <a:ext cx="1402920" cy="5608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pt-PT" sz="1800" b="1" strike="noStrike" spc="4">
                <a:solidFill>
                  <a:srgbClr val="FFFFFF"/>
                </a:solidFill>
                <a:latin typeface="Trebuchet MS"/>
              </a:rPr>
              <a:t>Case</a:t>
            </a:r>
            <a:r>
              <a:rPr lang="pt-PT" sz="1800" b="1" strike="noStrike" spc="-80">
                <a:solidFill>
                  <a:srgbClr val="FFFFFF"/>
                </a:solidFill>
                <a:latin typeface="Trebuchet MS"/>
              </a:rPr>
              <a:t> </a:t>
            </a:r>
            <a:r>
              <a:rPr lang="pt-PT" sz="1800" b="1" strike="noStrike" spc="43">
                <a:solidFill>
                  <a:srgbClr val="FFFFFF"/>
                </a:solidFill>
                <a:latin typeface="Trebuchet MS"/>
              </a:rPr>
              <a:t>Study</a:t>
            </a:r>
            <a:r>
              <a:rPr lang="pt-PT" sz="1800" b="1" strike="noStrike" spc="-75">
                <a:solidFill>
                  <a:srgbClr val="FFFFFF"/>
                </a:solidFill>
                <a:latin typeface="Trebuchet MS"/>
              </a:rPr>
              <a:t> </a:t>
            </a:r>
            <a:r>
              <a:rPr lang="pt-PT" sz="1800" b="1" strike="noStrike" spc="-55">
                <a:solidFill>
                  <a:srgbClr val="FFFFFF"/>
                </a:solidFill>
                <a:latin typeface="Trebuchet MS"/>
              </a:rPr>
              <a:t>1</a:t>
            </a:r>
            <a:endParaRPr lang="el-GR" sz="1800" b="0" strike="noStrike" spc="-1">
              <a:latin typeface="Arial"/>
            </a:endParaRPr>
          </a:p>
        </p:txBody>
      </p:sp>
      <p:sp>
        <p:nvSpPr>
          <p:cNvPr id="489" name="object 4"/>
          <p:cNvSpPr/>
          <p:nvPr/>
        </p:nvSpPr>
        <p:spPr>
          <a:xfrm>
            <a:off x="1467000" y="4343400"/>
            <a:ext cx="2448360" cy="1964160"/>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490" name="object 5"/>
          <p:cNvSpPr/>
          <p:nvPr/>
        </p:nvSpPr>
        <p:spPr>
          <a:xfrm>
            <a:off x="1563840" y="4343400"/>
            <a:ext cx="2169360" cy="248112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algn="ctr">
              <a:lnSpc>
                <a:spcPct val="100000"/>
              </a:lnSpc>
              <a:buNone/>
            </a:pPr>
            <a:r>
              <a:rPr lang="en-US" sz="1800" b="0" strike="noStrike" spc="-41">
                <a:solidFill>
                  <a:srgbClr val="FFFFFF"/>
                </a:solidFill>
                <a:latin typeface="Trebuchet MS"/>
              </a:rPr>
              <a:t>Μόλις η StreetCvlture εγκαινίασε το ηλεκτρονικό κατάστημα, αυτό εξελίχθηκε σε κάτι που ξεπέρασε αυτό που οι ιδρυτές της είχαν αρχικά φανταστεί.</a:t>
            </a:r>
            <a:endParaRPr lang="el-GR"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 name="object 2"/>
          <p:cNvGrpSpPr/>
          <p:nvPr/>
        </p:nvGrpSpPr>
        <p:grpSpPr>
          <a:xfrm>
            <a:off x="4897800" y="356400"/>
            <a:ext cx="5160600" cy="7416360"/>
            <a:chOff x="4897800" y="356400"/>
            <a:chExt cx="5160600" cy="7416360"/>
          </a:xfrm>
        </p:grpSpPr>
        <p:pic>
          <p:nvPicPr>
            <p:cNvPr id="492" name="object 3"/>
            <p:cNvPicPr/>
            <p:nvPr/>
          </p:nvPicPr>
          <p:blipFill>
            <a:blip r:embed="rId2"/>
            <a:stretch/>
          </p:blipFill>
          <p:spPr>
            <a:xfrm>
              <a:off x="4897800" y="904680"/>
              <a:ext cx="5160240" cy="6387840"/>
            </a:xfrm>
            <a:prstGeom prst="rect">
              <a:avLst/>
            </a:prstGeom>
            <a:ln w="0">
              <a:noFill/>
            </a:ln>
          </p:spPr>
        </p:pic>
        <p:sp>
          <p:nvSpPr>
            <p:cNvPr id="493" name="object 4"/>
            <p:cNvSpPr/>
            <p:nvPr/>
          </p:nvSpPr>
          <p:spPr>
            <a:xfrm>
              <a:off x="5426280" y="1701720"/>
              <a:ext cx="3113640" cy="6070320"/>
            </a:xfrm>
            <a:custGeom>
              <a:avLst/>
              <a:gdLst/>
              <a:ahLst/>
              <a:cxnLst/>
              <a:rect l="l" t="t" r="r" b="b"/>
              <a:pathLst>
                <a:path w="3114040" h="6070600">
                  <a:moveTo>
                    <a:pt x="893768" y="0"/>
                  </a:moveTo>
                  <a:lnTo>
                    <a:pt x="663085" y="0"/>
                  </a:lnTo>
                  <a:lnTo>
                    <a:pt x="550016" y="38100"/>
                  </a:lnTo>
                  <a:lnTo>
                    <a:pt x="479093" y="63500"/>
                  </a:lnTo>
                  <a:lnTo>
                    <a:pt x="445125" y="88900"/>
                  </a:lnTo>
                  <a:lnTo>
                    <a:pt x="412187" y="101600"/>
                  </a:lnTo>
                  <a:lnTo>
                    <a:pt x="380307" y="127000"/>
                  </a:lnTo>
                  <a:lnTo>
                    <a:pt x="349511" y="152400"/>
                  </a:lnTo>
                  <a:lnTo>
                    <a:pt x="319825" y="177800"/>
                  </a:lnTo>
                  <a:lnTo>
                    <a:pt x="291276" y="203200"/>
                  </a:lnTo>
                  <a:lnTo>
                    <a:pt x="237696" y="266700"/>
                  </a:lnTo>
                  <a:lnTo>
                    <a:pt x="212718" y="292100"/>
                  </a:lnTo>
                  <a:lnTo>
                    <a:pt x="188983" y="330200"/>
                  </a:lnTo>
                  <a:lnTo>
                    <a:pt x="166519" y="355600"/>
                  </a:lnTo>
                  <a:lnTo>
                    <a:pt x="145350" y="393700"/>
                  </a:lnTo>
                  <a:lnTo>
                    <a:pt x="125505" y="431800"/>
                  </a:lnTo>
                  <a:lnTo>
                    <a:pt x="107009" y="469900"/>
                  </a:lnTo>
                  <a:lnTo>
                    <a:pt x="89890" y="520700"/>
                  </a:lnTo>
                  <a:lnTo>
                    <a:pt x="74173" y="558800"/>
                  </a:lnTo>
                  <a:lnTo>
                    <a:pt x="59885" y="596900"/>
                  </a:lnTo>
                  <a:lnTo>
                    <a:pt x="47054" y="647700"/>
                  </a:lnTo>
                  <a:lnTo>
                    <a:pt x="35704" y="685800"/>
                  </a:lnTo>
                  <a:lnTo>
                    <a:pt x="25864" y="736600"/>
                  </a:lnTo>
                  <a:lnTo>
                    <a:pt x="17560" y="787400"/>
                  </a:lnTo>
                  <a:lnTo>
                    <a:pt x="10817" y="838200"/>
                  </a:lnTo>
                  <a:lnTo>
                    <a:pt x="5663" y="889000"/>
                  </a:lnTo>
                  <a:lnTo>
                    <a:pt x="2125" y="939800"/>
                  </a:lnTo>
                  <a:lnTo>
                    <a:pt x="228" y="990600"/>
                  </a:lnTo>
                  <a:lnTo>
                    <a:pt x="0" y="1041400"/>
                  </a:lnTo>
                  <a:lnTo>
                    <a:pt x="1466" y="1104900"/>
                  </a:lnTo>
                  <a:lnTo>
                    <a:pt x="4654" y="1155700"/>
                  </a:lnTo>
                  <a:lnTo>
                    <a:pt x="9590" y="1206500"/>
                  </a:lnTo>
                  <a:lnTo>
                    <a:pt x="16301" y="1270000"/>
                  </a:lnTo>
                  <a:lnTo>
                    <a:pt x="24813" y="1333500"/>
                  </a:lnTo>
                  <a:lnTo>
                    <a:pt x="35153" y="1384300"/>
                  </a:lnTo>
                  <a:lnTo>
                    <a:pt x="47347" y="1447800"/>
                  </a:lnTo>
                  <a:lnTo>
                    <a:pt x="61423" y="1511300"/>
                  </a:lnTo>
                  <a:lnTo>
                    <a:pt x="74441" y="1562100"/>
                  </a:lnTo>
                  <a:lnTo>
                    <a:pt x="88537" y="1612900"/>
                  </a:lnTo>
                  <a:lnTo>
                    <a:pt x="103681" y="1651000"/>
                  </a:lnTo>
                  <a:lnTo>
                    <a:pt x="119842" y="1701800"/>
                  </a:lnTo>
                  <a:lnTo>
                    <a:pt x="136991" y="1752600"/>
                  </a:lnTo>
                  <a:lnTo>
                    <a:pt x="155098" y="1803400"/>
                  </a:lnTo>
                  <a:lnTo>
                    <a:pt x="174132" y="1854200"/>
                  </a:lnTo>
                  <a:lnTo>
                    <a:pt x="194064" y="1892300"/>
                  </a:lnTo>
                  <a:lnTo>
                    <a:pt x="214864" y="1943100"/>
                  </a:lnTo>
                  <a:lnTo>
                    <a:pt x="236501" y="1993900"/>
                  </a:lnTo>
                  <a:lnTo>
                    <a:pt x="258946" y="2032000"/>
                  </a:lnTo>
                  <a:lnTo>
                    <a:pt x="282169" y="2082800"/>
                  </a:lnTo>
                  <a:lnTo>
                    <a:pt x="306139" y="2120900"/>
                  </a:lnTo>
                  <a:lnTo>
                    <a:pt x="330828" y="2159000"/>
                  </a:lnTo>
                  <a:lnTo>
                    <a:pt x="354691" y="2209800"/>
                  </a:lnTo>
                  <a:lnTo>
                    <a:pt x="376209" y="2247900"/>
                  </a:lnTo>
                  <a:lnTo>
                    <a:pt x="395377" y="2286000"/>
                  </a:lnTo>
                  <a:lnTo>
                    <a:pt x="412186" y="2336800"/>
                  </a:lnTo>
                  <a:lnTo>
                    <a:pt x="426632" y="2387600"/>
                  </a:lnTo>
                  <a:lnTo>
                    <a:pt x="438707" y="2425700"/>
                  </a:lnTo>
                  <a:lnTo>
                    <a:pt x="448406" y="2476500"/>
                  </a:lnTo>
                  <a:lnTo>
                    <a:pt x="455722" y="2527300"/>
                  </a:lnTo>
                  <a:lnTo>
                    <a:pt x="460649" y="2565400"/>
                  </a:lnTo>
                  <a:lnTo>
                    <a:pt x="463179" y="2616200"/>
                  </a:lnTo>
                  <a:lnTo>
                    <a:pt x="463308" y="2667000"/>
                  </a:lnTo>
                  <a:lnTo>
                    <a:pt x="461029" y="2705100"/>
                  </a:lnTo>
                  <a:lnTo>
                    <a:pt x="456335" y="2755900"/>
                  </a:lnTo>
                  <a:lnTo>
                    <a:pt x="449220" y="2806700"/>
                  </a:lnTo>
                  <a:lnTo>
                    <a:pt x="439677" y="2857500"/>
                  </a:lnTo>
                  <a:lnTo>
                    <a:pt x="427701" y="2895600"/>
                  </a:lnTo>
                  <a:lnTo>
                    <a:pt x="413285" y="2946400"/>
                  </a:lnTo>
                  <a:lnTo>
                    <a:pt x="396422" y="2984500"/>
                  </a:lnTo>
                  <a:lnTo>
                    <a:pt x="377106" y="3035300"/>
                  </a:lnTo>
                  <a:lnTo>
                    <a:pt x="359009" y="3073400"/>
                  </a:lnTo>
                  <a:lnTo>
                    <a:pt x="341794" y="3111500"/>
                  </a:lnTo>
                  <a:lnTo>
                    <a:pt x="325472" y="3162300"/>
                  </a:lnTo>
                  <a:lnTo>
                    <a:pt x="310052" y="3200400"/>
                  </a:lnTo>
                  <a:lnTo>
                    <a:pt x="295544" y="3238500"/>
                  </a:lnTo>
                  <a:lnTo>
                    <a:pt x="281956" y="3289300"/>
                  </a:lnTo>
                  <a:lnTo>
                    <a:pt x="269299" y="3327400"/>
                  </a:lnTo>
                  <a:lnTo>
                    <a:pt x="257581" y="3378200"/>
                  </a:lnTo>
                  <a:lnTo>
                    <a:pt x="246812" y="3416300"/>
                  </a:lnTo>
                  <a:lnTo>
                    <a:pt x="237002" y="3467100"/>
                  </a:lnTo>
                  <a:lnTo>
                    <a:pt x="228159" y="3517900"/>
                  </a:lnTo>
                  <a:lnTo>
                    <a:pt x="220294" y="3556000"/>
                  </a:lnTo>
                  <a:lnTo>
                    <a:pt x="213416" y="3606800"/>
                  </a:lnTo>
                  <a:lnTo>
                    <a:pt x="207534" y="3657600"/>
                  </a:lnTo>
                  <a:lnTo>
                    <a:pt x="202657" y="3708400"/>
                  </a:lnTo>
                  <a:lnTo>
                    <a:pt x="198795" y="3759200"/>
                  </a:lnTo>
                  <a:lnTo>
                    <a:pt x="195958" y="3810000"/>
                  </a:lnTo>
                  <a:lnTo>
                    <a:pt x="194154" y="3848100"/>
                  </a:lnTo>
                  <a:lnTo>
                    <a:pt x="193393" y="3898900"/>
                  </a:lnTo>
                  <a:lnTo>
                    <a:pt x="193685" y="3949700"/>
                  </a:lnTo>
                  <a:lnTo>
                    <a:pt x="195039" y="4000500"/>
                  </a:lnTo>
                  <a:lnTo>
                    <a:pt x="197464" y="4064000"/>
                  </a:lnTo>
                  <a:lnTo>
                    <a:pt x="200970" y="4114800"/>
                  </a:lnTo>
                  <a:lnTo>
                    <a:pt x="205566" y="4165600"/>
                  </a:lnTo>
                  <a:lnTo>
                    <a:pt x="211262" y="4216400"/>
                  </a:lnTo>
                  <a:lnTo>
                    <a:pt x="218067" y="4267200"/>
                  </a:lnTo>
                  <a:lnTo>
                    <a:pt x="225990" y="4318000"/>
                  </a:lnTo>
                  <a:lnTo>
                    <a:pt x="235041" y="4368800"/>
                  </a:lnTo>
                  <a:lnTo>
                    <a:pt x="245229" y="4419600"/>
                  </a:lnTo>
                  <a:lnTo>
                    <a:pt x="256564" y="4470400"/>
                  </a:lnTo>
                  <a:lnTo>
                    <a:pt x="269055" y="4533900"/>
                  </a:lnTo>
                  <a:lnTo>
                    <a:pt x="282781" y="4584700"/>
                  </a:lnTo>
                  <a:lnTo>
                    <a:pt x="297507" y="4635500"/>
                  </a:lnTo>
                  <a:lnTo>
                    <a:pt x="313214" y="4686300"/>
                  </a:lnTo>
                  <a:lnTo>
                    <a:pt x="329881" y="4737100"/>
                  </a:lnTo>
                  <a:lnTo>
                    <a:pt x="347489" y="4787900"/>
                  </a:lnTo>
                  <a:lnTo>
                    <a:pt x="366020" y="4838700"/>
                  </a:lnTo>
                  <a:lnTo>
                    <a:pt x="385452" y="4889500"/>
                  </a:lnTo>
                  <a:lnTo>
                    <a:pt x="405767" y="4940300"/>
                  </a:lnTo>
                  <a:lnTo>
                    <a:pt x="426946" y="4978400"/>
                  </a:lnTo>
                  <a:lnTo>
                    <a:pt x="448968" y="5029200"/>
                  </a:lnTo>
                  <a:lnTo>
                    <a:pt x="471815" y="5080000"/>
                  </a:lnTo>
                  <a:lnTo>
                    <a:pt x="495466" y="5118100"/>
                  </a:lnTo>
                  <a:lnTo>
                    <a:pt x="519903" y="5168900"/>
                  </a:lnTo>
                  <a:lnTo>
                    <a:pt x="545106" y="5207000"/>
                  </a:lnTo>
                  <a:lnTo>
                    <a:pt x="571055" y="5257800"/>
                  </a:lnTo>
                  <a:lnTo>
                    <a:pt x="597730" y="5295900"/>
                  </a:lnTo>
                  <a:lnTo>
                    <a:pt x="625113" y="5334000"/>
                  </a:lnTo>
                  <a:lnTo>
                    <a:pt x="653184" y="5372100"/>
                  </a:lnTo>
                  <a:lnTo>
                    <a:pt x="681924" y="5422900"/>
                  </a:lnTo>
                  <a:lnTo>
                    <a:pt x="711312" y="5461000"/>
                  </a:lnTo>
                  <a:lnTo>
                    <a:pt x="741330" y="5499100"/>
                  </a:lnTo>
                  <a:lnTo>
                    <a:pt x="771957" y="5524500"/>
                  </a:lnTo>
                  <a:lnTo>
                    <a:pt x="803175" y="5562600"/>
                  </a:lnTo>
                  <a:lnTo>
                    <a:pt x="834964" y="5600700"/>
                  </a:lnTo>
                  <a:lnTo>
                    <a:pt x="867304" y="5638800"/>
                  </a:lnTo>
                  <a:lnTo>
                    <a:pt x="900176" y="5664200"/>
                  </a:lnTo>
                  <a:lnTo>
                    <a:pt x="933561" y="5702300"/>
                  </a:lnTo>
                  <a:lnTo>
                    <a:pt x="967438" y="5727700"/>
                  </a:lnTo>
                  <a:lnTo>
                    <a:pt x="1001789" y="5753100"/>
                  </a:lnTo>
                  <a:lnTo>
                    <a:pt x="1036594" y="5791200"/>
                  </a:lnTo>
                  <a:lnTo>
                    <a:pt x="1107488" y="5842000"/>
                  </a:lnTo>
                  <a:lnTo>
                    <a:pt x="1179963" y="5892800"/>
                  </a:lnTo>
                  <a:lnTo>
                    <a:pt x="1216746" y="5905500"/>
                  </a:lnTo>
                  <a:lnTo>
                    <a:pt x="1291302" y="5956300"/>
                  </a:lnTo>
                  <a:lnTo>
                    <a:pt x="1367050" y="5981700"/>
                  </a:lnTo>
                  <a:lnTo>
                    <a:pt x="1405322" y="6007100"/>
                  </a:lnTo>
                  <a:lnTo>
                    <a:pt x="1599887" y="6070600"/>
                  </a:lnTo>
                  <a:lnTo>
                    <a:pt x="2116295" y="6070600"/>
                  </a:lnTo>
                  <a:lnTo>
                    <a:pt x="2232074" y="6032500"/>
                  </a:lnTo>
                  <a:lnTo>
                    <a:pt x="2269366" y="6019800"/>
                  </a:lnTo>
                  <a:lnTo>
                    <a:pt x="2305991" y="5994400"/>
                  </a:lnTo>
                  <a:lnTo>
                    <a:pt x="2377203" y="5969000"/>
                  </a:lnTo>
                  <a:lnTo>
                    <a:pt x="2411770" y="5943600"/>
                  </a:lnTo>
                  <a:lnTo>
                    <a:pt x="2445631" y="5918200"/>
                  </a:lnTo>
                  <a:lnTo>
                    <a:pt x="2478777" y="5905500"/>
                  </a:lnTo>
                  <a:lnTo>
                    <a:pt x="2511198" y="5880100"/>
                  </a:lnTo>
                  <a:lnTo>
                    <a:pt x="2542884" y="5854700"/>
                  </a:lnTo>
                  <a:lnTo>
                    <a:pt x="2573826" y="5829300"/>
                  </a:lnTo>
                  <a:lnTo>
                    <a:pt x="2604014" y="5803900"/>
                  </a:lnTo>
                  <a:lnTo>
                    <a:pt x="2633437" y="5765800"/>
                  </a:lnTo>
                  <a:lnTo>
                    <a:pt x="2662087" y="5740400"/>
                  </a:lnTo>
                  <a:lnTo>
                    <a:pt x="2689954" y="5715000"/>
                  </a:lnTo>
                  <a:lnTo>
                    <a:pt x="2717028" y="5676900"/>
                  </a:lnTo>
                  <a:lnTo>
                    <a:pt x="2743298" y="5651500"/>
                  </a:lnTo>
                  <a:lnTo>
                    <a:pt x="2768757" y="5613400"/>
                  </a:lnTo>
                  <a:lnTo>
                    <a:pt x="2793392" y="5575300"/>
                  </a:lnTo>
                  <a:lnTo>
                    <a:pt x="2817196" y="5549900"/>
                  </a:lnTo>
                  <a:lnTo>
                    <a:pt x="2840158" y="5511800"/>
                  </a:lnTo>
                  <a:lnTo>
                    <a:pt x="2862269" y="5473700"/>
                  </a:lnTo>
                  <a:lnTo>
                    <a:pt x="2883519" y="5435600"/>
                  </a:lnTo>
                  <a:lnTo>
                    <a:pt x="2903897" y="5397500"/>
                  </a:lnTo>
                  <a:lnTo>
                    <a:pt x="2923395" y="5359400"/>
                  </a:lnTo>
                  <a:lnTo>
                    <a:pt x="2942003" y="5321300"/>
                  </a:lnTo>
                  <a:lnTo>
                    <a:pt x="2959710" y="5270500"/>
                  </a:lnTo>
                  <a:lnTo>
                    <a:pt x="2976508" y="5232400"/>
                  </a:lnTo>
                  <a:lnTo>
                    <a:pt x="2992386" y="5194300"/>
                  </a:lnTo>
                  <a:lnTo>
                    <a:pt x="3007335" y="5143500"/>
                  </a:lnTo>
                  <a:lnTo>
                    <a:pt x="3021345" y="5105400"/>
                  </a:lnTo>
                  <a:lnTo>
                    <a:pt x="3034406" y="5054600"/>
                  </a:lnTo>
                  <a:lnTo>
                    <a:pt x="3046509" y="5016500"/>
                  </a:lnTo>
                  <a:lnTo>
                    <a:pt x="3057643" y="4965700"/>
                  </a:lnTo>
                  <a:lnTo>
                    <a:pt x="3067800" y="4914900"/>
                  </a:lnTo>
                  <a:lnTo>
                    <a:pt x="3076969" y="4876800"/>
                  </a:lnTo>
                  <a:lnTo>
                    <a:pt x="3085141" y="4826000"/>
                  </a:lnTo>
                  <a:lnTo>
                    <a:pt x="3092305" y="4775200"/>
                  </a:lnTo>
                  <a:lnTo>
                    <a:pt x="3098453" y="4724400"/>
                  </a:lnTo>
                  <a:lnTo>
                    <a:pt x="3103574" y="4673600"/>
                  </a:lnTo>
                  <a:lnTo>
                    <a:pt x="3107660" y="4635500"/>
                  </a:lnTo>
                  <a:lnTo>
                    <a:pt x="3110699" y="4584700"/>
                  </a:lnTo>
                  <a:lnTo>
                    <a:pt x="3112682" y="4533900"/>
                  </a:lnTo>
                  <a:lnTo>
                    <a:pt x="3113600" y="4483100"/>
                  </a:lnTo>
                  <a:lnTo>
                    <a:pt x="3113443" y="4432300"/>
                  </a:lnTo>
                  <a:lnTo>
                    <a:pt x="3112201" y="4368800"/>
                  </a:lnTo>
                  <a:lnTo>
                    <a:pt x="3109864" y="4318000"/>
                  </a:lnTo>
                  <a:lnTo>
                    <a:pt x="3106423" y="4267200"/>
                  </a:lnTo>
                  <a:lnTo>
                    <a:pt x="3101868" y="4216400"/>
                  </a:lnTo>
                  <a:lnTo>
                    <a:pt x="3096189" y="4165600"/>
                  </a:lnTo>
                  <a:lnTo>
                    <a:pt x="3089377" y="4114800"/>
                  </a:lnTo>
                  <a:lnTo>
                    <a:pt x="3081421" y="4064000"/>
                  </a:lnTo>
                  <a:lnTo>
                    <a:pt x="3072313" y="4013200"/>
                  </a:lnTo>
                  <a:lnTo>
                    <a:pt x="3062042" y="3949700"/>
                  </a:lnTo>
                  <a:lnTo>
                    <a:pt x="3050598" y="3898900"/>
                  </a:lnTo>
                  <a:lnTo>
                    <a:pt x="3037972" y="3848100"/>
                  </a:lnTo>
                  <a:lnTo>
                    <a:pt x="3024405" y="3797300"/>
                  </a:lnTo>
                  <a:lnTo>
                    <a:pt x="3009861" y="3746500"/>
                  </a:lnTo>
                  <a:lnTo>
                    <a:pt x="2994357" y="3695700"/>
                  </a:lnTo>
                  <a:lnTo>
                    <a:pt x="2977914" y="3644900"/>
                  </a:lnTo>
                  <a:lnTo>
                    <a:pt x="2960549" y="3594100"/>
                  </a:lnTo>
                  <a:lnTo>
                    <a:pt x="2942282" y="3543300"/>
                  </a:lnTo>
                  <a:lnTo>
                    <a:pt x="2923132" y="3492500"/>
                  </a:lnTo>
                  <a:lnTo>
                    <a:pt x="2903117" y="3441700"/>
                  </a:lnTo>
                  <a:lnTo>
                    <a:pt x="2882257" y="3390900"/>
                  </a:lnTo>
                  <a:lnTo>
                    <a:pt x="2860569" y="3352800"/>
                  </a:lnTo>
                  <a:lnTo>
                    <a:pt x="2838074" y="3302000"/>
                  </a:lnTo>
                  <a:lnTo>
                    <a:pt x="2814789" y="3263900"/>
                  </a:lnTo>
                  <a:lnTo>
                    <a:pt x="2790734" y="3213100"/>
                  </a:lnTo>
                  <a:lnTo>
                    <a:pt x="2765927" y="3175000"/>
                  </a:lnTo>
                  <a:lnTo>
                    <a:pt x="2740388" y="3124200"/>
                  </a:lnTo>
                  <a:lnTo>
                    <a:pt x="2714135" y="3086100"/>
                  </a:lnTo>
                  <a:lnTo>
                    <a:pt x="2687187" y="3048000"/>
                  </a:lnTo>
                  <a:lnTo>
                    <a:pt x="2659562" y="3009900"/>
                  </a:lnTo>
                  <a:lnTo>
                    <a:pt x="2631280" y="2971800"/>
                  </a:lnTo>
                  <a:lnTo>
                    <a:pt x="2602360" y="2933700"/>
                  </a:lnTo>
                  <a:lnTo>
                    <a:pt x="2572820" y="2895600"/>
                  </a:lnTo>
                  <a:lnTo>
                    <a:pt x="2542680" y="2857500"/>
                  </a:lnTo>
                  <a:lnTo>
                    <a:pt x="2511957" y="2819400"/>
                  </a:lnTo>
                  <a:lnTo>
                    <a:pt x="2480671" y="2781300"/>
                  </a:lnTo>
                  <a:lnTo>
                    <a:pt x="2448841" y="2755900"/>
                  </a:lnTo>
                  <a:lnTo>
                    <a:pt x="2416486" y="2717800"/>
                  </a:lnTo>
                  <a:lnTo>
                    <a:pt x="2383624" y="2692400"/>
                  </a:lnTo>
                  <a:lnTo>
                    <a:pt x="2350274" y="2654300"/>
                  </a:lnTo>
                  <a:lnTo>
                    <a:pt x="2282186" y="2603500"/>
                  </a:lnTo>
                  <a:lnTo>
                    <a:pt x="2247486" y="2578100"/>
                  </a:lnTo>
                  <a:lnTo>
                    <a:pt x="2209701" y="2540000"/>
                  </a:lnTo>
                  <a:lnTo>
                    <a:pt x="2173760" y="2514600"/>
                  </a:lnTo>
                  <a:lnTo>
                    <a:pt x="2139702" y="2476500"/>
                  </a:lnTo>
                  <a:lnTo>
                    <a:pt x="2107568" y="2438400"/>
                  </a:lnTo>
                  <a:lnTo>
                    <a:pt x="2077397" y="2400300"/>
                  </a:lnTo>
                  <a:lnTo>
                    <a:pt x="2049229" y="2362200"/>
                  </a:lnTo>
                  <a:lnTo>
                    <a:pt x="2023104" y="2324100"/>
                  </a:lnTo>
                  <a:lnTo>
                    <a:pt x="1999061" y="2286000"/>
                  </a:lnTo>
                  <a:lnTo>
                    <a:pt x="1977141" y="2247900"/>
                  </a:lnTo>
                  <a:lnTo>
                    <a:pt x="1957383" y="2197100"/>
                  </a:lnTo>
                  <a:lnTo>
                    <a:pt x="1939828" y="2159000"/>
                  </a:lnTo>
                  <a:lnTo>
                    <a:pt x="1924514" y="2108200"/>
                  </a:lnTo>
                  <a:lnTo>
                    <a:pt x="1911482" y="2070100"/>
                  </a:lnTo>
                  <a:lnTo>
                    <a:pt x="1900772" y="2019300"/>
                  </a:lnTo>
                  <a:lnTo>
                    <a:pt x="1892424" y="1968500"/>
                  </a:lnTo>
                  <a:lnTo>
                    <a:pt x="1886476" y="1930400"/>
                  </a:lnTo>
                  <a:lnTo>
                    <a:pt x="1882970" y="1879600"/>
                  </a:lnTo>
                  <a:lnTo>
                    <a:pt x="1881945" y="1828800"/>
                  </a:lnTo>
                  <a:lnTo>
                    <a:pt x="1883441" y="1778000"/>
                  </a:lnTo>
                  <a:lnTo>
                    <a:pt x="1885695" y="1727200"/>
                  </a:lnTo>
                  <a:lnTo>
                    <a:pt x="1886907" y="1676400"/>
                  </a:lnTo>
                  <a:lnTo>
                    <a:pt x="1887068" y="1638300"/>
                  </a:lnTo>
                  <a:lnTo>
                    <a:pt x="1886172" y="1587500"/>
                  </a:lnTo>
                  <a:lnTo>
                    <a:pt x="1884210" y="1536700"/>
                  </a:lnTo>
                  <a:lnTo>
                    <a:pt x="1881174" y="1485900"/>
                  </a:lnTo>
                  <a:lnTo>
                    <a:pt x="1877057" y="1435100"/>
                  </a:lnTo>
                  <a:lnTo>
                    <a:pt x="1871852" y="1384300"/>
                  </a:lnTo>
                  <a:lnTo>
                    <a:pt x="1865550" y="1333500"/>
                  </a:lnTo>
                  <a:lnTo>
                    <a:pt x="1858144" y="1282700"/>
                  </a:lnTo>
                  <a:lnTo>
                    <a:pt x="1849626" y="1231900"/>
                  </a:lnTo>
                  <a:lnTo>
                    <a:pt x="1839989" y="1181100"/>
                  </a:lnTo>
                  <a:lnTo>
                    <a:pt x="1829224" y="1130300"/>
                  </a:lnTo>
                  <a:lnTo>
                    <a:pt x="1817325" y="1079500"/>
                  </a:lnTo>
                  <a:lnTo>
                    <a:pt x="1801627" y="1016000"/>
                  </a:lnTo>
                  <a:lnTo>
                    <a:pt x="1784610" y="952500"/>
                  </a:lnTo>
                  <a:lnTo>
                    <a:pt x="1766312" y="901700"/>
                  </a:lnTo>
                  <a:lnTo>
                    <a:pt x="1746774" y="838200"/>
                  </a:lnTo>
                  <a:lnTo>
                    <a:pt x="1726033" y="787400"/>
                  </a:lnTo>
                  <a:lnTo>
                    <a:pt x="1704131" y="736600"/>
                  </a:lnTo>
                  <a:lnTo>
                    <a:pt x="1681105" y="685800"/>
                  </a:lnTo>
                  <a:lnTo>
                    <a:pt x="1656995" y="635000"/>
                  </a:lnTo>
                  <a:lnTo>
                    <a:pt x="1631841" y="584200"/>
                  </a:lnTo>
                  <a:lnTo>
                    <a:pt x="1605681" y="546100"/>
                  </a:lnTo>
                  <a:lnTo>
                    <a:pt x="1578556" y="495300"/>
                  </a:lnTo>
                  <a:lnTo>
                    <a:pt x="1550504" y="457200"/>
                  </a:lnTo>
                  <a:lnTo>
                    <a:pt x="1521565" y="419100"/>
                  </a:lnTo>
                  <a:lnTo>
                    <a:pt x="1491778" y="381000"/>
                  </a:lnTo>
                  <a:lnTo>
                    <a:pt x="1461182" y="342900"/>
                  </a:lnTo>
                  <a:lnTo>
                    <a:pt x="1429817" y="304800"/>
                  </a:lnTo>
                  <a:lnTo>
                    <a:pt x="1397723" y="266700"/>
                  </a:lnTo>
                  <a:lnTo>
                    <a:pt x="1364937" y="241300"/>
                  </a:lnTo>
                  <a:lnTo>
                    <a:pt x="1331500" y="215900"/>
                  </a:lnTo>
                  <a:lnTo>
                    <a:pt x="1297452" y="177800"/>
                  </a:lnTo>
                  <a:lnTo>
                    <a:pt x="1262830" y="152400"/>
                  </a:lnTo>
                  <a:lnTo>
                    <a:pt x="1227675" y="127000"/>
                  </a:lnTo>
                  <a:lnTo>
                    <a:pt x="1192026" y="114300"/>
                  </a:lnTo>
                  <a:lnTo>
                    <a:pt x="1155923" y="88900"/>
                  </a:lnTo>
                  <a:lnTo>
                    <a:pt x="1119404" y="76200"/>
                  </a:lnTo>
                  <a:lnTo>
                    <a:pt x="1082509" y="50800"/>
                  </a:lnTo>
                  <a:lnTo>
                    <a:pt x="969960" y="12700"/>
                  </a:lnTo>
                  <a:lnTo>
                    <a:pt x="931954" y="12700"/>
                  </a:lnTo>
                  <a:lnTo>
                    <a:pt x="893768" y="0"/>
                  </a:lnTo>
                  <a:close/>
                </a:path>
              </a:pathLst>
            </a:custGeom>
            <a:solidFill>
              <a:srgbClr val="B8D0ED"/>
            </a:solidFill>
            <a:ln w="0">
              <a:noFill/>
            </a:ln>
          </p:spPr>
          <p:style>
            <a:lnRef idx="0">
              <a:scrgbClr r="0" g="0" b="0"/>
            </a:lnRef>
            <a:fillRef idx="0">
              <a:scrgbClr r="0" g="0" b="0"/>
            </a:fillRef>
            <a:effectRef idx="0">
              <a:scrgbClr r="0" g="0" b="0"/>
            </a:effectRef>
            <a:fontRef idx="minor"/>
          </p:style>
        </p:sp>
        <p:sp>
          <p:nvSpPr>
            <p:cNvPr id="494" name="object 5"/>
            <p:cNvSpPr/>
            <p:nvPr/>
          </p:nvSpPr>
          <p:spPr>
            <a:xfrm>
              <a:off x="6372360" y="2796120"/>
              <a:ext cx="1173600" cy="4700520"/>
            </a:xfrm>
            <a:custGeom>
              <a:avLst/>
              <a:gdLst/>
              <a:ahLst/>
              <a:cxnLst/>
              <a:rect l="l" t="t" r="r" b="b"/>
              <a:pathLst>
                <a:path w="1174115" h="4700905">
                  <a:moveTo>
                    <a:pt x="10121" y="0"/>
                  </a:moveTo>
                  <a:lnTo>
                    <a:pt x="2666" y="1003"/>
                  </a:lnTo>
                  <a:lnTo>
                    <a:pt x="0" y="4508"/>
                  </a:lnTo>
                  <a:lnTo>
                    <a:pt x="7347" y="58274"/>
                  </a:lnTo>
                  <a:lnTo>
                    <a:pt x="28631" y="208022"/>
                  </a:lnTo>
                  <a:lnTo>
                    <a:pt x="50996" y="357598"/>
                  </a:lnTo>
                  <a:lnTo>
                    <a:pt x="74359" y="507014"/>
                  </a:lnTo>
                  <a:lnTo>
                    <a:pt x="98633" y="656283"/>
                  </a:lnTo>
                  <a:lnTo>
                    <a:pt x="123736" y="805416"/>
                  </a:lnTo>
                  <a:lnTo>
                    <a:pt x="158348" y="1004071"/>
                  </a:lnTo>
                  <a:lnTo>
                    <a:pt x="194081" y="1202537"/>
                  </a:lnTo>
                  <a:lnTo>
                    <a:pt x="250012" y="1499819"/>
                  </a:lnTo>
                  <a:lnTo>
                    <a:pt x="279272" y="1648220"/>
                  </a:lnTo>
                  <a:lnTo>
                    <a:pt x="329553" y="1895271"/>
                  </a:lnTo>
                  <a:lnTo>
                    <a:pt x="370941" y="2092693"/>
                  </a:lnTo>
                  <a:lnTo>
                    <a:pt x="381662" y="2141973"/>
                  </a:lnTo>
                  <a:lnTo>
                    <a:pt x="425328" y="2338932"/>
                  </a:lnTo>
                  <a:lnTo>
                    <a:pt x="470169" y="2535650"/>
                  </a:lnTo>
                  <a:lnTo>
                    <a:pt x="504647" y="2683014"/>
                  </a:lnTo>
                  <a:lnTo>
                    <a:pt x="540473" y="2830068"/>
                  </a:lnTo>
                  <a:lnTo>
                    <a:pt x="577494" y="2976841"/>
                  </a:lnTo>
                  <a:lnTo>
                    <a:pt x="602579" y="3074601"/>
                  </a:lnTo>
                  <a:lnTo>
                    <a:pt x="628316" y="3172199"/>
                  </a:lnTo>
                  <a:lnTo>
                    <a:pt x="654688" y="3269638"/>
                  </a:lnTo>
                  <a:lnTo>
                    <a:pt x="681675" y="3366920"/>
                  </a:lnTo>
                  <a:lnTo>
                    <a:pt x="709261" y="3464045"/>
                  </a:lnTo>
                  <a:lnTo>
                    <a:pt x="737425" y="3561016"/>
                  </a:lnTo>
                  <a:lnTo>
                    <a:pt x="766748" y="3657657"/>
                  </a:lnTo>
                  <a:lnTo>
                    <a:pt x="796709" y="3754116"/>
                  </a:lnTo>
                  <a:lnTo>
                    <a:pt x="827428" y="3850346"/>
                  </a:lnTo>
                  <a:lnTo>
                    <a:pt x="859027" y="3946299"/>
                  </a:lnTo>
                  <a:lnTo>
                    <a:pt x="875194" y="3994158"/>
                  </a:lnTo>
                  <a:lnTo>
                    <a:pt x="891626" y="4041929"/>
                  </a:lnTo>
                  <a:lnTo>
                    <a:pt x="908339" y="4089609"/>
                  </a:lnTo>
                  <a:lnTo>
                    <a:pt x="925347" y="4137190"/>
                  </a:lnTo>
                  <a:lnTo>
                    <a:pt x="942647" y="4184650"/>
                  </a:lnTo>
                  <a:lnTo>
                    <a:pt x="960254" y="4232014"/>
                  </a:lnTo>
                  <a:lnTo>
                    <a:pt x="978197" y="4279264"/>
                  </a:lnTo>
                  <a:lnTo>
                    <a:pt x="996507" y="4326378"/>
                  </a:lnTo>
                  <a:lnTo>
                    <a:pt x="1015215" y="4373338"/>
                  </a:lnTo>
                  <a:lnTo>
                    <a:pt x="1034353" y="4420123"/>
                  </a:lnTo>
                  <a:lnTo>
                    <a:pt x="1053949" y="4466715"/>
                  </a:lnTo>
                  <a:lnTo>
                    <a:pt x="1074037" y="4513092"/>
                  </a:lnTo>
                  <a:lnTo>
                    <a:pt x="1094645" y="4559235"/>
                  </a:lnTo>
                  <a:lnTo>
                    <a:pt x="1115805" y="4605125"/>
                  </a:lnTo>
                  <a:lnTo>
                    <a:pt x="1137547" y="4650742"/>
                  </a:lnTo>
                  <a:lnTo>
                    <a:pt x="1161529" y="4699215"/>
                  </a:lnTo>
                  <a:lnTo>
                    <a:pt x="1165351" y="4700752"/>
                  </a:lnTo>
                  <a:lnTo>
                    <a:pt x="1172286" y="4697971"/>
                  </a:lnTo>
                  <a:lnTo>
                    <a:pt x="1174013" y="4693920"/>
                  </a:lnTo>
                  <a:lnTo>
                    <a:pt x="1154349" y="4643446"/>
                  </a:lnTo>
                  <a:lnTo>
                    <a:pt x="1136503" y="4596415"/>
                  </a:lnTo>
                  <a:lnTo>
                    <a:pt x="1119023" y="4549263"/>
                  </a:lnTo>
                  <a:lnTo>
                    <a:pt x="1101896" y="4501996"/>
                  </a:lnTo>
                  <a:lnTo>
                    <a:pt x="1085106" y="4454618"/>
                  </a:lnTo>
                  <a:lnTo>
                    <a:pt x="1068638" y="4407134"/>
                  </a:lnTo>
                  <a:lnTo>
                    <a:pt x="1052478" y="4359551"/>
                  </a:lnTo>
                  <a:lnTo>
                    <a:pt x="1036610" y="4311871"/>
                  </a:lnTo>
                  <a:lnTo>
                    <a:pt x="1021020" y="4264101"/>
                  </a:lnTo>
                  <a:lnTo>
                    <a:pt x="1005692" y="4216246"/>
                  </a:lnTo>
                  <a:lnTo>
                    <a:pt x="975766" y="4120299"/>
                  </a:lnTo>
                  <a:lnTo>
                    <a:pt x="946677" y="4024103"/>
                  </a:lnTo>
                  <a:lnTo>
                    <a:pt x="918199" y="3927722"/>
                  </a:lnTo>
                  <a:lnTo>
                    <a:pt x="890309" y="3831164"/>
                  </a:lnTo>
                  <a:lnTo>
                    <a:pt x="862988" y="3734437"/>
                  </a:lnTo>
                  <a:lnTo>
                    <a:pt x="836214" y="3637548"/>
                  </a:lnTo>
                  <a:lnTo>
                    <a:pt x="796777" y="3492003"/>
                  </a:lnTo>
                  <a:lnTo>
                    <a:pt x="770954" y="3394841"/>
                  </a:lnTo>
                  <a:lnTo>
                    <a:pt x="733277" y="3248798"/>
                  </a:lnTo>
                  <a:lnTo>
                    <a:pt x="659549" y="2956242"/>
                  </a:lnTo>
                  <a:lnTo>
                    <a:pt x="623608" y="2809722"/>
                  </a:lnTo>
                  <a:lnTo>
                    <a:pt x="565138" y="2565103"/>
                  </a:lnTo>
                  <a:lnTo>
                    <a:pt x="530552" y="2418200"/>
                  </a:lnTo>
                  <a:lnTo>
                    <a:pt x="485417" y="2222084"/>
                  </a:lnTo>
                  <a:lnTo>
                    <a:pt x="386486" y="1780120"/>
                  </a:lnTo>
                  <a:lnTo>
                    <a:pt x="290660" y="1337367"/>
                  </a:lnTo>
                  <a:lnTo>
                    <a:pt x="186777" y="844734"/>
                  </a:lnTo>
                  <a:lnTo>
                    <a:pt x="14236" y="6045"/>
                  </a:lnTo>
                  <a:lnTo>
                    <a:pt x="13500" y="2489"/>
                  </a:lnTo>
                  <a:lnTo>
                    <a:pt x="10121" y="0"/>
                  </a:lnTo>
                  <a:close/>
                </a:path>
              </a:pathLst>
            </a:custGeom>
            <a:solidFill>
              <a:srgbClr val="88B0DE"/>
            </a:solidFill>
            <a:ln w="0">
              <a:noFill/>
            </a:ln>
          </p:spPr>
          <p:style>
            <a:lnRef idx="0">
              <a:scrgbClr r="0" g="0" b="0"/>
            </a:lnRef>
            <a:fillRef idx="0">
              <a:scrgbClr r="0" g="0" b="0"/>
            </a:fillRef>
            <a:effectRef idx="0">
              <a:scrgbClr r="0" g="0" b="0"/>
            </a:effectRef>
            <a:fontRef idx="minor"/>
          </p:style>
        </p:sp>
        <p:sp>
          <p:nvSpPr>
            <p:cNvPr id="495" name="object 6"/>
            <p:cNvSpPr/>
            <p:nvPr/>
          </p:nvSpPr>
          <p:spPr>
            <a:xfrm>
              <a:off x="4916160" y="4725000"/>
              <a:ext cx="2085120" cy="3047760"/>
            </a:xfrm>
            <a:custGeom>
              <a:avLst/>
              <a:gdLst/>
              <a:ahLst/>
              <a:cxnLst/>
              <a:rect l="l" t="t" r="r" b="b"/>
              <a:pathLst>
                <a:path w="2085340" h="3048000">
                  <a:moveTo>
                    <a:pt x="423912" y="0"/>
                  </a:moveTo>
                  <a:lnTo>
                    <a:pt x="352301" y="8595"/>
                  </a:lnTo>
                  <a:lnTo>
                    <a:pt x="285035" y="29328"/>
                  </a:lnTo>
                  <a:lnTo>
                    <a:pt x="222323" y="63317"/>
                  </a:lnTo>
                  <a:lnTo>
                    <a:pt x="166880" y="109787"/>
                  </a:lnTo>
                  <a:lnTo>
                    <a:pt x="119831" y="167045"/>
                  </a:lnTo>
                  <a:lnTo>
                    <a:pt x="99378" y="199367"/>
                  </a:lnTo>
                  <a:lnTo>
                    <a:pt x="80931" y="233962"/>
                  </a:lnTo>
                  <a:lnTo>
                    <a:pt x="64459" y="270690"/>
                  </a:lnTo>
                  <a:lnTo>
                    <a:pt x="49931" y="309409"/>
                  </a:lnTo>
                  <a:lnTo>
                    <a:pt x="37317" y="349978"/>
                  </a:lnTo>
                  <a:lnTo>
                    <a:pt x="26586" y="392257"/>
                  </a:lnTo>
                  <a:lnTo>
                    <a:pt x="17706" y="436104"/>
                  </a:lnTo>
                  <a:lnTo>
                    <a:pt x="10646" y="481378"/>
                  </a:lnTo>
                  <a:lnTo>
                    <a:pt x="5377" y="527938"/>
                  </a:lnTo>
                  <a:lnTo>
                    <a:pt x="1867" y="575643"/>
                  </a:lnTo>
                  <a:lnTo>
                    <a:pt x="84" y="624352"/>
                  </a:lnTo>
                  <a:lnTo>
                    <a:pt x="0" y="673924"/>
                  </a:lnTo>
                  <a:lnTo>
                    <a:pt x="1581" y="724217"/>
                  </a:lnTo>
                  <a:lnTo>
                    <a:pt x="4798" y="775091"/>
                  </a:lnTo>
                  <a:lnTo>
                    <a:pt x="9619" y="826405"/>
                  </a:lnTo>
                  <a:lnTo>
                    <a:pt x="16014" y="878017"/>
                  </a:lnTo>
                  <a:lnTo>
                    <a:pt x="23952" y="929787"/>
                  </a:lnTo>
                  <a:lnTo>
                    <a:pt x="33402" y="981573"/>
                  </a:lnTo>
                  <a:lnTo>
                    <a:pt x="44333" y="1033234"/>
                  </a:lnTo>
                  <a:lnTo>
                    <a:pt x="56714" y="1084629"/>
                  </a:lnTo>
                  <a:lnTo>
                    <a:pt x="70514" y="1135618"/>
                  </a:lnTo>
                  <a:lnTo>
                    <a:pt x="85702" y="1186058"/>
                  </a:lnTo>
                  <a:lnTo>
                    <a:pt x="102249" y="1235809"/>
                  </a:lnTo>
                  <a:lnTo>
                    <a:pt x="120121" y="1284730"/>
                  </a:lnTo>
                  <a:lnTo>
                    <a:pt x="139290" y="1332680"/>
                  </a:lnTo>
                  <a:lnTo>
                    <a:pt x="159723" y="1379518"/>
                  </a:lnTo>
                  <a:lnTo>
                    <a:pt x="181390" y="1425102"/>
                  </a:lnTo>
                  <a:lnTo>
                    <a:pt x="204260" y="1469292"/>
                  </a:lnTo>
                  <a:lnTo>
                    <a:pt x="230597" y="1515842"/>
                  </a:lnTo>
                  <a:lnTo>
                    <a:pt x="258401" y="1560751"/>
                  </a:lnTo>
                  <a:lnTo>
                    <a:pt x="287591" y="1603979"/>
                  </a:lnTo>
                  <a:lnTo>
                    <a:pt x="318086" y="1645489"/>
                  </a:lnTo>
                  <a:lnTo>
                    <a:pt x="349802" y="1685241"/>
                  </a:lnTo>
                  <a:lnTo>
                    <a:pt x="382659" y="1723197"/>
                  </a:lnTo>
                  <a:lnTo>
                    <a:pt x="416574" y="1759319"/>
                  </a:lnTo>
                  <a:lnTo>
                    <a:pt x="451464" y="1793568"/>
                  </a:lnTo>
                  <a:lnTo>
                    <a:pt x="487249" y="1825905"/>
                  </a:lnTo>
                  <a:lnTo>
                    <a:pt x="523846" y="1856292"/>
                  </a:lnTo>
                  <a:lnTo>
                    <a:pt x="561173" y="1884690"/>
                  </a:lnTo>
                  <a:lnTo>
                    <a:pt x="599147" y="1911062"/>
                  </a:lnTo>
                  <a:lnTo>
                    <a:pt x="637688" y="1935367"/>
                  </a:lnTo>
                  <a:lnTo>
                    <a:pt x="676712" y="1957568"/>
                  </a:lnTo>
                  <a:lnTo>
                    <a:pt x="716139" y="1977627"/>
                  </a:lnTo>
                  <a:lnTo>
                    <a:pt x="755885" y="1995504"/>
                  </a:lnTo>
                  <a:lnTo>
                    <a:pt x="802547" y="2018247"/>
                  </a:lnTo>
                  <a:lnTo>
                    <a:pt x="846014" y="2045719"/>
                  </a:lnTo>
                  <a:lnTo>
                    <a:pt x="885994" y="2077553"/>
                  </a:lnTo>
                  <a:lnTo>
                    <a:pt x="922194" y="2113380"/>
                  </a:lnTo>
                  <a:lnTo>
                    <a:pt x="954323" y="2152834"/>
                  </a:lnTo>
                  <a:lnTo>
                    <a:pt x="982087" y="2195548"/>
                  </a:lnTo>
                  <a:lnTo>
                    <a:pt x="1005195" y="2241154"/>
                  </a:lnTo>
                  <a:lnTo>
                    <a:pt x="1023356" y="2289284"/>
                  </a:lnTo>
                  <a:lnTo>
                    <a:pt x="1036276" y="2339572"/>
                  </a:lnTo>
                  <a:lnTo>
                    <a:pt x="1047083" y="2388318"/>
                  </a:lnTo>
                  <a:lnTo>
                    <a:pt x="1060159" y="2437297"/>
                  </a:lnTo>
                  <a:lnTo>
                    <a:pt x="1075482" y="2486307"/>
                  </a:lnTo>
                  <a:lnTo>
                    <a:pt x="1093032" y="2535142"/>
                  </a:lnTo>
                  <a:lnTo>
                    <a:pt x="1112787" y="2583601"/>
                  </a:lnTo>
                  <a:lnTo>
                    <a:pt x="1134727" y="2631479"/>
                  </a:lnTo>
                  <a:lnTo>
                    <a:pt x="1158831" y="2678573"/>
                  </a:lnTo>
                  <a:lnTo>
                    <a:pt x="1188489" y="2730288"/>
                  </a:lnTo>
                  <a:lnTo>
                    <a:pt x="1219718" y="2778658"/>
                  </a:lnTo>
                  <a:lnTo>
                    <a:pt x="1252368" y="2823659"/>
                  </a:lnTo>
                  <a:lnTo>
                    <a:pt x="1286290" y="2865264"/>
                  </a:lnTo>
                  <a:lnTo>
                    <a:pt x="1321338" y="2903448"/>
                  </a:lnTo>
                  <a:lnTo>
                    <a:pt x="1357362" y="2938186"/>
                  </a:lnTo>
                  <a:lnTo>
                    <a:pt x="1394214" y="2969452"/>
                  </a:lnTo>
                  <a:lnTo>
                    <a:pt x="1431745" y="2997221"/>
                  </a:lnTo>
                  <a:lnTo>
                    <a:pt x="1469809" y="3021466"/>
                  </a:lnTo>
                  <a:lnTo>
                    <a:pt x="1508255" y="3042163"/>
                  </a:lnTo>
                  <a:lnTo>
                    <a:pt x="1520169" y="3047437"/>
                  </a:lnTo>
                  <a:lnTo>
                    <a:pt x="1882661" y="3047437"/>
                  </a:lnTo>
                  <a:lnTo>
                    <a:pt x="1943101" y="3006040"/>
                  </a:lnTo>
                  <a:lnTo>
                    <a:pt x="1994483" y="2952260"/>
                  </a:lnTo>
                  <a:lnTo>
                    <a:pt x="2034834" y="2888112"/>
                  </a:lnTo>
                  <a:lnTo>
                    <a:pt x="2050723" y="2852496"/>
                  </a:lnTo>
                  <a:lnTo>
                    <a:pt x="2063674" y="2814701"/>
                  </a:lnTo>
                  <a:lnTo>
                    <a:pt x="2073627" y="2774866"/>
                  </a:lnTo>
                  <a:lnTo>
                    <a:pt x="2080524" y="2733129"/>
                  </a:lnTo>
                  <a:lnTo>
                    <a:pt x="2084302" y="2689629"/>
                  </a:lnTo>
                  <a:lnTo>
                    <a:pt x="2084903" y="2644503"/>
                  </a:lnTo>
                  <a:lnTo>
                    <a:pt x="2082267" y="2597889"/>
                  </a:lnTo>
                  <a:lnTo>
                    <a:pt x="2076333" y="2549925"/>
                  </a:lnTo>
                  <a:lnTo>
                    <a:pt x="2067042" y="2500750"/>
                  </a:lnTo>
                  <a:lnTo>
                    <a:pt x="2054333" y="2450501"/>
                  </a:lnTo>
                  <a:lnTo>
                    <a:pt x="2038147" y="2399316"/>
                  </a:lnTo>
                  <a:lnTo>
                    <a:pt x="2018424" y="2347334"/>
                  </a:lnTo>
                  <a:lnTo>
                    <a:pt x="1995103" y="2294692"/>
                  </a:lnTo>
                  <a:lnTo>
                    <a:pt x="1968125" y="2241528"/>
                  </a:lnTo>
                  <a:lnTo>
                    <a:pt x="1941971" y="2195546"/>
                  </a:lnTo>
                  <a:lnTo>
                    <a:pt x="1913972" y="2150943"/>
                  </a:lnTo>
                  <a:lnTo>
                    <a:pt x="1884287" y="2107849"/>
                  </a:lnTo>
                  <a:lnTo>
                    <a:pt x="1853076" y="2066392"/>
                  </a:lnTo>
                  <a:lnTo>
                    <a:pt x="1820499" y="2026701"/>
                  </a:lnTo>
                  <a:lnTo>
                    <a:pt x="1786714" y="1988907"/>
                  </a:lnTo>
                  <a:lnTo>
                    <a:pt x="1751882" y="1953137"/>
                  </a:lnTo>
                  <a:lnTo>
                    <a:pt x="1716916" y="1914753"/>
                  </a:lnTo>
                  <a:lnTo>
                    <a:pt x="1686628" y="1873170"/>
                  </a:lnTo>
                  <a:lnTo>
                    <a:pt x="1661166" y="1828834"/>
                  </a:lnTo>
                  <a:lnTo>
                    <a:pt x="1640676" y="1782190"/>
                  </a:lnTo>
                  <a:lnTo>
                    <a:pt x="1625306" y="1733685"/>
                  </a:lnTo>
                  <a:lnTo>
                    <a:pt x="1615201" y="1683765"/>
                  </a:lnTo>
                  <a:lnTo>
                    <a:pt x="1610509" y="1632876"/>
                  </a:lnTo>
                  <a:lnTo>
                    <a:pt x="1611376" y="1581463"/>
                  </a:lnTo>
                  <a:lnTo>
                    <a:pt x="1617948" y="1529973"/>
                  </a:lnTo>
                  <a:lnTo>
                    <a:pt x="1624799" y="1486933"/>
                  </a:lnTo>
                  <a:lnTo>
                    <a:pt x="1629650" y="1442964"/>
                  </a:lnTo>
                  <a:lnTo>
                    <a:pt x="1632488" y="1398156"/>
                  </a:lnTo>
                  <a:lnTo>
                    <a:pt x="1633301" y="1352598"/>
                  </a:lnTo>
                  <a:lnTo>
                    <a:pt x="1632076" y="1306381"/>
                  </a:lnTo>
                  <a:lnTo>
                    <a:pt x="1628800" y="1259594"/>
                  </a:lnTo>
                  <a:lnTo>
                    <a:pt x="1623461" y="1212326"/>
                  </a:lnTo>
                  <a:lnTo>
                    <a:pt x="1616046" y="1164668"/>
                  </a:lnTo>
                  <a:lnTo>
                    <a:pt x="1606543" y="1116710"/>
                  </a:lnTo>
                  <a:lnTo>
                    <a:pt x="1594938" y="1068540"/>
                  </a:lnTo>
                  <a:lnTo>
                    <a:pt x="1581219" y="1020249"/>
                  </a:lnTo>
                  <a:lnTo>
                    <a:pt x="1565374" y="971926"/>
                  </a:lnTo>
                  <a:lnTo>
                    <a:pt x="1547389" y="923662"/>
                  </a:lnTo>
                  <a:lnTo>
                    <a:pt x="1527252" y="875545"/>
                  </a:lnTo>
                  <a:lnTo>
                    <a:pt x="1504950" y="827666"/>
                  </a:lnTo>
                  <a:lnTo>
                    <a:pt x="1480471" y="780114"/>
                  </a:lnTo>
                  <a:lnTo>
                    <a:pt x="1456784" y="738039"/>
                  </a:lnTo>
                  <a:lnTo>
                    <a:pt x="1431332" y="696212"/>
                  </a:lnTo>
                  <a:lnTo>
                    <a:pt x="1404208" y="654726"/>
                  </a:lnTo>
                  <a:lnTo>
                    <a:pt x="1375508" y="613674"/>
                  </a:lnTo>
                  <a:lnTo>
                    <a:pt x="1345327" y="573148"/>
                  </a:lnTo>
                  <a:lnTo>
                    <a:pt x="1313760" y="533241"/>
                  </a:lnTo>
                  <a:lnTo>
                    <a:pt x="1280902" y="494047"/>
                  </a:lnTo>
                  <a:lnTo>
                    <a:pt x="1246848" y="455658"/>
                  </a:lnTo>
                  <a:lnTo>
                    <a:pt x="1211694" y="418167"/>
                  </a:lnTo>
                  <a:lnTo>
                    <a:pt x="1175534" y="381667"/>
                  </a:lnTo>
                  <a:lnTo>
                    <a:pt x="1138463" y="346251"/>
                  </a:lnTo>
                  <a:lnTo>
                    <a:pt x="1100578" y="312012"/>
                  </a:lnTo>
                  <a:lnTo>
                    <a:pt x="1061971" y="279042"/>
                  </a:lnTo>
                  <a:lnTo>
                    <a:pt x="1022740" y="247435"/>
                  </a:lnTo>
                  <a:lnTo>
                    <a:pt x="982979" y="217283"/>
                  </a:lnTo>
                  <a:lnTo>
                    <a:pt x="942782" y="188680"/>
                  </a:lnTo>
                  <a:lnTo>
                    <a:pt x="902246" y="161718"/>
                  </a:lnTo>
                  <a:lnTo>
                    <a:pt x="861465" y="136490"/>
                  </a:lnTo>
                  <a:lnTo>
                    <a:pt x="820534" y="113089"/>
                  </a:lnTo>
                  <a:lnTo>
                    <a:pt x="779549" y="91607"/>
                  </a:lnTo>
                  <a:lnTo>
                    <a:pt x="738604" y="72139"/>
                  </a:lnTo>
                  <a:lnTo>
                    <a:pt x="697794" y="54777"/>
                  </a:lnTo>
                  <a:lnTo>
                    <a:pt x="657216" y="39612"/>
                  </a:lnTo>
                  <a:lnTo>
                    <a:pt x="616963" y="26740"/>
                  </a:lnTo>
                  <a:lnTo>
                    <a:pt x="577130" y="16251"/>
                  </a:lnTo>
                  <a:lnTo>
                    <a:pt x="537814" y="8240"/>
                  </a:lnTo>
                  <a:lnTo>
                    <a:pt x="499109" y="2799"/>
                  </a:lnTo>
                  <a:lnTo>
                    <a:pt x="461110" y="22"/>
                  </a:lnTo>
                  <a:lnTo>
                    <a:pt x="423912" y="0"/>
                  </a:lnTo>
                  <a:close/>
                </a:path>
              </a:pathLst>
            </a:custGeom>
            <a:solidFill>
              <a:srgbClr val="B8D0ED"/>
            </a:solidFill>
            <a:ln w="0">
              <a:noFill/>
            </a:ln>
          </p:spPr>
          <p:style>
            <a:lnRef idx="0">
              <a:scrgbClr r="0" g="0" b="0"/>
            </a:lnRef>
            <a:fillRef idx="0">
              <a:scrgbClr r="0" g="0" b="0"/>
            </a:fillRef>
            <a:effectRef idx="0">
              <a:scrgbClr r="0" g="0" b="0"/>
            </a:effectRef>
            <a:fontRef idx="minor"/>
          </p:style>
        </p:sp>
        <p:sp>
          <p:nvSpPr>
            <p:cNvPr id="496" name="object 7"/>
            <p:cNvSpPr/>
            <p:nvPr/>
          </p:nvSpPr>
          <p:spPr>
            <a:xfrm>
              <a:off x="5495760" y="5410080"/>
              <a:ext cx="1176120" cy="2166840"/>
            </a:xfrm>
            <a:custGeom>
              <a:avLst/>
              <a:gdLst/>
              <a:ahLst/>
              <a:cxnLst/>
              <a:rect l="l" t="t" r="r" b="b"/>
              <a:pathLst>
                <a:path w="1176654" h="2167254">
                  <a:moveTo>
                    <a:pt x="3390" y="0"/>
                  </a:moveTo>
                  <a:lnTo>
                    <a:pt x="342" y="2247"/>
                  </a:lnTo>
                  <a:lnTo>
                    <a:pt x="0" y="4470"/>
                  </a:lnTo>
                  <a:lnTo>
                    <a:pt x="30899" y="47682"/>
                  </a:lnTo>
                  <a:lnTo>
                    <a:pt x="59981" y="89756"/>
                  </a:lnTo>
                  <a:lnTo>
                    <a:pt x="88455" y="132218"/>
                  </a:lnTo>
                  <a:lnTo>
                    <a:pt x="116374" y="175034"/>
                  </a:lnTo>
                  <a:lnTo>
                    <a:pt x="143793" y="218171"/>
                  </a:lnTo>
                  <a:lnTo>
                    <a:pt x="170764" y="261594"/>
                  </a:lnTo>
                  <a:lnTo>
                    <a:pt x="197355" y="305247"/>
                  </a:lnTo>
                  <a:lnTo>
                    <a:pt x="223668" y="349068"/>
                  </a:lnTo>
                  <a:lnTo>
                    <a:pt x="249713" y="393050"/>
                  </a:lnTo>
                  <a:lnTo>
                    <a:pt x="275500" y="437188"/>
                  </a:lnTo>
                  <a:lnTo>
                    <a:pt x="301039" y="481475"/>
                  </a:lnTo>
                  <a:lnTo>
                    <a:pt x="351613" y="570354"/>
                  </a:lnTo>
                  <a:lnTo>
                    <a:pt x="376574" y="614982"/>
                  </a:lnTo>
                  <a:lnTo>
                    <a:pt x="401304" y="659744"/>
                  </a:lnTo>
                  <a:lnTo>
                    <a:pt x="474916" y="794372"/>
                  </a:lnTo>
                  <a:lnTo>
                    <a:pt x="511301" y="861936"/>
                  </a:lnTo>
                  <a:lnTo>
                    <a:pt x="583237" y="997526"/>
                  </a:lnTo>
                  <a:lnTo>
                    <a:pt x="654283" y="1133624"/>
                  </a:lnTo>
                  <a:lnTo>
                    <a:pt x="759358" y="1338605"/>
                  </a:lnTo>
                  <a:lnTo>
                    <a:pt x="851539" y="1521475"/>
                  </a:lnTo>
                  <a:lnTo>
                    <a:pt x="965630" y="1750702"/>
                  </a:lnTo>
                  <a:lnTo>
                    <a:pt x="1168895" y="2164575"/>
                  </a:lnTo>
                  <a:lnTo>
                    <a:pt x="1169708" y="2166226"/>
                  </a:lnTo>
                  <a:lnTo>
                    <a:pt x="1171689" y="2167026"/>
                  </a:lnTo>
                  <a:lnTo>
                    <a:pt x="1175232" y="2165578"/>
                  </a:lnTo>
                  <a:lnTo>
                    <a:pt x="1176096" y="2163508"/>
                  </a:lnTo>
                  <a:lnTo>
                    <a:pt x="1155821" y="2114285"/>
                  </a:lnTo>
                  <a:lnTo>
                    <a:pt x="1136043" y="2066970"/>
                  </a:lnTo>
                  <a:lnTo>
                    <a:pt x="1095819" y="1972630"/>
                  </a:lnTo>
                  <a:lnTo>
                    <a:pt x="1054782" y="1878645"/>
                  </a:lnTo>
                  <a:lnTo>
                    <a:pt x="1013028" y="1784977"/>
                  </a:lnTo>
                  <a:lnTo>
                    <a:pt x="970651" y="1691587"/>
                  </a:lnTo>
                  <a:lnTo>
                    <a:pt x="927747" y="1598434"/>
                  </a:lnTo>
                  <a:lnTo>
                    <a:pt x="862291" y="1459204"/>
                  </a:lnTo>
                  <a:lnTo>
                    <a:pt x="845691" y="1424504"/>
                  </a:lnTo>
                  <a:lnTo>
                    <a:pt x="778355" y="1286151"/>
                  </a:lnTo>
                  <a:lnTo>
                    <a:pt x="727138" y="1182725"/>
                  </a:lnTo>
                  <a:lnTo>
                    <a:pt x="692337" y="1114096"/>
                  </a:lnTo>
                  <a:lnTo>
                    <a:pt x="639540" y="1011447"/>
                  </a:lnTo>
                  <a:lnTo>
                    <a:pt x="586028" y="909142"/>
                  </a:lnTo>
                  <a:lnTo>
                    <a:pt x="549630" y="841311"/>
                  </a:lnTo>
                  <a:lnTo>
                    <a:pt x="487868" y="728840"/>
                  </a:lnTo>
                  <a:lnTo>
                    <a:pt x="462749" y="684071"/>
                  </a:lnTo>
                  <a:lnTo>
                    <a:pt x="437338" y="639462"/>
                  </a:lnTo>
                  <a:lnTo>
                    <a:pt x="411645" y="595008"/>
                  </a:lnTo>
                  <a:lnTo>
                    <a:pt x="385678" y="550706"/>
                  </a:lnTo>
                  <a:lnTo>
                    <a:pt x="359448" y="506552"/>
                  </a:lnTo>
                  <a:lnTo>
                    <a:pt x="332683" y="462714"/>
                  </a:lnTo>
                  <a:lnTo>
                    <a:pt x="305629" y="419045"/>
                  </a:lnTo>
                  <a:lnTo>
                    <a:pt x="278231" y="375586"/>
                  </a:lnTo>
                  <a:lnTo>
                    <a:pt x="250436" y="332374"/>
                  </a:lnTo>
                  <a:lnTo>
                    <a:pt x="222188" y="289449"/>
                  </a:lnTo>
                  <a:lnTo>
                    <a:pt x="193433" y="246849"/>
                  </a:lnTo>
                  <a:lnTo>
                    <a:pt x="164152" y="204615"/>
                  </a:lnTo>
                  <a:lnTo>
                    <a:pt x="134269" y="162780"/>
                  </a:lnTo>
                  <a:lnTo>
                    <a:pt x="103681" y="121454"/>
                  </a:lnTo>
                  <a:lnTo>
                    <a:pt x="72287" y="80746"/>
                  </a:lnTo>
                  <a:lnTo>
                    <a:pt x="39988" y="40762"/>
                  </a:lnTo>
                  <a:lnTo>
                    <a:pt x="5473" y="266"/>
                  </a:lnTo>
                  <a:lnTo>
                    <a:pt x="3390" y="0"/>
                  </a:lnTo>
                  <a:close/>
                </a:path>
              </a:pathLst>
            </a:custGeom>
            <a:solidFill>
              <a:srgbClr val="88B0DE"/>
            </a:solidFill>
            <a:ln w="0">
              <a:noFill/>
            </a:ln>
          </p:spPr>
          <p:style>
            <a:lnRef idx="0">
              <a:scrgbClr r="0" g="0" b="0"/>
            </a:lnRef>
            <a:fillRef idx="0">
              <a:scrgbClr r="0" g="0" b="0"/>
            </a:fillRef>
            <a:effectRef idx="0">
              <a:scrgbClr r="0" g="0" b="0"/>
            </a:effectRef>
            <a:fontRef idx="minor"/>
          </p:style>
        </p:sp>
        <p:pic>
          <p:nvPicPr>
            <p:cNvPr id="497" name="object 8"/>
            <p:cNvPicPr/>
            <p:nvPr/>
          </p:nvPicPr>
          <p:blipFill>
            <a:blip r:embed="rId3"/>
            <a:stretch/>
          </p:blipFill>
          <p:spPr>
            <a:xfrm>
              <a:off x="8377920" y="2061360"/>
              <a:ext cx="1680120" cy="1095840"/>
            </a:xfrm>
            <a:prstGeom prst="rect">
              <a:avLst/>
            </a:prstGeom>
            <a:ln w="0">
              <a:noFill/>
            </a:ln>
          </p:spPr>
        </p:pic>
        <p:sp>
          <p:nvSpPr>
            <p:cNvPr id="498" name="object 9"/>
            <p:cNvSpPr/>
            <p:nvPr/>
          </p:nvSpPr>
          <p:spPr>
            <a:xfrm>
              <a:off x="8425080" y="1799280"/>
              <a:ext cx="1633320" cy="767520"/>
            </a:xfrm>
            <a:custGeom>
              <a:avLst/>
              <a:gdLst/>
              <a:ahLst/>
              <a:cxnLst/>
              <a:rect l="l" t="t" r="r" b="b"/>
              <a:pathLst>
                <a:path w="1633854" h="767714">
                  <a:moveTo>
                    <a:pt x="879244" y="0"/>
                  </a:moveTo>
                  <a:lnTo>
                    <a:pt x="13638" y="259676"/>
                  </a:lnTo>
                  <a:lnTo>
                    <a:pt x="3209" y="267201"/>
                  </a:lnTo>
                  <a:lnTo>
                    <a:pt x="0" y="278588"/>
                  </a:lnTo>
                  <a:lnTo>
                    <a:pt x="3888" y="289750"/>
                  </a:lnTo>
                  <a:lnTo>
                    <a:pt x="14755" y="296595"/>
                  </a:lnTo>
                  <a:lnTo>
                    <a:pt x="67537" y="308939"/>
                  </a:lnTo>
                  <a:lnTo>
                    <a:pt x="437708" y="399758"/>
                  </a:lnTo>
                  <a:lnTo>
                    <a:pt x="760664" y="485230"/>
                  </a:lnTo>
                  <a:lnTo>
                    <a:pt x="987757" y="549744"/>
                  </a:lnTo>
                  <a:lnTo>
                    <a:pt x="1156341" y="600810"/>
                  </a:lnTo>
                  <a:lnTo>
                    <a:pt x="1265290" y="635711"/>
                  </a:lnTo>
                  <a:lnTo>
                    <a:pt x="1369861" y="671035"/>
                  </a:lnTo>
                  <a:lnTo>
                    <a:pt x="1420069" y="688787"/>
                  </a:lnTo>
                  <a:lnTo>
                    <a:pt x="1468660" y="706560"/>
                  </a:lnTo>
                  <a:lnTo>
                    <a:pt x="1515460" y="724327"/>
                  </a:lnTo>
                  <a:lnTo>
                    <a:pt x="1560295" y="742061"/>
                  </a:lnTo>
                  <a:lnTo>
                    <a:pt x="1606078" y="759086"/>
                  </a:lnTo>
                  <a:lnTo>
                    <a:pt x="1633333" y="767510"/>
                  </a:lnTo>
                  <a:lnTo>
                    <a:pt x="1633333" y="15847"/>
                  </a:lnTo>
                  <a:lnTo>
                    <a:pt x="879244" y="0"/>
                  </a:lnTo>
                  <a:close/>
                </a:path>
              </a:pathLst>
            </a:custGeom>
            <a:solidFill>
              <a:srgbClr val="B8D0ED"/>
            </a:solidFill>
            <a:ln w="0">
              <a:noFill/>
            </a:ln>
          </p:spPr>
          <p:style>
            <a:lnRef idx="0">
              <a:scrgbClr r="0" g="0" b="0"/>
            </a:lnRef>
            <a:fillRef idx="0">
              <a:scrgbClr r="0" g="0" b="0"/>
            </a:fillRef>
            <a:effectRef idx="0">
              <a:scrgbClr r="0" g="0" b="0"/>
            </a:effectRef>
            <a:fontRef idx="minor"/>
          </p:style>
        </p:sp>
        <p:sp>
          <p:nvSpPr>
            <p:cNvPr id="499" name="object 10"/>
            <p:cNvSpPr/>
            <p:nvPr/>
          </p:nvSpPr>
          <p:spPr>
            <a:xfrm>
              <a:off x="8241840" y="1817640"/>
              <a:ext cx="1816200" cy="406080"/>
            </a:xfrm>
            <a:custGeom>
              <a:avLst/>
              <a:gdLst/>
              <a:ahLst/>
              <a:cxnLst/>
              <a:rect l="l" t="t" r="r" b="b"/>
              <a:pathLst>
                <a:path w="1816734" h="406400">
                  <a:moveTo>
                    <a:pt x="1816696" y="60985"/>
                  </a:moveTo>
                  <a:lnTo>
                    <a:pt x="1763763" y="60756"/>
                  </a:lnTo>
                  <a:lnTo>
                    <a:pt x="913015" y="67652"/>
                  </a:lnTo>
                  <a:lnTo>
                    <a:pt x="720128" y="33883"/>
                  </a:lnTo>
                  <a:lnTo>
                    <a:pt x="468071" y="0"/>
                  </a:lnTo>
                  <a:lnTo>
                    <a:pt x="318566" y="3505"/>
                  </a:lnTo>
                  <a:lnTo>
                    <a:pt x="178968" y="37388"/>
                  </a:lnTo>
                  <a:lnTo>
                    <a:pt x="113157" y="57581"/>
                  </a:lnTo>
                  <a:lnTo>
                    <a:pt x="62674" y="77063"/>
                  </a:lnTo>
                  <a:lnTo>
                    <a:pt x="27190" y="96481"/>
                  </a:lnTo>
                  <a:lnTo>
                    <a:pt x="0" y="137845"/>
                  </a:lnTo>
                  <a:lnTo>
                    <a:pt x="7645" y="161112"/>
                  </a:lnTo>
                  <a:lnTo>
                    <a:pt x="63855" y="216166"/>
                  </a:lnTo>
                  <a:lnTo>
                    <a:pt x="111798" y="249288"/>
                  </a:lnTo>
                  <a:lnTo>
                    <a:pt x="157886" y="278688"/>
                  </a:lnTo>
                  <a:lnTo>
                    <a:pt x="199542" y="303542"/>
                  </a:lnTo>
                  <a:lnTo>
                    <a:pt x="238671" y="324116"/>
                  </a:lnTo>
                  <a:lnTo>
                    <a:pt x="277164" y="340728"/>
                  </a:lnTo>
                  <a:lnTo>
                    <a:pt x="316928" y="353682"/>
                  </a:lnTo>
                  <a:lnTo>
                    <a:pt x="359854" y="363270"/>
                  </a:lnTo>
                  <a:lnTo>
                    <a:pt x="407847" y="369785"/>
                  </a:lnTo>
                  <a:lnTo>
                    <a:pt x="462800" y="373545"/>
                  </a:lnTo>
                  <a:lnTo>
                    <a:pt x="526630" y="374827"/>
                  </a:lnTo>
                  <a:lnTo>
                    <a:pt x="601230" y="373938"/>
                  </a:lnTo>
                  <a:lnTo>
                    <a:pt x="662736" y="371906"/>
                  </a:lnTo>
                  <a:lnTo>
                    <a:pt x="733971" y="368261"/>
                  </a:lnTo>
                  <a:lnTo>
                    <a:pt x="772274" y="365785"/>
                  </a:lnTo>
                  <a:lnTo>
                    <a:pt x="811822" y="362839"/>
                  </a:lnTo>
                  <a:lnTo>
                    <a:pt x="852246" y="359397"/>
                  </a:lnTo>
                  <a:lnTo>
                    <a:pt x="893140" y="355434"/>
                  </a:lnTo>
                  <a:lnTo>
                    <a:pt x="934110" y="350939"/>
                  </a:lnTo>
                  <a:lnTo>
                    <a:pt x="974775" y="345871"/>
                  </a:lnTo>
                  <a:lnTo>
                    <a:pt x="1014742" y="340220"/>
                  </a:lnTo>
                  <a:lnTo>
                    <a:pt x="1053617" y="333971"/>
                  </a:lnTo>
                  <a:lnTo>
                    <a:pt x="1126515" y="319532"/>
                  </a:lnTo>
                  <a:lnTo>
                    <a:pt x="1190332" y="302387"/>
                  </a:lnTo>
                  <a:lnTo>
                    <a:pt x="1241945" y="282359"/>
                  </a:lnTo>
                  <a:lnTo>
                    <a:pt x="1251000" y="277368"/>
                  </a:lnTo>
                  <a:lnTo>
                    <a:pt x="1343075" y="336550"/>
                  </a:lnTo>
                  <a:lnTo>
                    <a:pt x="1393799" y="366382"/>
                  </a:lnTo>
                  <a:lnTo>
                    <a:pt x="1438452" y="386054"/>
                  </a:lnTo>
                  <a:lnTo>
                    <a:pt x="1478483" y="397344"/>
                  </a:lnTo>
                  <a:lnTo>
                    <a:pt x="1515287" y="402056"/>
                  </a:lnTo>
                  <a:lnTo>
                    <a:pt x="1550301" y="401980"/>
                  </a:lnTo>
                  <a:lnTo>
                    <a:pt x="1584947" y="398919"/>
                  </a:lnTo>
                  <a:lnTo>
                    <a:pt x="1620634" y="394652"/>
                  </a:lnTo>
                  <a:lnTo>
                    <a:pt x="1658785" y="390994"/>
                  </a:lnTo>
                  <a:lnTo>
                    <a:pt x="1700834" y="389724"/>
                  </a:lnTo>
                  <a:lnTo>
                    <a:pt x="1748180" y="392645"/>
                  </a:lnTo>
                  <a:lnTo>
                    <a:pt x="1788668" y="399300"/>
                  </a:lnTo>
                  <a:lnTo>
                    <a:pt x="1816696" y="406133"/>
                  </a:lnTo>
                  <a:lnTo>
                    <a:pt x="1816696" y="389724"/>
                  </a:lnTo>
                  <a:lnTo>
                    <a:pt x="1816696" y="60985"/>
                  </a:lnTo>
                  <a:close/>
                </a:path>
              </a:pathLst>
            </a:custGeom>
            <a:solidFill>
              <a:srgbClr val="7693CB"/>
            </a:solidFill>
            <a:ln w="0">
              <a:noFill/>
            </a:ln>
          </p:spPr>
          <p:style>
            <a:lnRef idx="0">
              <a:scrgbClr r="0" g="0" b="0"/>
            </a:lnRef>
            <a:fillRef idx="0">
              <a:scrgbClr r="0" g="0" b="0"/>
            </a:fillRef>
            <a:effectRef idx="0">
              <a:scrgbClr r="0" g="0" b="0"/>
            </a:effectRef>
            <a:fontRef idx="minor"/>
          </p:style>
        </p:sp>
        <p:pic>
          <p:nvPicPr>
            <p:cNvPr id="500" name="object 11"/>
            <p:cNvPicPr/>
            <p:nvPr/>
          </p:nvPicPr>
          <p:blipFill>
            <a:blip r:embed="rId4"/>
            <a:stretch/>
          </p:blipFill>
          <p:spPr>
            <a:xfrm>
              <a:off x="8348400" y="356400"/>
              <a:ext cx="1709640" cy="1709640"/>
            </a:xfrm>
            <a:prstGeom prst="rect">
              <a:avLst/>
            </a:prstGeom>
            <a:ln w="0">
              <a:noFill/>
            </a:ln>
          </p:spPr>
        </p:pic>
        <p:pic>
          <p:nvPicPr>
            <p:cNvPr id="501" name="object 12"/>
            <p:cNvPicPr/>
            <p:nvPr/>
          </p:nvPicPr>
          <p:blipFill>
            <a:blip r:embed="rId5"/>
            <a:stretch/>
          </p:blipFill>
          <p:spPr>
            <a:xfrm>
              <a:off x="9266040" y="510120"/>
              <a:ext cx="175320" cy="138600"/>
            </a:xfrm>
            <a:prstGeom prst="rect">
              <a:avLst/>
            </a:prstGeom>
            <a:ln w="0">
              <a:noFill/>
            </a:ln>
          </p:spPr>
        </p:pic>
        <p:pic>
          <p:nvPicPr>
            <p:cNvPr id="502" name="object 13"/>
            <p:cNvPicPr/>
            <p:nvPr/>
          </p:nvPicPr>
          <p:blipFill>
            <a:blip r:embed="rId6"/>
            <a:stretch/>
          </p:blipFill>
          <p:spPr>
            <a:xfrm>
              <a:off x="9540360" y="477720"/>
              <a:ext cx="214200" cy="113040"/>
            </a:xfrm>
            <a:prstGeom prst="rect">
              <a:avLst/>
            </a:prstGeom>
            <a:ln w="0">
              <a:noFill/>
            </a:ln>
          </p:spPr>
        </p:pic>
        <p:pic>
          <p:nvPicPr>
            <p:cNvPr id="503" name="object 14"/>
            <p:cNvPicPr/>
            <p:nvPr/>
          </p:nvPicPr>
          <p:blipFill>
            <a:blip r:embed="rId7"/>
            <a:stretch/>
          </p:blipFill>
          <p:spPr>
            <a:xfrm>
              <a:off x="9477360" y="668880"/>
              <a:ext cx="146880" cy="88920"/>
            </a:xfrm>
            <a:prstGeom prst="rect">
              <a:avLst/>
            </a:prstGeom>
            <a:ln w="0">
              <a:noFill/>
            </a:ln>
          </p:spPr>
        </p:pic>
        <p:pic>
          <p:nvPicPr>
            <p:cNvPr id="504" name="object 15"/>
            <p:cNvPicPr/>
            <p:nvPr/>
          </p:nvPicPr>
          <p:blipFill>
            <a:blip r:embed="rId8"/>
            <a:stretch/>
          </p:blipFill>
          <p:spPr>
            <a:xfrm>
              <a:off x="9865440" y="433800"/>
              <a:ext cx="164160" cy="99360"/>
            </a:xfrm>
            <a:prstGeom prst="rect">
              <a:avLst/>
            </a:prstGeom>
            <a:ln w="0">
              <a:noFill/>
            </a:ln>
          </p:spPr>
        </p:pic>
        <p:pic>
          <p:nvPicPr>
            <p:cNvPr id="505" name="object 16"/>
            <p:cNvPicPr/>
            <p:nvPr/>
          </p:nvPicPr>
          <p:blipFill>
            <a:blip r:embed="rId9"/>
            <a:stretch/>
          </p:blipFill>
          <p:spPr>
            <a:xfrm>
              <a:off x="9737640" y="701280"/>
              <a:ext cx="183600" cy="187200"/>
            </a:xfrm>
            <a:prstGeom prst="rect">
              <a:avLst/>
            </a:prstGeom>
            <a:ln w="0">
              <a:noFill/>
            </a:ln>
          </p:spPr>
        </p:pic>
        <p:pic>
          <p:nvPicPr>
            <p:cNvPr id="506" name="object 17"/>
            <p:cNvPicPr/>
            <p:nvPr/>
          </p:nvPicPr>
          <p:blipFill>
            <a:blip r:embed="rId10"/>
            <a:stretch/>
          </p:blipFill>
          <p:spPr>
            <a:xfrm>
              <a:off x="9019800" y="739080"/>
              <a:ext cx="150480" cy="109800"/>
            </a:xfrm>
            <a:prstGeom prst="rect">
              <a:avLst/>
            </a:prstGeom>
            <a:ln w="0">
              <a:noFill/>
            </a:ln>
          </p:spPr>
        </p:pic>
        <p:sp>
          <p:nvSpPr>
            <p:cNvPr id="507" name="object 18"/>
            <p:cNvSpPr/>
            <p:nvPr/>
          </p:nvSpPr>
          <p:spPr>
            <a:xfrm>
              <a:off x="8570880" y="1555920"/>
              <a:ext cx="1487520" cy="84600"/>
            </a:xfrm>
            <a:custGeom>
              <a:avLst/>
              <a:gdLst/>
              <a:ahLst/>
              <a:cxnLst/>
              <a:rect l="l" t="t" r="r" b="b"/>
              <a:pathLst>
                <a:path w="1487804" h="85089">
                  <a:moveTo>
                    <a:pt x="17529" y="0"/>
                  </a:moveTo>
                  <a:lnTo>
                    <a:pt x="8065" y="0"/>
                  </a:lnTo>
                  <a:lnTo>
                    <a:pt x="984" y="5930"/>
                  </a:lnTo>
                  <a:lnTo>
                    <a:pt x="0" y="15980"/>
                  </a:lnTo>
                  <a:lnTo>
                    <a:pt x="0" y="25342"/>
                  </a:lnTo>
                  <a:lnTo>
                    <a:pt x="43296" y="36022"/>
                  </a:lnTo>
                  <a:lnTo>
                    <a:pt x="240101" y="51470"/>
                  </a:lnTo>
                  <a:lnTo>
                    <a:pt x="447481" y="64438"/>
                  </a:lnTo>
                  <a:lnTo>
                    <a:pt x="708208" y="76407"/>
                  </a:lnTo>
                  <a:lnTo>
                    <a:pt x="927924" y="82637"/>
                  </a:lnTo>
                  <a:lnTo>
                    <a:pt x="1161815" y="85013"/>
                  </a:lnTo>
                  <a:lnTo>
                    <a:pt x="1356283" y="83215"/>
                  </a:lnTo>
                  <a:lnTo>
                    <a:pt x="1487449" y="79766"/>
                  </a:lnTo>
                  <a:lnTo>
                    <a:pt x="1487449" y="51470"/>
                  </a:lnTo>
                  <a:lnTo>
                    <a:pt x="1124462" y="51470"/>
                  </a:lnTo>
                  <a:lnTo>
                    <a:pt x="906899" y="48716"/>
                  </a:lnTo>
                  <a:lnTo>
                    <a:pt x="637787" y="40143"/>
                  </a:lnTo>
                  <a:lnTo>
                    <a:pt x="403198" y="28386"/>
                  </a:lnTo>
                  <a:lnTo>
                    <a:pt x="176052" y="13234"/>
                  </a:lnTo>
                  <a:lnTo>
                    <a:pt x="30100" y="1187"/>
                  </a:lnTo>
                  <a:lnTo>
                    <a:pt x="17529" y="0"/>
                  </a:lnTo>
                  <a:close/>
                  <a:moveTo>
                    <a:pt x="1487449" y="46228"/>
                  </a:moveTo>
                  <a:lnTo>
                    <a:pt x="1426281" y="48123"/>
                  </a:lnTo>
                  <a:lnTo>
                    <a:pt x="1274295" y="50936"/>
                  </a:lnTo>
                  <a:lnTo>
                    <a:pt x="1124462" y="51470"/>
                  </a:lnTo>
                  <a:lnTo>
                    <a:pt x="1487449" y="51470"/>
                  </a:lnTo>
                  <a:lnTo>
                    <a:pt x="1487449" y="46228"/>
                  </a:lnTo>
                  <a:close/>
                </a:path>
              </a:pathLst>
            </a:custGeom>
            <a:solidFill>
              <a:srgbClr val="FFFFFF">
                <a:alpha val="73000"/>
              </a:srgbClr>
            </a:solidFill>
            <a:ln w="0">
              <a:noFill/>
            </a:ln>
          </p:spPr>
          <p:style>
            <a:lnRef idx="0">
              <a:scrgbClr r="0" g="0" b="0"/>
            </a:lnRef>
            <a:fillRef idx="0">
              <a:scrgbClr r="0" g="0" b="0"/>
            </a:fillRef>
            <a:effectRef idx="0">
              <a:scrgbClr r="0" g="0" b="0"/>
            </a:effectRef>
            <a:fontRef idx="minor"/>
          </p:style>
        </p:sp>
        <p:sp>
          <p:nvSpPr>
            <p:cNvPr id="508" name="object 19"/>
            <p:cNvSpPr/>
            <p:nvPr/>
          </p:nvSpPr>
          <p:spPr>
            <a:xfrm>
              <a:off x="5278680" y="1215360"/>
              <a:ext cx="4779360" cy="3229200"/>
            </a:xfrm>
            <a:custGeom>
              <a:avLst/>
              <a:gdLst/>
              <a:ahLst/>
              <a:cxnLst/>
              <a:rect l="l" t="t" r="r" b="b"/>
              <a:pathLst>
                <a:path w="4779645" h="3229610">
                  <a:moveTo>
                    <a:pt x="1591986" y="0"/>
                  </a:moveTo>
                  <a:lnTo>
                    <a:pt x="1516503" y="2742"/>
                  </a:lnTo>
                  <a:lnTo>
                    <a:pt x="1470214" y="6546"/>
                  </a:lnTo>
                  <a:lnTo>
                    <a:pt x="1424074" y="11769"/>
                  </a:lnTo>
                  <a:lnTo>
                    <a:pt x="1378099" y="18258"/>
                  </a:lnTo>
                  <a:lnTo>
                    <a:pt x="1332305" y="25860"/>
                  </a:lnTo>
                  <a:lnTo>
                    <a:pt x="1281684" y="35759"/>
                  </a:lnTo>
                  <a:lnTo>
                    <a:pt x="1231332" y="46951"/>
                  </a:lnTo>
                  <a:lnTo>
                    <a:pt x="1181280" y="59425"/>
                  </a:lnTo>
                  <a:lnTo>
                    <a:pt x="1131558" y="73173"/>
                  </a:lnTo>
                  <a:lnTo>
                    <a:pt x="1082198" y="88184"/>
                  </a:lnTo>
                  <a:lnTo>
                    <a:pt x="1033230" y="104448"/>
                  </a:lnTo>
                  <a:lnTo>
                    <a:pt x="984684" y="121958"/>
                  </a:lnTo>
                  <a:lnTo>
                    <a:pt x="936593" y="140701"/>
                  </a:lnTo>
                  <a:lnTo>
                    <a:pt x="888986" y="160670"/>
                  </a:lnTo>
                  <a:lnTo>
                    <a:pt x="846621" y="179770"/>
                  </a:lnTo>
                  <a:lnTo>
                    <a:pt x="804711" y="199877"/>
                  </a:lnTo>
                  <a:lnTo>
                    <a:pt x="763294" y="221006"/>
                  </a:lnTo>
                  <a:lnTo>
                    <a:pt x="722408" y="243171"/>
                  </a:lnTo>
                  <a:lnTo>
                    <a:pt x="682091" y="266385"/>
                  </a:lnTo>
                  <a:lnTo>
                    <a:pt x="642453" y="290776"/>
                  </a:lnTo>
                  <a:lnTo>
                    <a:pt x="603502" y="316278"/>
                  </a:lnTo>
                  <a:lnTo>
                    <a:pt x="565284" y="342887"/>
                  </a:lnTo>
                  <a:lnTo>
                    <a:pt x="527843" y="370601"/>
                  </a:lnTo>
                  <a:lnTo>
                    <a:pt x="491222" y="399418"/>
                  </a:lnTo>
                  <a:lnTo>
                    <a:pt x="455492" y="429356"/>
                  </a:lnTo>
                  <a:lnTo>
                    <a:pt x="420704" y="460416"/>
                  </a:lnTo>
                  <a:lnTo>
                    <a:pt x="386921" y="492593"/>
                  </a:lnTo>
                  <a:lnTo>
                    <a:pt x="354209" y="525882"/>
                  </a:lnTo>
                  <a:lnTo>
                    <a:pt x="322630" y="560276"/>
                  </a:lnTo>
                  <a:lnTo>
                    <a:pt x="292385" y="595864"/>
                  </a:lnTo>
                  <a:lnTo>
                    <a:pt x="263410" y="632517"/>
                  </a:lnTo>
                  <a:lnTo>
                    <a:pt x="235761" y="670199"/>
                  </a:lnTo>
                  <a:lnTo>
                    <a:pt x="209495" y="708872"/>
                  </a:lnTo>
                  <a:lnTo>
                    <a:pt x="184670" y="748503"/>
                  </a:lnTo>
                  <a:lnTo>
                    <a:pt x="158779" y="793577"/>
                  </a:lnTo>
                  <a:lnTo>
                    <a:pt x="134843" y="839712"/>
                  </a:lnTo>
                  <a:lnTo>
                    <a:pt x="112871" y="886816"/>
                  </a:lnTo>
                  <a:lnTo>
                    <a:pt x="92870" y="934797"/>
                  </a:lnTo>
                  <a:lnTo>
                    <a:pt x="74852" y="983563"/>
                  </a:lnTo>
                  <a:lnTo>
                    <a:pt x="58823" y="1033023"/>
                  </a:lnTo>
                  <a:lnTo>
                    <a:pt x="44794" y="1083085"/>
                  </a:lnTo>
                  <a:lnTo>
                    <a:pt x="32773" y="1133656"/>
                  </a:lnTo>
                  <a:lnTo>
                    <a:pt x="22770" y="1184646"/>
                  </a:lnTo>
                  <a:lnTo>
                    <a:pt x="15344" y="1230811"/>
                  </a:lnTo>
                  <a:lnTo>
                    <a:pt x="9352" y="1277179"/>
                  </a:lnTo>
                  <a:lnTo>
                    <a:pt x="4813" y="1323702"/>
                  </a:lnTo>
                  <a:lnTo>
                    <a:pt x="1745" y="1370335"/>
                  </a:lnTo>
                  <a:lnTo>
                    <a:pt x="164" y="1417031"/>
                  </a:lnTo>
                  <a:lnTo>
                    <a:pt x="0" y="1463731"/>
                  </a:lnTo>
                  <a:lnTo>
                    <a:pt x="1078" y="1510398"/>
                  </a:lnTo>
                  <a:lnTo>
                    <a:pt x="3334" y="1557009"/>
                  </a:lnTo>
                  <a:lnTo>
                    <a:pt x="6705" y="1603541"/>
                  </a:lnTo>
                  <a:lnTo>
                    <a:pt x="11124" y="1649974"/>
                  </a:lnTo>
                  <a:lnTo>
                    <a:pt x="16764" y="1696269"/>
                  </a:lnTo>
                  <a:lnTo>
                    <a:pt x="23564" y="1742381"/>
                  </a:lnTo>
                  <a:lnTo>
                    <a:pt x="31366" y="1788323"/>
                  </a:lnTo>
                  <a:lnTo>
                    <a:pt x="40011" y="1834106"/>
                  </a:lnTo>
                  <a:lnTo>
                    <a:pt x="49339" y="1879742"/>
                  </a:lnTo>
                  <a:lnTo>
                    <a:pt x="62705" y="1936392"/>
                  </a:lnTo>
                  <a:lnTo>
                    <a:pt x="93662" y="2048843"/>
                  </a:lnTo>
                  <a:lnTo>
                    <a:pt x="131355" y="2159371"/>
                  </a:lnTo>
                  <a:lnTo>
                    <a:pt x="164946" y="2240361"/>
                  </a:lnTo>
                  <a:lnTo>
                    <a:pt x="209208" y="2332638"/>
                  </a:lnTo>
                  <a:lnTo>
                    <a:pt x="259435" y="2421905"/>
                  </a:lnTo>
                  <a:lnTo>
                    <a:pt x="307469" y="2495449"/>
                  </a:lnTo>
                  <a:lnTo>
                    <a:pt x="359812" y="2566022"/>
                  </a:lnTo>
                  <a:lnTo>
                    <a:pt x="425780" y="2644515"/>
                  </a:lnTo>
                  <a:lnTo>
                    <a:pt x="497166" y="2718158"/>
                  </a:lnTo>
                  <a:lnTo>
                    <a:pt x="562431" y="2777074"/>
                  </a:lnTo>
                  <a:lnTo>
                    <a:pt x="631108" y="2831925"/>
                  </a:lnTo>
                  <a:lnTo>
                    <a:pt x="697503" y="2878910"/>
                  </a:lnTo>
                  <a:lnTo>
                    <a:pt x="741093" y="2907346"/>
                  </a:lnTo>
                  <a:lnTo>
                    <a:pt x="785508" y="2934455"/>
                  </a:lnTo>
                  <a:lnTo>
                    <a:pt x="830701" y="2960225"/>
                  </a:lnTo>
                  <a:lnTo>
                    <a:pt x="876627" y="2984644"/>
                  </a:lnTo>
                  <a:lnTo>
                    <a:pt x="923237" y="3007698"/>
                  </a:lnTo>
                  <a:lnTo>
                    <a:pt x="970486" y="3029376"/>
                  </a:lnTo>
                  <a:lnTo>
                    <a:pt x="1018326" y="3049664"/>
                  </a:lnTo>
                  <a:lnTo>
                    <a:pt x="1066710" y="3068551"/>
                  </a:lnTo>
                  <a:lnTo>
                    <a:pt x="1115557" y="3086190"/>
                  </a:lnTo>
                  <a:lnTo>
                    <a:pt x="1164791" y="3102614"/>
                  </a:lnTo>
                  <a:lnTo>
                    <a:pt x="1214380" y="3117860"/>
                  </a:lnTo>
                  <a:lnTo>
                    <a:pt x="1264289" y="3131966"/>
                  </a:lnTo>
                  <a:lnTo>
                    <a:pt x="1314483" y="3144969"/>
                  </a:lnTo>
                  <a:lnTo>
                    <a:pt x="1364929" y="3156907"/>
                  </a:lnTo>
                  <a:lnTo>
                    <a:pt x="1415592" y="3167816"/>
                  </a:lnTo>
                  <a:lnTo>
                    <a:pt x="1466438" y="3177734"/>
                  </a:lnTo>
                  <a:lnTo>
                    <a:pt x="1517433" y="3186699"/>
                  </a:lnTo>
                  <a:lnTo>
                    <a:pt x="1568587" y="3194713"/>
                  </a:lnTo>
                  <a:lnTo>
                    <a:pt x="1619855" y="3201823"/>
                  </a:lnTo>
                  <a:lnTo>
                    <a:pt x="1671223" y="3208054"/>
                  </a:lnTo>
                  <a:lnTo>
                    <a:pt x="1722674" y="3213434"/>
                  </a:lnTo>
                  <a:lnTo>
                    <a:pt x="1774195" y="3217989"/>
                  </a:lnTo>
                  <a:lnTo>
                    <a:pt x="1825771" y="3221746"/>
                  </a:lnTo>
                  <a:lnTo>
                    <a:pt x="1877387" y="3224731"/>
                  </a:lnTo>
                  <a:lnTo>
                    <a:pt x="1929028" y="3226972"/>
                  </a:lnTo>
                  <a:lnTo>
                    <a:pt x="1980678" y="3228495"/>
                  </a:lnTo>
                  <a:lnTo>
                    <a:pt x="2032359" y="3229286"/>
                  </a:lnTo>
                  <a:lnTo>
                    <a:pt x="2084024" y="3229419"/>
                  </a:lnTo>
                  <a:lnTo>
                    <a:pt x="2135669" y="3228908"/>
                  </a:lnTo>
                  <a:lnTo>
                    <a:pt x="2187291" y="3227770"/>
                  </a:lnTo>
                  <a:lnTo>
                    <a:pt x="2238885" y="3226021"/>
                  </a:lnTo>
                  <a:lnTo>
                    <a:pt x="2290448" y="3223676"/>
                  </a:lnTo>
                  <a:lnTo>
                    <a:pt x="2341975" y="3220751"/>
                  </a:lnTo>
                  <a:lnTo>
                    <a:pt x="2393462" y="3217262"/>
                  </a:lnTo>
                  <a:lnTo>
                    <a:pt x="2444906" y="3213225"/>
                  </a:lnTo>
                  <a:lnTo>
                    <a:pt x="2496302" y="3208656"/>
                  </a:lnTo>
                  <a:lnTo>
                    <a:pt x="2547647" y="3203570"/>
                  </a:lnTo>
                  <a:lnTo>
                    <a:pt x="2598936" y="3197983"/>
                  </a:lnTo>
                  <a:lnTo>
                    <a:pt x="2650165" y="3191912"/>
                  </a:lnTo>
                  <a:lnTo>
                    <a:pt x="2701331" y="3185371"/>
                  </a:lnTo>
                  <a:lnTo>
                    <a:pt x="2752429" y="3178377"/>
                  </a:lnTo>
                  <a:lnTo>
                    <a:pt x="2803455" y="3170946"/>
                  </a:lnTo>
                  <a:lnTo>
                    <a:pt x="2854406" y="3163094"/>
                  </a:lnTo>
                  <a:lnTo>
                    <a:pt x="2905276" y="3154835"/>
                  </a:lnTo>
                  <a:lnTo>
                    <a:pt x="2956088" y="3146126"/>
                  </a:lnTo>
                  <a:lnTo>
                    <a:pt x="3006829" y="3137034"/>
                  </a:lnTo>
                  <a:lnTo>
                    <a:pt x="3057496" y="3127561"/>
                  </a:lnTo>
                  <a:lnTo>
                    <a:pt x="3108087" y="3117708"/>
                  </a:lnTo>
                  <a:lnTo>
                    <a:pt x="3158599" y="3107476"/>
                  </a:lnTo>
                  <a:lnTo>
                    <a:pt x="3209029" y="3096867"/>
                  </a:lnTo>
                  <a:lnTo>
                    <a:pt x="3259377" y="3085881"/>
                  </a:lnTo>
                  <a:lnTo>
                    <a:pt x="3309637" y="3074520"/>
                  </a:lnTo>
                  <a:lnTo>
                    <a:pt x="3359809" y="3062785"/>
                  </a:lnTo>
                  <a:lnTo>
                    <a:pt x="3409882" y="3050654"/>
                  </a:lnTo>
                  <a:lnTo>
                    <a:pt x="3459872" y="3038199"/>
                  </a:lnTo>
                  <a:lnTo>
                    <a:pt x="3509779" y="3025427"/>
                  </a:lnTo>
                  <a:lnTo>
                    <a:pt x="3559602" y="3012342"/>
                  </a:lnTo>
                  <a:lnTo>
                    <a:pt x="3609341" y="2998951"/>
                  </a:lnTo>
                  <a:lnTo>
                    <a:pt x="3658997" y="2985260"/>
                  </a:lnTo>
                  <a:lnTo>
                    <a:pt x="3708569" y="2971274"/>
                  </a:lnTo>
                  <a:lnTo>
                    <a:pt x="3758056" y="2956999"/>
                  </a:lnTo>
                  <a:lnTo>
                    <a:pt x="3856792" y="2927647"/>
                  </a:lnTo>
                  <a:lnTo>
                    <a:pt x="3906020" y="2912519"/>
                  </a:lnTo>
                  <a:lnTo>
                    <a:pt x="3955146" y="2897070"/>
                  </a:lnTo>
                  <a:lnTo>
                    <a:pt x="4004173" y="2881315"/>
                  </a:lnTo>
                  <a:lnTo>
                    <a:pt x="4053103" y="2865267"/>
                  </a:lnTo>
                  <a:lnTo>
                    <a:pt x="4101939" y="2848940"/>
                  </a:lnTo>
                  <a:lnTo>
                    <a:pt x="4150683" y="2832348"/>
                  </a:lnTo>
                  <a:lnTo>
                    <a:pt x="4247908" y="2798422"/>
                  </a:lnTo>
                  <a:lnTo>
                    <a:pt x="4344800" y="2763558"/>
                  </a:lnTo>
                  <a:lnTo>
                    <a:pt x="4393116" y="2745769"/>
                  </a:lnTo>
                  <a:lnTo>
                    <a:pt x="4441339" y="2727732"/>
                  </a:lnTo>
                  <a:lnTo>
                    <a:pt x="4489464" y="2709436"/>
                  </a:lnTo>
                  <a:lnTo>
                    <a:pt x="4537484" y="2690873"/>
                  </a:lnTo>
                  <a:lnTo>
                    <a:pt x="4585394" y="2672033"/>
                  </a:lnTo>
                  <a:lnTo>
                    <a:pt x="4633189" y="2652908"/>
                  </a:lnTo>
                  <a:lnTo>
                    <a:pt x="4728468" y="2613896"/>
                  </a:lnTo>
                  <a:lnTo>
                    <a:pt x="4779551" y="2592555"/>
                  </a:lnTo>
                  <a:lnTo>
                    <a:pt x="4779551" y="2535124"/>
                  </a:lnTo>
                  <a:lnTo>
                    <a:pt x="4708195" y="2564852"/>
                  </a:lnTo>
                  <a:lnTo>
                    <a:pt x="4613341" y="2603537"/>
                  </a:lnTo>
                  <a:lnTo>
                    <a:pt x="4565796" y="2622585"/>
                  </a:lnTo>
                  <a:lnTo>
                    <a:pt x="4518152" y="2641381"/>
                  </a:lnTo>
                  <a:lnTo>
                    <a:pt x="4470411" y="2659926"/>
                  </a:lnTo>
                  <a:lnTo>
                    <a:pt x="4422574" y="2678220"/>
                  </a:lnTo>
                  <a:lnTo>
                    <a:pt x="4374644" y="2696265"/>
                  </a:lnTo>
                  <a:lnTo>
                    <a:pt x="4326624" y="2714060"/>
                  </a:lnTo>
                  <a:lnTo>
                    <a:pt x="4278514" y="2731607"/>
                  </a:lnTo>
                  <a:lnTo>
                    <a:pt x="4182039" y="2765982"/>
                  </a:lnTo>
                  <a:lnTo>
                    <a:pt x="4133677" y="2782822"/>
                  </a:lnTo>
                  <a:lnTo>
                    <a:pt x="4085230" y="2799411"/>
                  </a:lnTo>
                  <a:lnTo>
                    <a:pt x="4036695" y="2815735"/>
                  </a:lnTo>
                  <a:lnTo>
                    <a:pt x="3988070" y="2831781"/>
                  </a:lnTo>
                  <a:lnTo>
                    <a:pt x="3939352" y="2847535"/>
                  </a:lnTo>
                  <a:lnTo>
                    <a:pt x="3890538" y="2862984"/>
                  </a:lnTo>
                  <a:lnTo>
                    <a:pt x="3841626" y="2878113"/>
                  </a:lnTo>
                  <a:lnTo>
                    <a:pt x="3743533" y="2907470"/>
                  </a:lnTo>
                  <a:lnTo>
                    <a:pt x="3694374" y="2921747"/>
                  </a:lnTo>
                  <a:lnTo>
                    <a:pt x="3645133" y="2935738"/>
                  </a:lnTo>
                  <a:lnTo>
                    <a:pt x="3595813" y="2949435"/>
                  </a:lnTo>
                  <a:lnTo>
                    <a:pt x="3546413" y="2962834"/>
                  </a:lnTo>
                  <a:lnTo>
                    <a:pt x="3496934" y="2975927"/>
                  </a:lnTo>
                  <a:lnTo>
                    <a:pt x="3447376" y="2988709"/>
                  </a:lnTo>
                  <a:lnTo>
                    <a:pt x="3397739" y="3001175"/>
                  </a:lnTo>
                  <a:lnTo>
                    <a:pt x="3348024" y="3013319"/>
                  </a:lnTo>
                  <a:lnTo>
                    <a:pt x="3298214" y="3025063"/>
                  </a:lnTo>
                  <a:lnTo>
                    <a:pt x="3248322" y="3036435"/>
                  </a:lnTo>
                  <a:lnTo>
                    <a:pt x="3198350" y="3047434"/>
                  </a:lnTo>
                  <a:lnTo>
                    <a:pt x="3148301" y="3058059"/>
                  </a:lnTo>
                  <a:lnTo>
                    <a:pt x="3098177" y="3068307"/>
                  </a:lnTo>
                  <a:lnTo>
                    <a:pt x="3047982" y="3078179"/>
                  </a:lnTo>
                  <a:lnTo>
                    <a:pt x="2997718" y="3087673"/>
                  </a:lnTo>
                  <a:lnTo>
                    <a:pt x="2947389" y="3096787"/>
                  </a:lnTo>
                  <a:lnTo>
                    <a:pt x="2896996" y="3105521"/>
                  </a:lnTo>
                  <a:lnTo>
                    <a:pt x="2846552" y="3113806"/>
                  </a:lnTo>
                  <a:lnTo>
                    <a:pt x="2796036" y="3121686"/>
                  </a:lnTo>
                  <a:lnTo>
                    <a:pt x="2745452" y="3129147"/>
                  </a:lnTo>
                  <a:lnTo>
                    <a:pt x="2694805" y="3136174"/>
                  </a:lnTo>
                  <a:lnTo>
                    <a:pt x="2644100" y="3142749"/>
                  </a:lnTo>
                  <a:lnTo>
                    <a:pt x="2593341" y="3148859"/>
                  </a:lnTo>
                  <a:lnTo>
                    <a:pt x="2542532" y="3154487"/>
                  </a:lnTo>
                  <a:lnTo>
                    <a:pt x="2491679" y="3159619"/>
                  </a:lnTo>
                  <a:lnTo>
                    <a:pt x="2440787" y="3164238"/>
                  </a:lnTo>
                  <a:lnTo>
                    <a:pt x="2389859" y="3168329"/>
                  </a:lnTo>
                  <a:lnTo>
                    <a:pt x="2338900" y="3171877"/>
                  </a:lnTo>
                  <a:lnTo>
                    <a:pt x="2287915" y="3174866"/>
                  </a:lnTo>
                  <a:lnTo>
                    <a:pt x="2236909" y="3177280"/>
                  </a:lnTo>
                  <a:lnTo>
                    <a:pt x="2185886" y="3179105"/>
                  </a:lnTo>
                  <a:lnTo>
                    <a:pt x="2134851" y="3180325"/>
                  </a:lnTo>
                  <a:lnTo>
                    <a:pt x="2083809" y="3180924"/>
                  </a:lnTo>
                  <a:lnTo>
                    <a:pt x="2032763" y="3180886"/>
                  </a:lnTo>
                  <a:lnTo>
                    <a:pt x="1981720" y="3180197"/>
                  </a:lnTo>
                  <a:lnTo>
                    <a:pt x="1930780" y="3178783"/>
                  </a:lnTo>
                  <a:lnTo>
                    <a:pt x="1879838" y="3176664"/>
                  </a:lnTo>
                  <a:lnTo>
                    <a:pt x="1828917" y="3173815"/>
                  </a:lnTo>
                  <a:lnTo>
                    <a:pt x="1778039" y="3170208"/>
                  </a:lnTo>
                  <a:lnTo>
                    <a:pt x="1727227" y="3165816"/>
                  </a:lnTo>
                  <a:lnTo>
                    <a:pt x="1676503" y="3160614"/>
                  </a:lnTo>
                  <a:lnTo>
                    <a:pt x="1625891" y="3154574"/>
                  </a:lnTo>
                  <a:lnTo>
                    <a:pt x="1575412" y="3147670"/>
                  </a:lnTo>
                  <a:lnTo>
                    <a:pt x="1525090" y="3139874"/>
                  </a:lnTo>
                  <a:lnTo>
                    <a:pt x="1474947" y="3131161"/>
                  </a:lnTo>
                  <a:lnTo>
                    <a:pt x="1425005" y="3121504"/>
                  </a:lnTo>
                  <a:lnTo>
                    <a:pt x="1375288" y="3110876"/>
                  </a:lnTo>
                  <a:lnTo>
                    <a:pt x="1325818" y="3099250"/>
                  </a:lnTo>
                  <a:lnTo>
                    <a:pt x="1276618" y="3086599"/>
                  </a:lnTo>
                  <a:lnTo>
                    <a:pt x="1227710" y="3072897"/>
                  </a:lnTo>
                  <a:lnTo>
                    <a:pt x="1179117" y="3058118"/>
                  </a:lnTo>
                  <a:lnTo>
                    <a:pt x="1130861" y="3042234"/>
                  </a:lnTo>
                  <a:lnTo>
                    <a:pt x="1082966" y="3025219"/>
                  </a:lnTo>
                  <a:lnTo>
                    <a:pt x="1035592" y="3007030"/>
                  </a:lnTo>
                  <a:lnTo>
                    <a:pt x="988780" y="2987484"/>
                  </a:lnTo>
                  <a:lnTo>
                    <a:pt x="942574" y="2966591"/>
                  </a:lnTo>
                  <a:lnTo>
                    <a:pt x="897014" y="2944367"/>
                  </a:lnTo>
                  <a:lnTo>
                    <a:pt x="852142" y="2920824"/>
                  </a:lnTo>
                  <a:lnTo>
                    <a:pt x="808001" y="2895975"/>
                  </a:lnTo>
                  <a:lnTo>
                    <a:pt x="764632" y="2869834"/>
                  </a:lnTo>
                  <a:lnTo>
                    <a:pt x="722076" y="2842413"/>
                  </a:lnTo>
                  <a:lnTo>
                    <a:pt x="668666" y="2805632"/>
                  </a:lnTo>
                  <a:lnTo>
                    <a:pt x="601334" y="2753102"/>
                  </a:lnTo>
                  <a:lnTo>
                    <a:pt x="526541" y="2687335"/>
                  </a:lnTo>
                  <a:lnTo>
                    <a:pt x="466470" y="2626667"/>
                  </a:lnTo>
                  <a:lnTo>
                    <a:pt x="410142" y="2562519"/>
                  </a:lnTo>
                  <a:lnTo>
                    <a:pt x="349197" y="2483705"/>
                  </a:lnTo>
                  <a:lnTo>
                    <a:pt x="301704" y="2412689"/>
                  </a:lnTo>
                  <a:lnTo>
                    <a:pt x="251316" y="2326632"/>
                  </a:lnTo>
                  <a:lnTo>
                    <a:pt x="212984" y="2250163"/>
                  </a:lnTo>
                  <a:lnTo>
                    <a:pt x="167664" y="2145414"/>
                  </a:lnTo>
                  <a:lnTo>
                    <a:pt x="134342" y="2051148"/>
                  </a:lnTo>
                  <a:lnTo>
                    <a:pt x="106311" y="1955093"/>
                  </a:lnTo>
                  <a:lnTo>
                    <a:pt x="85737" y="1871614"/>
                  </a:lnTo>
                  <a:lnTo>
                    <a:pt x="76313" y="1826759"/>
                  </a:lnTo>
                  <a:lnTo>
                    <a:pt x="67560" y="1781769"/>
                  </a:lnTo>
                  <a:lnTo>
                    <a:pt x="59636" y="1736640"/>
                  </a:lnTo>
                  <a:lnTo>
                    <a:pt x="52697" y="1691364"/>
                  </a:lnTo>
                  <a:lnTo>
                    <a:pt x="46900" y="1645935"/>
                  </a:lnTo>
                  <a:lnTo>
                    <a:pt x="42317" y="1600390"/>
                  </a:lnTo>
                  <a:lnTo>
                    <a:pt x="38761" y="1554765"/>
                  </a:lnTo>
                  <a:lnTo>
                    <a:pt x="36295" y="1509084"/>
                  </a:lnTo>
                  <a:lnTo>
                    <a:pt x="34982" y="1463369"/>
                  </a:lnTo>
                  <a:lnTo>
                    <a:pt x="34886" y="1417640"/>
                  </a:lnTo>
                  <a:lnTo>
                    <a:pt x="36177" y="1371947"/>
                  </a:lnTo>
                  <a:lnTo>
                    <a:pt x="38924" y="1326336"/>
                  </a:lnTo>
                  <a:lnTo>
                    <a:pt x="43108" y="1280848"/>
                  </a:lnTo>
                  <a:lnTo>
                    <a:pt x="48711" y="1235526"/>
                  </a:lnTo>
                  <a:lnTo>
                    <a:pt x="55714" y="1190412"/>
                  </a:lnTo>
                  <a:lnTo>
                    <a:pt x="65239" y="1140615"/>
                  </a:lnTo>
                  <a:lnTo>
                    <a:pt x="76679" y="1091223"/>
                  </a:lnTo>
                  <a:lnTo>
                    <a:pt x="90034" y="1042317"/>
                  </a:lnTo>
                  <a:lnTo>
                    <a:pt x="105303" y="993983"/>
                  </a:lnTo>
                  <a:lnTo>
                    <a:pt x="122488" y="946303"/>
                  </a:lnTo>
                  <a:lnTo>
                    <a:pt x="141587" y="899362"/>
                  </a:lnTo>
                  <a:lnTo>
                    <a:pt x="162601" y="853243"/>
                  </a:lnTo>
                  <a:lnTo>
                    <a:pt x="185530" y="808030"/>
                  </a:lnTo>
                  <a:lnTo>
                    <a:pt x="210375" y="763806"/>
                  </a:lnTo>
                  <a:lnTo>
                    <a:pt x="234256" y="724895"/>
                  </a:lnTo>
                  <a:lnTo>
                    <a:pt x="259567" y="686884"/>
                  </a:lnTo>
                  <a:lnTo>
                    <a:pt x="286256" y="649809"/>
                  </a:lnTo>
                  <a:lnTo>
                    <a:pt x="314271" y="613703"/>
                  </a:lnTo>
                  <a:lnTo>
                    <a:pt x="343559" y="578602"/>
                  </a:lnTo>
                  <a:lnTo>
                    <a:pt x="374183" y="544629"/>
                  </a:lnTo>
                  <a:lnTo>
                    <a:pt x="405952" y="511705"/>
                  </a:lnTo>
                  <a:lnTo>
                    <a:pt x="438805" y="479839"/>
                  </a:lnTo>
                  <a:lnTo>
                    <a:pt x="472680" y="449036"/>
                  </a:lnTo>
                  <a:lnTo>
                    <a:pt x="507516" y="419306"/>
                  </a:lnTo>
                  <a:lnTo>
                    <a:pt x="543270" y="390647"/>
                  </a:lnTo>
                  <a:lnTo>
                    <a:pt x="579864" y="363042"/>
                  </a:lnTo>
                  <a:lnTo>
                    <a:pt x="617255" y="336498"/>
                  </a:lnTo>
                  <a:lnTo>
                    <a:pt x="655401" y="311021"/>
                  </a:lnTo>
                  <a:lnTo>
                    <a:pt x="694257" y="286616"/>
                  </a:lnTo>
                  <a:lnTo>
                    <a:pt x="733831" y="263349"/>
                  </a:lnTo>
                  <a:lnTo>
                    <a:pt x="773996" y="241102"/>
                  </a:lnTo>
                  <a:lnTo>
                    <a:pt x="814716" y="219862"/>
                  </a:lnTo>
                  <a:lnTo>
                    <a:pt x="855954" y="199618"/>
                  </a:lnTo>
                  <a:lnTo>
                    <a:pt x="897673" y="180355"/>
                  </a:lnTo>
                  <a:lnTo>
                    <a:pt x="944574" y="160154"/>
                  </a:lnTo>
                  <a:lnTo>
                    <a:pt x="991992" y="141174"/>
                  </a:lnTo>
                  <a:lnTo>
                    <a:pt x="1039893" y="123416"/>
                  </a:lnTo>
                  <a:lnTo>
                    <a:pt x="1088240" y="106883"/>
                  </a:lnTo>
                  <a:lnTo>
                    <a:pt x="1136998" y="91575"/>
                  </a:lnTo>
                  <a:lnTo>
                    <a:pt x="1186132" y="77495"/>
                  </a:lnTo>
                  <a:lnTo>
                    <a:pt x="1235605" y="64644"/>
                  </a:lnTo>
                  <a:lnTo>
                    <a:pt x="1285383" y="53024"/>
                  </a:lnTo>
                  <a:lnTo>
                    <a:pt x="1335429" y="42637"/>
                  </a:lnTo>
                  <a:lnTo>
                    <a:pt x="1380711" y="34554"/>
                  </a:lnTo>
                  <a:lnTo>
                    <a:pt x="1426179" y="27571"/>
                  </a:lnTo>
                  <a:lnTo>
                    <a:pt x="1471809" y="21839"/>
                  </a:lnTo>
                  <a:lnTo>
                    <a:pt x="1517573" y="17514"/>
                  </a:lnTo>
                  <a:lnTo>
                    <a:pt x="1563445" y="14747"/>
                  </a:lnTo>
                  <a:lnTo>
                    <a:pt x="1620811" y="13823"/>
                  </a:lnTo>
                  <a:lnTo>
                    <a:pt x="1649445" y="14669"/>
                  </a:lnTo>
                  <a:lnTo>
                    <a:pt x="1692200" y="17989"/>
                  </a:lnTo>
                  <a:lnTo>
                    <a:pt x="1734273" y="24920"/>
                  </a:lnTo>
                  <a:lnTo>
                    <a:pt x="1774205" y="37731"/>
                  </a:lnTo>
                  <a:lnTo>
                    <a:pt x="1786114" y="44275"/>
                  </a:lnTo>
                  <a:lnTo>
                    <a:pt x="1792528" y="34813"/>
                  </a:lnTo>
                  <a:lnTo>
                    <a:pt x="1751292" y="16779"/>
                  </a:lnTo>
                  <a:lnTo>
                    <a:pt x="1708208" y="7472"/>
                  </a:lnTo>
                  <a:lnTo>
                    <a:pt x="1650157" y="1497"/>
                  </a:lnTo>
                  <a:lnTo>
                    <a:pt x="1621072" y="279"/>
                  </a:lnTo>
                  <a:lnTo>
                    <a:pt x="1591986" y="0"/>
                  </a:lnTo>
                  <a:close/>
                </a:path>
              </a:pathLst>
            </a:custGeom>
            <a:solidFill>
              <a:srgbClr val="7693CB"/>
            </a:solidFill>
            <a:ln w="0">
              <a:noFill/>
            </a:ln>
          </p:spPr>
          <p:style>
            <a:lnRef idx="0">
              <a:scrgbClr r="0" g="0" b="0"/>
            </a:lnRef>
            <a:fillRef idx="0">
              <a:scrgbClr r="0" g="0" b="0"/>
            </a:fillRef>
            <a:effectRef idx="0">
              <a:scrgbClr r="0" g="0" b="0"/>
            </a:effectRef>
            <a:fontRef idx="minor"/>
          </p:style>
        </p:sp>
        <p:pic>
          <p:nvPicPr>
            <p:cNvPr id="509" name="object 20"/>
            <p:cNvPicPr/>
            <p:nvPr/>
          </p:nvPicPr>
          <p:blipFill>
            <a:blip r:embed="rId11"/>
            <a:stretch/>
          </p:blipFill>
          <p:spPr>
            <a:xfrm>
              <a:off x="9590760" y="3840480"/>
              <a:ext cx="467280" cy="790560"/>
            </a:xfrm>
            <a:prstGeom prst="rect">
              <a:avLst/>
            </a:prstGeom>
            <a:ln w="0">
              <a:noFill/>
            </a:ln>
          </p:spPr>
        </p:pic>
        <p:pic>
          <p:nvPicPr>
            <p:cNvPr id="510" name="object 21"/>
            <p:cNvPicPr/>
            <p:nvPr/>
          </p:nvPicPr>
          <p:blipFill>
            <a:blip r:embed="rId12"/>
            <a:stretch/>
          </p:blipFill>
          <p:spPr>
            <a:xfrm>
              <a:off x="8356680" y="4055400"/>
              <a:ext cx="1200600" cy="895320"/>
            </a:xfrm>
            <a:prstGeom prst="rect">
              <a:avLst/>
            </a:prstGeom>
            <a:ln w="0">
              <a:noFill/>
            </a:ln>
          </p:spPr>
        </p:pic>
        <p:pic>
          <p:nvPicPr>
            <p:cNvPr id="511" name="object 22"/>
            <p:cNvPicPr/>
            <p:nvPr/>
          </p:nvPicPr>
          <p:blipFill>
            <a:blip r:embed="rId13"/>
            <a:stretch/>
          </p:blipFill>
          <p:spPr>
            <a:xfrm>
              <a:off x="7755480" y="4407840"/>
              <a:ext cx="521640" cy="627120"/>
            </a:xfrm>
            <a:prstGeom prst="rect">
              <a:avLst/>
            </a:prstGeom>
            <a:ln w="0">
              <a:noFill/>
            </a:ln>
          </p:spPr>
        </p:pic>
        <p:pic>
          <p:nvPicPr>
            <p:cNvPr id="512" name="object 23"/>
            <p:cNvPicPr/>
            <p:nvPr/>
          </p:nvPicPr>
          <p:blipFill>
            <a:blip r:embed="rId14"/>
            <a:stretch/>
          </p:blipFill>
          <p:spPr>
            <a:xfrm>
              <a:off x="7153920" y="4479120"/>
              <a:ext cx="499320" cy="563400"/>
            </a:xfrm>
            <a:prstGeom prst="rect">
              <a:avLst/>
            </a:prstGeom>
            <a:ln w="0">
              <a:noFill/>
            </a:ln>
          </p:spPr>
        </p:pic>
        <p:pic>
          <p:nvPicPr>
            <p:cNvPr id="513" name="object 24"/>
            <p:cNvPicPr/>
            <p:nvPr/>
          </p:nvPicPr>
          <p:blipFill>
            <a:blip r:embed="rId15"/>
            <a:stretch/>
          </p:blipFill>
          <p:spPr>
            <a:xfrm>
              <a:off x="6621120" y="4427280"/>
              <a:ext cx="460080" cy="610200"/>
            </a:xfrm>
            <a:prstGeom prst="rect">
              <a:avLst/>
            </a:prstGeom>
            <a:ln w="0">
              <a:noFill/>
            </a:ln>
          </p:spPr>
        </p:pic>
        <p:sp>
          <p:nvSpPr>
            <p:cNvPr id="514" name="object 25"/>
            <p:cNvSpPr/>
            <p:nvPr/>
          </p:nvSpPr>
          <p:spPr>
            <a:xfrm>
              <a:off x="5863320" y="4151880"/>
              <a:ext cx="682920" cy="790920"/>
            </a:xfrm>
            <a:custGeom>
              <a:avLst/>
              <a:gdLst/>
              <a:ahLst/>
              <a:cxnLst/>
              <a:rect l="l" t="t" r="r" b="b"/>
              <a:pathLst>
                <a:path w="683259" h="791210">
                  <a:moveTo>
                    <a:pt x="85207" y="0"/>
                  </a:moveTo>
                  <a:lnTo>
                    <a:pt x="13864" y="272271"/>
                  </a:lnTo>
                  <a:lnTo>
                    <a:pt x="0" y="443955"/>
                  </a:lnTo>
                  <a:lnTo>
                    <a:pt x="52539" y="587885"/>
                  </a:lnTo>
                  <a:lnTo>
                    <a:pt x="180406" y="776897"/>
                  </a:lnTo>
                  <a:lnTo>
                    <a:pt x="188434" y="784911"/>
                  </a:lnTo>
                  <a:lnTo>
                    <a:pt x="198350" y="789733"/>
                  </a:lnTo>
                  <a:lnTo>
                    <a:pt x="209272" y="791073"/>
                  </a:lnTo>
                  <a:lnTo>
                    <a:pt x="220322" y="788644"/>
                  </a:lnTo>
                  <a:lnTo>
                    <a:pt x="264445" y="768753"/>
                  </a:lnTo>
                  <a:lnTo>
                    <a:pt x="324423" y="736011"/>
                  </a:lnTo>
                  <a:lnTo>
                    <a:pt x="358578" y="714353"/>
                  </a:lnTo>
                  <a:lnTo>
                    <a:pt x="394560" y="688921"/>
                  </a:lnTo>
                  <a:lnTo>
                    <a:pt x="431656" y="659528"/>
                  </a:lnTo>
                  <a:lnTo>
                    <a:pt x="469156" y="625987"/>
                  </a:lnTo>
                  <a:lnTo>
                    <a:pt x="506346" y="588110"/>
                  </a:lnTo>
                  <a:lnTo>
                    <a:pt x="542514" y="545710"/>
                  </a:lnTo>
                  <a:lnTo>
                    <a:pt x="576948" y="498600"/>
                  </a:lnTo>
                  <a:lnTo>
                    <a:pt x="608935" y="446594"/>
                  </a:lnTo>
                  <a:lnTo>
                    <a:pt x="637764" y="389503"/>
                  </a:lnTo>
                  <a:lnTo>
                    <a:pt x="662723" y="327141"/>
                  </a:lnTo>
                  <a:lnTo>
                    <a:pt x="683098" y="259321"/>
                  </a:lnTo>
                  <a:lnTo>
                    <a:pt x="439412" y="196040"/>
                  </a:lnTo>
                  <a:lnTo>
                    <a:pt x="295903" y="147934"/>
                  </a:lnTo>
                  <a:lnTo>
                    <a:pt x="196519" y="90691"/>
                  </a:lnTo>
                  <a:lnTo>
                    <a:pt x="85207" y="0"/>
                  </a:lnTo>
                  <a:close/>
                </a:path>
              </a:pathLst>
            </a:custGeom>
            <a:solidFill>
              <a:srgbClr val="7693CB"/>
            </a:solidFill>
            <a:ln w="0">
              <a:noFill/>
            </a:ln>
          </p:spPr>
          <p:style>
            <a:lnRef idx="0">
              <a:scrgbClr r="0" g="0" b="0"/>
            </a:lnRef>
            <a:fillRef idx="0">
              <a:scrgbClr r="0" g="0" b="0"/>
            </a:fillRef>
            <a:effectRef idx="0">
              <a:scrgbClr r="0" g="0" b="0"/>
            </a:effectRef>
            <a:fontRef idx="minor"/>
          </p:style>
        </p:sp>
        <p:pic>
          <p:nvPicPr>
            <p:cNvPr id="515" name="object 26"/>
            <p:cNvPicPr/>
            <p:nvPr/>
          </p:nvPicPr>
          <p:blipFill>
            <a:blip r:embed="rId16"/>
            <a:stretch/>
          </p:blipFill>
          <p:spPr>
            <a:xfrm>
              <a:off x="5266800" y="3661560"/>
              <a:ext cx="569880" cy="876240"/>
            </a:xfrm>
            <a:prstGeom prst="rect">
              <a:avLst/>
            </a:prstGeom>
            <a:ln w="0">
              <a:noFill/>
            </a:ln>
          </p:spPr>
        </p:pic>
        <p:sp>
          <p:nvSpPr>
            <p:cNvPr id="516" name="object 27"/>
            <p:cNvSpPr/>
            <p:nvPr/>
          </p:nvSpPr>
          <p:spPr>
            <a:xfrm>
              <a:off x="4980600" y="2886840"/>
              <a:ext cx="426240" cy="1048680"/>
            </a:xfrm>
            <a:custGeom>
              <a:avLst/>
              <a:gdLst/>
              <a:ahLst/>
              <a:cxnLst/>
              <a:rect l="l" t="t" r="r" b="b"/>
              <a:pathLst>
                <a:path w="426720" h="1049020">
                  <a:moveTo>
                    <a:pt x="241173" y="0"/>
                  </a:moveTo>
                  <a:lnTo>
                    <a:pt x="210583" y="60497"/>
                  </a:lnTo>
                  <a:lnTo>
                    <a:pt x="182555" y="120017"/>
                  </a:lnTo>
                  <a:lnTo>
                    <a:pt x="156988" y="178511"/>
                  </a:lnTo>
                  <a:lnTo>
                    <a:pt x="133781" y="235929"/>
                  </a:lnTo>
                  <a:lnTo>
                    <a:pt x="112832" y="292219"/>
                  </a:lnTo>
                  <a:lnTo>
                    <a:pt x="94041" y="347334"/>
                  </a:lnTo>
                  <a:lnTo>
                    <a:pt x="77305" y="401222"/>
                  </a:lnTo>
                  <a:lnTo>
                    <a:pt x="62525" y="453833"/>
                  </a:lnTo>
                  <a:lnTo>
                    <a:pt x="49599" y="505119"/>
                  </a:lnTo>
                  <a:lnTo>
                    <a:pt x="38425" y="555028"/>
                  </a:lnTo>
                  <a:lnTo>
                    <a:pt x="28903" y="603512"/>
                  </a:lnTo>
                  <a:lnTo>
                    <a:pt x="20932" y="650519"/>
                  </a:lnTo>
                  <a:lnTo>
                    <a:pt x="14410" y="696000"/>
                  </a:lnTo>
                  <a:lnTo>
                    <a:pt x="9236" y="739906"/>
                  </a:lnTo>
                  <a:lnTo>
                    <a:pt x="5309" y="782186"/>
                  </a:lnTo>
                  <a:lnTo>
                    <a:pt x="2528" y="822791"/>
                  </a:lnTo>
                  <a:lnTo>
                    <a:pt x="792" y="861669"/>
                  </a:lnTo>
                  <a:lnTo>
                    <a:pt x="0" y="898773"/>
                  </a:lnTo>
                  <a:lnTo>
                    <a:pt x="50" y="934051"/>
                  </a:lnTo>
                  <a:lnTo>
                    <a:pt x="841" y="967453"/>
                  </a:lnTo>
                  <a:lnTo>
                    <a:pt x="2273" y="998931"/>
                  </a:lnTo>
                  <a:lnTo>
                    <a:pt x="15314" y="1031683"/>
                  </a:lnTo>
                  <a:lnTo>
                    <a:pt x="43195" y="1048639"/>
                  </a:lnTo>
                  <a:lnTo>
                    <a:pt x="75796" y="1047201"/>
                  </a:lnTo>
                  <a:lnTo>
                    <a:pt x="102997" y="1024775"/>
                  </a:lnTo>
                  <a:lnTo>
                    <a:pt x="172299" y="917287"/>
                  </a:lnTo>
                  <a:lnTo>
                    <a:pt x="229077" y="849672"/>
                  </a:lnTo>
                  <a:lnTo>
                    <a:pt x="303641" y="793323"/>
                  </a:lnTo>
                  <a:lnTo>
                    <a:pt x="426300" y="719632"/>
                  </a:lnTo>
                  <a:lnTo>
                    <a:pt x="333175" y="512485"/>
                  </a:lnTo>
                  <a:lnTo>
                    <a:pt x="282849" y="368474"/>
                  </a:lnTo>
                  <a:lnTo>
                    <a:pt x="257967" y="220134"/>
                  </a:lnTo>
                  <a:lnTo>
                    <a:pt x="241173" y="0"/>
                  </a:lnTo>
                  <a:close/>
                </a:path>
              </a:pathLst>
            </a:custGeom>
            <a:solidFill>
              <a:srgbClr val="7693CB"/>
            </a:solidFill>
            <a:ln w="0">
              <a:noFill/>
            </a:ln>
          </p:spPr>
          <p:style>
            <a:lnRef idx="0">
              <a:scrgbClr r="0" g="0" b="0"/>
            </a:lnRef>
            <a:fillRef idx="0">
              <a:scrgbClr r="0" g="0" b="0"/>
            </a:fillRef>
            <a:effectRef idx="0">
              <a:scrgbClr r="0" g="0" b="0"/>
            </a:effectRef>
            <a:fontRef idx="minor"/>
          </p:style>
        </p:sp>
        <p:pic>
          <p:nvPicPr>
            <p:cNvPr id="517" name="object 28"/>
            <p:cNvPicPr/>
            <p:nvPr/>
          </p:nvPicPr>
          <p:blipFill>
            <a:blip r:embed="rId17"/>
            <a:stretch/>
          </p:blipFill>
          <p:spPr>
            <a:xfrm>
              <a:off x="6385680" y="3194640"/>
              <a:ext cx="3672360" cy="4577400"/>
            </a:xfrm>
            <a:prstGeom prst="rect">
              <a:avLst/>
            </a:prstGeom>
            <a:ln w="0">
              <a:noFill/>
            </a:ln>
          </p:spPr>
        </p:pic>
        <p:sp>
          <p:nvSpPr>
            <p:cNvPr id="518" name="object 29"/>
            <p:cNvSpPr/>
            <p:nvPr/>
          </p:nvSpPr>
          <p:spPr>
            <a:xfrm>
              <a:off x="8295840" y="2976480"/>
              <a:ext cx="1046160" cy="775440"/>
            </a:xfrm>
            <a:custGeom>
              <a:avLst/>
              <a:gdLst/>
              <a:ahLst/>
              <a:cxnLst/>
              <a:rect l="l" t="t" r="r" b="b"/>
              <a:pathLst>
                <a:path w="1046479" h="775970">
                  <a:moveTo>
                    <a:pt x="807821" y="0"/>
                  </a:moveTo>
                  <a:lnTo>
                    <a:pt x="0" y="1816"/>
                  </a:lnTo>
                  <a:lnTo>
                    <a:pt x="6613" y="40280"/>
                  </a:lnTo>
                  <a:lnTo>
                    <a:pt x="14471" y="80336"/>
                  </a:lnTo>
                  <a:lnTo>
                    <a:pt x="23661" y="121785"/>
                  </a:lnTo>
                  <a:lnTo>
                    <a:pt x="34272" y="164428"/>
                  </a:lnTo>
                  <a:lnTo>
                    <a:pt x="46390" y="208066"/>
                  </a:lnTo>
                  <a:lnTo>
                    <a:pt x="60104" y="252501"/>
                  </a:lnTo>
                  <a:lnTo>
                    <a:pt x="75501" y="297533"/>
                  </a:lnTo>
                  <a:lnTo>
                    <a:pt x="92669" y="342965"/>
                  </a:lnTo>
                  <a:lnTo>
                    <a:pt x="111694" y="388597"/>
                  </a:lnTo>
                  <a:lnTo>
                    <a:pt x="132666" y="434231"/>
                  </a:lnTo>
                  <a:lnTo>
                    <a:pt x="155671" y="479668"/>
                  </a:lnTo>
                  <a:lnTo>
                    <a:pt x="180797" y="524708"/>
                  </a:lnTo>
                  <a:lnTo>
                    <a:pt x="208131" y="569155"/>
                  </a:lnTo>
                  <a:lnTo>
                    <a:pt x="237762" y="612808"/>
                  </a:lnTo>
                  <a:lnTo>
                    <a:pt x="269777" y="655469"/>
                  </a:lnTo>
                  <a:lnTo>
                    <a:pt x="304263" y="696939"/>
                  </a:lnTo>
                  <a:lnTo>
                    <a:pt x="341308" y="737020"/>
                  </a:lnTo>
                  <a:lnTo>
                    <a:pt x="381000" y="775512"/>
                  </a:lnTo>
                  <a:lnTo>
                    <a:pt x="1046480" y="775512"/>
                  </a:lnTo>
                  <a:lnTo>
                    <a:pt x="1017507" y="736360"/>
                  </a:lnTo>
                  <a:lnTo>
                    <a:pt x="990890" y="695089"/>
                  </a:lnTo>
                  <a:lnTo>
                    <a:pt x="966533" y="651962"/>
                  </a:lnTo>
                  <a:lnTo>
                    <a:pt x="944337" y="607241"/>
                  </a:lnTo>
                  <a:lnTo>
                    <a:pt x="924204" y="561187"/>
                  </a:lnTo>
                  <a:lnTo>
                    <a:pt x="906035" y="514063"/>
                  </a:lnTo>
                  <a:lnTo>
                    <a:pt x="889734" y="466131"/>
                  </a:lnTo>
                  <a:lnTo>
                    <a:pt x="875201" y="417652"/>
                  </a:lnTo>
                  <a:lnTo>
                    <a:pt x="862338" y="368889"/>
                  </a:lnTo>
                  <a:lnTo>
                    <a:pt x="851049" y="320105"/>
                  </a:lnTo>
                  <a:lnTo>
                    <a:pt x="841234" y="271560"/>
                  </a:lnTo>
                  <a:lnTo>
                    <a:pt x="832795" y="223516"/>
                  </a:lnTo>
                  <a:lnTo>
                    <a:pt x="825636" y="176237"/>
                  </a:lnTo>
                  <a:lnTo>
                    <a:pt x="819656" y="129984"/>
                  </a:lnTo>
                  <a:lnTo>
                    <a:pt x="814759" y="85018"/>
                  </a:lnTo>
                  <a:lnTo>
                    <a:pt x="810847" y="41603"/>
                  </a:lnTo>
                  <a:lnTo>
                    <a:pt x="807821" y="0"/>
                  </a:lnTo>
                  <a:close/>
                </a:path>
              </a:pathLst>
            </a:custGeom>
            <a:solidFill>
              <a:srgbClr val="FFFFFF"/>
            </a:solidFill>
            <a:ln w="0">
              <a:noFill/>
            </a:ln>
          </p:spPr>
          <p:style>
            <a:lnRef idx="0">
              <a:scrgbClr r="0" g="0" b="0"/>
            </a:lnRef>
            <a:fillRef idx="0">
              <a:scrgbClr r="0" g="0" b="0"/>
            </a:fillRef>
            <a:effectRef idx="0">
              <a:scrgbClr r="0" g="0" b="0"/>
            </a:effectRef>
            <a:fontRef idx="minor"/>
          </p:style>
        </p:sp>
        <p:pic>
          <p:nvPicPr>
            <p:cNvPr id="519" name="object 30"/>
            <p:cNvPicPr/>
            <p:nvPr/>
          </p:nvPicPr>
          <p:blipFill>
            <a:blip r:embed="rId18"/>
            <a:stretch/>
          </p:blipFill>
          <p:spPr>
            <a:xfrm>
              <a:off x="9103680" y="2975040"/>
              <a:ext cx="762480" cy="776880"/>
            </a:xfrm>
            <a:prstGeom prst="rect">
              <a:avLst/>
            </a:prstGeom>
            <a:ln w="0">
              <a:noFill/>
            </a:ln>
          </p:spPr>
        </p:pic>
        <p:pic>
          <p:nvPicPr>
            <p:cNvPr id="520" name="object 31"/>
            <p:cNvPicPr/>
            <p:nvPr/>
          </p:nvPicPr>
          <p:blipFill>
            <a:blip r:embed="rId19"/>
            <a:stretch/>
          </p:blipFill>
          <p:spPr>
            <a:xfrm>
              <a:off x="7570440" y="2978640"/>
              <a:ext cx="1106280" cy="773280"/>
            </a:xfrm>
            <a:prstGeom prst="rect">
              <a:avLst/>
            </a:prstGeom>
            <a:ln w="0">
              <a:noFill/>
            </a:ln>
          </p:spPr>
        </p:pic>
        <p:sp>
          <p:nvSpPr>
            <p:cNvPr id="521" name="object 32"/>
            <p:cNvSpPr/>
            <p:nvPr/>
          </p:nvSpPr>
          <p:spPr>
            <a:xfrm>
              <a:off x="7058160" y="2974320"/>
              <a:ext cx="2999880" cy="777600"/>
            </a:xfrm>
            <a:custGeom>
              <a:avLst/>
              <a:gdLst/>
              <a:ahLst/>
              <a:cxnLst/>
              <a:rect l="l" t="t" r="r" b="b"/>
              <a:pathLst>
                <a:path w="3000375" h="777875">
                  <a:moveTo>
                    <a:pt x="992784" y="777671"/>
                  </a:moveTo>
                  <a:lnTo>
                    <a:pt x="946708" y="740676"/>
                  </a:lnTo>
                  <a:lnTo>
                    <a:pt x="903427" y="702208"/>
                  </a:lnTo>
                  <a:lnTo>
                    <a:pt x="862876" y="662470"/>
                  </a:lnTo>
                  <a:lnTo>
                    <a:pt x="824941" y="621639"/>
                  </a:lnTo>
                  <a:lnTo>
                    <a:pt x="789546" y="579894"/>
                  </a:lnTo>
                  <a:lnTo>
                    <a:pt x="756602" y="537438"/>
                  </a:lnTo>
                  <a:lnTo>
                    <a:pt x="726033" y="494461"/>
                  </a:lnTo>
                  <a:lnTo>
                    <a:pt x="697738" y="451129"/>
                  </a:lnTo>
                  <a:lnTo>
                    <a:pt x="671639" y="407644"/>
                  </a:lnTo>
                  <a:lnTo>
                    <a:pt x="647649" y="364197"/>
                  </a:lnTo>
                  <a:lnTo>
                    <a:pt x="625665" y="320967"/>
                  </a:lnTo>
                  <a:lnTo>
                    <a:pt x="605624" y="278155"/>
                  </a:lnTo>
                  <a:lnTo>
                    <a:pt x="587413" y="235927"/>
                  </a:lnTo>
                  <a:lnTo>
                    <a:pt x="570966" y="194487"/>
                  </a:lnTo>
                  <a:lnTo>
                    <a:pt x="556196" y="154012"/>
                  </a:lnTo>
                  <a:lnTo>
                    <a:pt x="543001" y="114706"/>
                  </a:lnTo>
                  <a:lnTo>
                    <a:pt x="531304" y="76746"/>
                  </a:lnTo>
                  <a:lnTo>
                    <a:pt x="512051" y="5613"/>
                  </a:lnTo>
                  <a:lnTo>
                    <a:pt x="30607" y="6692"/>
                  </a:lnTo>
                  <a:lnTo>
                    <a:pt x="0" y="290703"/>
                  </a:lnTo>
                  <a:lnTo>
                    <a:pt x="52857" y="465683"/>
                  </a:lnTo>
                  <a:lnTo>
                    <a:pt x="245922" y="603923"/>
                  </a:lnTo>
                  <a:lnTo>
                    <a:pt x="635952" y="777671"/>
                  </a:lnTo>
                  <a:lnTo>
                    <a:pt x="992784" y="777671"/>
                  </a:lnTo>
                  <a:close/>
                  <a:moveTo>
                    <a:pt x="3000108" y="0"/>
                  </a:moveTo>
                  <a:lnTo>
                    <a:pt x="2808046" y="431"/>
                  </a:lnTo>
                  <a:lnTo>
                    <a:pt x="2808046" y="777671"/>
                  </a:lnTo>
                  <a:lnTo>
                    <a:pt x="3000108" y="777671"/>
                  </a:lnTo>
                  <a:lnTo>
                    <a:pt x="3000108" y="0"/>
                  </a:lnTo>
                  <a:close/>
                </a:path>
              </a:pathLst>
            </a:custGeom>
            <a:solidFill>
              <a:srgbClr val="FFFFFF"/>
            </a:solidFill>
            <a:ln w="0">
              <a:noFill/>
            </a:ln>
          </p:spPr>
          <p:style>
            <a:lnRef idx="0">
              <a:scrgbClr r="0" g="0" b="0"/>
            </a:lnRef>
            <a:fillRef idx="0">
              <a:scrgbClr r="0" g="0" b="0"/>
            </a:fillRef>
            <a:effectRef idx="0">
              <a:scrgbClr r="0" g="0" b="0"/>
            </a:effectRef>
            <a:fontRef idx="minor"/>
          </p:style>
        </p:sp>
        <p:pic>
          <p:nvPicPr>
            <p:cNvPr id="522" name="object 33"/>
            <p:cNvPicPr/>
            <p:nvPr/>
          </p:nvPicPr>
          <p:blipFill>
            <a:blip r:embed="rId20"/>
            <a:stretch/>
          </p:blipFill>
          <p:spPr>
            <a:xfrm>
              <a:off x="7036560" y="2889720"/>
              <a:ext cx="3021480" cy="287280"/>
            </a:xfrm>
            <a:prstGeom prst="rect">
              <a:avLst/>
            </a:prstGeom>
            <a:ln w="0">
              <a:noFill/>
            </a:ln>
          </p:spPr>
        </p:pic>
        <p:pic>
          <p:nvPicPr>
            <p:cNvPr id="523" name="object 34"/>
            <p:cNvPicPr/>
            <p:nvPr/>
          </p:nvPicPr>
          <p:blipFill>
            <a:blip r:embed="rId21"/>
            <a:stretch/>
          </p:blipFill>
          <p:spPr>
            <a:xfrm>
              <a:off x="5577840" y="7495920"/>
              <a:ext cx="250560" cy="276120"/>
            </a:xfrm>
            <a:prstGeom prst="rect">
              <a:avLst/>
            </a:prstGeom>
            <a:ln w="0">
              <a:noFill/>
            </a:ln>
          </p:spPr>
        </p:pic>
        <p:pic>
          <p:nvPicPr>
            <p:cNvPr id="524" name="object 35"/>
            <p:cNvPicPr/>
            <p:nvPr/>
          </p:nvPicPr>
          <p:blipFill>
            <a:blip r:embed="rId22"/>
            <a:stretch/>
          </p:blipFill>
          <p:spPr>
            <a:xfrm>
              <a:off x="5960520" y="7592040"/>
              <a:ext cx="363960" cy="180000"/>
            </a:xfrm>
            <a:prstGeom prst="rect">
              <a:avLst/>
            </a:prstGeom>
            <a:ln w="0">
              <a:noFill/>
            </a:ln>
          </p:spPr>
        </p:pic>
        <p:pic>
          <p:nvPicPr>
            <p:cNvPr id="525" name="object 36"/>
            <p:cNvPicPr/>
            <p:nvPr/>
          </p:nvPicPr>
          <p:blipFill>
            <a:blip r:embed="rId23"/>
            <a:stretch/>
          </p:blipFill>
          <p:spPr>
            <a:xfrm>
              <a:off x="5114520" y="4761720"/>
              <a:ext cx="977760" cy="2855160"/>
            </a:xfrm>
            <a:prstGeom prst="rect">
              <a:avLst/>
            </a:prstGeom>
            <a:ln w="0">
              <a:noFill/>
            </a:ln>
          </p:spPr>
        </p:pic>
        <p:pic>
          <p:nvPicPr>
            <p:cNvPr id="526" name="object 37"/>
            <p:cNvPicPr/>
            <p:nvPr/>
          </p:nvPicPr>
          <p:blipFill>
            <a:blip r:embed="rId24"/>
            <a:stretch/>
          </p:blipFill>
          <p:spPr>
            <a:xfrm>
              <a:off x="5289480" y="5175360"/>
              <a:ext cx="280800" cy="74160"/>
            </a:xfrm>
            <a:prstGeom prst="rect">
              <a:avLst/>
            </a:prstGeom>
            <a:ln w="0">
              <a:noFill/>
            </a:ln>
          </p:spPr>
        </p:pic>
        <p:pic>
          <p:nvPicPr>
            <p:cNvPr id="527" name="object 38"/>
            <p:cNvPicPr/>
            <p:nvPr/>
          </p:nvPicPr>
          <p:blipFill>
            <a:blip r:embed="rId25"/>
            <a:stretch/>
          </p:blipFill>
          <p:spPr>
            <a:xfrm>
              <a:off x="5308200" y="5305320"/>
              <a:ext cx="243360" cy="152640"/>
            </a:xfrm>
            <a:prstGeom prst="rect">
              <a:avLst/>
            </a:prstGeom>
            <a:ln w="0">
              <a:noFill/>
            </a:ln>
          </p:spPr>
        </p:pic>
        <p:sp>
          <p:nvSpPr>
            <p:cNvPr id="528" name="object 39"/>
            <p:cNvSpPr/>
            <p:nvPr/>
          </p:nvSpPr>
          <p:spPr>
            <a:xfrm>
              <a:off x="5330160" y="5322960"/>
              <a:ext cx="210600" cy="129240"/>
            </a:xfrm>
            <a:custGeom>
              <a:avLst/>
              <a:gdLst/>
              <a:ahLst/>
              <a:cxnLst/>
              <a:rect l="l" t="t" r="r" b="b"/>
              <a:pathLst>
                <a:path w="210820" h="129539">
                  <a:moveTo>
                    <a:pt x="18021" y="124739"/>
                  </a:moveTo>
                  <a:lnTo>
                    <a:pt x="6007" y="3568"/>
                  </a:lnTo>
                  <a:lnTo>
                    <a:pt x="5791" y="1968"/>
                  </a:lnTo>
                  <a:lnTo>
                    <a:pt x="4318" y="850"/>
                  </a:lnTo>
                  <a:lnTo>
                    <a:pt x="1117" y="1282"/>
                  </a:lnTo>
                  <a:lnTo>
                    <a:pt x="0" y="2755"/>
                  </a:lnTo>
                  <a:lnTo>
                    <a:pt x="16611" y="124891"/>
                  </a:lnTo>
                  <a:lnTo>
                    <a:pt x="16954" y="125158"/>
                  </a:lnTo>
                  <a:lnTo>
                    <a:pt x="17741" y="125082"/>
                  </a:lnTo>
                  <a:lnTo>
                    <a:pt x="18021" y="124739"/>
                  </a:lnTo>
                  <a:close/>
                  <a:moveTo>
                    <a:pt x="36804" y="126479"/>
                  </a:moveTo>
                  <a:lnTo>
                    <a:pt x="30175" y="6654"/>
                  </a:lnTo>
                  <a:lnTo>
                    <a:pt x="30035" y="5041"/>
                  </a:lnTo>
                  <a:lnTo>
                    <a:pt x="28613" y="3860"/>
                  </a:lnTo>
                  <a:lnTo>
                    <a:pt x="25400" y="4152"/>
                  </a:lnTo>
                  <a:lnTo>
                    <a:pt x="24218" y="5575"/>
                  </a:lnTo>
                  <a:lnTo>
                    <a:pt x="35369" y="126568"/>
                  </a:lnTo>
                  <a:lnTo>
                    <a:pt x="35712" y="126860"/>
                  </a:lnTo>
                  <a:lnTo>
                    <a:pt x="36499" y="126822"/>
                  </a:lnTo>
                  <a:lnTo>
                    <a:pt x="36804" y="126479"/>
                  </a:lnTo>
                  <a:close/>
                  <a:moveTo>
                    <a:pt x="57302" y="129057"/>
                  </a:moveTo>
                  <a:lnTo>
                    <a:pt x="52743" y="8788"/>
                  </a:lnTo>
                  <a:lnTo>
                    <a:pt x="52616" y="7175"/>
                  </a:lnTo>
                  <a:lnTo>
                    <a:pt x="51219" y="5969"/>
                  </a:lnTo>
                  <a:lnTo>
                    <a:pt x="47993" y="6210"/>
                  </a:lnTo>
                  <a:lnTo>
                    <a:pt x="46786" y="7607"/>
                  </a:lnTo>
                  <a:lnTo>
                    <a:pt x="55867" y="129120"/>
                  </a:lnTo>
                  <a:lnTo>
                    <a:pt x="56197" y="129425"/>
                  </a:lnTo>
                  <a:lnTo>
                    <a:pt x="56984" y="129387"/>
                  </a:lnTo>
                  <a:lnTo>
                    <a:pt x="57302" y="129057"/>
                  </a:lnTo>
                  <a:close/>
                  <a:moveTo>
                    <a:pt x="80899" y="129082"/>
                  </a:moveTo>
                  <a:lnTo>
                    <a:pt x="80886" y="10769"/>
                  </a:lnTo>
                  <a:lnTo>
                    <a:pt x="80822" y="9169"/>
                  </a:lnTo>
                  <a:lnTo>
                    <a:pt x="79463" y="7899"/>
                  </a:lnTo>
                  <a:lnTo>
                    <a:pt x="76238" y="8026"/>
                  </a:lnTo>
                  <a:lnTo>
                    <a:pt x="74980" y="9385"/>
                  </a:lnTo>
                  <a:lnTo>
                    <a:pt x="79463" y="129095"/>
                  </a:lnTo>
                  <a:lnTo>
                    <a:pt x="79781" y="129400"/>
                  </a:lnTo>
                  <a:lnTo>
                    <a:pt x="80568" y="129400"/>
                  </a:lnTo>
                  <a:lnTo>
                    <a:pt x="80899" y="129082"/>
                  </a:lnTo>
                  <a:close/>
                  <a:moveTo>
                    <a:pt x="109042" y="11747"/>
                  </a:moveTo>
                  <a:lnTo>
                    <a:pt x="108978" y="10134"/>
                  </a:lnTo>
                  <a:lnTo>
                    <a:pt x="107619" y="8877"/>
                  </a:lnTo>
                  <a:lnTo>
                    <a:pt x="104394" y="9004"/>
                  </a:lnTo>
                  <a:lnTo>
                    <a:pt x="103136" y="10363"/>
                  </a:lnTo>
                  <a:lnTo>
                    <a:pt x="107594" y="128739"/>
                  </a:lnTo>
                  <a:lnTo>
                    <a:pt x="107911" y="129057"/>
                  </a:lnTo>
                  <a:lnTo>
                    <a:pt x="108699" y="129057"/>
                  </a:lnTo>
                  <a:lnTo>
                    <a:pt x="109016" y="128727"/>
                  </a:lnTo>
                  <a:lnTo>
                    <a:pt x="109042" y="11747"/>
                  </a:lnTo>
                  <a:close/>
                  <a:moveTo>
                    <a:pt x="142506" y="9969"/>
                  </a:moveTo>
                  <a:lnTo>
                    <a:pt x="141198" y="8661"/>
                  </a:lnTo>
                  <a:lnTo>
                    <a:pt x="137972" y="8648"/>
                  </a:lnTo>
                  <a:lnTo>
                    <a:pt x="136664" y="9944"/>
                  </a:lnTo>
                  <a:lnTo>
                    <a:pt x="136105" y="129057"/>
                  </a:lnTo>
                  <a:lnTo>
                    <a:pt x="136410" y="129387"/>
                  </a:lnTo>
                  <a:lnTo>
                    <a:pt x="137198" y="129413"/>
                  </a:lnTo>
                  <a:lnTo>
                    <a:pt x="137528" y="129108"/>
                  </a:lnTo>
                  <a:lnTo>
                    <a:pt x="142494" y="11582"/>
                  </a:lnTo>
                  <a:lnTo>
                    <a:pt x="142506" y="9969"/>
                  </a:lnTo>
                  <a:close/>
                  <a:moveTo>
                    <a:pt x="182638" y="6959"/>
                  </a:moveTo>
                  <a:lnTo>
                    <a:pt x="181444" y="5549"/>
                  </a:lnTo>
                  <a:lnTo>
                    <a:pt x="178219" y="5308"/>
                  </a:lnTo>
                  <a:lnTo>
                    <a:pt x="176822" y="6515"/>
                  </a:lnTo>
                  <a:lnTo>
                    <a:pt x="167665" y="126453"/>
                  </a:lnTo>
                  <a:lnTo>
                    <a:pt x="167944" y="126796"/>
                  </a:lnTo>
                  <a:lnTo>
                    <a:pt x="168732" y="126885"/>
                  </a:lnTo>
                  <a:lnTo>
                    <a:pt x="169087" y="126593"/>
                  </a:lnTo>
                  <a:lnTo>
                    <a:pt x="182524" y="8559"/>
                  </a:lnTo>
                  <a:lnTo>
                    <a:pt x="182638" y="6959"/>
                  </a:lnTo>
                  <a:close/>
                  <a:moveTo>
                    <a:pt x="210693" y="1917"/>
                  </a:moveTo>
                  <a:lnTo>
                    <a:pt x="209575" y="444"/>
                  </a:lnTo>
                  <a:lnTo>
                    <a:pt x="206375" y="0"/>
                  </a:lnTo>
                  <a:lnTo>
                    <a:pt x="204901" y="1117"/>
                  </a:lnTo>
                  <a:lnTo>
                    <a:pt x="188150" y="122135"/>
                  </a:lnTo>
                  <a:lnTo>
                    <a:pt x="188404" y="122491"/>
                  </a:lnTo>
                  <a:lnTo>
                    <a:pt x="189179" y="122631"/>
                  </a:lnTo>
                  <a:lnTo>
                    <a:pt x="189560" y="122364"/>
                  </a:lnTo>
                  <a:lnTo>
                    <a:pt x="210464" y="3517"/>
                  </a:lnTo>
                  <a:lnTo>
                    <a:pt x="210693" y="1917"/>
                  </a:lnTo>
                  <a:close/>
                </a:path>
              </a:pathLst>
            </a:custGeom>
            <a:solidFill>
              <a:srgbClr val="FFFFFF">
                <a:alpha val="79000"/>
              </a:srgbClr>
            </a:solidFill>
            <a:ln w="0">
              <a:noFill/>
            </a:ln>
          </p:spPr>
          <p:style>
            <a:lnRef idx="0">
              <a:scrgbClr r="0" g="0" b="0"/>
            </a:lnRef>
            <a:fillRef idx="0">
              <a:scrgbClr r="0" g="0" b="0"/>
            </a:fillRef>
            <a:effectRef idx="0">
              <a:scrgbClr r="0" g="0" b="0"/>
            </a:effectRef>
            <a:fontRef idx="minor"/>
          </p:style>
        </p:sp>
        <p:pic>
          <p:nvPicPr>
            <p:cNvPr id="529" name="object 40"/>
            <p:cNvPicPr/>
            <p:nvPr/>
          </p:nvPicPr>
          <p:blipFill>
            <a:blip r:embed="rId26"/>
            <a:stretch/>
          </p:blipFill>
          <p:spPr>
            <a:xfrm>
              <a:off x="5173200" y="5332320"/>
              <a:ext cx="231480" cy="415800"/>
            </a:xfrm>
            <a:prstGeom prst="rect">
              <a:avLst/>
            </a:prstGeom>
            <a:ln w="0">
              <a:noFill/>
            </a:ln>
          </p:spPr>
        </p:pic>
        <p:pic>
          <p:nvPicPr>
            <p:cNvPr id="530" name="object 41"/>
            <p:cNvPicPr/>
            <p:nvPr/>
          </p:nvPicPr>
          <p:blipFill>
            <a:blip r:embed="rId27"/>
            <a:stretch/>
          </p:blipFill>
          <p:spPr>
            <a:xfrm>
              <a:off x="5478840" y="4397040"/>
              <a:ext cx="406080" cy="470520"/>
            </a:xfrm>
            <a:prstGeom prst="rect">
              <a:avLst/>
            </a:prstGeom>
            <a:ln w="0">
              <a:noFill/>
            </a:ln>
          </p:spPr>
        </p:pic>
        <p:pic>
          <p:nvPicPr>
            <p:cNvPr id="531" name="object 42"/>
            <p:cNvPicPr/>
            <p:nvPr/>
          </p:nvPicPr>
          <p:blipFill>
            <a:blip r:embed="rId28"/>
            <a:stretch/>
          </p:blipFill>
          <p:spPr>
            <a:xfrm>
              <a:off x="5875200" y="4424760"/>
              <a:ext cx="1920960" cy="1527480"/>
            </a:xfrm>
            <a:prstGeom prst="rect">
              <a:avLst/>
            </a:prstGeom>
            <a:ln w="0">
              <a:noFill/>
            </a:ln>
          </p:spPr>
        </p:pic>
        <p:pic>
          <p:nvPicPr>
            <p:cNvPr id="532" name="object 43"/>
            <p:cNvPicPr/>
            <p:nvPr/>
          </p:nvPicPr>
          <p:blipFill>
            <a:blip r:embed="rId29"/>
            <a:stretch/>
          </p:blipFill>
          <p:spPr>
            <a:xfrm>
              <a:off x="6630120" y="5789520"/>
              <a:ext cx="677880" cy="1982520"/>
            </a:xfrm>
            <a:prstGeom prst="rect">
              <a:avLst/>
            </a:prstGeom>
            <a:ln w="0">
              <a:noFill/>
            </a:ln>
          </p:spPr>
        </p:pic>
        <p:sp>
          <p:nvSpPr>
            <p:cNvPr id="533" name="object 44"/>
            <p:cNvSpPr/>
            <p:nvPr/>
          </p:nvSpPr>
          <p:spPr>
            <a:xfrm>
              <a:off x="6442560" y="5271120"/>
              <a:ext cx="459360" cy="107640"/>
            </a:xfrm>
            <a:custGeom>
              <a:avLst/>
              <a:gdLst/>
              <a:ahLst/>
              <a:cxnLst/>
              <a:rect l="l" t="t" r="r" b="b"/>
              <a:pathLst>
                <a:path w="459740" h="107950">
                  <a:moveTo>
                    <a:pt x="118135" y="0"/>
                  </a:moveTo>
                  <a:lnTo>
                    <a:pt x="0" y="35445"/>
                  </a:lnTo>
                  <a:lnTo>
                    <a:pt x="114" y="39027"/>
                  </a:lnTo>
                  <a:lnTo>
                    <a:pt x="40009" y="48592"/>
                  </a:lnTo>
                  <a:lnTo>
                    <a:pt x="94811" y="62772"/>
                  </a:lnTo>
                  <a:lnTo>
                    <a:pt x="155148" y="80254"/>
                  </a:lnTo>
                  <a:lnTo>
                    <a:pt x="209105" y="99123"/>
                  </a:lnTo>
                  <a:lnTo>
                    <a:pt x="229292" y="105213"/>
                  </a:lnTo>
                  <a:lnTo>
                    <a:pt x="250075" y="107534"/>
                  </a:lnTo>
                  <a:lnTo>
                    <a:pt x="270934" y="106077"/>
                  </a:lnTo>
                  <a:lnTo>
                    <a:pt x="291350" y="100838"/>
                  </a:lnTo>
                  <a:lnTo>
                    <a:pt x="343035" y="82290"/>
                  </a:lnTo>
                  <a:lnTo>
                    <a:pt x="396848" y="62622"/>
                  </a:lnTo>
                  <a:lnTo>
                    <a:pt x="439942" y="46218"/>
                  </a:lnTo>
                  <a:lnTo>
                    <a:pt x="459473" y="37465"/>
                  </a:lnTo>
                  <a:lnTo>
                    <a:pt x="458144" y="30554"/>
                  </a:lnTo>
                  <a:lnTo>
                    <a:pt x="416153" y="12995"/>
                  </a:lnTo>
                  <a:lnTo>
                    <a:pt x="374548" y="7493"/>
                  </a:lnTo>
                  <a:lnTo>
                    <a:pt x="307089" y="4564"/>
                  </a:lnTo>
                  <a:lnTo>
                    <a:pt x="221991" y="2184"/>
                  </a:lnTo>
                  <a:lnTo>
                    <a:pt x="118135" y="0"/>
                  </a:lnTo>
                  <a:close/>
                </a:path>
              </a:pathLst>
            </a:custGeom>
            <a:solidFill>
              <a:srgbClr val="B8D0ED"/>
            </a:solidFill>
            <a:ln w="0">
              <a:noFill/>
            </a:ln>
          </p:spPr>
          <p:style>
            <a:lnRef idx="0">
              <a:scrgbClr r="0" g="0" b="0"/>
            </a:lnRef>
            <a:fillRef idx="0">
              <a:scrgbClr r="0" g="0" b="0"/>
            </a:fillRef>
            <a:effectRef idx="0">
              <a:scrgbClr r="0" g="0" b="0"/>
            </a:effectRef>
            <a:fontRef idx="minor"/>
          </p:style>
        </p:sp>
        <p:pic>
          <p:nvPicPr>
            <p:cNvPr id="534" name="object 45"/>
            <p:cNvPicPr/>
            <p:nvPr/>
          </p:nvPicPr>
          <p:blipFill>
            <a:blip r:embed="rId30"/>
            <a:stretch/>
          </p:blipFill>
          <p:spPr>
            <a:xfrm>
              <a:off x="6418800" y="5268600"/>
              <a:ext cx="507240" cy="70560"/>
            </a:xfrm>
            <a:prstGeom prst="rect">
              <a:avLst/>
            </a:prstGeom>
            <a:ln w="0">
              <a:noFill/>
            </a:ln>
          </p:spPr>
        </p:pic>
        <p:pic>
          <p:nvPicPr>
            <p:cNvPr id="535" name="object 46"/>
            <p:cNvPicPr/>
            <p:nvPr/>
          </p:nvPicPr>
          <p:blipFill>
            <a:blip r:embed="rId31"/>
            <a:stretch/>
          </p:blipFill>
          <p:spPr>
            <a:xfrm>
              <a:off x="6432840" y="5078160"/>
              <a:ext cx="461160" cy="228240"/>
            </a:xfrm>
            <a:prstGeom prst="rect">
              <a:avLst/>
            </a:prstGeom>
            <a:ln w="0">
              <a:noFill/>
            </a:ln>
          </p:spPr>
        </p:pic>
        <p:sp>
          <p:nvSpPr>
            <p:cNvPr id="536" name="object 47"/>
            <p:cNvSpPr/>
            <p:nvPr/>
          </p:nvSpPr>
          <p:spPr>
            <a:xfrm>
              <a:off x="6523200" y="5088600"/>
              <a:ext cx="244800" cy="60480"/>
            </a:xfrm>
            <a:custGeom>
              <a:avLst/>
              <a:gdLst/>
              <a:ahLst/>
              <a:cxnLst/>
              <a:rect l="l" t="t" r="r" b="b"/>
              <a:pathLst>
                <a:path w="245109" h="60960">
                  <a:moveTo>
                    <a:pt x="19138" y="47777"/>
                  </a:moveTo>
                  <a:lnTo>
                    <a:pt x="18808" y="42760"/>
                  </a:lnTo>
                  <a:lnTo>
                    <a:pt x="13881" y="40513"/>
                  </a:lnTo>
                  <a:lnTo>
                    <a:pt x="5842" y="43281"/>
                  </a:lnTo>
                  <a:lnTo>
                    <a:pt x="0" y="49301"/>
                  </a:lnTo>
                  <a:lnTo>
                    <a:pt x="228" y="53898"/>
                  </a:lnTo>
                  <a:lnTo>
                    <a:pt x="5143" y="55702"/>
                  </a:lnTo>
                  <a:lnTo>
                    <a:pt x="13335" y="53276"/>
                  </a:lnTo>
                  <a:lnTo>
                    <a:pt x="19138" y="47777"/>
                  </a:lnTo>
                  <a:close/>
                  <a:moveTo>
                    <a:pt x="55854" y="13233"/>
                  </a:moveTo>
                  <a:lnTo>
                    <a:pt x="53365" y="10261"/>
                  </a:lnTo>
                  <a:lnTo>
                    <a:pt x="45808" y="11645"/>
                  </a:lnTo>
                  <a:lnTo>
                    <a:pt x="34455" y="19011"/>
                  </a:lnTo>
                  <a:lnTo>
                    <a:pt x="32385" y="25590"/>
                  </a:lnTo>
                  <a:lnTo>
                    <a:pt x="37020" y="28740"/>
                  </a:lnTo>
                  <a:lnTo>
                    <a:pt x="45808" y="25793"/>
                  </a:lnTo>
                  <a:lnTo>
                    <a:pt x="53327" y="18948"/>
                  </a:lnTo>
                  <a:lnTo>
                    <a:pt x="55854" y="13233"/>
                  </a:lnTo>
                  <a:close/>
                  <a:moveTo>
                    <a:pt x="79844" y="34544"/>
                  </a:moveTo>
                  <a:lnTo>
                    <a:pt x="75844" y="31686"/>
                  </a:lnTo>
                  <a:lnTo>
                    <a:pt x="69113" y="31635"/>
                  </a:lnTo>
                  <a:lnTo>
                    <a:pt x="62141" y="35280"/>
                  </a:lnTo>
                  <a:lnTo>
                    <a:pt x="60591" y="39827"/>
                  </a:lnTo>
                  <a:lnTo>
                    <a:pt x="64122" y="42976"/>
                  </a:lnTo>
                  <a:lnTo>
                    <a:pt x="72440" y="42456"/>
                  </a:lnTo>
                  <a:lnTo>
                    <a:pt x="79311" y="38646"/>
                  </a:lnTo>
                  <a:lnTo>
                    <a:pt x="79844" y="34544"/>
                  </a:lnTo>
                  <a:close/>
                  <a:moveTo>
                    <a:pt x="97345" y="7810"/>
                  </a:moveTo>
                  <a:lnTo>
                    <a:pt x="90766" y="5816"/>
                  </a:lnTo>
                  <a:lnTo>
                    <a:pt x="79578" y="8521"/>
                  </a:lnTo>
                  <a:lnTo>
                    <a:pt x="71221" y="14249"/>
                  </a:lnTo>
                  <a:lnTo>
                    <a:pt x="69303" y="19519"/>
                  </a:lnTo>
                  <a:lnTo>
                    <a:pt x="77444" y="20802"/>
                  </a:lnTo>
                  <a:lnTo>
                    <a:pt x="89585" y="17411"/>
                  </a:lnTo>
                  <a:lnTo>
                    <a:pt x="96583" y="12382"/>
                  </a:lnTo>
                  <a:lnTo>
                    <a:pt x="97345" y="7810"/>
                  </a:lnTo>
                  <a:close/>
                  <a:moveTo>
                    <a:pt x="120002" y="46101"/>
                  </a:moveTo>
                  <a:lnTo>
                    <a:pt x="116293" y="37947"/>
                  </a:lnTo>
                  <a:lnTo>
                    <a:pt x="106578" y="35788"/>
                  </a:lnTo>
                  <a:lnTo>
                    <a:pt x="99402" y="40944"/>
                  </a:lnTo>
                  <a:lnTo>
                    <a:pt x="95415" y="50012"/>
                  </a:lnTo>
                  <a:lnTo>
                    <a:pt x="97002" y="58216"/>
                  </a:lnTo>
                  <a:lnTo>
                    <a:pt x="106578" y="60769"/>
                  </a:lnTo>
                  <a:lnTo>
                    <a:pt x="117005" y="55346"/>
                  </a:lnTo>
                  <a:lnTo>
                    <a:pt x="120002" y="46101"/>
                  </a:lnTo>
                  <a:close/>
                  <a:moveTo>
                    <a:pt x="134581" y="5092"/>
                  </a:moveTo>
                  <a:lnTo>
                    <a:pt x="131419" y="1028"/>
                  </a:lnTo>
                  <a:lnTo>
                    <a:pt x="122402" y="0"/>
                  </a:lnTo>
                  <a:lnTo>
                    <a:pt x="115849" y="2870"/>
                  </a:lnTo>
                  <a:lnTo>
                    <a:pt x="112420" y="7988"/>
                  </a:lnTo>
                  <a:lnTo>
                    <a:pt x="113969" y="12433"/>
                  </a:lnTo>
                  <a:lnTo>
                    <a:pt x="122402" y="13322"/>
                  </a:lnTo>
                  <a:lnTo>
                    <a:pt x="131648" y="9944"/>
                  </a:lnTo>
                  <a:lnTo>
                    <a:pt x="134581" y="5092"/>
                  </a:lnTo>
                  <a:close/>
                  <a:moveTo>
                    <a:pt x="157568" y="45999"/>
                  </a:moveTo>
                  <a:lnTo>
                    <a:pt x="156375" y="39547"/>
                  </a:lnTo>
                  <a:lnTo>
                    <a:pt x="149872" y="37465"/>
                  </a:lnTo>
                  <a:lnTo>
                    <a:pt x="144792" y="41554"/>
                  </a:lnTo>
                  <a:lnTo>
                    <a:pt x="141033" y="49453"/>
                  </a:lnTo>
                  <a:lnTo>
                    <a:pt x="140868" y="56553"/>
                  </a:lnTo>
                  <a:lnTo>
                    <a:pt x="146545" y="58280"/>
                  </a:lnTo>
                  <a:lnTo>
                    <a:pt x="154089" y="53390"/>
                  </a:lnTo>
                  <a:lnTo>
                    <a:pt x="157568" y="45999"/>
                  </a:lnTo>
                  <a:close/>
                  <a:moveTo>
                    <a:pt x="174117" y="11861"/>
                  </a:moveTo>
                  <a:lnTo>
                    <a:pt x="168567" y="7747"/>
                  </a:lnTo>
                  <a:lnTo>
                    <a:pt x="159029" y="5816"/>
                  </a:lnTo>
                  <a:lnTo>
                    <a:pt x="152641" y="7277"/>
                  </a:lnTo>
                  <a:lnTo>
                    <a:pt x="149148" y="10604"/>
                  </a:lnTo>
                  <a:lnTo>
                    <a:pt x="151422" y="14249"/>
                  </a:lnTo>
                  <a:lnTo>
                    <a:pt x="162356" y="16637"/>
                  </a:lnTo>
                  <a:lnTo>
                    <a:pt x="172961" y="15659"/>
                  </a:lnTo>
                  <a:lnTo>
                    <a:pt x="174117" y="11861"/>
                  </a:lnTo>
                  <a:close/>
                  <a:moveTo>
                    <a:pt x="188175" y="39128"/>
                  </a:moveTo>
                  <a:lnTo>
                    <a:pt x="179844" y="34124"/>
                  </a:lnTo>
                  <a:lnTo>
                    <a:pt x="174853" y="30797"/>
                  </a:lnTo>
                  <a:lnTo>
                    <a:pt x="169951" y="27533"/>
                  </a:lnTo>
                  <a:lnTo>
                    <a:pt x="169862" y="35788"/>
                  </a:lnTo>
                  <a:lnTo>
                    <a:pt x="188175" y="39128"/>
                  </a:lnTo>
                  <a:close/>
                  <a:moveTo>
                    <a:pt x="208051" y="12065"/>
                  </a:moveTo>
                  <a:lnTo>
                    <a:pt x="206781" y="8559"/>
                  </a:lnTo>
                  <a:lnTo>
                    <a:pt x="199821" y="5816"/>
                  </a:lnTo>
                  <a:lnTo>
                    <a:pt x="192646" y="6413"/>
                  </a:lnTo>
                  <a:lnTo>
                    <a:pt x="188404" y="9753"/>
                  </a:lnTo>
                  <a:lnTo>
                    <a:pt x="188823" y="13614"/>
                  </a:lnTo>
                  <a:lnTo>
                    <a:pt x="195656" y="15811"/>
                  </a:lnTo>
                  <a:lnTo>
                    <a:pt x="204152" y="14960"/>
                  </a:lnTo>
                  <a:lnTo>
                    <a:pt x="208051" y="12065"/>
                  </a:lnTo>
                  <a:close/>
                  <a:moveTo>
                    <a:pt x="244779" y="36410"/>
                  </a:moveTo>
                  <a:lnTo>
                    <a:pt x="241007" y="30848"/>
                  </a:lnTo>
                  <a:lnTo>
                    <a:pt x="233959" y="24968"/>
                  </a:lnTo>
                  <a:lnTo>
                    <a:pt x="224828" y="21780"/>
                  </a:lnTo>
                  <a:lnTo>
                    <a:pt x="217081" y="22529"/>
                  </a:lnTo>
                  <a:lnTo>
                    <a:pt x="216306" y="26784"/>
                  </a:lnTo>
                  <a:lnTo>
                    <a:pt x="228130" y="34124"/>
                  </a:lnTo>
                  <a:lnTo>
                    <a:pt x="241681" y="38557"/>
                  </a:lnTo>
                  <a:lnTo>
                    <a:pt x="244779" y="36410"/>
                  </a:lnTo>
                  <a:close/>
                </a:path>
              </a:pathLst>
            </a:custGeom>
            <a:solidFill>
              <a:srgbClr val="88B0DE"/>
            </a:solidFill>
            <a:ln w="0">
              <a:noFill/>
            </a:ln>
          </p:spPr>
          <p:style>
            <a:lnRef idx="0">
              <a:scrgbClr r="0" g="0" b="0"/>
            </a:lnRef>
            <a:fillRef idx="0">
              <a:scrgbClr r="0" g="0" b="0"/>
            </a:fillRef>
            <a:effectRef idx="0">
              <a:scrgbClr r="0" g="0" b="0"/>
            </a:effectRef>
            <a:fontRef idx="minor"/>
          </p:style>
        </p:sp>
        <p:pic>
          <p:nvPicPr>
            <p:cNvPr id="537" name="object 48"/>
            <p:cNvPicPr/>
            <p:nvPr/>
          </p:nvPicPr>
          <p:blipFill>
            <a:blip r:embed="rId32"/>
            <a:stretch/>
          </p:blipFill>
          <p:spPr>
            <a:xfrm>
              <a:off x="6815520" y="5163480"/>
              <a:ext cx="105120" cy="259920"/>
            </a:xfrm>
            <a:prstGeom prst="rect">
              <a:avLst/>
            </a:prstGeom>
            <a:ln w="0">
              <a:noFill/>
            </a:ln>
          </p:spPr>
        </p:pic>
      </p:grpSp>
      <p:sp>
        <p:nvSpPr>
          <p:cNvPr id="538" name="PlaceHolder 1"/>
          <p:cNvSpPr>
            <a:spLocks noGrp="1"/>
          </p:cNvSpPr>
          <p:nvPr>
            <p:ph type="title"/>
          </p:nvPr>
        </p:nvSpPr>
        <p:spPr>
          <a:xfrm>
            <a:off x="1170720" y="1562760"/>
            <a:ext cx="2600640" cy="1310400"/>
          </a:xfrm>
          <a:prstGeom prst="rect">
            <a:avLst/>
          </a:prstGeom>
          <a:noFill/>
          <a:ln w="0">
            <a:noFill/>
          </a:ln>
        </p:spPr>
        <p:txBody>
          <a:bodyPr lIns="0" tIns="12600" rIns="0" bIns="0" anchor="t">
            <a:noAutofit/>
          </a:bodyPr>
          <a:lstStyle/>
          <a:p>
            <a:pPr marL="12600">
              <a:lnSpc>
                <a:spcPct val="100000"/>
              </a:lnSpc>
              <a:spcBef>
                <a:spcPts val="99"/>
              </a:spcBef>
              <a:buNone/>
            </a:pPr>
            <a:r>
              <a:rPr lang="pt-PT" sz="2400" b="0" strike="noStrike" spc="162">
                <a:solidFill>
                  <a:srgbClr val="020304"/>
                </a:solidFill>
                <a:latin typeface="Trebuchet MS"/>
              </a:rPr>
              <a:t>STREETCVLTURE</a:t>
            </a:r>
            <a:endParaRPr lang="pt-PT" sz="2400" b="0" strike="noStrike" spc="-1">
              <a:solidFill>
                <a:srgbClr val="000000"/>
              </a:solidFill>
              <a:latin typeface="Calibri"/>
            </a:endParaRPr>
          </a:p>
        </p:txBody>
      </p:sp>
      <p:sp>
        <p:nvSpPr>
          <p:cNvPr id="539" name="object 50"/>
          <p:cNvSpPr/>
          <p:nvPr/>
        </p:nvSpPr>
        <p:spPr>
          <a:xfrm>
            <a:off x="720000" y="2286720"/>
            <a:ext cx="3895560" cy="47134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pt-PT" sz="1800" b="0" strike="noStrike" spc="-1">
                <a:solidFill>
                  <a:srgbClr val="1D1D1B"/>
                </a:solidFill>
                <a:latin typeface="Trebuchet MS"/>
              </a:rPr>
              <a:t>Γιατί λειτουργεί...</a:t>
            </a:r>
            <a:endParaRPr lang="el-GR" sz="1800" b="0" strike="noStrike" spc="-1">
              <a:latin typeface="Arial"/>
            </a:endParaRPr>
          </a:p>
          <a:p>
            <a:pPr marL="12600">
              <a:lnSpc>
                <a:spcPct val="100000"/>
              </a:lnSpc>
              <a:spcBef>
                <a:spcPts val="99"/>
              </a:spcBef>
              <a:buNone/>
            </a:pPr>
            <a:r>
              <a:rPr lang="pt-PT" sz="1800" b="0" strike="noStrike" spc="-1">
                <a:solidFill>
                  <a:srgbClr val="1D1D1B"/>
                </a:solidFill>
                <a:latin typeface="Trebuchet MS"/>
              </a:rPr>
              <a:t>- Το όραμα και η αποστολή της πόλης υποστηρίζουν αυτόν τον τομέα.</a:t>
            </a:r>
            <a:endParaRPr lang="el-GR" sz="1800" b="0" strike="noStrike" spc="-1">
              <a:latin typeface="Arial"/>
            </a:endParaRPr>
          </a:p>
          <a:p>
            <a:pPr marL="12600">
              <a:lnSpc>
                <a:spcPct val="100000"/>
              </a:lnSpc>
              <a:spcBef>
                <a:spcPts val="99"/>
              </a:spcBef>
              <a:buNone/>
            </a:pPr>
            <a:r>
              <a:rPr lang="pt-PT" sz="1800" b="0" strike="noStrike" spc="-1">
                <a:solidFill>
                  <a:srgbClr val="1D1D1B"/>
                </a:solidFill>
                <a:latin typeface="Trebuchet MS"/>
              </a:rPr>
              <a:t>- Η Mississauga θέλει να εμπνεύσει τον κόσμο ως μια δυναμική, ανοιχτή και όμορφη πόλη δημιουργικότητας και καινοτομίας, με ζωντανές, ασφαλείς και σφιχτοδεμένες κοινότητες, όπου είναι δυνατόν να γιορτάζεται η πλούσια ποικιλία πολιτισμών, τα ιστορικά χωριά, η λίμνη Οντάριο και η κοιλάδα του ποταμού Credit. </a:t>
            </a:r>
            <a:endParaRPr lang="el-GR" sz="1800" b="0" strike="noStrike" spc="-1">
              <a:latin typeface="Arial"/>
            </a:endParaRPr>
          </a:p>
          <a:p>
            <a:pPr marL="12600">
              <a:lnSpc>
                <a:spcPct val="100000"/>
              </a:lnSpc>
              <a:spcBef>
                <a:spcPts val="99"/>
              </a:spcBef>
              <a:buNone/>
            </a:pPr>
            <a:r>
              <a:rPr lang="pt-PT" sz="1800" b="0" strike="noStrike" spc="-1">
                <a:solidFill>
                  <a:srgbClr val="1D1D1B"/>
                </a:solidFill>
                <a:latin typeface="Trebuchet MS"/>
              </a:rPr>
              <a:t>- Ο τομέας υπηρεσιών Τεχνών και Πολιτισμού, υποστηρίζεται και διατυπώνεται από το στρατηγικό σχέδιο της πόλης Mississauga.</a:t>
            </a:r>
            <a:endParaRPr lang="el-GR" sz="1800" b="0" strike="noStrike" spc="-1">
              <a:latin typeface="Arial"/>
            </a:endParaRPr>
          </a:p>
        </p:txBody>
      </p:sp>
      <p:sp>
        <p:nvSpPr>
          <p:cNvPr id="540" name="object 51"/>
          <p:cNvSpPr/>
          <p:nvPr/>
        </p:nvSpPr>
        <p:spPr>
          <a:xfrm>
            <a:off x="1176840" y="950040"/>
            <a:ext cx="2199960" cy="437760"/>
          </a:xfrm>
          <a:custGeom>
            <a:avLst/>
            <a:gdLst/>
            <a:ahLst/>
            <a:cxnLst/>
            <a:rect l="l" t="t" r="r" b="b"/>
            <a:pathLst>
              <a:path w="2200275" h="438150">
                <a:moveTo>
                  <a:pt x="2200021" y="202869"/>
                </a:moveTo>
                <a:lnTo>
                  <a:pt x="2194636" y="156502"/>
                </a:lnTo>
                <a:lnTo>
                  <a:pt x="2179320" y="113855"/>
                </a:lnTo>
                <a:lnTo>
                  <a:pt x="2155304" y="76187"/>
                </a:lnTo>
                <a:lnTo>
                  <a:pt x="2123846" y="44716"/>
                </a:lnTo>
                <a:lnTo>
                  <a:pt x="2086165" y="20701"/>
                </a:lnTo>
                <a:lnTo>
                  <a:pt x="2043518" y="5384"/>
                </a:lnTo>
                <a:lnTo>
                  <a:pt x="1997151" y="0"/>
                </a:lnTo>
                <a:lnTo>
                  <a:pt x="1352994" y="0"/>
                </a:lnTo>
                <a:lnTo>
                  <a:pt x="219062" y="0"/>
                </a:lnTo>
                <a:lnTo>
                  <a:pt x="209359" y="0"/>
                </a:lnTo>
                <a:lnTo>
                  <a:pt x="162991" y="5384"/>
                </a:lnTo>
                <a:lnTo>
                  <a:pt x="120345" y="20701"/>
                </a:lnTo>
                <a:lnTo>
                  <a:pt x="82664" y="44716"/>
                </a:lnTo>
                <a:lnTo>
                  <a:pt x="51193" y="76187"/>
                </a:lnTo>
                <a:lnTo>
                  <a:pt x="27178" y="113855"/>
                </a:lnTo>
                <a:lnTo>
                  <a:pt x="25920" y="117348"/>
                </a:lnTo>
                <a:lnTo>
                  <a:pt x="22352" y="122948"/>
                </a:lnTo>
                <a:lnTo>
                  <a:pt x="5803" y="168998"/>
                </a:lnTo>
                <a:lnTo>
                  <a:pt x="0" y="219062"/>
                </a:lnTo>
                <a:lnTo>
                  <a:pt x="5803" y="269138"/>
                </a:lnTo>
                <a:lnTo>
                  <a:pt x="22352" y="315188"/>
                </a:lnTo>
                <a:lnTo>
                  <a:pt x="25920" y="320802"/>
                </a:lnTo>
                <a:lnTo>
                  <a:pt x="27178" y="324281"/>
                </a:lnTo>
                <a:lnTo>
                  <a:pt x="51193" y="361950"/>
                </a:lnTo>
                <a:lnTo>
                  <a:pt x="82664" y="393420"/>
                </a:lnTo>
                <a:lnTo>
                  <a:pt x="120345" y="417436"/>
                </a:lnTo>
                <a:lnTo>
                  <a:pt x="162991" y="432752"/>
                </a:lnTo>
                <a:lnTo>
                  <a:pt x="209359" y="438124"/>
                </a:lnTo>
                <a:lnTo>
                  <a:pt x="219062" y="438124"/>
                </a:lnTo>
                <a:lnTo>
                  <a:pt x="1352994" y="438124"/>
                </a:lnTo>
                <a:lnTo>
                  <a:pt x="1997151" y="438124"/>
                </a:lnTo>
                <a:lnTo>
                  <a:pt x="2043518" y="432752"/>
                </a:lnTo>
                <a:lnTo>
                  <a:pt x="2086165" y="417436"/>
                </a:lnTo>
                <a:lnTo>
                  <a:pt x="2123846" y="393420"/>
                </a:lnTo>
                <a:lnTo>
                  <a:pt x="2155304" y="361950"/>
                </a:lnTo>
                <a:lnTo>
                  <a:pt x="2179320" y="324281"/>
                </a:lnTo>
                <a:lnTo>
                  <a:pt x="2194636" y="281635"/>
                </a:lnTo>
                <a:lnTo>
                  <a:pt x="2200021" y="235254"/>
                </a:lnTo>
                <a:lnTo>
                  <a:pt x="2200021" y="202869"/>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541" name="object 52"/>
          <p:cNvSpPr/>
          <p:nvPr/>
        </p:nvSpPr>
        <p:spPr>
          <a:xfrm>
            <a:off x="1388520" y="1002240"/>
            <a:ext cx="1832400" cy="2872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pt-PT" sz="1800" b="0" strike="noStrike" spc="-1">
                <a:solidFill>
                  <a:srgbClr val="FFFFFF"/>
                </a:solidFill>
                <a:latin typeface="Trebuchet MS"/>
              </a:rPr>
              <a:t>cont. case Study</a:t>
            </a:r>
            <a:endParaRPr lang="el-GR"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 name="Imagem 8"/>
          <p:cNvPicPr/>
          <p:nvPr/>
        </p:nvPicPr>
        <p:blipFill>
          <a:blip r:embed="rId2">
            <a:alphaModFix amt="64000"/>
          </a:blip>
          <a:srcRect t="8252" r="1515" b="5554"/>
          <a:stretch/>
        </p:blipFill>
        <p:spPr>
          <a:xfrm>
            <a:off x="0" y="-38160"/>
            <a:ext cx="10058040" cy="7810200"/>
          </a:xfrm>
          <a:prstGeom prst="rect">
            <a:avLst/>
          </a:prstGeom>
          <a:ln w="0">
            <a:noFill/>
          </a:ln>
        </p:spPr>
      </p:pic>
      <p:grpSp>
        <p:nvGrpSpPr>
          <p:cNvPr id="543" name="object 2"/>
          <p:cNvGrpSpPr/>
          <p:nvPr/>
        </p:nvGrpSpPr>
        <p:grpSpPr>
          <a:xfrm>
            <a:off x="1161720" y="2621880"/>
            <a:ext cx="8458920" cy="3188160"/>
            <a:chOff x="1161720" y="2621880"/>
            <a:chExt cx="8458920" cy="3188160"/>
          </a:xfrm>
        </p:grpSpPr>
        <p:pic>
          <p:nvPicPr>
            <p:cNvPr id="544" name="object 4"/>
            <p:cNvPicPr/>
            <p:nvPr/>
          </p:nvPicPr>
          <p:blipFill>
            <a:blip r:embed="rId3"/>
            <a:stretch/>
          </p:blipFill>
          <p:spPr>
            <a:xfrm>
              <a:off x="2072520" y="2621880"/>
              <a:ext cx="7548120" cy="3188160"/>
            </a:xfrm>
            <a:prstGeom prst="rect">
              <a:avLst/>
            </a:prstGeom>
            <a:ln w="0">
              <a:noFill/>
            </a:ln>
          </p:spPr>
        </p:pic>
        <p:sp>
          <p:nvSpPr>
            <p:cNvPr id="545" name="object 5"/>
            <p:cNvSpPr/>
            <p:nvPr/>
          </p:nvSpPr>
          <p:spPr>
            <a:xfrm>
              <a:off x="1161720" y="3131280"/>
              <a:ext cx="1733040" cy="437760"/>
            </a:xfrm>
            <a:custGeom>
              <a:avLst/>
              <a:gdLst/>
              <a:ahLst/>
              <a:cxnLst/>
              <a:rect l="l" t="t" r="r" b="b"/>
              <a:pathLst>
                <a:path w="1733550" h="438150">
                  <a:moveTo>
                    <a:pt x="1538262" y="0"/>
                  </a:moveTo>
                  <a:lnTo>
                    <a:pt x="194716" y="0"/>
                  </a:lnTo>
                  <a:lnTo>
                    <a:pt x="150212" y="5165"/>
                  </a:lnTo>
                  <a:lnTo>
                    <a:pt x="109282" y="19867"/>
                  </a:lnTo>
                  <a:lnTo>
                    <a:pt x="73121" y="42914"/>
                  </a:lnTo>
                  <a:lnTo>
                    <a:pt x="42919" y="73113"/>
                  </a:lnTo>
                  <a:lnTo>
                    <a:pt x="19870" y="109272"/>
                  </a:lnTo>
                  <a:lnTo>
                    <a:pt x="5166" y="150200"/>
                  </a:lnTo>
                  <a:lnTo>
                    <a:pt x="0" y="194703"/>
                  </a:lnTo>
                  <a:lnTo>
                    <a:pt x="0" y="243408"/>
                  </a:lnTo>
                  <a:lnTo>
                    <a:pt x="5166" y="287916"/>
                  </a:lnTo>
                  <a:lnTo>
                    <a:pt x="19870" y="328847"/>
                  </a:lnTo>
                  <a:lnTo>
                    <a:pt x="42919" y="365008"/>
                  </a:lnTo>
                  <a:lnTo>
                    <a:pt x="73121" y="395209"/>
                  </a:lnTo>
                  <a:lnTo>
                    <a:pt x="109282" y="418256"/>
                  </a:lnTo>
                  <a:lnTo>
                    <a:pt x="150212" y="432958"/>
                  </a:lnTo>
                  <a:lnTo>
                    <a:pt x="194716" y="438124"/>
                  </a:lnTo>
                  <a:lnTo>
                    <a:pt x="1538262" y="438124"/>
                  </a:lnTo>
                  <a:lnTo>
                    <a:pt x="1582766" y="432958"/>
                  </a:lnTo>
                  <a:lnTo>
                    <a:pt x="1623695" y="418256"/>
                  </a:lnTo>
                  <a:lnTo>
                    <a:pt x="1659857" y="395209"/>
                  </a:lnTo>
                  <a:lnTo>
                    <a:pt x="1690059" y="365008"/>
                  </a:lnTo>
                  <a:lnTo>
                    <a:pt x="1713108" y="328847"/>
                  </a:lnTo>
                  <a:lnTo>
                    <a:pt x="1727812" y="287916"/>
                  </a:lnTo>
                  <a:lnTo>
                    <a:pt x="1732978" y="243408"/>
                  </a:lnTo>
                  <a:lnTo>
                    <a:pt x="1732978" y="194703"/>
                  </a:lnTo>
                  <a:lnTo>
                    <a:pt x="1727812" y="150200"/>
                  </a:lnTo>
                  <a:lnTo>
                    <a:pt x="1713108" y="109272"/>
                  </a:lnTo>
                  <a:lnTo>
                    <a:pt x="1690059" y="73113"/>
                  </a:lnTo>
                  <a:lnTo>
                    <a:pt x="1659857" y="42914"/>
                  </a:lnTo>
                  <a:lnTo>
                    <a:pt x="1623695" y="19867"/>
                  </a:lnTo>
                  <a:lnTo>
                    <a:pt x="1582766" y="5165"/>
                  </a:lnTo>
                  <a:lnTo>
                    <a:pt x="1538262" y="0"/>
                  </a:lnTo>
                  <a:close/>
                </a:path>
              </a:pathLst>
            </a:custGeom>
            <a:solidFill>
              <a:srgbClr val="D21924"/>
            </a:solidFill>
            <a:ln w="0">
              <a:noFill/>
            </a:ln>
          </p:spPr>
          <p:style>
            <a:lnRef idx="0">
              <a:scrgbClr r="0" g="0" b="0"/>
            </a:lnRef>
            <a:fillRef idx="0">
              <a:scrgbClr r="0" g="0" b="0"/>
            </a:fillRef>
            <a:effectRef idx="0">
              <a:scrgbClr r="0" g="0" b="0"/>
            </a:effectRef>
            <a:fontRef idx="minor"/>
          </p:style>
        </p:sp>
      </p:grpSp>
      <p:sp>
        <p:nvSpPr>
          <p:cNvPr id="546" name="object 6"/>
          <p:cNvSpPr/>
          <p:nvPr/>
        </p:nvSpPr>
        <p:spPr>
          <a:xfrm>
            <a:off x="1392840" y="3205440"/>
            <a:ext cx="1212480" cy="2872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pt-PT" sz="1800" b="1" strike="noStrike" spc="4">
                <a:solidFill>
                  <a:srgbClr val="FFFFFF"/>
                </a:solidFill>
                <a:latin typeface="Trebuchet MS"/>
              </a:rPr>
              <a:t>Case</a:t>
            </a:r>
            <a:r>
              <a:rPr lang="pt-PT" sz="1800" b="1" strike="noStrike" spc="-106">
                <a:solidFill>
                  <a:srgbClr val="FFFFFF"/>
                </a:solidFill>
                <a:latin typeface="Trebuchet MS"/>
              </a:rPr>
              <a:t> </a:t>
            </a:r>
            <a:r>
              <a:rPr lang="pt-PT" sz="1800" b="1" strike="noStrike" spc="43">
                <a:solidFill>
                  <a:srgbClr val="FFFFFF"/>
                </a:solidFill>
                <a:latin typeface="Trebuchet MS"/>
              </a:rPr>
              <a:t>Study</a:t>
            </a:r>
            <a:endParaRPr lang="el-GR" sz="1800" b="0" strike="noStrike" spc="-1">
              <a:latin typeface="Arial"/>
            </a:endParaRPr>
          </a:p>
        </p:txBody>
      </p:sp>
      <p:sp>
        <p:nvSpPr>
          <p:cNvPr id="547" name="object 7"/>
          <p:cNvSpPr/>
          <p:nvPr/>
        </p:nvSpPr>
        <p:spPr>
          <a:xfrm>
            <a:off x="1138680" y="3844800"/>
            <a:ext cx="5207760" cy="367056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pt-PT" sz="2400" b="0" strike="noStrike" spc="162">
                <a:solidFill>
                  <a:srgbClr val="1D1D1B"/>
                </a:solidFill>
                <a:latin typeface="Trebuchet MS"/>
              </a:rPr>
              <a:t>STREET ART AGENCY</a:t>
            </a:r>
            <a:endParaRPr lang="el-GR" sz="2400" b="0" strike="noStrike" spc="-1">
              <a:latin typeface="Arial"/>
            </a:endParaRPr>
          </a:p>
          <a:p>
            <a:pPr marL="12600">
              <a:lnSpc>
                <a:spcPct val="100000"/>
              </a:lnSpc>
              <a:buNone/>
            </a:pPr>
            <a:r>
              <a:rPr lang="el-GR" sz="1800" b="0" strike="noStrike" spc="-1">
                <a:solidFill>
                  <a:srgbClr val="1D1D1B"/>
                </a:solidFill>
                <a:latin typeface="Trebuchet MS"/>
              </a:rPr>
              <a:t>Αυτό το πρακτορείο ειδικεύεται στη δημιουργία εντυπωσιακών εταιρικών έργων τέχνης για επιχειρήσεις σε όλο τον κόσμο.</a:t>
            </a:r>
            <a:endParaRPr lang="el-GR" sz="1800" b="0" strike="noStrike" spc="-1">
              <a:latin typeface="Arial"/>
            </a:endParaRPr>
          </a:p>
          <a:p>
            <a:pPr marL="12600">
              <a:lnSpc>
                <a:spcPct val="100000"/>
              </a:lnSpc>
              <a:buNone/>
            </a:pPr>
            <a:r>
              <a:rPr lang="el-GR" sz="1800" b="0" strike="noStrike" spc="-1">
                <a:solidFill>
                  <a:srgbClr val="1D1D1B"/>
                </a:solidFill>
                <a:latin typeface="Trebuchet MS"/>
              </a:rPr>
              <a:t>Με 20+ χρόνια εμπειρίας, η ομάδα του Street Art Agency παρέχει τη δημιουργική out-of-the-box προσέγγισή της για να ανεβάσει την οπτική επικοινωνία των επιχειρήσεων στο επόμενο επίπεδο. Η ομάδα των εικαστικών καλλιτεχνών έχει παραδώσει εξαιρετικά έργα τέχνης για γνωστές εταιρείες όπως η Pixar, η Adidas, η Apple, η Nescafe, η BMW μεταξύ άλλων.</a:t>
            </a:r>
            <a:endParaRPr lang="el-GR" sz="1800" b="0" strike="noStrike" spc="-1">
              <a:latin typeface="Arial"/>
            </a:endParaRPr>
          </a:p>
          <a:p>
            <a:pPr marL="12600">
              <a:lnSpc>
                <a:spcPct val="100000"/>
              </a:lnSpc>
              <a:buNone/>
            </a:pPr>
            <a:r>
              <a:rPr lang="pt-PT" sz="1800" b="0" u="sng" strike="noStrike" spc="109">
                <a:solidFill>
                  <a:srgbClr val="0000FF"/>
                </a:solidFill>
                <a:uFillTx/>
                <a:latin typeface="Trebuchet MS"/>
                <a:hlinkClick r:id="rId4"/>
              </a:rPr>
              <a:t>https://streetartagency.com/</a:t>
            </a:r>
            <a:endParaRPr lang="el-GR"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object 2"/>
          <p:cNvSpPr/>
          <p:nvPr/>
        </p:nvSpPr>
        <p:spPr>
          <a:xfrm>
            <a:off x="2052000" y="0"/>
            <a:ext cx="3556440" cy="124416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a:ln w="0">
            <a:noFill/>
          </a:ln>
        </p:spPr>
        <p:style>
          <a:lnRef idx="0">
            <a:scrgbClr r="0" g="0" b="0"/>
          </a:lnRef>
          <a:fillRef idx="0">
            <a:scrgbClr r="0" g="0" b="0"/>
          </a:fillRef>
          <a:effectRef idx="0">
            <a:scrgbClr r="0" g="0" b="0"/>
          </a:effectRef>
          <a:fontRef idx="minor"/>
        </p:style>
      </p:sp>
      <p:sp>
        <p:nvSpPr>
          <p:cNvPr id="549" name="object 3"/>
          <p:cNvSpPr/>
          <p:nvPr/>
        </p:nvSpPr>
        <p:spPr>
          <a:xfrm>
            <a:off x="5194800" y="1870920"/>
            <a:ext cx="4863600" cy="590148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a:ln w="0">
            <a:noFill/>
          </a:ln>
        </p:spPr>
        <p:style>
          <a:lnRef idx="0">
            <a:scrgbClr r="0" g="0" b="0"/>
          </a:lnRef>
          <a:fillRef idx="0">
            <a:scrgbClr r="0" g="0" b="0"/>
          </a:fillRef>
          <a:effectRef idx="0">
            <a:scrgbClr r="0" g="0" b="0"/>
          </a:effectRef>
          <a:fontRef idx="minor"/>
        </p:style>
      </p:sp>
      <p:sp>
        <p:nvSpPr>
          <p:cNvPr id="550" name="PlaceHolder 1"/>
          <p:cNvSpPr>
            <a:spLocks noGrp="1"/>
          </p:cNvSpPr>
          <p:nvPr>
            <p:ph type="title"/>
          </p:nvPr>
        </p:nvSpPr>
        <p:spPr>
          <a:xfrm>
            <a:off x="1105920" y="1737720"/>
            <a:ext cx="3438000" cy="1310400"/>
          </a:xfrm>
          <a:prstGeom prst="rect">
            <a:avLst/>
          </a:prstGeom>
          <a:noFill/>
          <a:ln w="0">
            <a:noFill/>
          </a:ln>
        </p:spPr>
        <p:txBody>
          <a:bodyPr lIns="0" tIns="12600" rIns="0" bIns="0" anchor="t">
            <a:noAutofit/>
          </a:bodyPr>
          <a:lstStyle/>
          <a:p>
            <a:pPr marL="12600">
              <a:lnSpc>
                <a:spcPct val="100000"/>
              </a:lnSpc>
              <a:spcBef>
                <a:spcPts val="99"/>
              </a:spcBef>
              <a:buNone/>
            </a:pPr>
            <a:r>
              <a:rPr lang="pt-PT" sz="2400" b="0" strike="noStrike" spc="-72">
                <a:solidFill>
                  <a:srgbClr val="020304"/>
                </a:solidFill>
                <a:latin typeface="Trebuchet MS"/>
              </a:rPr>
              <a:t>Η μελέτη περίπτωσης της STREETART AGENCY</a:t>
            </a:r>
            <a:endParaRPr lang="pt-PT" sz="2400" b="0" strike="noStrike" spc="-1">
              <a:solidFill>
                <a:srgbClr val="000000"/>
              </a:solidFill>
              <a:latin typeface="Calibri"/>
            </a:endParaRPr>
          </a:p>
        </p:txBody>
      </p:sp>
      <p:sp>
        <p:nvSpPr>
          <p:cNvPr id="551" name="PlaceHolder 2"/>
          <p:cNvSpPr>
            <a:spLocks noGrp="1"/>
          </p:cNvSpPr>
          <p:nvPr>
            <p:ph/>
          </p:nvPr>
        </p:nvSpPr>
        <p:spPr>
          <a:xfrm>
            <a:off x="1105920" y="3071160"/>
            <a:ext cx="2932200" cy="4430160"/>
          </a:xfrm>
          <a:prstGeom prst="rect">
            <a:avLst/>
          </a:prstGeom>
          <a:noFill/>
          <a:ln w="0">
            <a:noFill/>
          </a:ln>
        </p:spPr>
        <p:txBody>
          <a:bodyPr lIns="0" tIns="12600" rIns="0" bIns="0" anchor="t">
            <a:noAutofit/>
          </a:bodyPr>
          <a:lstStyle/>
          <a:p>
            <a:pPr>
              <a:lnSpc>
                <a:spcPct val="100000"/>
              </a:lnSpc>
              <a:buNone/>
            </a:pPr>
            <a:r>
              <a:rPr lang="en-US" sz="1800" b="0" strike="noStrike" spc="-52">
                <a:solidFill>
                  <a:srgbClr val="1D1D1B"/>
                </a:solidFill>
                <a:latin typeface="Trebuchet MS"/>
              </a:rPr>
              <a:t>Τοιχογραφίες: Φέρτε τη δύναμη του γκράφιτι στο πλευρό σας. Οι μεγάλες τοιχογραφίες κάνουν το εμπορικό σήμα μιας επιχείρησης να ξεχωρίζει στην αστική ζούγκλα. Οι τοίχοι δίνουν μια 24/7 έκθεση για το brand και όταν τo χειρίζεται η ομάδα αυτή, η επιτυχία είναι εγγυημένη.</a:t>
            </a:r>
            <a:endParaRPr lang="pt-PT" sz="1800" b="0" strike="noStrike" spc="-1">
              <a:solidFill>
                <a:srgbClr val="000000"/>
              </a:solidFill>
              <a:latin typeface="Calibri"/>
            </a:endParaRPr>
          </a:p>
        </p:txBody>
      </p:sp>
      <p:sp>
        <p:nvSpPr>
          <p:cNvPr id="552" name="object 6"/>
          <p:cNvSpPr/>
          <p:nvPr/>
        </p:nvSpPr>
        <p:spPr>
          <a:xfrm>
            <a:off x="1118520" y="1090800"/>
            <a:ext cx="2193480" cy="43776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553" name="object 7"/>
          <p:cNvSpPr/>
          <p:nvPr/>
        </p:nvSpPr>
        <p:spPr>
          <a:xfrm>
            <a:off x="1360080" y="1132920"/>
            <a:ext cx="1813320" cy="2872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pt-PT" sz="1800" b="1" strike="noStrike" spc="-32">
                <a:solidFill>
                  <a:srgbClr val="FFFFFF"/>
                </a:solidFill>
                <a:latin typeface="Trebuchet MS"/>
              </a:rPr>
              <a:t>cont.</a:t>
            </a:r>
            <a:r>
              <a:rPr lang="pt-PT" sz="1800" b="1" strike="noStrike" spc="-80">
                <a:solidFill>
                  <a:srgbClr val="FFFFFF"/>
                </a:solidFill>
                <a:latin typeface="Trebuchet MS"/>
              </a:rPr>
              <a:t> </a:t>
            </a:r>
            <a:r>
              <a:rPr lang="pt-PT" sz="1800" b="1" strike="noStrike" spc="4">
                <a:solidFill>
                  <a:srgbClr val="FFFFFF"/>
                </a:solidFill>
                <a:latin typeface="Trebuchet MS"/>
              </a:rPr>
              <a:t>Case</a:t>
            </a:r>
            <a:r>
              <a:rPr lang="pt-PT" sz="1800" b="1" strike="noStrike" spc="-75">
                <a:solidFill>
                  <a:srgbClr val="FFFFFF"/>
                </a:solidFill>
                <a:latin typeface="Trebuchet MS"/>
              </a:rPr>
              <a:t> </a:t>
            </a:r>
            <a:r>
              <a:rPr lang="pt-PT" sz="1800" b="1" strike="noStrike" spc="43">
                <a:solidFill>
                  <a:srgbClr val="FFFFFF"/>
                </a:solidFill>
                <a:latin typeface="Trebuchet MS"/>
              </a:rPr>
              <a:t>Study</a:t>
            </a:r>
            <a:endParaRPr lang="el-GR" sz="1800" b="0" strike="noStrike" spc="-1">
              <a:latin typeface="Arial"/>
            </a:endParaRPr>
          </a:p>
        </p:txBody>
      </p:sp>
      <p:sp>
        <p:nvSpPr>
          <p:cNvPr id="554" name="object 8"/>
          <p:cNvSpPr/>
          <p:nvPr/>
        </p:nvSpPr>
        <p:spPr>
          <a:xfrm>
            <a:off x="4894200" y="6833160"/>
            <a:ext cx="193320" cy="193320"/>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555" name="object 10"/>
          <p:cNvSpPr/>
          <p:nvPr/>
        </p:nvSpPr>
        <p:spPr>
          <a:xfrm>
            <a:off x="153000" y="7739280"/>
            <a:ext cx="152640" cy="33120"/>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a:ln w="0">
            <a:noFill/>
          </a:ln>
        </p:spPr>
        <p:style>
          <a:lnRef idx="0">
            <a:scrgbClr r="0" g="0" b="0"/>
          </a:lnRef>
          <a:fillRef idx="0">
            <a:scrgbClr r="0" g="0" b="0"/>
          </a:fillRef>
          <a:effectRef idx="0">
            <a:scrgbClr r="0" g="0" b="0"/>
          </a:effectRef>
          <a:fontRef idx="minor"/>
        </p:style>
      </p:sp>
      <p:pic>
        <p:nvPicPr>
          <p:cNvPr id="556" name="Picture 2"/>
          <p:cNvPicPr/>
          <p:nvPr/>
        </p:nvPicPr>
        <p:blipFill>
          <a:blip r:embed="rId2"/>
          <a:stretch/>
        </p:blipFill>
        <p:spPr>
          <a:xfrm>
            <a:off x="4343400" y="0"/>
            <a:ext cx="5714640" cy="6895800"/>
          </a:xfrm>
          <a:prstGeom prst="rect">
            <a:avLst/>
          </a:prstGeom>
          <a:ln w="0">
            <a:noFill/>
          </a:ln>
        </p:spPr>
      </p:pic>
      <p:sp>
        <p:nvSpPr>
          <p:cNvPr id="557" name="CaixaDeTexto 12"/>
          <p:cNvSpPr/>
          <p:nvPr/>
        </p:nvSpPr>
        <p:spPr>
          <a:xfrm>
            <a:off x="990720" y="5965920"/>
            <a:ext cx="320004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pt-PT" sz="1400" b="0" u="sng" strike="noStrike" spc="-1">
                <a:solidFill>
                  <a:srgbClr val="0000FF"/>
                </a:solidFill>
                <a:uFillTx/>
                <a:latin typeface="Calibri"/>
                <a:hlinkClick r:id="rId3"/>
              </a:rPr>
              <a:t>in https://streetartagency.com/services/</a:t>
            </a:r>
            <a:endParaRPr lang="el-GR" sz="1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object 2"/>
          <p:cNvSpPr/>
          <p:nvPr/>
        </p:nvSpPr>
        <p:spPr>
          <a:xfrm>
            <a:off x="2052000" y="0"/>
            <a:ext cx="3556440" cy="124416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a:ln w="0">
            <a:noFill/>
          </a:ln>
        </p:spPr>
        <p:style>
          <a:lnRef idx="0">
            <a:scrgbClr r="0" g="0" b="0"/>
          </a:lnRef>
          <a:fillRef idx="0">
            <a:scrgbClr r="0" g="0" b="0"/>
          </a:fillRef>
          <a:effectRef idx="0">
            <a:scrgbClr r="0" g="0" b="0"/>
          </a:effectRef>
          <a:fontRef idx="minor"/>
        </p:style>
      </p:sp>
      <p:sp>
        <p:nvSpPr>
          <p:cNvPr id="559" name="object 3"/>
          <p:cNvSpPr/>
          <p:nvPr/>
        </p:nvSpPr>
        <p:spPr>
          <a:xfrm>
            <a:off x="5194800" y="1870920"/>
            <a:ext cx="4863600" cy="590148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a:ln w="0">
            <a:noFill/>
          </a:ln>
        </p:spPr>
        <p:style>
          <a:lnRef idx="0">
            <a:scrgbClr r="0" g="0" b="0"/>
          </a:lnRef>
          <a:fillRef idx="0">
            <a:scrgbClr r="0" g="0" b="0"/>
          </a:fillRef>
          <a:effectRef idx="0">
            <a:scrgbClr r="0" g="0" b="0"/>
          </a:effectRef>
          <a:fontRef idx="minor"/>
        </p:style>
      </p:sp>
      <p:sp>
        <p:nvSpPr>
          <p:cNvPr id="560" name="PlaceHolder 1"/>
          <p:cNvSpPr>
            <a:spLocks noGrp="1"/>
          </p:cNvSpPr>
          <p:nvPr>
            <p:ph type="title"/>
          </p:nvPr>
        </p:nvSpPr>
        <p:spPr>
          <a:xfrm>
            <a:off x="1105920" y="1737720"/>
            <a:ext cx="3438000" cy="1310400"/>
          </a:xfrm>
          <a:prstGeom prst="rect">
            <a:avLst/>
          </a:prstGeom>
          <a:noFill/>
          <a:ln w="0">
            <a:noFill/>
          </a:ln>
        </p:spPr>
        <p:txBody>
          <a:bodyPr lIns="0" tIns="12600" rIns="0" bIns="0" anchor="t">
            <a:noAutofit/>
          </a:bodyPr>
          <a:lstStyle/>
          <a:p>
            <a:pPr marL="12600">
              <a:lnSpc>
                <a:spcPct val="100000"/>
              </a:lnSpc>
              <a:spcBef>
                <a:spcPts val="99"/>
              </a:spcBef>
              <a:buNone/>
            </a:pPr>
            <a:r>
              <a:rPr lang="pt-PT" sz="2400" b="0" strike="noStrike" spc="-72">
                <a:solidFill>
                  <a:srgbClr val="020304"/>
                </a:solidFill>
                <a:latin typeface="Trebuchet MS"/>
              </a:rPr>
              <a:t>Η μελέτη περίπτωσης της STREETART AGENCY</a:t>
            </a:r>
            <a:endParaRPr lang="pt-PT" sz="2400" b="0" strike="noStrike" spc="-1">
              <a:solidFill>
                <a:srgbClr val="000000"/>
              </a:solidFill>
              <a:latin typeface="Calibri"/>
            </a:endParaRPr>
          </a:p>
        </p:txBody>
      </p:sp>
      <p:sp>
        <p:nvSpPr>
          <p:cNvPr id="561" name="PlaceHolder 2"/>
          <p:cNvSpPr>
            <a:spLocks noGrp="1"/>
          </p:cNvSpPr>
          <p:nvPr>
            <p:ph/>
          </p:nvPr>
        </p:nvSpPr>
        <p:spPr>
          <a:xfrm>
            <a:off x="1105920" y="2700000"/>
            <a:ext cx="2932200" cy="4430160"/>
          </a:xfrm>
          <a:prstGeom prst="rect">
            <a:avLst/>
          </a:prstGeom>
          <a:noFill/>
          <a:ln w="0">
            <a:noFill/>
          </a:ln>
        </p:spPr>
        <p:txBody>
          <a:bodyPr lIns="0" tIns="12600" rIns="0" bIns="0" anchor="t">
            <a:noAutofit/>
          </a:bodyPr>
          <a:lstStyle/>
          <a:p>
            <a:pPr>
              <a:lnSpc>
                <a:spcPct val="100000"/>
              </a:lnSpc>
              <a:buNone/>
            </a:pPr>
            <a:r>
              <a:rPr lang="en-US" sz="1800" b="0" strike="noStrike" spc="-52">
                <a:solidFill>
                  <a:srgbClr val="1D1D1B"/>
                </a:solidFill>
                <a:latin typeface="Trebuchet MS"/>
              </a:rPr>
              <a:t>Προώθηση μάρκας</a:t>
            </a:r>
            <a:endParaRPr lang="pt-PT" sz="1800" b="0" strike="noStrike" spc="-1">
              <a:solidFill>
                <a:srgbClr val="000000"/>
              </a:solidFill>
              <a:latin typeface="Calibri"/>
            </a:endParaRPr>
          </a:p>
          <a:p>
            <a:pPr>
              <a:lnSpc>
                <a:spcPct val="100000"/>
              </a:lnSpc>
              <a:buNone/>
            </a:pPr>
            <a:endParaRPr lang="pt-PT" sz="1800" b="0" strike="noStrike" spc="-1">
              <a:solidFill>
                <a:srgbClr val="000000"/>
              </a:solidFill>
              <a:latin typeface="Calibri"/>
            </a:endParaRPr>
          </a:p>
          <a:p>
            <a:pPr>
              <a:lnSpc>
                <a:spcPct val="100000"/>
              </a:lnSpc>
              <a:buNone/>
            </a:pPr>
            <a:r>
              <a:rPr lang="en-US" sz="1800" b="0" strike="noStrike" spc="-52">
                <a:solidFill>
                  <a:srgbClr val="1D1D1B"/>
                </a:solidFill>
                <a:latin typeface="Trebuchet MS"/>
              </a:rPr>
              <a:t>Οι σχεδιαστές οπτικής επικοινωνίας ευδοκιμούν δημιουργώντας καμπάνιες street art με οπτικό αντίκτυπο. Μπορούν να βοηθήσουν τις επιχειρήσεις να οπτικοποιήσουν με επιτυχία το μήνυμά τους σε δημόσιους χώρους, με τόλμη και ήθος.</a:t>
            </a:r>
            <a:endParaRPr lang="pt-PT" sz="1800" b="0" strike="noStrike" spc="-1">
              <a:solidFill>
                <a:srgbClr val="000000"/>
              </a:solidFill>
              <a:latin typeface="Calibri"/>
            </a:endParaRPr>
          </a:p>
          <a:p>
            <a:pPr>
              <a:lnSpc>
                <a:spcPct val="100000"/>
              </a:lnSpc>
              <a:buNone/>
            </a:pPr>
            <a:endParaRPr lang="pt-PT" sz="1800" b="0" strike="noStrike" spc="-1">
              <a:solidFill>
                <a:srgbClr val="000000"/>
              </a:solidFill>
              <a:latin typeface="Calibri"/>
            </a:endParaRPr>
          </a:p>
        </p:txBody>
      </p:sp>
      <p:sp>
        <p:nvSpPr>
          <p:cNvPr id="562" name="object 6"/>
          <p:cNvSpPr/>
          <p:nvPr/>
        </p:nvSpPr>
        <p:spPr>
          <a:xfrm>
            <a:off x="1118520" y="1090800"/>
            <a:ext cx="2193480" cy="43776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563" name="object 7"/>
          <p:cNvSpPr/>
          <p:nvPr/>
        </p:nvSpPr>
        <p:spPr>
          <a:xfrm>
            <a:off x="1360080" y="1132920"/>
            <a:ext cx="1813320" cy="2872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pt-PT" sz="1800" b="1" strike="noStrike" spc="-32">
                <a:solidFill>
                  <a:srgbClr val="FFFFFF"/>
                </a:solidFill>
                <a:latin typeface="Trebuchet MS"/>
              </a:rPr>
              <a:t>cont.</a:t>
            </a:r>
            <a:r>
              <a:rPr lang="pt-PT" sz="1800" b="1" strike="noStrike" spc="-80">
                <a:solidFill>
                  <a:srgbClr val="FFFFFF"/>
                </a:solidFill>
                <a:latin typeface="Trebuchet MS"/>
              </a:rPr>
              <a:t> </a:t>
            </a:r>
            <a:r>
              <a:rPr lang="pt-PT" sz="1800" b="1" strike="noStrike" spc="4">
                <a:solidFill>
                  <a:srgbClr val="FFFFFF"/>
                </a:solidFill>
                <a:latin typeface="Trebuchet MS"/>
              </a:rPr>
              <a:t>Case</a:t>
            </a:r>
            <a:r>
              <a:rPr lang="pt-PT" sz="1800" b="1" strike="noStrike" spc="-75">
                <a:solidFill>
                  <a:srgbClr val="FFFFFF"/>
                </a:solidFill>
                <a:latin typeface="Trebuchet MS"/>
              </a:rPr>
              <a:t> </a:t>
            </a:r>
            <a:r>
              <a:rPr lang="pt-PT" sz="1800" b="1" strike="noStrike" spc="43">
                <a:solidFill>
                  <a:srgbClr val="FFFFFF"/>
                </a:solidFill>
                <a:latin typeface="Trebuchet MS"/>
              </a:rPr>
              <a:t>Study</a:t>
            </a:r>
            <a:endParaRPr lang="el-GR" sz="1800" b="0" strike="noStrike" spc="-1">
              <a:latin typeface="Arial"/>
            </a:endParaRPr>
          </a:p>
        </p:txBody>
      </p:sp>
      <p:sp>
        <p:nvSpPr>
          <p:cNvPr id="564" name="object 8"/>
          <p:cNvSpPr/>
          <p:nvPr/>
        </p:nvSpPr>
        <p:spPr>
          <a:xfrm>
            <a:off x="4894200" y="6833160"/>
            <a:ext cx="193320" cy="193320"/>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565" name="object 10"/>
          <p:cNvSpPr/>
          <p:nvPr/>
        </p:nvSpPr>
        <p:spPr>
          <a:xfrm>
            <a:off x="153000" y="7739280"/>
            <a:ext cx="152640" cy="33120"/>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a:ln w="0">
            <a:noFill/>
          </a:ln>
        </p:spPr>
        <p:style>
          <a:lnRef idx="0">
            <a:scrgbClr r="0" g="0" b="0"/>
          </a:lnRef>
          <a:fillRef idx="0">
            <a:scrgbClr r="0" g="0" b="0"/>
          </a:fillRef>
          <a:effectRef idx="0">
            <a:scrgbClr r="0" g="0" b="0"/>
          </a:effectRef>
          <a:fontRef idx="minor"/>
        </p:style>
      </p:sp>
      <p:sp>
        <p:nvSpPr>
          <p:cNvPr id="566" name="CaixaDeTexto 12"/>
          <p:cNvSpPr/>
          <p:nvPr/>
        </p:nvSpPr>
        <p:spPr>
          <a:xfrm>
            <a:off x="990720" y="5965920"/>
            <a:ext cx="320004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pt-PT" sz="1400" b="0" u="sng" strike="noStrike" spc="-1">
                <a:solidFill>
                  <a:srgbClr val="0000FF"/>
                </a:solidFill>
                <a:uFillTx/>
                <a:latin typeface="Calibri"/>
                <a:hlinkClick r:id="rId2"/>
              </a:rPr>
              <a:t>in https://streetartagency.com/services/</a:t>
            </a:r>
            <a:endParaRPr lang="el-GR" sz="1400" b="0" strike="noStrike" spc="-1">
              <a:latin typeface="Arial"/>
            </a:endParaRPr>
          </a:p>
        </p:txBody>
      </p:sp>
      <p:pic>
        <p:nvPicPr>
          <p:cNvPr id="567" name="Picture 2"/>
          <p:cNvPicPr/>
          <p:nvPr/>
        </p:nvPicPr>
        <p:blipFill>
          <a:blip r:embed="rId3"/>
          <a:stretch/>
        </p:blipFill>
        <p:spPr>
          <a:xfrm>
            <a:off x="4378680" y="0"/>
            <a:ext cx="5714640" cy="68958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object 2"/>
          <p:cNvSpPr/>
          <p:nvPr/>
        </p:nvSpPr>
        <p:spPr>
          <a:xfrm>
            <a:off x="2052000" y="0"/>
            <a:ext cx="3556440" cy="124416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a:ln w="0">
            <a:noFill/>
          </a:ln>
        </p:spPr>
        <p:style>
          <a:lnRef idx="0">
            <a:scrgbClr r="0" g="0" b="0"/>
          </a:lnRef>
          <a:fillRef idx="0">
            <a:scrgbClr r="0" g="0" b="0"/>
          </a:fillRef>
          <a:effectRef idx="0">
            <a:scrgbClr r="0" g="0" b="0"/>
          </a:effectRef>
          <a:fontRef idx="minor"/>
        </p:style>
      </p:sp>
      <p:sp>
        <p:nvSpPr>
          <p:cNvPr id="569" name="object 3"/>
          <p:cNvSpPr/>
          <p:nvPr/>
        </p:nvSpPr>
        <p:spPr>
          <a:xfrm>
            <a:off x="5194800" y="1870920"/>
            <a:ext cx="4863600" cy="590148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a:ln w="0">
            <a:noFill/>
          </a:ln>
        </p:spPr>
        <p:style>
          <a:lnRef idx="0">
            <a:scrgbClr r="0" g="0" b="0"/>
          </a:lnRef>
          <a:fillRef idx="0">
            <a:scrgbClr r="0" g="0" b="0"/>
          </a:fillRef>
          <a:effectRef idx="0">
            <a:scrgbClr r="0" g="0" b="0"/>
          </a:effectRef>
          <a:fontRef idx="minor"/>
        </p:style>
      </p:sp>
      <p:sp>
        <p:nvSpPr>
          <p:cNvPr id="570" name="PlaceHolder 1"/>
          <p:cNvSpPr>
            <a:spLocks noGrp="1"/>
          </p:cNvSpPr>
          <p:nvPr>
            <p:ph type="title"/>
          </p:nvPr>
        </p:nvSpPr>
        <p:spPr>
          <a:xfrm>
            <a:off x="900000" y="1737720"/>
            <a:ext cx="3438000" cy="1310400"/>
          </a:xfrm>
          <a:prstGeom prst="rect">
            <a:avLst/>
          </a:prstGeom>
          <a:noFill/>
          <a:ln w="0">
            <a:noFill/>
          </a:ln>
        </p:spPr>
        <p:txBody>
          <a:bodyPr lIns="0" tIns="12600" rIns="0" bIns="0" anchor="t">
            <a:noAutofit/>
          </a:bodyPr>
          <a:lstStyle/>
          <a:p>
            <a:pPr marL="12600">
              <a:lnSpc>
                <a:spcPct val="100000"/>
              </a:lnSpc>
              <a:spcBef>
                <a:spcPts val="99"/>
              </a:spcBef>
              <a:buNone/>
            </a:pPr>
            <a:r>
              <a:rPr lang="pt-PT" sz="2400" b="0" strike="noStrike" spc="-72">
                <a:solidFill>
                  <a:srgbClr val="020304"/>
                </a:solidFill>
                <a:latin typeface="Trebuchet MS"/>
              </a:rPr>
              <a:t>Η μελέτη περίπτωσης της STREETART AGENCY</a:t>
            </a:r>
            <a:endParaRPr lang="pt-PT" sz="2400" b="0" strike="noStrike" spc="-1">
              <a:solidFill>
                <a:srgbClr val="000000"/>
              </a:solidFill>
              <a:latin typeface="Calibri"/>
            </a:endParaRPr>
          </a:p>
        </p:txBody>
      </p:sp>
      <p:sp>
        <p:nvSpPr>
          <p:cNvPr id="571" name="PlaceHolder 2"/>
          <p:cNvSpPr>
            <a:spLocks noGrp="1"/>
          </p:cNvSpPr>
          <p:nvPr>
            <p:ph/>
          </p:nvPr>
        </p:nvSpPr>
        <p:spPr>
          <a:xfrm>
            <a:off x="847800" y="2700000"/>
            <a:ext cx="3292200" cy="4430160"/>
          </a:xfrm>
          <a:prstGeom prst="rect">
            <a:avLst/>
          </a:prstGeom>
          <a:noFill/>
          <a:ln w="0">
            <a:noFill/>
          </a:ln>
        </p:spPr>
        <p:txBody>
          <a:bodyPr lIns="0" tIns="12600" rIns="0" bIns="0" anchor="t">
            <a:noAutofit/>
          </a:bodyPr>
          <a:lstStyle/>
          <a:p>
            <a:pPr>
              <a:lnSpc>
                <a:spcPct val="100000"/>
              </a:lnSpc>
              <a:buNone/>
            </a:pPr>
            <a:r>
              <a:rPr lang="en-US" sz="1800" b="0" strike="noStrike" spc="-52">
                <a:solidFill>
                  <a:srgbClr val="1D1D1B"/>
                </a:solidFill>
                <a:latin typeface="Trebuchet MS"/>
              </a:rPr>
              <a:t>Εργαστήρια</a:t>
            </a:r>
            <a:endParaRPr lang="pt-PT" sz="1800" b="0" strike="noStrike" spc="-1">
              <a:solidFill>
                <a:srgbClr val="000000"/>
              </a:solidFill>
              <a:latin typeface="Calibri"/>
            </a:endParaRPr>
          </a:p>
          <a:p>
            <a:pPr>
              <a:lnSpc>
                <a:spcPct val="100000"/>
              </a:lnSpc>
              <a:buNone/>
            </a:pPr>
            <a:endParaRPr lang="pt-PT" sz="1800" b="0" strike="noStrike" spc="-1">
              <a:solidFill>
                <a:srgbClr val="000000"/>
              </a:solidFill>
              <a:latin typeface="Calibri"/>
            </a:endParaRPr>
          </a:p>
          <a:p>
            <a:pPr>
              <a:lnSpc>
                <a:spcPct val="100000"/>
              </a:lnSpc>
              <a:buNone/>
            </a:pPr>
            <a:r>
              <a:rPr lang="en-US" sz="1800" b="0" strike="noStrike" spc="-52">
                <a:solidFill>
                  <a:srgbClr val="1D1D1B"/>
                </a:solidFill>
                <a:latin typeface="Trebuchet MS"/>
              </a:rPr>
              <a:t>Μας αρέσει να σας εμπλέκουμε στη διαδικασία της καλλιτεχνικής δημιουργίας. Οι εκπαιδευτές μας θα σας εμπλέξουν στη διαδικασία δημιουργίας τέχνης προωθώντας τις αξίες που απαιτούνται για την καλή συνεργασία, την παρακίνηση και την οικοδόμηση ομάδας.</a:t>
            </a:r>
            <a:endParaRPr lang="pt-PT" sz="1800" b="0" strike="noStrike" spc="-1">
              <a:solidFill>
                <a:srgbClr val="000000"/>
              </a:solidFill>
              <a:latin typeface="Calibri"/>
            </a:endParaRPr>
          </a:p>
          <a:p>
            <a:pPr>
              <a:lnSpc>
                <a:spcPct val="100000"/>
              </a:lnSpc>
              <a:buNone/>
            </a:pPr>
            <a:endParaRPr lang="pt-PT" sz="1800" b="0" strike="noStrike" spc="-1">
              <a:solidFill>
                <a:srgbClr val="000000"/>
              </a:solidFill>
              <a:latin typeface="Calibri"/>
            </a:endParaRPr>
          </a:p>
        </p:txBody>
      </p:sp>
      <p:sp>
        <p:nvSpPr>
          <p:cNvPr id="572" name="object 6"/>
          <p:cNvSpPr/>
          <p:nvPr/>
        </p:nvSpPr>
        <p:spPr>
          <a:xfrm>
            <a:off x="1118520" y="1090800"/>
            <a:ext cx="2193480" cy="43776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573" name="object 7"/>
          <p:cNvSpPr/>
          <p:nvPr/>
        </p:nvSpPr>
        <p:spPr>
          <a:xfrm>
            <a:off x="1360080" y="1132920"/>
            <a:ext cx="1813320" cy="2872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pt-PT" sz="1800" b="1" strike="noStrike" spc="-32">
                <a:solidFill>
                  <a:srgbClr val="FFFFFF"/>
                </a:solidFill>
                <a:latin typeface="Trebuchet MS"/>
              </a:rPr>
              <a:t>cont.</a:t>
            </a:r>
            <a:r>
              <a:rPr lang="pt-PT" sz="1800" b="1" strike="noStrike" spc="-80">
                <a:solidFill>
                  <a:srgbClr val="FFFFFF"/>
                </a:solidFill>
                <a:latin typeface="Trebuchet MS"/>
              </a:rPr>
              <a:t> </a:t>
            </a:r>
            <a:r>
              <a:rPr lang="pt-PT" sz="1800" b="1" strike="noStrike" spc="4">
                <a:solidFill>
                  <a:srgbClr val="FFFFFF"/>
                </a:solidFill>
                <a:latin typeface="Trebuchet MS"/>
              </a:rPr>
              <a:t>Case</a:t>
            </a:r>
            <a:r>
              <a:rPr lang="pt-PT" sz="1800" b="1" strike="noStrike" spc="-75">
                <a:solidFill>
                  <a:srgbClr val="FFFFFF"/>
                </a:solidFill>
                <a:latin typeface="Trebuchet MS"/>
              </a:rPr>
              <a:t> </a:t>
            </a:r>
            <a:r>
              <a:rPr lang="pt-PT" sz="1800" b="1" strike="noStrike" spc="43">
                <a:solidFill>
                  <a:srgbClr val="FFFFFF"/>
                </a:solidFill>
                <a:latin typeface="Trebuchet MS"/>
              </a:rPr>
              <a:t>Study</a:t>
            </a:r>
            <a:endParaRPr lang="el-GR" sz="1800" b="0" strike="noStrike" spc="-1">
              <a:latin typeface="Arial"/>
            </a:endParaRPr>
          </a:p>
        </p:txBody>
      </p:sp>
      <p:sp>
        <p:nvSpPr>
          <p:cNvPr id="574" name="object 8"/>
          <p:cNvSpPr/>
          <p:nvPr/>
        </p:nvSpPr>
        <p:spPr>
          <a:xfrm>
            <a:off x="4894200" y="6833160"/>
            <a:ext cx="193320" cy="193320"/>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575" name="object 10"/>
          <p:cNvSpPr/>
          <p:nvPr/>
        </p:nvSpPr>
        <p:spPr>
          <a:xfrm>
            <a:off x="153000" y="7739280"/>
            <a:ext cx="152640" cy="33120"/>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a:ln w="0">
            <a:noFill/>
          </a:ln>
        </p:spPr>
        <p:style>
          <a:lnRef idx="0">
            <a:scrgbClr r="0" g="0" b="0"/>
          </a:lnRef>
          <a:fillRef idx="0">
            <a:scrgbClr r="0" g="0" b="0"/>
          </a:fillRef>
          <a:effectRef idx="0">
            <a:scrgbClr r="0" g="0" b="0"/>
          </a:effectRef>
          <a:fontRef idx="minor"/>
        </p:style>
      </p:sp>
      <p:sp>
        <p:nvSpPr>
          <p:cNvPr id="576" name="CaixaDeTexto 12"/>
          <p:cNvSpPr/>
          <p:nvPr/>
        </p:nvSpPr>
        <p:spPr>
          <a:xfrm>
            <a:off x="990720" y="5965920"/>
            <a:ext cx="320004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pt-PT" sz="1400" b="0" u="sng" strike="noStrike" spc="-1">
                <a:solidFill>
                  <a:srgbClr val="0000FF"/>
                </a:solidFill>
                <a:uFillTx/>
                <a:latin typeface="Calibri"/>
                <a:hlinkClick r:id="rId2"/>
              </a:rPr>
              <a:t>in https://streetartagency.com/services/</a:t>
            </a:r>
            <a:endParaRPr lang="el-GR" sz="1400" b="0" strike="noStrike" spc="-1">
              <a:latin typeface="Arial"/>
            </a:endParaRPr>
          </a:p>
        </p:txBody>
      </p:sp>
      <p:pic>
        <p:nvPicPr>
          <p:cNvPr id="577" name="Picture 2"/>
          <p:cNvPicPr/>
          <p:nvPr/>
        </p:nvPicPr>
        <p:blipFill>
          <a:blip r:embed="rId3"/>
          <a:stretch/>
        </p:blipFill>
        <p:spPr>
          <a:xfrm>
            <a:off x="4343400" y="0"/>
            <a:ext cx="5714640" cy="689580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8" name="object 2"/>
          <p:cNvGrpSpPr/>
          <p:nvPr/>
        </p:nvGrpSpPr>
        <p:grpSpPr>
          <a:xfrm>
            <a:off x="0" y="0"/>
            <a:ext cx="10058040" cy="7772040"/>
            <a:chOff x="0" y="0"/>
            <a:chExt cx="10058040" cy="7772040"/>
          </a:xfrm>
        </p:grpSpPr>
        <p:pic>
          <p:nvPicPr>
            <p:cNvPr id="579" name="object 3"/>
            <p:cNvPicPr/>
            <p:nvPr/>
          </p:nvPicPr>
          <p:blipFill>
            <a:blip r:embed="rId2"/>
            <a:stretch/>
          </p:blipFill>
          <p:spPr>
            <a:xfrm>
              <a:off x="0" y="0"/>
              <a:ext cx="10058040" cy="1049040"/>
            </a:xfrm>
            <a:prstGeom prst="rect">
              <a:avLst/>
            </a:prstGeom>
            <a:ln w="0">
              <a:noFill/>
            </a:ln>
          </p:spPr>
        </p:pic>
        <p:pic>
          <p:nvPicPr>
            <p:cNvPr id="580" name="object 4"/>
            <p:cNvPicPr/>
            <p:nvPr/>
          </p:nvPicPr>
          <p:blipFill>
            <a:blip r:embed="rId3"/>
            <a:stretch/>
          </p:blipFill>
          <p:spPr>
            <a:xfrm>
              <a:off x="0" y="973080"/>
              <a:ext cx="10058040" cy="6798960"/>
            </a:xfrm>
            <a:prstGeom prst="rect">
              <a:avLst/>
            </a:prstGeom>
            <a:ln w="0">
              <a:noFill/>
            </a:ln>
          </p:spPr>
        </p:pic>
      </p:grpSp>
      <p:sp>
        <p:nvSpPr>
          <p:cNvPr id="581" name="PlaceHolder 1"/>
          <p:cNvSpPr>
            <a:spLocks noGrp="1"/>
          </p:cNvSpPr>
          <p:nvPr>
            <p:ph type="title"/>
          </p:nvPr>
        </p:nvSpPr>
        <p:spPr>
          <a:xfrm>
            <a:off x="1174320" y="765360"/>
            <a:ext cx="4403520" cy="1493280"/>
          </a:xfrm>
          <a:prstGeom prst="rect">
            <a:avLst/>
          </a:prstGeom>
          <a:noFill/>
          <a:ln w="0">
            <a:noFill/>
          </a:ln>
        </p:spPr>
        <p:txBody>
          <a:bodyPr lIns="0" tIns="195480" rIns="0" bIns="0" anchor="t">
            <a:noAutofit/>
          </a:bodyPr>
          <a:lstStyle/>
          <a:p>
            <a:pPr marL="12600">
              <a:lnSpc>
                <a:spcPts val="7200"/>
              </a:lnSpc>
              <a:spcBef>
                <a:spcPts val="1539"/>
              </a:spcBef>
              <a:buNone/>
            </a:pPr>
            <a:r>
              <a:rPr lang="pt-PT" sz="7200" b="0" strike="noStrike" spc="-1">
                <a:solidFill>
                  <a:srgbClr val="1D1D1B"/>
                </a:solidFill>
                <a:latin typeface="Trebuchet MS"/>
              </a:rPr>
              <a:t>Ασκήσεις</a:t>
            </a:r>
            <a:endParaRPr lang="pt-PT" sz="7200" b="0" strike="noStrike" spc="-1">
              <a:solidFill>
                <a:srgbClr val="000000"/>
              </a:solidFill>
              <a:latin typeface="Calibri"/>
            </a:endParaRPr>
          </a:p>
        </p:txBody>
      </p:sp>
      <p:grpSp>
        <p:nvGrpSpPr>
          <p:cNvPr id="582" name="object 6"/>
          <p:cNvGrpSpPr/>
          <p:nvPr/>
        </p:nvGrpSpPr>
        <p:grpSpPr>
          <a:xfrm>
            <a:off x="267480" y="2700360"/>
            <a:ext cx="5355000" cy="5072040"/>
            <a:chOff x="267480" y="2700360"/>
            <a:chExt cx="5355000" cy="5072040"/>
          </a:xfrm>
        </p:grpSpPr>
        <p:sp>
          <p:nvSpPr>
            <p:cNvPr id="583" name="object 7"/>
            <p:cNvSpPr/>
            <p:nvPr/>
          </p:nvSpPr>
          <p:spPr>
            <a:xfrm>
              <a:off x="2439000" y="2700360"/>
              <a:ext cx="609120" cy="435960"/>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a:ln w="0">
              <a:noFill/>
            </a:ln>
          </p:spPr>
          <p:style>
            <a:lnRef idx="0">
              <a:scrgbClr r="0" g="0" b="0"/>
            </a:lnRef>
            <a:fillRef idx="0">
              <a:scrgbClr r="0" g="0" b="0"/>
            </a:fillRef>
            <a:effectRef idx="0">
              <a:scrgbClr r="0" g="0" b="0"/>
            </a:effectRef>
            <a:fontRef idx="minor"/>
          </p:style>
        </p:sp>
        <p:pic>
          <p:nvPicPr>
            <p:cNvPr id="584" name="object 8"/>
            <p:cNvPicPr/>
            <p:nvPr/>
          </p:nvPicPr>
          <p:blipFill>
            <a:blip r:embed="rId4"/>
            <a:stretch/>
          </p:blipFill>
          <p:spPr>
            <a:xfrm>
              <a:off x="267480" y="2788560"/>
              <a:ext cx="5355000" cy="4983480"/>
            </a:xfrm>
            <a:prstGeom prst="rect">
              <a:avLst/>
            </a:prstGeom>
            <a:ln w="0">
              <a:noFill/>
            </a:ln>
          </p:spPr>
        </p:pic>
        <p:sp>
          <p:nvSpPr>
            <p:cNvPr id="585" name="object 9"/>
            <p:cNvSpPr/>
            <p:nvPr/>
          </p:nvSpPr>
          <p:spPr>
            <a:xfrm>
              <a:off x="369000" y="2890080"/>
              <a:ext cx="4973040" cy="4882320"/>
            </a:xfrm>
            <a:custGeom>
              <a:avLst/>
              <a:gdLst/>
              <a:ahLst/>
              <a:cxnLst/>
              <a:rect l="l" t="t" r="r" b="b"/>
              <a:pathLst>
                <a:path w="4973320" h="48825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21219" y="4882202"/>
                  </a:lnTo>
                  <a:lnTo>
                    <a:pt x="3038222" y="4882202"/>
                  </a:lnTo>
                  <a:lnTo>
                    <a:pt x="3470402" y="4776876"/>
                  </a:lnTo>
                  <a:lnTo>
                    <a:pt x="3464921" y="4442383"/>
                  </a:lnTo>
                  <a:close/>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moveTo>
                    <a:pt x="4468519" y="3958234"/>
                  </a:moveTo>
                  <a:lnTo>
                    <a:pt x="3897579" y="3958234"/>
                  </a:lnTo>
                  <a:lnTo>
                    <a:pt x="4371822" y="4117238"/>
                  </a:lnTo>
                  <a:lnTo>
                    <a:pt x="4468519" y="3958234"/>
                  </a:lnTo>
                  <a:close/>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moveTo>
                    <a:pt x="4776965" y="1502384"/>
                  </a:moveTo>
                  <a:lnTo>
                    <a:pt x="4277017" y="1510525"/>
                  </a:lnTo>
                  <a:lnTo>
                    <a:pt x="4778948" y="1510525"/>
                  </a:lnTo>
                  <a:lnTo>
                    <a:pt x="4776965" y="1502384"/>
                  </a:lnTo>
                  <a:close/>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moveTo>
                    <a:pt x="3410216" y="170954"/>
                  </a:moveTo>
                  <a:lnTo>
                    <a:pt x="3062338" y="530351"/>
                  </a:lnTo>
                  <a:lnTo>
                    <a:pt x="4001124" y="530351"/>
                  </a:lnTo>
                  <a:lnTo>
                    <a:pt x="3410216" y="170954"/>
                  </a:lnTo>
                  <a:close/>
                </a:path>
              </a:pathLst>
            </a:custGeom>
            <a:solidFill>
              <a:srgbClr val="EEEDF3">
                <a:alpha val="93000"/>
              </a:srgbClr>
            </a:solidFill>
            <a:ln w="0">
              <a:noFill/>
            </a:ln>
          </p:spPr>
          <p:style>
            <a:lnRef idx="0">
              <a:scrgbClr r="0" g="0" b="0"/>
            </a:lnRef>
            <a:fillRef idx="0">
              <a:scrgbClr r="0" g="0" b="0"/>
            </a:fillRef>
            <a:effectRef idx="0">
              <a:scrgbClr r="0" g="0" b="0"/>
            </a:effectRef>
            <a:fontRef idx="minor"/>
          </p:style>
        </p:sp>
        <p:sp>
          <p:nvSpPr>
            <p:cNvPr id="586" name="object 10"/>
            <p:cNvSpPr/>
            <p:nvPr/>
          </p:nvSpPr>
          <p:spPr>
            <a:xfrm>
              <a:off x="1263240" y="3033000"/>
              <a:ext cx="3568320" cy="43776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a:ln w="0">
              <a:noFill/>
            </a:ln>
          </p:spPr>
          <p:style>
            <a:lnRef idx="0">
              <a:scrgbClr r="0" g="0" b="0"/>
            </a:lnRef>
            <a:fillRef idx="0">
              <a:scrgbClr r="0" g="0" b="0"/>
            </a:fillRef>
            <a:effectRef idx="0">
              <a:scrgbClr r="0" g="0" b="0"/>
            </a:effectRef>
            <a:fontRef idx="minor"/>
          </p:style>
        </p:sp>
      </p:grpSp>
      <p:sp>
        <p:nvSpPr>
          <p:cNvPr id="587" name="object 11"/>
          <p:cNvSpPr/>
          <p:nvPr/>
        </p:nvSpPr>
        <p:spPr>
          <a:xfrm>
            <a:off x="1250280" y="3056760"/>
            <a:ext cx="4098600" cy="22784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60560">
              <a:lnSpc>
                <a:spcPct val="100000"/>
              </a:lnSpc>
              <a:spcBef>
                <a:spcPts val="99"/>
              </a:spcBef>
              <a:buNone/>
            </a:pPr>
            <a:r>
              <a:rPr lang="pt-PT" sz="2100" b="1" strike="noStrike" spc="111">
                <a:solidFill>
                  <a:srgbClr val="EEEDF3"/>
                </a:solidFill>
                <a:latin typeface="Trebuchet MS"/>
              </a:rPr>
              <a:t>MODULE</a:t>
            </a:r>
            <a:r>
              <a:rPr lang="pt-PT" sz="2100" b="1" strike="noStrike" spc="-60">
                <a:solidFill>
                  <a:srgbClr val="EEEDF3"/>
                </a:solidFill>
                <a:latin typeface="Trebuchet MS"/>
              </a:rPr>
              <a:t> </a:t>
            </a:r>
            <a:r>
              <a:rPr lang="pt-PT" sz="2100" b="1" strike="noStrike" spc="-66">
                <a:solidFill>
                  <a:srgbClr val="EEEDF3"/>
                </a:solidFill>
                <a:latin typeface="Trebuchet MS"/>
              </a:rPr>
              <a:t>2</a:t>
            </a:r>
            <a:endParaRPr lang="el-GR" sz="2100" b="0" strike="noStrike" spc="-1">
              <a:latin typeface="Arial"/>
            </a:endParaRPr>
          </a:p>
          <a:p>
            <a:pPr marL="160560">
              <a:lnSpc>
                <a:spcPct val="100000"/>
              </a:lnSpc>
              <a:spcBef>
                <a:spcPts val="99"/>
              </a:spcBef>
              <a:buNone/>
            </a:pPr>
            <a:endParaRPr lang="el-GR" sz="2100" b="0" strike="noStrike" spc="-1">
              <a:latin typeface="Arial"/>
            </a:endParaRPr>
          </a:p>
          <a:p>
            <a:pPr marL="160560">
              <a:lnSpc>
                <a:spcPct val="100000"/>
              </a:lnSpc>
              <a:spcBef>
                <a:spcPts val="99"/>
              </a:spcBef>
              <a:buNone/>
            </a:pPr>
            <a:r>
              <a:rPr lang="el-GR" sz="2100" b="1" i="1" strike="noStrike" spc="-52">
                <a:solidFill>
                  <a:srgbClr val="1D1D1B"/>
                </a:solidFill>
                <a:latin typeface="Trebuchet MS"/>
              </a:rPr>
              <a:t>Ανάληψη πρωτοβουλιών: εντοπισμός και έρευνα νέων ευέλικτων επιχειρηματικών μοντέλων και παραγόντων επιτυχίας</a:t>
            </a:r>
            <a:endParaRPr lang="el-GR" sz="2100" b="0" strike="noStrike" spc="-1">
              <a:latin typeface="Arial"/>
            </a:endParaRPr>
          </a:p>
        </p:txBody>
      </p:sp>
      <p:sp>
        <p:nvSpPr>
          <p:cNvPr id="588" name="object 12"/>
          <p:cNvSpPr/>
          <p:nvPr/>
        </p:nvSpPr>
        <p:spPr>
          <a:xfrm>
            <a:off x="7388640" y="7365960"/>
            <a:ext cx="2066400" cy="31680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pt-PT" sz="1000" b="0" strike="noStrike" spc="-35">
                <a:solidFill>
                  <a:srgbClr val="1D1D1B"/>
                </a:solidFill>
                <a:latin typeface="Trebuchet MS"/>
              </a:rPr>
              <a:t>P</a:t>
            </a:r>
            <a:r>
              <a:rPr lang="pt-PT" sz="1000" b="0" strike="noStrike" spc="-21">
                <a:solidFill>
                  <a:srgbClr val="1D1D1B"/>
                </a:solidFill>
                <a:latin typeface="Trebuchet MS"/>
              </a:rPr>
              <a:t>ho</a:t>
            </a:r>
            <a:r>
              <a:rPr lang="pt-PT" sz="1000" b="0" strike="noStrike" spc="-26">
                <a:solidFill>
                  <a:srgbClr val="1D1D1B"/>
                </a:solidFill>
                <a:latin typeface="Trebuchet MS"/>
              </a:rPr>
              <a:t>t</a:t>
            </a:r>
            <a:r>
              <a:rPr lang="pt-PT" sz="1000" b="0" strike="noStrike" spc="9">
                <a:solidFill>
                  <a:srgbClr val="1D1D1B"/>
                </a:solidFill>
                <a:latin typeface="Trebuchet MS"/>
              </a:rPr>
              <a:t>o</a:t>
            </a:r>
            <a:r>
              <a:rPr lang="pt-PT" sz="1000" b="0" strike="noStrike" spc="-92">
                <a:solidFill>
                  <a:srgbClr val="1D1D1B"/>
                </a:solidFill>
                <a:latin typeface="Trebuchet MS"/>
              </a:rPr>
              <a:t> </a:t>
            </a:r>
            <a:r>
              <a:rPr lang="pt-PT" sz="1000" b="0" strike="noStrike" spc="-1">
                <a:solidFill>
                  <a:srgbClr val="1D1D1B"/>
                </a:solidFill>
                <a:latin typeface="Trebuchet MS"/>
              </a:rPr>
              <a:t>b</a:t>
            </a:r>
            <a:r>
              <a:rPr lang="pt-PT" sz="1000" b="0" strike="noStrike" spc="-26">
                <a:solidFill>
                  <a:srgbClr val="1D1D1B"/>
                </a:solidFill>
                <a:latin typeface="Trebuchet MS"/>
              </a:rPr>
              <a:t>y</a:t>
            </a:r>
            <a:r>
              <a:rPr lang="pt-PT" sz="1000" b="0" strike="noStrike" spc="-92">
                <a:solidFill>
                  <a:srgbClr val="1D1D1B"/>
                </a:solidFill>
                <a:latin typeface="Trebuchet MS"/>
              </a:rPr>
              <a:t> </a:t>
            </a:r>
            <a:r>
              <a:rPr lang="pt-PT" sz="1000" b="0" strike="noStrike" spc="-32">
                <a:solidFill>
                  <a:srgbClr val="1D1D1B"/>
                </a:solidFill>
                <a:latin typeface="Trebuchet MS"/>
              </a:rPr>
              <a:t>Jason</a:t>
            </a:r>
            <a:r>
              <a:rPr lang="pt-PT" sz="1000" b="0" strike="noStrike" spc="-92">
                <a:solidFill>
                  <a:srgbClr val="1D1D1B"/>
                </a:solidFill>
                <a:latin typeface="Trebuchet MS"/>
              </a:rPr>
              <a:t> </a:t>
            </a:r>
            <a:r>
              <a:rPr lang="pt-PT" sz="1000" b="0" strike="noStrike" spc="-32">
                <a:solidFill>
                  <a:srgbClr val="1D1D1B"/>
                </a:solidFill>
                <a:latin typeface="Trebuchet MS"/>
              </a:rPr>
              <a:t>G</a:t>
            </a:r>
            <a:r>
              <a:rPr lang="pt-PT" sz="1000" b="0" strike="noStrike" spc="-1">
                <a:solidFill>
                  <a:srgbClr val="1D1D1B"/>
                </a:solidFill>
                <a:latin typeface="Trebuchet MS"/>
              </a:rPr>
              <a:t>oodman</a:t>
            </a:r>
            <a:r>
              <a:rPr lang="pt-PT" sz="1000" b="0" strike="noStrike" spc="-92">
                <a:solidFill>
                  <a:srgbClr val="1D1D1B"/>
                </a:solidFill>
                <a:latin typeface="Trebuchet MS"/>
              </a:rPr>
              <a:t> </a:t>
            </a:r>
            <a:r>
              <a:rPr lang="pt-PT" sz="1000" b="0" strike="noStrike" spc="9">
                <a:solidFill>
                  <a:srgbClr val="1D1D1B"/>
                </a:solidFill>
                <a:latin typeface="Trebuchet MS"/>
              </a:rPr>
              <a:t>on</a:t>
            </a:r>
            <a:r>
              <a:rPr lang="pt-PT" sz="1000" b="0" strike="noStrike" spc="-92">
                <a:solidFill>
                  <a:srgbClr val="1D1D1B"/>
                </a:solidFill>
                <a:latin typeface="Trebuchet MS"/>
              </a:rPr>
              <a:t> </a:t>
            </a:r>
            <a:r>
              <a:rPr lang="pt-PT" sz="1000" b="0" strike="noStrike" spc="-15">
                <a:solidFill>
                  <a:srgbClr val="1D1D1B"/>
                </a:solidFill>
                <a:latin typeface="Trebuchet MS"/>
              </a:rPr>
              <a:t>Unsplash</a:t>
            </a:r>
            <a:endParaRPr lang="el-GR" sz="1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object 2"/>
          <p:cNvSpPr/>
          <p:nvPr/>
        </p:nvSpPr>
        <p:spPr>
          <a:xfrm>
            <a:off x="0" y="0"/>
            <a:ext cx="2528280" cy="2512440"/>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moveTo>
                  <a:pt x="2159028" y="1769609"/>
                </a:moveTo>
                <a:lnTo>
                  <a:pt x="1740895" y="1769609"/>
                </a:lnTo>
                <a:lnTo>
                  <a:pt x="2088215" y="1886055"/>
                </a:lnTo>
                <a:lnTo>
                  <a:pt x="2159028" y="1769609"/>
                </a:lnTo>
                <a:close/>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a:ln w="0">
            <a:noFill/>
          </a:ln>
        </p:spPr>
        <p:style>
          <a:lnRef idx="0">
            <a:scrgbClr r="0" g="0" b="0"/>
          </a:lnRef>
          <a:fillRef idx="0">
            <a:scrgbClr r="0" g="0" b="0"/>
          </a:fillRef>
          <a:effectRef idx="0">
            <a:scrgbClr r="0" g="0" b="0"/>
          </a:effectRef>
          <a:fontRef idx="minor"/>
        </p:style>
      </p:sp>
      <p:pic>
        <p:nvPicPr>
          <p:cNvPr id="590" name="object 3"/>
          <p:cNvPicPr/>
          <p:nvPr/>
        </p:nvPicPr>
        <p:blipFill>
          <a:blip r:embed="rId2"/>
          <a:stretch/>
        </p:blipFill>
        <p:spPr>
          <a:xfrm>
            <a:off x="4892400" y="5546160"/>
            <a:ext cx="4740480" cy="2225880"/>
          </a:xfrm>
          <a:prstGeom prst="rect">
            <a:avLst/>
          </a:prstGeom>
          <a:ln w="0">
            <a:noFill/>
          </a:ln>
        </p:spPr>
      </p:pic>
      <p:sp>
        <p:nvSpPr>
          <p:cNvPr id="591" name="object 4"/>
          <p:cNvSpPr/>
          <p:nvPr/>
        </p:nvSpPr>
        <p:spPr>
          <a:xfrm>
            <a:off x="8786520" y="1104840"/>
            <a:ext cx="589680" cy="262440"/>
          </a:xfrm>
          <a:custGeom>
            <a:avLst/>
            <a:gdLst/>
            <a:ahLst/>
            <a:cxnLst/>
            <a:rect l="l" t="t" r="r" b="b"/>
            <a:pathLst>
              <a:path w="589915" h="262890">
                <a:moveTo>
                  <a:pt x="589305" y="0"/>
                </a:moveTo>
                <a:lnTo>
                  <a:pt x="0" y="0"/>
                </a:lnTo>
                <a:lnTo>
                  <a:pt x="0" y="11430"/>
                </a:lnTo>
                <a:lnTo>
                  <a:pt x="0" y="250190"/>
                </a:lnTo>
                <a:lnTo>
                  <a:pt x="0" y="262890"/>
                </a:lnTo>
                <a:lnTo>
                  <a:pt x="589305" y="262890"/>
                </a:lnTo>
                <a:lnTo>
                  <a:pt x="589305" y="250444"/>
                </a:lnTo>
                <a:lnTo>
                  <a:pt x="589305" y="250190"/>
                </a:lnTo>
                <a:lnTo>
                  <a:pt x="589305" y="11696"/>
                </a:lnTo>
                <a:lnTo>
                  <a:pt x="577049" y="11696"/>
                </a:lnTo>
                <a:lnTo>
                  <a:pt x="577049" y="250190"/>
                </a:lnTo>
                <a:lnTo>
                  <a:pt x="12255" y="250190"/>
                </a:lnTo>
                <a:lnTo>
                  <a:pt x="12255" y="11430"/>
                </a:lnTo>
                <a:lnTo>
                  <a:pt x="589305" y="11430"/>
                </a:lnTo>
                <a:lnTo>
                  <a:pt x="589305"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592" name="object 5"/>
          <p:cNvSpPr/>
          <p:nvPr/>
        </p:nvSpPr>
        <p:spPr>
          <a:xfrm>
            <a:off x="8403120" y="1356480"/>
            <a:ext cx="589680" cy="262440"/>
          </a:xfrm>
          <a:custGeom>
            <a:avLst/>
            <a:gdLst/>
            <a:ahLst/>
            <a:cxnLst/>
            <a:rect l="l" t="t" r="r" b="b"/>
            <a:pathLst>
              <a:path w="589915" h="262890">
                <a:moveTo>
                  <a:pt x="589318" y="0"/>
                </a:moveTo>
                <a:lnTo>
                  <a:pt x="0" y="0"/>
                </a:lnTo>
                <a:lnTo>
                  <a:pt x="0" y="11430"/>
                </a:lnTo>
                <a:lnTo>
                  <a:pt x="0" y="250190"/>
                </a:lnTo>
                <a:lnTo>
                  <a:pt x="0" y="262890"/>
                </a:lnTo>
                <a:lnTo>
                  <a:pt x="589318" y="262890"/>
                </a:lnTo>
                <a:lnTo>
                  <a:pt x="589318" y="250748"/>
                </a:lnTo>
                <a:lnTo>
                  <a:pt x="589318" y="250190"/>
                </a:lnTo>
                <a:lnTo>
                  <a:pt x="589318" y="11988"/>
                </a:lnTo>
                <a:lnTo>
                  <a:pt x="577062" y="11988"/>
                </a:lnTo>
                <a:lnTo>
                  <a:pt x="577062" y="250190"/>
                </a:lnTo>
                <a:lnTo>
                  <a:pt x="12268" y="250190"/>
                </a:lnTo>
                <a:lnTo>
                  <a:pt x="12268" y="11430"/>
                </a:lnTo>
                <a:lnTo>
                  <a:pt x="589318" y="11430"/>
                </a:lnTo>
                <a:lnTo>
                  <a:pt x="589318" y="0"/>
                </a:lnTo>
                <a:close/>
              </a:path>
            </a:pathLst>
          </a:custGeom>
          <a:solidFill>
            <a:srgbClr val="D21924"/>
          </a:solidFill>
          <a:ln w="0">
            <a:noFill/>
          </a:ln>
        </p:spPr>
        <p:style>
          <a:lnRef idx="0">
            <a:scrgbClr r="0" g="0" b="0"/>
          </a:lnRef>
          <a:fillRef idx="0">
            <a:scrgbClr r="0" g="0" b="0"/>
          </a:fillRef>
          <a:effectRef idx="0">
            <a:scrgbClr r="0" g="0" b="0"/>
          </a:effectRef>
          <a:fontRef idx="minor"/>
        </p:style>
      </p:sp>
      <p:grpSp>
        <p:nvGrpSpPr>
          <p:cNvPr id="593" name="object 6"/>
          <p:cNvGrpSpPr/>
          <p:nvPr/>
        </p:nvGrpSpPr>
        <p:grpSpPr>
          <a:xfrm>
            <a:off x="5022000" y="3580920"/>
            <a:ext cx="4577400" cy="4191120"/>
            <a:chOff x="5022000" y="3580920"/>
            <a:chExt cx="4577400" cy="4191120"/>
          </a:xfrm>
        </p:grpSpPr>
        <p:pic>
          <p:nvPicPr>
            <p:cNvPr id="594" name="object 7"/>
            <p:cNvPicPr/>
            <p:nvPr/>
          </p:nvPicPr>
          <p:blipFill>
            <a:blip r:embed="rId3"/>
            <a:stretch/>
          </p:blipFill>
          <p:spPr>
            <a:xfrm>
              <a:off x="5949720" y="5232600"/>
              <a:ext cx="167760" cy="167760"/>
            </a:xfrm>
            <a:prstGeom prst="rect">
              <a:avLst/>
            </a:prstGeom>
            <a:ln w="0">
              <a:noFill/>
            </a:ln>
          </p:spPr>
        </p:pic>
        <p:pic>
          <p:nvPicPr>
            <p:cNvPr id="595" name="object 8"/>
            <p:cNvPicPr/>
            <p:nvPr/>
          </p:nvPicPr>
          <p:blipFill>
            <a:blip r:embed="rId4"/>
            <a:stretch/>
          </p:blipFill>
          <p:spPr>
            <a:xfrm>
              <a:off x="6063480" y="5436720"/>
              <a:ext cx="94680" cy="93960"/>
            </a:xfrm>
            <a:prstGeom prst="rect">
              <a:avLst/>
            </a:prstGeom>
            <a:ln w="0">
              <a:noFill/>
            </a:ln>
          </p:spPr>
        </p:pic>
        <p:pic>
          <p:nvPicPr>
            <p:cNvPr id="596" name="object 9"/>
            <p:cNvPicPr/>
            <p:nvPr/>
          </p:nvPicPr>
          <p:blipFill>
            <a:blip r:embed="rId5"/>
            <a:stretch/>
          </p:blipFill>
          <p:spPr>
            <a:xfrm>
              <a:off x="5022000" y="3580920"/>
              <a:ext cx="4577400" cy="4191120"/>
            </a:xfrm>
            <a:prstGeom prst="rect">
              <a:avLst/>
            </a:prstGeom>
            <a:ln w="0">
              <a:noFill/>
            </a:ln>
          </p:spPr>
        </p:pic>
        <p:sp>
          <p:nvSpPr>
            <p:cNvPr id="597" name="object 10"/>
            <p:cNvSpPr/>
            <p:nvPr/>
          </p:nvSpPr>
          <p:spPr>
            <a:xfrm>
              <a:off x="5486760" y="4550400"/>
              <a:ext cx="672120" cy="672120"/>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a:ln w="0">
              <a:noFill/>
            </a:ln>
          </p:spPr>
          <p:style>
            <a:lnRef idx="0">
              <a:scrgbClr r="0" g="0" b="0"/>
            </a:lnRef>
            <a:fillRef idx="0">
              <a:scrgbClr r="0" g="0" b="0"/>
            </a:fillRef>
            <a:effectRef idx="0">
              <a:scrgbClr r="0" g="0" b="0"/>
            </a:effectRef>
            <a:fontRef idx="minor"/>
          </p:style>
        </p:sp>
        <p:pic>
          <p:nvPicPr>
            <p:cNvPr id="598" name="object 11"/>
            <p:cNvPicPr/>
            <p:nvPr/>
          </p:nvPicPr>
          <p:blipFill>
            <a:blip r:embed="rId6"/>
            <a:stretch/>
          </p:blipFill>
          <p:spPr>
            <a:xfrm>
              <a:off x="5651280" y="4843800"/>
              <a:ext cx="84600" cy="84600"/>
            </a:xfrm>
            <a:prstGeom prst="rect">
              <a:avLst/>
            </a:prstGeom>
            <a:ln w="0">
              <a:noFill/>
            </a:ln>
          </p:spPr>
        </p:pic>
        <p:pic>
          <p:nvPicPr>
            <p:cNvPr id="599" name="object 12"/>
            <p:cNvPicPr/>
            <p:nvPr/>
          </p:nvPicPr>
          <p:blipFill>
            <a:blip r:embed="rId7"/>
            <a:stretch/>
          </p:blipFill>
          <p:spPr>
            <a:xfrm>
              <a:off x="5780520" y="4843800"/>
              <a:ext cx="84600" cy="84600"/>
            </a:xfrm>
            <a:prstGeom prst="rect">
              <a:avLst/>
            </a:prstGeom>
            <a:ln w="0">
              <a:noFill/>
            </a:ln>
          </p:spPr>
        </p:pic>
        <p:pic>
          <p:nvPicPr>
            <p:cNvPr id="600" name="object 13"/>
            <p:cNvPicPr/>
            <p:nvPr/>
          </p:nvPicPr>
          <p:blipFill>
            <a:blip r:embed="rId7"/>
            <a:stretch/>
          </p:blipFill>
          <p:spPr>
            <a:xfrm>
              <a:off x="5909760" y="4843800"/>
              <a:ext cx="84600" cy="84600"/>
            </a:xfrm>
            <a:prstGeom prst="rect">
              <a:avLst/>
            </a:prstGeom>
            <a:ln w="0">
              <a:noFill/>
            </a:ln>
          </p:spPr>
        </p:pic>
      </p:grpSp>
      <p:sp>
        <p:nvSpPr>
          <p:cNvPr id="601" name="PlaceHolder 1"/>
          <p:cNvSpPr>
            <a:spLocks noGrp="1"/>
          </p:cNvSpPr>
          <p:nvPr>
            <p:ph type="title"/>
          </p:nvPr>
        </p:nvSpPr>
        <p:spPr>
          <a:xfrm>
            <a:off x="1344240" y="1897920"/>
            <a:ext cx="3837240" cy="1310400"/>
          </a:xfrm>
          <a:prstGeom prst="rect">
            <a:avLst/>
          </a:prstGeom>
          <a:noFill/>
          <a:ln w="0">
            <a:noFill/>
          </a:ln>
        </p:spPr>
        <p:txBody>
          <a:bodyPr lIns="0" tIns="12600" rIns="0" bIns="0" anchor="t">
            <a:noAutofit/>
          </a:bodyPr>
          <a:lstStyle/>
          <a:p>
            <a:pPr marL="12600">
              <a:lnSpc>
                <a:spcPct val="100000"/>
              </a:lnSpc>
              <a:spcBef>
                <a:spcPts val="99"/>
              </a:spcBef>
              <a:buNone/>
            </a:pPr>
            <a:r>
              <a:rPr lang="pt-PT" sz="2400" b="0" strike="noStrike" spc="12">
                <a:solidFill>
                  <a:srgbClr val="1D1D1B"/>
                </a:solidFill>
                <a:latin typeface="Trebuchet MS"/>
              </a:rPr>
              <a:t>1.Ζωγραφίζοντας</a:t>
            </a:r>
            <a:endParaRPr lang="pt-PT" sz="2400" b="0" strike="noStrike" spc="-1">
              <a:solidFill>
                <a:srgbClr val="000000"/>
              </a:solidFill>
              <a:latin typeface="Calibri"/>
            </a:endParaRPr>
          </a:p>
        </p:txBody>
      </p:sp>
      <p:sp>
        <p:nvSpPr>
          <p:cNvPr id="602" name="PlaceHolder 2"/>
          <p:cNvSpPr>
            <a:spLocks noGrp="1"/>
          </p:cNvSpPr>
          <p:nvPr>
            <p:ph/>
          </p:nvPr>
        </p:nvSpPr>
        <p:spPr>
          <a:xfrm>
            <a:off x="1344240" y="2370600"/>
            <a:ext cx="3948120" cy="5262840"/>
          </a:xfrm>
          <a:prstGeom prst="rect">
            <a:avLst/>
          </a:prstGeom>
          <a:noFill/>
          <a:ln w="0">
            <a:noFill/>
          </a:ln>
        </p:spPr>
        <p:txBody>
          <a:bodyPr lIns="0" tIns="12600" rIns="0" bIns="0" anchor="t">
            <a:noAutofit/>
          </a:bodyPr>
          <a:lstStyle/>
          <a:p>
            <a:pPr marL="12600">
              <a:lnSpc>
                <a:spcPct val="100000"/>
              </a:lnSpc>
              <a:spcBef>
                <a:spcPts val="99"/>
              </a:spcBef>
              <a:buNone/>
              <a:tabLst>
                <a:tab pos="2374920" algn="l"/>
              </a:tabLst>
            </a:pPr>
            <a:r>
              <a:rPr lang="pt-PT" sz="1800" b="0" strike="noStrike" spc="-1">
                <a:solidFill>
                  <a:srgbClr val="1D1D1B"/>
                </a:solidFill>
                <a:latin typeface="Trebuchet MS"/>
              </a:rPr>
              <a:t>Οι συμμετέχοντες πρέπει να αναγνωρίσουν και να χαρακτηρίσουν τους πελάτες της επιχείρησής τους, μέσω σχεδίων που έχουν κάνει οι ίδιοι. Η επιχείρηση θα πρέπει να σχετίζεται με την κουλτούρα του δρόμου. Οι συμμετέχοντες δεν πρέπει να γράψουν πρόσθετες λέξεις.</a:t>
            </a:r>
            <a:endParaRPr lang="pt-PT" sz="1800" b="0" strike="noStrike" spc="-1">
              <a:solidFill>
                <a:srgbClr val="000000"/>
              </a:solidFill>
              <a:latin typeface="Calibri"/>
            </a:endParaRPr>
          </a:p>
          <a:p>
            <a:pPr marL="12600">
              <a:lnSpc>
                <a:spcPct val="100000"/>
              </a:lnSpc>
              <a:spcBef>
                <a:spcPts val="99"/>
              </a:spcBef>
              <a:buNone/>
              <a:tabLst>
                <a:tab pos="2374920" algn="l"/>
              </a:tabLst>
            </a:pPr>
            <a:endParaRPr lang="pt-PT" sz="1800" b="0" strike="noStrike" spc="-1">
              <a:solidFill>
                <a:srgbClr val="000000"/>
              </a:solidFill>
              <a:latin typeface="Calibri"/>
            </a:endParaRPr>
          </a:p>
          <a:p>
            <a:pPr marL="12600">
              <a:lnSpc>
                <a:spcPct val="100000"/>
              </a:lnSpc>
              <a:spcBef>
                <a:spcPts val="99"/>
              </a:spcBef>
              <a:buNone/>
              <a:tabLst>
                <a:tab pos="2374920" algn="l"/>
              </a:tabLst>
            </a:pPr>
            <a:r>
              <a:rPr lang="pt-PT" sz="1800" b="0" strike="noStrike" spc="-1">
                <a:solidFill>
                  <a:srgbClr val="1D1D1B"/>
                </a:solidFill>
                <a:latin typeface="Trebuchet MS"/>
              </a:rPr>
              <a:t>2. Φωτογραφία</a:t>
            </a:r>
            <a:endParaRPr lang="pt-PT" sz="1800" b="0" strike="noStrike" spc="-1">
              <a:solidFill>
                <a:srgbClr val="000000"/>
              </a:solidFill>
              <a:latin typeface="Calibri"/>
            </a:endParaRPr>
          </a:p>
          <a:p>
            <a:pPr marL="12600">
              <a:lnSpc>
                <a:spcPct val="100000"/>
              </a:lnSpc>
              <a:spcBef>
                <a:spcPts val="99"/>
              </a:spcBef>
              <a:buNone/>
              <a:tabLst>
                <a:tab pos="2374920" algn="l"/>
              </a:tabLst>
            </a:pPr>
            <a:r>
              <a:rPr lang="pt-PT" sz="1800" b="0" strike="noStrike" spc="-1">
                <a:solidFill>
                  <a:srgbClr val="1D1D1B"/>
                </a:solidFill>
                <a:latin typeface="Trebuchet MS"/>
              </a:rPr>
              <a:t>Οι συμμετέχοντες θα πρέπει να φωτογραφίσουν τα μέρη όπου είναι τοποθετημένες οι ανταγωνιστικές επιχειρήσεις.  Οι συμμετέχοντες μπορούν να επιλέξουν το θέμα της επιχείρησής τους, αλλά θα πρέπει να ανήκει στον τομέα της κουλτούρας του δρόμου.</a:t>
            </a:r>
            <a:endParaRPr lang="pt-PT" sz="1800" b="0" strike="noStrike" spc="-1">
              <a:solidFill>
                <a:srgbClr val="000000"/>
              </a:solidFill>
              <a:latin typeface="Calibri"/>
            </a:endParaRPr>
          </a:p>
        </p:txBody>
      </p:sp>
      <p:sp>
        <p:nvSpPr>
          <p:cNvPr id="603" name="object 16"/>
          <p:cNvSpPr/>
          <p:nvPr/>
        </p:nvSpPr>
        <p:spPr>
          <a:xfrm>
            <a:off x="1356840" y="1125360"/>
            <a:ext cx="1457640" cy="43776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604" name="object 17"/>
          <p:cNvSpPr/>
          <p:nvPr/>
        </p:nvSpPr>
        <p:spPr>
          <a:xfrm>
            <a:off x="1598040" y="1167840"/>
            <a:ext cx="990720" cy="2872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pt-PT" sz="1800" b="1" strike="noStrike" spc="-32">
                <a:solidFill>
                  <a:srgbClr val="FFFFFF"/>
                </a:solidFill>
                <a:latin typeface="Trebuchet MS"/>
              </a:rPr>
              <a:t>Ασκήσεις</a:t>
            </a:r>
            <a:endParaRPr lang="el-GR" sz="1800" b="0" strike="noStrike" spc="-1">
              <a:latin typeface="Arial"/>
            </a:endParaRPr>
          </a:p>
        </p:txBody>
      </p:sp>
      <p:sp>
        <p:nvSpPr>
          <p:cNvPr id="605" name="object 18"/>
          <p:cNvSpPr/>
          <p:nvPr/>
        </p:nvSpPr>
        <p:spPr>
          <a:xfrm>
            <a:off x="5792400" y="1744200"/>
            <a:ext cx="3652200" cy="2229480"/>
          </a:xfrm>
          <a:prstGeom prst="rect">
            <a:avLst/>
          </a:prstGeom>
          <a:noFill/>
          <a:ln w="0">
            <a:noFill/>
          </a:ln>
        </p:spPr>
        <p:style>
          <a:lnRef idx="0">
            <a:scrgbClr r="0" g="0" b="0"/>
          </a:lnRef>
          <a:fillRef idx="0">
            <a:scrgbClr r="0" g="0" b="0"/>
          </a:fillRef>
          <a:effectRef idx="0">
            <a:scrgbClr r="0" g="0" b="0"/>
          </a:effectRef>
          <a:fontRef idx="minor"/>
        </p:style>
        <p:txBody>
          <a:bodyPr lIns="0" tIns="154800" rIns="0" bIns="0" anchor="t">
            <a:spAutoFit/>
          </a:bodyPr>
          <a:lstStyle/>
          <a:p>
            <a:pPr marL="12600">
              <a:lnSpc>
                <a:spcPct val="100000"/>
              </a:lnSpc>
              <a:spcBef>
                <a:spcPts val="1219"/>
              </a:spcBef>
              <a:buNone/>
            </a:pPr>
            <a:r>
              <a:rPr lang="pt-PT" sz="1800" b="0" strike="noStrike" spc="12">
                <a:solidFill>
                  <a:srgbClr val="1D1D1B"/>
                </a:solidFill>
                <a:latin typeface="Trebuchet MS"/>
              </a:rPr>
              <a:t>3.</a:t>
            </a:r>
            <a:r>
              <a:rPr lang="pt-PT" sz="1800" b="0" strike="noStrike" spc="18">
                <a:solidFill>
                  <a:srgbClr val="1D1D1B"/>
                </a:solidFill>
                <a:latin typeface="Trebuchet MS"/>
              </a:rPr>
              <a:t> Να είστε δημιουργικοί</a:t>
            </a:r>
            <a:endParaRPr lang="el-GR" sz="1800" b="0" strike="noStrike" spc="-1">
              <a:latin typeface="Arial"/>
            </a:endParaRPr>
          </a:p>
          <a:p>
            <a:pPr marL="12600">
              <a:lnSpc>
                <a:spcPct val="100000"/>
              </a:lnSpc>
              <a:spcBef>
                <a:spcPts val="1219"/>
              </a:spcBef>
              <a:buNone/>
            </a:pPr>
            <a:r>
              <a:rPr lang="pt-PT" sz="1800" b="0" strike="noStrike" spc="18">
                <a:solidFill>
                  <a:srgbClr val="1D1D1B"/>
                </a:solidFill>
                <a:latin typeface="Trebuchet MS"/>
              </a:rPr>
              <a:t>Πείτε, χωρίς να χρησιμοποιήσετε λόγια (γραπτά ή προφορικά), ποιο είναι το κύριο συναίσθημα που θέλετε να μεταδώσετε με το προϊόν/υπηρεσία σας στον πελάτη.</a:t>
            </a:r>
            <a:endParaRPr lang="el-GR" sz="1800" b="0" strike="noStrike" spc="-1">
              <a:latin typeface="Arial"/>
            </a:endParaRPr>
          </a:p>
        </p:txBody>
      </p:sp>
      <p:sp>
        <p:nvSpPr>
          <p:cNvPr id="606" name="object 19"/>
          <p:cNvSpPr/>
          <p:nvPr/>
        </p:nvSpPr>
        <p:spPr>
          <a:xfrm>
            <a:off x="9928440" y="584640"/>
            <a:ext cx="129960" cy="598320"/>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a:ln w="0">
            <a:no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Picture 2"/>
          <p:cNvPicPr/>
          <p:nvPr/>
        </p:nvPicPr>
        <p:blipFill>
          <a:blip r:embed="rId2">
            <a:alphaModFix amt="49000"/>
          </a:blip>
          <a:stretch/>
        </p:blipFill>
        <p:spPr>
          <a:xfrm>
            <a:off x="0" y="114480"/>
            <a:ext cx="10058040" cy="7543440"/>
          </a:xfrm>
          <a:prstGeom prst="rect">
            <a:avLst/>
          </a:prstGeom>
          <a:ln w="0">
            <a:noFill/>
          </a:ln>
        </p:spPr>
      </p:pic>
      <p:sp>
        <p:nvSpPr>
          <p:cNvPr id="245" name="object 6"/>
          <p:cNvSpPr/>
          <p:nvPr/>
        </p:nvSpPr>
        <p:spPr>
          <a:xfrm>
            <a:off x="2743200" y="957240"/>
            <a:ext cx="6311520" cy="2494440"/>
          </a:xfrm>
          <a:prstGeom prst="rect">
            <a:avLst/>
          </a:prstGeom>
          <a:ln/>
        </p:spPr>
        <p:style>
          <a:lnRef idx="2">
            <a:schemeClr val="accent6"/>
          </a:lnRef>
          <a:fillRef idx="1">
            <a:schemeClr val="lt1"/>
          </a:fillRef>
          <a:effectRef idx="0">
            <a:schemeClr val="accent6"/>
          </a:effectRef>
          <a:fontRef idx="minor">
            <a:schemeClr val="dk1"/>
          </a:fontRef>
        </p:style>
        <p:txBody>
          <a:bodyPr lIns="0" tIns="12600" rIns="0" bIns="0" anchor="t">
            <a:spAutoFit/>
          </a:bodyPr>
          <a:lstStyle/>
          <a:p>
            <a:pPr marL="12600">
              <a:lnSpc>
                <a:spcPct val="100000"/>
              </a:lnSpc>
              <a:spcBef>
                <a:spcPts val="99"/>
              </a:spcBef>
              <a:buNone/>
            </a:pPr>
            <a:r>
              <a:rPr lang="en-US" sz="1800" b="0" strike="noStrike" spc="-1" dirty="0">
                <a:solidFill>
                  <a:srgbClr val="000000"/>
                </a:solidFill>
                <a:latin typeface="Trebuchet MS"/>
              </a:rPr>
              <a:t>… </a:t>
            </a:r>
            <a:r>
              <a:rPr lang="el-GR" sz="1800" b="0" strike="noStrike" spc="-1" dirty="0">
                <a:solidFill>
                  <a:srgbClr val="000000"/>
                </a:solidFill>
                <a:latin typeface="Trebuchet MS"/>
              </a:rPr>
              <a:t>υπάρχει αξιοσημείωτη έλλειψη ερευνών σχετικά με τις πρακτικές των μικρομεσαίων επιχειρήσεων και οργανισμών και ιδιαίτερα των επιχειρήσεων που δραστηριοποιούνται στις δημιουργικές και πολιτιστικές βιομηχανίες (</a:t>
            </a:r>
            <a:r>
              <a:rPr lang="el-GR" sz="1800" b="0" strike="noStrike" spc="-1" dirty="0" err="1">
                <a:solidFill>
                  <a:srgbClr val="000000"/>
                </a:solidFill>
                <a:latin typeface="Trebuchet MS"/>
              </a:rPr>
              <a:t>Munoz</a:t>
            </a:r>
            <a:r>
              <a:rPr lang="el-GR" sz="1800" b="0" strike="noStrike" spc="-1" dirty="0">
                <a:solidFill>
                  <a:srgbClr val="000000"/>
                </a:solidFill>
                <a:latin typeface="Trebuchet MS"/>
              </a:rPr>
              <a:t>-</a:t>
            </a:r>
            <a:r>
              <a:rPr lang="el-GR" sz="1800" b="0" strike="noStrike" spc="-1" dirty="0" err="1">
                <a:solidFill>
                  <a:srgbClr val="000000"/>
                </a:solidFill>
                <a:latin typeface="Trebuchet MS"/>
              </a:rPr>
              <a:t>Seca</a:t>
            </a:r>
            <a:r>
              <a:rPr lang="el-GR" sz="1800" b="0" strike="noStrike" spc="-1" dirty="0">
                <a:solidFill>
                  <a:srgbClr val="000000"/>
                </a:solidFill>
                <a:latin typeface="Trebuchet MS"/>
              </a:rPr>
              <a:t>, 2011). Όμως, ολοένα και περισσότερο, στο σημερινό οικονομικό κλίμα, η σημασία της διαμόρφωσης βιώσιμων επιχειρηματικών μοντέλων καθίσταται σημαντική πρόκληση για τους δημιουργικούς και πολιτιστικούς οργανισμούς.</a:t>
            </a:r>
            <a:endParaRPr lang="el-GR" sz="1800" b="0" strike="noStrike" spc="-1" dirty="0">
              <a:latin typeface="Arial"/>
            </a:endParaRPr>
          </a:p>
          <a:p>
            <a:pPr marL="12600">
              <a:lnSpc>
                <a:spcPct val="100000"/>
              </a:lnSpc>
              <a:spcBef>
                <a:spcPts val="99"/>
              </a:spcBef>
              <a:buNone/>
            </a:pPr>
            <a:endParaRPr lang="el-GR" sz="1800" b="0" strike="noStrike" spc="-1" dirty="0">
              <a:latin typeface="Arial"/>
            </a:endParaRPr>
          </a:p>
        </p:txBody>
      </p:sp>
      <p:sp>
        <p:nvSpPr>
          <p:cNvPr id="246" name="object 7"/>
          <p:cNvSpPr/>
          <p:nvPr/>
        </p:nvSpPr>
        <p:spPr>
          <a:xfrm>
            <a:off x="406080" y="670680"/>
            <a:ext cx="175680" cy="2095920"/>
          </a:xfrm>
          <a:prstGeom prst="rect">
            <a:avLst/>
          </a:prstGeom>
          <a:noFill/>
          <a:ln w="0">
            <a:noFill/>
          </a:ln>
        </p:spPr>
        <p:style>
          <a:lnRef idx="0">
            <a:scrgbClr r="0" g="0" b="0"/>
          </a:lnRef>
          <a:fillRef idx="0">
            <a:scrgbClr r="0" g="0" b="0"/>
          </a:fillRef>
          <a:effectRef idx="0">
            <a:scrgbClr r="0" g="0" b="0"/>
          </a:effectRef>
          <a:fontRef idx="minor"/>
        </p:style>
        <p:txBody>
          <a:bodyPr rot="16200000" vert="vert270" lIns="0" tIns="0" rIns="4320" bIns="0" anchor="t">
            <a:noAutofit/>
          </a:bodyPr>
          <a:lstStyle/>
          <a:p>
            <a:pPr marL="12600">
              <a:lnSpc>
                <a:spcPct val="100000"/>
              </a:lnSpc>
              <a:spcBef>
                <a:spcPts val="34"/>
              </a:spcBef>
              <a:buNone/>
            </a:pPr>
            <a:r>
              <a:rPr lang="pt-PT" sz="1000" b="1" strike="noStrike" spc="12">
                <a:solidFill>
                  <a:srgbClr val="FFFFFF"/>
                </a:solidFill>
                <a:latin typeface="Trebuchet MS"/>
              </a:rPr>
              <a:t>Photo</a:t>
            </a:r>
            <a:r>
              <a:rPr lang="pt-PT" sz="1000" b="1" strike="noStrike" spc="-32">
                <a:solidFill>
                  <a:srgbClr val="FFFFFF"/>
                </a:solidFill>
                <a:latin typeface="Trebuchet MS"/>
              </a:rPr>
              <a:t> </a:t>
            </a:r>
            <a:r>
              <a:rPr lang="pt-PT" sz="1000" b="1" strike="noStrike" spc="24">
                <a:solidFill>
                  <a:srgbClr val="FFFFFF"/>
                </a:solidFill>
                <a:latin typeface="Trebuchet MS"/>
              </a:rPr>
              <a:t>by</a:t>
            </a:r>
            <a:r>
              <a:rPr lang="pt-PT" sz="1000" b="1" strike="noStrike" spc="-32">
                <a:solidFill>
                  <a:srgbClr val="FFFFFF"/>
                </a:solidFill>
                <a:latin typeface="Trebuchet MS"/>
              </a:rPr>
              <a:t> </a:t>
            </a:r>
            <a:r>
              <a:rPr lang="pt-PT" sz="1000" b="1" strike="noStrike" spc="-1">
                <a:solidFill>
                  <a:srgbClr val="FFFFFF"/>
                </a:solidFill>
                <a:latin typeface="Trebuchet MS"/>
              </a:rPr>
              <a:t>Cem</a:t>
            </a:r>
            <a:r>
              <a:rPr lang="pt-PT" sz="1000" b="1" strike="noStrike" spc="-32">
                <a:solidFill>
                  <a:srgbClr val="FFFFFF"/>
                </a:solidFill>
                <a:latin typeface="Trebuchet MS"/>
              </a:rPr>
              <a:t> </a:t>
            </a:r>
            <a:r>
              <a:rPr lang="pt-PT" sz="1000" b="1" strike="noStrike" spc="-7">
                <a:solidFill>
                  <a:srgbClr val="FFFFFF"/>
                </a:solidFill>
                <a:latin typeface="Trebuchet MS"/>
              </a:rPr>
              <a:t>Ersozlu</a:t>
            </a:r>
            <a:r>
              <a:rPr lang="pt-PT" sz="1000" b="1" strike="noStrike" spc="-32">
                <a:solidFill>
                  <a:srgbClr val="FFFFFF"/>
                </a:solidFill>
                <a:latin typeface="Trebuchet MS"/>
              </a:rPr>
              <a:t> </a:t>
            </a:r>
            <a:r>
              <a:rPr lang="pt-PT" sz="1000" b="1" strike="noStrike" spc="29">
                <a:solidFill>
                  <a:srgbClr val="FFFFFF"/>
                </a:solidFill>
                <a:latin typeface="Trebuchet MS"/>
              </a:rPr>
              <a:t>on</a:t>
            </a:r>
            <a:r>
              <a:rPr lang="pt-PT" sz="1000" b="1" strike="noStrike" spc="-26">
                <a:solidFill>
                  <a:srgbClr val="FFFFFF"/>
                </a:solidFill>
                <a:latin typeface="Trebuchet MS"/>
              </a:rPr>
              <a:t> </a:t>
            </a:r>
            <a:r>
              <a:rPr lang="pt-PT" sz="1000" b="1" strike="noStrike" spc="12">
                <a:solidFill>
                  <a:srgbClr val="FFFFFF"/>
                </a:solidFill>
                <a:latin typeface="Trebuchet MS"/>
              </a:rPr>
              <a:t>Unsplash</a:t>
            </a:r>
            <a:endParaRPr lang="el-GR" sz="1000" b="0" strike="noStrike" spc="-1">
              <a:latin typeface="Arial"/>
            </a:endParaRPr>
          </a:p>
        </p:txBody>
      </p:sp>
      <p:sp>
        <p:nvSpPr>
          <p:cNvPr id="247" name="object 8"/>
          <p:cNvSpPr/>
          <p:nvPr/>
        </p:nvSpPr>
        <p:spPr>
          <a:xfrm>
            <a:off x="984240" y="2598120"/>
            <a:ext cx="1472760" cy="43776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248" name="object 9"/>
          <p:cNvSpPr/>
          <p:nvPr/>
        </p:nvSpPr>
        <p:spPr>
          <a:xfrm>
            <a:off x="1174680" y="2640240"/>
            <a:ext cx="1110240" cy="2872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1" strike="noStrike" spc="18">
                <a:solidFill>
                  <a:srgbClr val="FFFFFF"/>
                </a:solidFill>
                <a:latin typeface="Trebuchet MS"/>
              </a:rPr>
              <a:t>Σκέψεις</a:t>
            </a:r>
            <a:endParaRPr lang="el-GR" sz="1800" b="0" strike="noStrike" spc="-1">
              <a:latin typeface="Arial"/>
            </a:endParaRPr>
          </a:p>
        </p:txBody>
      </p:sp>
      <p:sp>
        <p:nvSpPr>
          <p:cNvPr id="249" name="CaixaDeTexto 11"/>
          <p:cNvSpPr/>
          <p:nvPr/>
        </p:nvSpPr>
        <p:spPr>
          <a:xfrm>
            <a:off x="228600" y="7284600"/>
            <a:ext cx="1472760" cy="27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200" b="0" u="sng" strike="noStrike" spc="-1">
                <a:solidFill>
                  <a:srgbClr val="0000FF"/>
                </a:solidFill>
                <a:uFillTx/>
                <a:latin typeface="Calibri"/>
                <a:hlinkClick r:id="rId3"/>
              </a:rPr>
              <a:t>in (wordpress.com)</a:t>
            </a:r>
            <a:endParaRPr lang="el-GR" sz="1200" b="0" strike="noStrike" spc="-1">
              <a:latin typeface="Arial"/>
            </a:endParaRPr>
          </a:p>
        </p:txBody>
      </p:sp>
      <p:sp>
        <p:nvSpPr>
          <p:cNvPr id="250" name="object 9"/>
          <p:cNvSpPr/>
          <p:nvPr/>
        </p:nvSpPr>
        <p:spPr>
          <a:xfrm rot="5400000">
            <a:off x="3288240" y="4198320"/>
            <a:ext cx="153360" cy="6100560"/>
          </a:xfrm>
          <a:prstGeom prst="rect">
            <a:avLst/>
          </a:prstGeom>
          <a:noFill/>
          <a:ln w="0">
            <a:noFill/>
          </a:ln>
        </p:spPr>
        <p:style>
          <a:lnRef idx="0">
            <a:scrgbClr r="0" g="0" b="0"/>
          </a:lnRef>
          <a:fillRef idx="0">
            <a:scrgbClr r="0" g="0" b="0"/>
          </a:fillRef>
          <a:effectRef idx="0">
            <a:scrgbClr r="0" g="0" b="0"/>
          </a:effectRef>
          <a:fontRef idx="minor"/>
        </p:style>
        <p:txBody>
          <a:bodyPr rot="16200000" vert="vert270" lIns="0" tIns="0" rIns="1440" bIns="0" anchor="t">
            <a:noAutofit/>
          </a:bodyPr>
          <a:lstStyle/>
          <a:p>
            <a:pPr marL="12600">
              <a:lnSpc>
                <a:spcPct val="100000"/>
              </a:lnSpc>
              <a:spcBef>
                <a:spcPts val="11"/>
              </a:spcBef>
              <a:buNone/>
            </a:pPr>
            <a:r>
              <a:rPr lang="pt-PT" sz="1000" b="0" strike="noStrike" spc="-12">
                <a:solidFill>
                  <a:srgbClr val="1D1D1B"/>
                </a:solidFill>
                <a:latin typeface="Trebuchet MS"/>
              </a:rPr>
              <a:t>in </a:t>
            </a:r>
            <a:r>
              <a:rPr lang="en-US" sz="1000" b="0" strike="noStrike" spc="-12">
                <a:solidFill>
                  <a:srgbClr val="1D1D1B"/>
                </a:solidFill>
                <a:latin typeface="Trebuchet MS"/>
              </a:rPr>
              <a:t>“</a:t>
            </a:r>
            <a:r>
              <a:rPr lang="en-US" sz="1000" b="0" strike="noStrike" spc="-1">
                <a:solidFill>
                  <a:srgbClr val="000000"/>
                </a:solidFill>
                <a:latin typeface="Calibri"/>
              </a:rPr>
              <a:t>CREATIVE BUSINESS MODELS: Insights into the Business Models of Cultural Centers in Trans Europe Halles”</a:t>
            </a:r>
            <a:endParaRPr lang="el-GR" sz="1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object 2"/>
          <p:cNvSpPr/>
          <p:nvPr/>
        </p:nvSpPr>
        <p:spPr>
          <a:xfrm>
            <a:off x="0" y="0"/>
            <a:ext cx="2528280" cy="2512440"/>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moveTo>
                  <a:pt x="2159028" y="1769609"/>
                </a:moveTo>
                <a:lnTo>
                  <a:pt x="1740895" y="1769609"/>
                </a:lnTo>
                <a:lnTo>
                  <a:pt x="2088215" y="1886055"/>
                </a:lnTo>
                <a:lnTo>
                  <a:pt x="2159028" y="1769609"/>
                </a:lnTo>
                <a:close/>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a:ln w="0">
            <a:noFill/>
          </a:ln>
        </p:spPr>
        <p:style>
          <a:lnRef idx="0">
            <a:scrgbClr r="0" g="0" b="0"/>
          </a:lnRef>
          <a:fillRef idx="0">
            <a:scrgbClr r="0" g="0" b="0"/>
          </a:fillRef>
          <a:effectRef idx="0">
            <a:scrgbClr r="0" g="0" b="0"/>
          </a:effectRef>
          <a:fontRef idx="minor"/>
        </p:style>
      </p:sp>
      <p:pic>
        <p:nvPicPr>
          <p:cNvPr id="608" name="object 3"/>
          <p:cNvPicPr/>
          <p:nvPr/>
        </p:nvPicPr>
        <p:blipFill>
          <a:blip r:embed="rId2"/>
          <a:stretch/>
        </p:blipFill>
        <p:spPr>
          <a:xfrm>
            <a:off x="4892400" y="5546160"/>
            <a:ext cx="4740480" cy="2225880"/>
          </a:xfrm>
          <a:prstGeom prst="rect">
            <a:avLst/>
          </a:prstGeom>
          <a:ln w="0">
            <a:noFill/>
          </a:ln>
        </p:spPr>
      </p:pic>
      <p:grpSp>
        <p:nvGrpSpPr>
          <p:cNvPr id="609" name="object 6"/>
          <p:cNvGrpSpPr/>
          <p:nvPr/>
        </p:nvGrpSpPr>
        <p:grpSpPr>
          <a:xfrm>
            <a:off x="5022000" y="3580920"/>
            <a:ext cx="4577400" cy="4191120"/>
            <a:chOff x="5022000" y="3580920"/>
            <a:chExt cx="4577400" cy="4191120"/>
          </a:xfrm>
        </p:grpSpPr>
        <p:pic>
          <p:nvPicPr>
            <p:cNvPr id="610" name="object 7"/>
            <p:cNvPicPr/>
            <p:nvPr/>
          </p:nvPicPr>
          <p:blipFill>
            <a:blip r:embed="rId3"/>
            <a:stretch/>
          </p:blipFill>
          <p:spPr>
            <a:xfrm>
              <a:off x="5949720" y="5232600"/>
              <a:ext cx="167760" cy="167760"/>
            </a:xfrm>
            <a:prstGeom prst="rect">
              <a:avLst/>
            </a:prstGeom>
            <a:ln w="0">
              <a:noFill/>
            </a:ln>
          </p:spPr>
        </p:pic>
        <p:pic>
          <p:nvPicPr>
            <p:cNvPr id="611" name="object 8"/>
            <p:cNvPicPr/>
            <p:nvPr/>
          </p:nvPicPr>
          <p:blipFill>
            <a:blip r:embed="rId4"/>
            <a:stretch/>
          </p:blipFill>
          <p:spPr>
            <a:xfrm>
              <a:off x="6063480" y="5436720"/>
              <a:ext cx="94680" cy="93960"/>
            </a:xfrm>
            <a:prstGeom prst="rect">
              <a:avLst/>
            </a:prstGeom>
            <a:ln w="0">
              <a:noFill/>
            </a:ln>
          </p:spPr>
        </p:pic>
        <p:pic>
          <p:nvPicPr>
            <p:cNvPr id="612" name="object 9"/>
            <p:cNvPicPr/>
            <p:nvPr/>
          </p:nvPicPr>
          <p:blipFill>
            <a:blip r:embed="rId5"/>
            <a:stretch/>
          </p:blipFill>
          <p:spPr>
            <a:xfrm>
              <a:off x="5022000" y="3580920"/>
              <a:ext cx="4577400" cy="4191120"/>
            </a:xfrm>
            <a:prstGeom prst="rect">
              <a:avLst/>
            </a:prstGeom>
            <a:ln w="0">
              <a:noFill/>
            </a:ln>
          </p:spPr>
        </p:pic>
        <p:sp>
          <p:nvSpPr>
            <p:cNvPr id="613" name="object 10"/>
            <p:cNvSpPr/>
            <p:nvPr/>
          </p:nvSpPr>
          <p:spPr>
            <a:xfrm>
              <a:off x="5486760" y="4550400"/>
              <a:ext cx="672120" cy="672120"/>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a:ln w="0">
              <a:noFill/>
            </a:ln>
          </p:spPr>
          <p:style>
            <a:lnRef idx="0">
              <a:scrgbClr r="0" g="0" b="0"/>
            </a:lnRef>
            <a:fillRef idx="0">
              <a:scrgbClr r="0" g="0" b="0"/>
            </a:fillRef>
            <a:effectRef idx="0">
              <a:scrgbClr r="0" g="0" b="0"/>
            </a:effectRef>
            <a:fontRef idx="minor"/>
          </p:style>
        </p:sp>
        <p:pic>
          <p:nvPicPr>
            <p:cNvPr id="614" name="object 11"/>
            <p:cNvPicPr/>
            <p:nvPr/>
          </p:nvPicPr>
          <p:blipFill>
            <a:blip r:embed="rId6"/>
            <a:stretch/>
          </p:blipFill>
          <p:spPr>
            <a:xfrm>
              <a:off x="5651280" y="4843800"/>
              <a:ext cx="84600" cy="84600"/>
            </a:xfrm>
            <a:prstGeom prst="rect">
              <a:avLst/>
            </a:prstGeom>
            <a:ln w="0">
              <a:noFill/>
            </a:ln>
          </p:spPr>
        </p:pic>
        <p:pic>
          <p:nvPicPr>
            <p:cNvPr id="615" name="object 12"/>
            <p:cNvPicPr/>
            <p:nvPr/>
          </p:nvPicPr>
          <p:blipFill>
            <a:blip r:embed="rId7"/>
            <a:stretch/>
          </p:blipFill>
          <p:spPr>
            <a:xfrm>
              <a:off x="5780520" y="4843800"/>
              <a:ext cx="84600" cy="84600"/>
            </a:xfrm>
            <a:prstGeom prst="rect">
              <a:avLst/>
            </a:prstGeom>
            <a:ln w="0">
              <a:noFill/>
            </a:ln>
          </p:spPr>
        </p:pic>
        <p:pic>
          <p:nvPicPr>
            <p:cNvPr id="616" name="object 13"/>
            <p:cNvPicPr/>
            <p:nvPr/>
          </p:nvPicPr>
          <p:blipFill>
            <a:blip r:embed="rId7"/>
            <a:stretch/>
          </p:blipFill>
          <p:spPr>
            <a:xfrm>
              <a:off x="5909760" y="4843800"/>
              <a:ext cx="84600" cy="84600"/>
            </a:xfrm>
            <a:prstGeom prst="rect">
              <a:avLst/>
            </a:prstGeom>
            <a:ln w="0">
              <a:noFill/>
            </a:ln>
          </p:spPr>
        </p:pic>
      </p:grpSp>
      <p:sp>
        <p:nvSpPr>
          <p:cNvPr id="617" name="object 16"/>
          <p:cNvSpPr/>
          <p:nvPr/>
        </p:nvSpPr>
        <p:spPr>
          <a:xfrm>
            <a:off x="1356840" y="1125360"/>
            <a:ext cx="1457640" cy="43776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618" name="object 17"/>
          <p:cNvSpPr/>
          <p:nvPr/>
        </p:nvSpPr>
        <p:spPr>
          <a:xfrm>
            <a:off x="1598040" y="1167840"/>
            <a:ext cx="990720" cy="2872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pt-PT" sz="1800" b="1" strike="noStrike" spc="-32">
                <a:solidFill>
                  <a:srgbClr val="FFFFFF"/>
                </a:solidFill>
                <a:latin typeface="Trebuchet MS"/>
              </a:rPr>
              <a:t>Ασκήσεις</a:t>
            </a:r>
            <a:endParaRPr lang="el-GR" sz="1800" b="0" strike="noStrike" spc="-1">
              <a:latin typeface="Arial"/>
            </a:endParaRPr>
          </a:p>
        </p:txBody>
      </p:sp>
      <p:sp>
        <p:nvSpPr>
          <p:cNvPr id="619" name="object 18"/>
          <p:cNvSpPr/>
          <p:nvPr/>
        </p:nvSpPr>
        <p:spPr>
          <a:xfrm>
            <a:off x="1344240" y="1828800"/>
            <a:ext cx="3652200" cy="2230200"/>
          </a:xfrm>
          <a:prstGeom prst="rect">
            <a:avLst/>
          </a:prstGeom>
          <a:noFill/>
          <a:ln w="0">
            <a:noFill/>
          </a:ln>
        </p:spPr>
        <p:style>
          <a:lnRef idx="0">
            <a:scrgbClr r="0" g="0" b="0"/>
          </a:lnRef>
          <a:fillRef idx="0">
            <a:scrgbClr r="0" g="0" b="0"/>
          </a:fillRef>
          <a:effectRef idx="0">
            <a:scrgbClr r="0" g="0" b="0"/>
          </a:effectRef>
          <a:fontRef idx="minor"/>
        </p:style>
        <p:txBody>
          <a:bodyPr lIns="0" tIns="154800" rIns="0" bIns="0" anchor="t">
            <a:spAutoFit/>
          </a:bodyPr>
          <a:lstStyle/>
          <a:p>
            <a:pPr marL="12600">
              <a:lnSpc>
                <a:spcPct val="100000"/>
              </a:lnSpc>
              <a:spcBef>
                <a:spcPts val="1219"/>
              </a:spcBef>
              <a:buNone/>
            </a:pPr>
            <a:r>
              <a:rPr lang="pt-PT" sz="1800" b="0" strike="noStrike" spc="12">
                <a:solidFill>
                  <a:srgbClr val="1D1D1B"/>
                </a:solidFill>
                <a:latin typeface="Trebuchet MS"/>
              </a:rPr>
              <a:t>4.</a:t>
            </a:r>
            <a:r>
              <a:rPr lang="pt-PT" sz="1800" b="0" strike="noStrike" spc="18">
                <a:solidFill>
                  <a:srgbClr val="1D1D1B"/>
                </a:solidFill>
                <a:latin typeface="Trebuchet MS"/>
              </a:rPr>
              <a:t> Πρακτική δοκιμή</a:t>
            </a:r>
            <a:endParaRPr lang="el-GR" sz="1800" b="0" strike="noStrike" spc="-1">
              <a:latin typeface="Arial"/>
            </a:endParaRPr>
          </a:p>
          <a:p>
            <a:pPr marL="12600">
              <a:lnSpc>
                <a:spcPct val="100000"/>
              </a:lnSpc>
              <a:spcBef>
                <a:spcPts val="1219"/>
              </a:spcBef>
              <a:buNone/>
            </a:pPr>
            <a:r>
              <a:rPr lang="pt-PT" sz="1800" b="0" strike="noStrike" spc="18">
                <a:solidFill>
                  <a:srgbClr val="1D1D1B"/>
                </a:solidFill>
                <a:latin typeface="Trebuchet MS"/>
              </a:rPr>
              <a:t>Οι συμμετέχοντες καλούνται να πείσουν ένα άτομο, οποιονδήποτε, να κάνει μια παραγγελία για ένα από τα προϊόντα ή/και τις υπηρεσίες που σκοπεύουν να πουλήσουν.</a:t>
            </a:r>
            <a:endParaRPr lang="el-GR" sz="1800" b="0" strike="noStrike" spc="-1">
              <a:latin typeface="Arial"/>
            </a:endParaRPr>
          </a:p>
        </p:txBody>
      </p:sp>
      <p:sp>
        <p:nvSpPr>
          <p:cNvPr id="620" name="object 19"/>
          <p:cNvSpPr/>
          <p:nvPr/>
        </p:nvSpPr>
        <p:spPr>
          <a:xfrm>
            <a:off x="9928440" y="584640"/>
            <a:ext cx="129960" cy="598320"/>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a:ln w="0">
            <a:noFill/>
          </a:ln>
        </p:spPr>
        <p:style>
          <a:lnRef idx="0">
            <a:scrgbClr r="0" g="0" b="0"/>
          </a:lnRef>
          <a:fillRef idx="0">
            <a:scrgbClr r="0" g="0" b="0"/>
          </a:fillRef>
          <a:effectRef idx="0">
            <a:scrgbClr r="0" g="0" b="0"/>
          </a:effectRef>
          <a:fontRef idx="minor"/>
        </p:style>
      </p:sp>
      <p:sp>
        <p:nvSpPr>
          <p:cNvPr id="621" name="object 4"/>
          <p:cNvSpPr/>
          <p:nvPr/>
        </p:nvSpPr>
        <p:spPr>
          <a:xfrm>
            <a:off x="8786520" y="1104840"/>
            <a:ext cx="589680" cy="262440"/>
          </a:xfrm>
          <a:custGeom>
            <a:avLst/>
            <a:gdLst/>
            <a:ahLst/>
            <a:cxnLst/>
            <a:rect l="l" t="t" r="r" b="b"/>
            <a:pathLst>
              <a:path w="589915" h="262890">
                <a:moveTo>
                  <a:pt x="589305" y="0"/>
                </a:moveTo>
                <a:lnTo>
                  <a:pt x="0" y="0"/>
                </a:lnTo>
                <a:lnTo>
                  <a:pt x="0" y="11430"/>
                </a:lnTo>
                <a:lnTo>
                  <a:pt x="0" y="250190"/>
                </a:lnTo>
                <a:lnTo>
                  <a:pt x="0" y="262890"/>
                </a:lnTo>
                <a:lnTo>
                  <a:pt x="589305" y="262890"/>
                </a:lnTo>
                <a:lnTo>
                  <a:pt x="589305" y="250444"/>
                </a:lnTo>
                <a:lnTo>
                  <a:pt x="589305" y="250190"/>
                </a:lnTo>
                <a:lnTo>
                  <a:pt x="589305" y="11696"/>
                </a:lnTo>
                <a:lnTo>
                  <a:pt x="577049" y="11696"/>
                </a:lnTo>
                <a:lnTo>
                  <a:pt x="577049" y="250190"/>
                </a:lnTo>
                <a:lnTo>
                  <a:pt x="12255" y="250190"/>
                </a:lnTo>
                <a:lnTo>
                  <a:pt x="12255" y="11430"/>
                </a:lnTo>
                <a:lnTo>
                  <a:pt x="589305" y="11430"/>
                </a:lnTo>
                <a:lnTo>
                  <a:pt x="589305"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622" name="object 5"/>
          <p:cNvSpPr/>
          <p:nvPr/>
        </p:nvSpPr>
        <p:spPr>
          <a:xfrm>
            <a:off x="8403120" y="1356480"/>
            <a:ext cx="589680" cy="262440"/>
          </a:xfrm>
          <a:custGeom>
            <a:avLst/>
            <a:gdLst/>
            <a:ahLst/>
            <a:cxnLst/>
            <a:rect l="l" t="t" r="r" b="b"/>
            <a:pathLst>
              <a:path w="589915" h="262890">
                <a:moveTo>
                  <a:pt x="589318" y="0"/>
                </a:moveTo>
                <a:lnTo>
                  <a:pt x="0" y="0"/>
                </a:lnTo>
                <a:lnTo>
                  <a:pt x="0" y="11430"/>
                </a:lnTo>
                <a:lnTo>
                  <a:pt x="0" y="250190"/>
                </a:lnTo>
                <a:lnTo>
                  <a:pt x="0" y="262890"/>
                </a:lnTo>
                <a:lnTo>
                  <a:pt x="589318" y="262890"/>
                </a:lnTo>
                <a:lnTo>
                  <a:pt x="589318" y="250748"/>
                </a:lnTo>
                <a:lnTo>
                  <a:pt x="589318" y="250190"/>
                </a:lnTo>
                <a:lnTo>
                  <a:pt x="589318" y="11988"/>
                </a:lnTo>
                <a:lnTo>
                  <a:pt x="577062" y="11988"/>
                </a:lnTo>
                <a:lnTo>
                  <a:pt x="577062" y="250190"/>
                </a:lnTo>
                <a:lnTo>
                  <a:pt x="12268" y="250190"/>
                </a:lnTo>
                <a:lnTo>
                  <a:pt x="12268" y="11430"/>
                </a:lnTo>
                <a:lnTo>
                  <a:pt x="589318" y="11430"/>
                </a:lnTo>
                <a:lnTo>
                  <a:pt x="589318" y="0"/>
                </a:lnTo>
                <a:close/>
              </a:path>
            </a:pathLst>
          </a:custGeom>
          <a:solidFill>
            <a:srgbClr val="D21924"/>
          </a:solidFill>
          <a:ln w="0">
            <a:no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object 2"/>
          <p:cNvSpPr/>
          <p:nvPr/>
        </p:nvSpPr>
        <p:spPr>
          <a:xfrm>
            <a:off x="0" y="0"/>
            <a:ext cx="2241720" cy="233892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moveTo>
                  <a:pt x="1872518" y="1595724"/>
                </a:moveTo>
                <a:lnTo>
                  <a:pt x="1454386" y="1595724"/>
                </a:lnTo>
                <a:lnTo>
                  <a:pt x="1801705" y="1712171"/>
                </a:lnTo>
                <a:lnTo>
                  <a:pt x="1872518" y="1595724"/>
                </a:lnTo>
                <a:close/>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moveTo>
                  <a:pt x="45984" y="0"/>
                </a:moveTo>
                <a:lnTo>
                  <a:pt x="0" y="0"/>
                </a:lnTo>
                <a:lnTo>
                  <a:pt x="0" y="39945"/>
                </a:lnTo>
                <a:lnTo>
                  <a:pt x="6980" y="33032"/>
                </a:lnTo>
                <a:lnTo>
                  <a:pt x="41723" y="3166"/>
                </a:lnTo>
                <a:lnTo>
                  <a:pt x="45984" y="0"/>
                </a:lnTo>
                <a:close/>
              </a:path>
            </a:pathLst>
          </a:custGeom>
          <a:solidFill>
            <a:srgbClr val="F3F3F5"/>
          </a:solidFill>
          <a:ln w="0">
            <a:noFill/>
          </a:ln>
        </p:spPr>
        <p:style>
          <a:lnRef idx="0">
            <a:scrgbClr r="0" g="0" b="0"/>
          </a:lnRef>
          <a:fillRef idx="0">
            <a:scrgbClr r="0" g="0" b="0"/>
          </a:fillRef>
          <a:effectRef idx="0">
            <a:scrgbClr r="0" g="0" b="0"/>
          </a:effectRef>
          <a:fontRef idx="minor"/>
        </p:style>
      </p:sp>
      <p:sp>
        <p:nvSpPr>
          <p:cNvPr id="624" name="object 3"/>
          <p:cNvSpPr/>
          <p:nvPr/>
        </p:nvSpPr>
        <p:spPr>
          <a:xfrm>
            <a:off x="5717160" y="0"/>
            <a:ext cx="4341240" cy="5824440"/>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a:ln w="0">
            <a:noFill/>
          </a:ln>
        </p:spPr>
        <p:style>
          <a:lnRef idx="0">
            <a:scrgbClr r="0" g="0" b="0"/>
          </a:lnRef>
          <a:fillRef idx="0">
            <a:scrgbClr r="0" g="0" b="0"/>
          </a:fillRef>
          <a:effectRef idx="0">
            <a:scrgbClr r="0" g="0" b="0"/>
          </a:effectRef>
          <a:fontRef idx="minor"/>
        </p:style>
      </p:sp>
      <p:grpSp>
        <p:nvGrpSpPr>
          <p:cNvPr id="625" name="object 4"/>
          <p:cNvGrpSpPr/>
          <p:nvPr/>
        </p:nvGrpSpPr>
        <p:grpSpPr>
          <a:xfrm>
            <a:off x="0" y="3101040"/>
            <a:ext cx="10058040" cy="4671000"/>
            <a:chOff x="0" y="3101040"/>
            <a:chExt cx="10058040" cy="4671000"/>
          </a:xfrm>
        </p:grpSpPr>
        <p:sp>
          <p:nvSpPr>
            <p:cNvPr id="626" name="object 5"/>
            <p:cNvSpPr/>
            <p:nvPr/>
          </p:nvSpPr>
          <p:spPr>
            <a:xfrm>
              <a:off x="0" y="3310200"/>
              <a:ext cx="4060440" cy="4461840"/>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a:ln w="0">
              <a:noFill/>
            </a:ln>
          </p:spPr>
          <p:style>
            <a:lnRef idx="0">
              <a:scrgbClr r="0" g="0" b="0"/>
            </a:lnRef>
            <a:fillRef idx="0">
              <a:scrgbClr r="0" g="0" b="0"/>
            </a:fillRef>
            <a:effectRef idx="0">
              <a:scrgbClr r="0" g="0" b="0"/>
            </a:effectRef>
            <a:fontRef idx="minor"/>
          </p:style>
        </p:sp>
        <p:pic>
          <p:nvPicPr>
            <p:cNvPr id="627" name="object 6"/>
            <p:cNvPicPr/>
            <p:nvPr/>
          </p:nvPicPr>
          <p:blipFill>
            <a:blip r:embed="rId2"/>
            <a:stretch/>
          </p:blipFill>
          <p:spPr>
            <a:xfrm>
              <a:off x="2860920" y="3140280"/>
              <a:ext cx="7197120" cy="4631760"/>
            </a:xfrm>
            <a:prstGeom prst="rect">
              <a:avLst/>
            </a:prstGeom>
            <a:ln w="0">
              <a:noFill/>
            </a:ln>
          </p:spPr>
        </p:pic>
        <p:sp>
          <p:nvSpPr>
            <p:cNvPr id="628" name="object 7"/>
            <p:cNvSpPr/>
            <p:nvPr/>
          </p:nvSpPr>
          <p:spPr>
            <a:xfrm>
              <a:off x="1133640" y="3101040"/>
              <a:ext cx="3568320" cy="43776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a:ln w="0">
              <a:noFill/>
            </a:ln>
          </p:spPr>
          <p:style>
            <a:lnRef idx="0">
              <a:scrgbClr r="0" g="0" b="0"/>
            </a:lnRef>
            <a:fillRef idx="0">
              <a:scrgbClr r="0" g="0" b="0"/>
            </a:fillRef>
            <a:effectRef idx="0">
              <a:scrgbClr r="0" g="0" b="0"/>
            </a:effectRef>
            <a:fontRef idx="minor"/>
          </p:style>
        </p:sp>
      </p:grpSp>
      <p:sp>
        <p:nvSpPr>
          <p:cNvPr id="629" name="PlaceHolder 1"/>
          <p:cNvSpPr>
            <a:spLocks noGrp="1"/>
          </p:cNvSpPr>
          <p:nvPr>
            <p:ph type="title"/>
          </p:nvPr>
        </p:nvSpPr>
        <p:spPr>
          <a:xfrm>
            <a:off x="1044720" y="1163880"/>
            <a:ext cx="6790320" cy="1689840"/>
          </a:xfrm>
          <a:prstGeom prst="rect">
            <a:avLst/>
          </a:prstGeom>
          <a:noFill/>
          <a:ln w="0">
            <a:noFill/>
          </a:ln>
        </p:spPr>
        <p:txBody>
          <a:bodyPr lIns="0" tIns="165240" rIns="0" bIns="0" anchor="t">
            <a:noAutofit/>
          </a:bodyPr>
          <a:lstStyle/>
          <a:p>
            <a:pPr marL="12600">
              <a:lnSpc>
                <a:spcPts val="6001"/>
              </a:lnSpc>
              <a:spcBef>
                <a:spcPts val="1301"/>
              </a:spcBef>
              <a:buNone/>
            </a:pPr>
            <a:r>
              <a:rPr lang="pt-PT" sz="6000" b="0" strike="noStrike" spc="-1">
                <a:solidFill>
                  <a:srgbClr val="1D1D1B"/>
                </a:solidFill>
                <a:latin typeface="Trebuchet MS"/>
              </a:rPr>
              <a:t>Άσκηση Αυτοαξιολόγησης</a:t>
            </a:r>
            <a:endParaRPr lang="pt-PT" sz="6000" b="0" strike="noStrike" spc="-1">
              <a:solidFill>
                <a:srgbClr val="000000"/>
              </a:solidFill>
              <a:latin typeface="Calibri"/>
            </a:endParaRPr>
          </a:p>
        </p:txBody>
      </p:sp>
      <p:sp>
        <p:nvSpPr>
          <p:cNvPr id="630" name="object 9"/>
          <p:cNvSpPr/>
          <p:nvPr/>
        </p:nvSpPr>
        <p:spPr>
          <a:xfrm>
            <a:off x="1121040" y="3125160"/>
            <a:ext cx="4098600" cy="177552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60560">
              <a:lnSpc>
                <a:spcPct val="100000"/>
              </a:lnSpc>
              <a:spcBef>
                <a:spcPts val="99"/>
              </a:spcBef>
              <a:buNone/>
            </a:pPr>
            <a:r>
              <a:rPr lang="pt-PT" sz="2100" b="1" strike="noStrike" spc="-66">
                <a:solidFill>
                  <a:srgbClr val="EEEDF3"/>
                </a:solidFill>
                <a:latin typeface="Trebuchet MS"/>
              </a:rPr>
              <a:t> </a:t>
            </a:r>
            <a:r>
              <a:rPr lang="pt-PT" sz="2100" b="1" strike="noStrike" spc="111">
                <a:solidFill>
                  <a:srgbClr val="EEEDF3"/>
                </a:solidFill>
                <a:latin typeface="Trebuchet MS"/>
              </a:rPr>
              <a:t>MODULE</a:t>
            </a:r>
            <a:r>
              <a:rPr lang="pt-PT" sz="2100" b="1" strike="noStrike" spc="-60">
                <a:solidFill>
                  <a:srgbClr val="EEEDF3"/>
                </a:solidFill>
                <a:latin typeface="Trebuchet MS"/>
              </a:rPr>
              <a:t> 2</a:t>
            </a:r>
            <a:endParaRPr lang="el-GR" sz="2100" b="0" strike="noStrike" spc="-1">
              <a:latin typeface="Arial"/>
            </a:endParaRPr>
          </a:p>
          <a:p>
            <a:pPr marL="160560">
              <a:lnSpc>
                <a:spcPct val="100000"/>
              </a:lnSpc>
              <a:spcBef>
                <a:spcPts val="99"/>
              </a:spcBef>
              <a:buNone/>
            </a:pPr>
            <a:endParaRPr lang="el-GR" sz="2100" b="0" strike="noStrike" spc="-1">
              <a:latin typeface="Arial"/>
            </a:endParaRPr>
          </a:p>
          <a:p>
            <a:pPr marL="160560">
              <a:lnSpc>
                <a:spcPct val="100000"/>
              </a:lnSpc>
              <a:spcBef>
                <a:spcPts val="99"/>
              </a:spcBef>
              <a:buNone/>
            </a:pPr>
            <a:r>
              <a:rPr lang="en-US" sz="1800" b="1" i="1" strike="noStrike" spc="-52">
                <a:latin typeface="Trebuchet MS"/>
              </a:rPr>
              <a:t>Ανάληψη πρωτοβουλιών: εντοπισμός και έρευνα νέων ευέλικτων επιχειρηματικών μοντέλων και παραγόντων επιτυχίας</a:t>
            </a:r>
            <a:endParaRPr lang="el-GR"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1" name="object 2"/>
          <p:cNvGrpSpPr/>
          <p:nvPr/>
        </p:nvGrpSpPr>
        <p:grpSpPr>
          <a:xfrm>
            <a:off x="3329640" y="0"/>
            <a:ext cx="6728760" cy="7772040"/>
            <a:chOff x="3329640" y="0"/>
            <a:chExt cx="6728760" cy="7772040"/>
          </a:xfrm>
        </p:grpSpPr>
        <p:sp>
          <p:nvSpPr>
            <p:cNvPr id="632" name="object 3"/>
            <p:cNvSpPr/>
            <p:nvPr/>
          </p:nvSpPr>
          <p:spPr>
            <a:xfrm>
              <a:off x="3329640" y="0"/>
              <a:ext cx="6728760" cy="777204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a:ln w="0">
              <a:noFill/>
            </a:ln>
          </p:spPr>
          <p:style>
            <a:lnRef idx="0">
              <a:scrgbClr r="0" g="0" b="0"/>
            </a:lnRef>
            <a:fillRef idx="0">
              <a:scrgbClr r="0" g="0" b="0"/>
            </a:fillRef>
            <a:effectRef idx="0">
              <a:scrgbClr r="0" g="0" b="0"/>
            </a:effectRef>
            <a:fontRef idx="minor"/>
          </p:style>
        </p:sp>
        <p:pic>
          <p:nvPicPr>
            <p:cNvPr id="633" name="object 4"/>
            <p:cNvPicPr/>
            <p:nvPr/>
          </p:nvPicPr>
          <p:blipFill>
            <a:blip r:embed="rId2"/>
            <a:stretch/>
          </p:blipFill>
          <p:spPr>
            <a:xfrm>
              <a:off x="7019280" y="5866560"/>
              <a:ext cx="1502640" cy="1423800"/>
            </a:xfrm>
            <a:prstGeom prst="rect">
              <a:avLst/>
            </a:prstGeom>
            <a:ln w="0">
              <a:noFill/>
            </a:ln>
          </p:spPr>
        </p:pic>
        <p:pic>
          <p:nvPicPr>
            <p:cNvPr id="634" name="object 5"/>
            <p:cNvPicPr/>
            <p:nvPr/>
          </p:nvPicPr>
          <p:blipFill>
            <a:blip r:embed="rId3"/>
            <a:stretch/>
          </p:blipFill>
          <p:spPr>
            <a:xfrm>
              <a:off x="5785920" y="1130400"/>
              <a:ext cx="3983400" cy="5063760"/>
            </a:xfrm>
            <a:prstGeom prst="rect">
              <a:avLst/>
            </a:prstGeom>
            <a:ln w="0">
              <a:noFill/>
            </a:ln>
          </p:spPr>
        </p:pic>
        <p:pic>
          <p:nvPicPr>
            <p:cNvPr id="635" name="object 6"/>
            <p:cNvPicPr/>
            <p:nvPr/>
          </p:nvPicPr>
          <p:blipFill>
            <a:blip r:embed="rId4"/>
            <a:stretch/>
          </p:blipFill>
          <p:spPr>
            <a:xfrm>
              <a:off x="6434640" y="2388240"/>
              <a:ext cx="1272960" cy="1272240"/>
            </a:xfrm>
            <a:prstGeom prst="rect">
              <a:avLst/>
            </a:prstGeom>
            <a:ln w="0">
              <a:noFill/>
            </a:ln>
          </p:spPr>
        </p:pic>
        <p:sp>
          <p:nvSpPr>
            <p:cNvPr id="636" name="object 7"/>
            <p:cNvSpPr/>
            <p:nvPr/>
          </p:nvSpPr>
          <p:spPr>
            <a:xfrm>
              <a:off x="6706800" y="1631160"/>
              <a:ext cx="2117520" cy="1759320"/>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a:ln w="0">
              <a:noFill/>
            </a:ln>
          </p:spPr>
          <p:style>
            <a:lnRef idx="0">
              <a:scrgbClr r="0" g="0" b="0"/>
            </a:lnRef>
            <a:fillRef idx="0">
              <a:scrgbClr r="0" g="0" b="0"/>
            </a:fillRef>
            <a:effectRef idx="0">
              <a:scrgbClr r="0" g="0" b="0"/>
            </a:effectRef>
            <a:fontRef idx="minor"/>
          </p:style>
        </p:sp>
        <p:pic>
          <p:nvPicPr>
            <p:cNvPr id="637" name="object 8"/>
            <p:cNvPicPr/>
            <p:nvPr/>
          </p:nvPicPr>
          <p:blipFill>
            <a:blip r:embed="rId5"/>
            <a:stretch/>
          </p:blipFill>
          <p:spPr>
            <a:xfrm>
              <a:off x="7750080" y="1784880"/>
              <a:ext cx="926280" cy="925920"/>
            </a:xfrm>
            <a:prstGeom prst="rect">
              <a:avLst/>
            </a:prstGeom>
            <a:ln w="0">
              <a:noFill/>
            </a:ln>
          </p:spPr>
        </p:pic>
        <p:pic>
          <p:nvPicPr>
            <p:cNvPr id="638" name="object 9"/>
            <p:cNvPicPr/>
            <p:nvPr/>
          </p:nvPicPr>
          <p:blipFill>
            <a:blip r:embed="rId6"/>
            <a:stretch/>
          </p:blipFill>
          <p:spPr>
            <a:xfrm>
              <a:off x="8107200" y="2141280"/>
              <a:ext cx="212400" cy="212760"/>
            </a:xfrm>
            <a:prstGeom prst="rect">
              <a:avLst/>
            </a:prstGeom>
            <a:ln w="0">
              <a:noFill/>
            </a:ln>
          </p:spPr>
        </p:pic>
        <p:sp>
          <p:nvSpPr>
            <p:cNvPr id="639" name="object 10"/>
            <p:cNvSpPr/>
            <p:nvPr/>
          </p:nvSpPr>
          <p:spPr>
            <a:xfrm>
              <a:off x="7944120" y="1981800"/>
              <a:ext cx="536040" cy="536040"/>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a:ln w="0">
              <a:noFill/>
            </a:ln>
          </p:spPr>
          <p:style>
            <a:lnRef idx="0">
              <a:scrgbClr r="0" g="0" b="0"/>
            </a:lnRef>
            <a:fillRef idx="0">
              <a:scrgbClr r="0" g="0" b="0"/>
            </a:fillRef>
            <a:effectRef idx="0">
              <a:scrgbClr r="0" g="0" b="0"/>
            </a:effectRef>
            <a:fontRef idx="minor"/>
          </p:style>
        </p:sp>
        <p:pic>
          <p:nvPicPr>
            <p:cNvPr id="640" name="object 11"/>
            <p:cNvPicPr/>
            <p:nvPr/>
          </p:nvPicPr>
          <p:blipFill>
            <a:blip r:embed="rId7"/>
            <a:stretch/>
          </p:blipFill>
          <p:spPr>
            <a:xfrm>
              <a:off x="9217800" y="2696760"/>
              <a:ext cx="485280" cy="715320"/>
            </a:xfrm>
            <a:prstGeom prst="rect">
              <a:avLst/>
            </a:prstGeom>
            <a:ln w="0">
              <a:noFill/>
            </a:ln>
          </p:spPr>
        </p:pic>
        <p:pic>
          <p:nvPicPr>
            <p:cNvPr id="641" name="object 12"/>
            <p:cNvPicPr/>
            <p:nvPr/>
          </p:nvPicPr>
          <p:blipFill>
            <a:blip r:embed="rId8"/>
            <a:stretch/>
          </p:blipFill>
          <p:spPr>
            <a:xfrm>
              <a:off x="8735400" y="2453040"/>
              <a:ext cx="714960" cy="1284120"/>
            </a:xfrm>
            <a:prstGeom prst="rect">
              <a:avLst/>
            </a:prstGeom>
            <a:ln w="0">
              <a:noFill/>
            </a:ln>
          </p:spPr>
        </p:pic>
        <p:pic>
          <p:nvPicPr>
            <p:cNvPr id="642" name="object 13"/>
            <p:cNvPicPr/>
            <p:nvPr/>
          </p:nvPicPr>
          <p:blipFill>
            <a:blip r:embed="rId9"/>
            <a:stretch/>
          </p:blipFill>
          <p:spPr>
            <a:xfrm>
              <a:off x="9097920" y="3679560"/>
              <a:ext cx="554400" cy="851760"/>
            </a:xfrm>
            <a:prstGeom prst="rect">
              <a:avLst/>
            </a:prstGeom>
            <a:ln w="0">
              <a:noFill/>
            </a:ln>
          </p:spPr>
        </p:pic>
        <p:pic>
          <p:nvPicPr>
            <p:cNvPr id="643" name="object 14"/>
            <p:cNvPicPr/>
            <p:nvPr/>
          </p:nvPicPr>
          <p:blipFill>
            <a:blip r:embed="rId10"/>
            <a:stretch/>
          </p:blipFill>
          <p:spPr>
            <a:xfrm>
              <a:off x="9144000" y="4445280"/>
              <a:ext cx="255240" cy="3326760"/>
            </a:xfrm>
            <a:prstGeom prst="rect">
              <a:avLst/>
            </a:prstGeom>
            <a:ln w="0">
              <a:noFill/>
            </a:ln>
          </p:spPr>
        </p:pic>
        <p:pic>
          <p:nvPicPr>
            <p:cNvPr id="644" name="object 15"/>
            <p:cNvPicPr/>
            <p:nvPr/>
          </p:nvPicPr>
          <p:blipFill>
            <a:blip r:embed="rId11"/>
            <a:stretch/>
          </p:blipFill>
          <p:spPr>
            <a:xfrm>
              <a:off x="9511560" y="4449960"/>
              <a:ext cx="546480" cy="3322080"/>
            </a:xfrm>
            <a:prstGeom prst="rect">
              <a:avLst/>
            </a:prstGeom>
            <a:ln w="0">
              <a:noFill/>
            </a:ln>
          </p:spPr>
        </p:pic>
        <p:pic>
          <p:nvPicPr>
            <p:cNvPr id="645" name="object 16"/>
            <p:cNvPicPr/>
            <p:nvPr/>
          </p:nvPicPr>
          <p:blipFill>
            <a:blip r:embed="rId12"/>
            <a:stretch/>
          </p:blipFill>
          <p:spPr>
            <a:xfrm>
              <a:off x="9080280" y="2584080"/>
              <a:ext cx="311040" cy="349560"/>
            </a:xfrm>
            <a:prstGeom prst="rect">
              <a:avLst/>
            </a:prstGeom>
            <a:ln w="0">
              <a:noFill/>
            </a:ln>
          </p:spPr>
        </p:pic>
        <p:pic>
          <p:nvPicPr>
            <p:cNvPr id="646" name="object 17"/>
            <p:cNvPicPr/>
            <p:nvPr/>
          </p:nvPicPr>
          <p:blipFill>
            <a:blip r:embed="rId13"/>
            <a:stretch/>
          </p:blipFill>
          <p:spPr>
            <a:xfrm>
              <a:off x="9266400" y="2793960"/>
              <a:ext cx="65880" cy="82440"/>
            </a:xfrm>
            <a:prstGeom prst="rect">
              <a:avLst/>
            </a:prstGeom>
            <a:ln w="0">
              <a:noFill/>
            </a:ln>
          </p:spPr>
        </p:pic>
        <p:pic>
          <p:nvPicPr>
            <p:cNvPr id="647" name="object 18"/>
            <p:cNvPicPr/>
            <p:nvPr/>
          </p:nvPicPr>
          <p:blipFill>
            <a:blip r:embed="rId14"/>
            <a:stretch/>
          </p:blipFill>
          <p:spPr>
            <a:xfrm>
              <a:off x="8665560" y="2344320"/>
              <a:ext cx="137160" cy="201600"/>
            </a:xfrm>
            <a:prstGeom prst="rect">
              <a:avLst/>
            </a:prstGeom>
            <a:ln w="0">
              <a:noFill/>
            </a:ln>
          </p:spPr>
        </p:pic>
        <p:pic>
          <p:nvPicPr>
            <p:cNvPr id="648" name="object 19"/>
            <p:cNvPicPr/>
            <p:nvPr/>
          </p:nvPicPr>
          <p:blipFill>
            <a:blip r:embed="rId15"/>
            <a:stretch/>
          </p:blipFill>
          <p:spPr>
            <a:xfrm>
              <a:off x="8600040" y="3088800"/>
              <a:ext cx="883800" cy="443160"/>
            </a:xfrm>
            <a:prstGeom prst="rect">
              <a:avLst/>
            </a:prstGeom>
            <a:ln w="0">
              <a:noFill/>
            </a:ln>
          </p:spPr>
        </p:pic>
        <p:pic>
          <p:nvPicPr>
            <p:cNvPr id="649" name="object 20"/>
            <p:cNvPicPr/>
            <p:nvPr/>
          </p:nvPicPr>
          <p:blipFill>
            <a:blip r:embed="rId16"/>
            <a:stretch/>
          </p:blipFill>
          <p:spPr>
            <a:xfrm>
              <a:off x="9104400" y="5355360"/>
              <a:ext cx="953640" cy="1670400"/>
            </a:xfrm>
            <a:prstGeom prst="rect">
              <a:avLst/>
            </a:prstGeom>
            <a:ln w="0">
              <a:noFill/>
            </a:ln>
          </p:spPr>
        </p:pic>
        <p:pic>
          <p:nvPicPr>
            <p:cNvPr id="650" name="object 21"/>
            <p:cNvPicPr/>
            <p:nvPr/>
          </p:nvPicPr>
          <p:blipFill>
            <a:blip r:embed="rId17"/>
            <a:stretch/>
          </p:blipFill>
          <p:spPr>
            <a:xfrm>
              <a:off x="6375240" y="4890600"/>
              <a:ext cx="46800" cy="2881440"/>
            </a:xfrm>
            <a:prstGeom prst="rect">
              <a:avLst/>
            </a:prstGeom>
            <a:ln w="0">
              <a:noFill/>
            </a:ln>
          </p:spPr>
        </p:pic>
        <p:pic>
          <p:nvPicPr>
            <p:cNvPr id="651" name="object 22"/>
            <p:cNvPicPr/>
            <p:nvPr/>
          </p:nvPicPr>
          <p:blipFill>
            <a:blip r:embed="rId18"/>
            <a:stretch/>
          </p:blipFill>
          <p:spPr>
            <a:xfrm>
              <a:off x="4399200" y="4890600"/>
              <a:ext cx="1541880" cy="2881440"/>
            </a:xfrm>
            <a:prstGeom prst="rect">
              <a:avLst/>
            </a:prstGeom>
            <a:ln w="0">
              <a:noFill/>
            </a:ln>
          </p:spPr>
        </p:pic>
        <p:pic>
          <p:nvPicPr>
            <p:cNvPr id="652" name="object 23"/>
            <p:cNvPicPr/>
            <p:nvPr/>
          </p:nvPicPr>
          <p:blipFill>
            <a:blip r:embed="rId19"/>
            <a:stretch/>
          </p:blipFill>
          <p:spPr>
            <a:xfrm>
              <a:off x="4862880" y="4879440"/>
              <a:ext cx="1556280" cy="2892600"/>
            </a:xfrm>
            <a:prstGeom prst="rect">
              <a:avLst/>
            </a:prstGeom>
            <a:ln w="0">
              <a:noFill/>
            </a:ln>
          </p:spPr>
        </p:pic>
        <p:pic>
          <p:nvPicPr>
            <p:cNvPr id="653" name="object 24"/>
            <p:cNvPicPr/>
            <p:nvPr/>
          </p:nvPicPr>
          <p:blipFill>
            <a:blip r:embed="rId20"/>
            <a:stretch/>
          </p:blipFill>
          <p:spPr>
            <a:xfrm>
              <a:off x="5446080" y="5881680"/>
              <a:ext cx="253800" cy="277560"/>
            </a:xfrm>
            <a:prstGeom prst="rect">
              <a:avLst/>
            </a:prstGeom>
            <a:ln w="0">
              <a:noFill/>
            </a:ln>
          </p:spPr>
        </p:pic>
        <p:pic>
          <p:nvPicPr>
            <p:cNvPr id="654" name="object 25"/>
            <p:cNvPicPr/>
            <p:nvPr/>
          </p:nvPicPr>
          <p:blipFill>
            <a:blip r:embed="rId21"/>
            <a:stretch/>
          </p:blipFill>
          <p:spPr>
            <a:xfrm>
              <a:off x="5091480" y="4501440"/>
              <a:ext cx="1117800" cy="1874520"/>
            </a:xfrm>
            <a:prstGeom prst="rect">
              <a:avLst/>
            </a:prstGeom>
            <a:ln w="0">
              <a:noFill/>
            </a:ln>
          </p:spPr>
        </p:pic>
        <p:pic>
          <p:nvPicPr>
            <p:cNvPr id="655" name="object 26"/>
            <p:cNvPicPr/>
            <p:nvPr/>
          </p:nvPicPr>
          <p:blipFill>
            <a:blip r:embed="rId22"/>
            <a:stretch/>
          </p:blipFill>
          <p:spPr>
            <a:xfrm>
              <a:off x="6543360" y="3966840"/>
              <a:ext cx="375840" cy="131400"/>
            </a:xfrm>
            <a:prstGeom prst="rect">
              <a:avLst/>
            </a:prstGeom>
            <a:ln w="0">
              <a:noFill/>
            </a:ln>
          </p:spPr>
        </p:pic>
        <p:pic>
          <p:nvPicPr>
            <p:cNvPr id="656" name="object 27"/>
            <p:cNvPicPr/>
            <p:nvPr/>
          </p:nvPicPr>
          <p:blipFill>
            <a:blip r:embed="rId23"/>
            <a:stretch/>
          </p:blipFill>
          <p:spPr>
            <a:xfrm>
              <a:off x="5580720" y="3757680"/>
              <a:ext cx="364680" cy="541800"/>
            </a:xfrm>
            <a:prstGeom prst="rect">
              <a:avLst/>
            </a:prstGeom>
            <a:ln w="0">
              <a:noFill/>
            </a:ln>
          </p:spPr>
        </p:pic>
        <p:pic>
          <p:nvPicPr>
            <p:cNvPr id="657" name="object 28"/>
            <p:cNvPicPr/>
            <p:nvPr/>
          </p:nvPicPr>
          <p:blipFill>
            <a:blip r:embed="rId24"/>
            <a:stretch/>
          </p:blipFill>
          <p:spPr>
            <a:xfrm>
              <a:off x="5238360" y="4033080"/>
              <a:ext cx="1388160" cy="1183320"/>
            </a:xfrm>
            <a:prstGeom prst="rect">
              <a:avLst/>
            </a:prstGeom>
            <a:ln w="0">
              <a:noFill/>
            </a:ln>
          </p:spPr>
        </p:pic>
      </p:grpSp>
      <p:sp>
        <p:nvSpPr>
          <p:cNvPr id="658" name="PlaceHolder 1"/>
          <p:cNvSpPr>
            <a:spLocks noGrp="1"/>
          </p:cNvSpPr>
          <p:nvPr>
            <p:ph type="title"/>
          </p:nvPr>
        </p:nvSpPr>
        <p:spPr>
          <a:xfrm>
            <a:off x="1171548" y="1600184"/>
            <a:ext cx="3525840" cy="1071570"/>
          </a:xfrm>
          <a:prstGeom prst="rect">
            <a:avLst/>
          </a:prstGeom>
          <a:noFill/>
          <a:ln w="0">
            <a:noFill/>
          </a:ln>
        </p:spPr>
        <p:txBody>
          <a:bodyPr lIns="0" tIns="12600" rIns="0" bIns="0" anchor="t">
            <a:noAutofit/>
          </a:bodyPr>
          <a:lstStyle/>
          <a:p>
            <a:pPr marL="12600">
              <a:lnSpc>
                <a:spcPct val="100000"/>
              </a:lnSpc>
              <a:spcBef>
                <a:spcPts val="99"/>
              </a:spcBef>
              <a:buNone/>
            </a:pPr>
            <a:r>
              <a:rPr lang="pt-PT" sz="2400" b="0" strike="noStrike" spc="4" dirty="0">
                <a:solidFill>
                  <a:srgbClr val="020304"/>
                </a:solidFill>
                <a:latin typeface="Trebuchet MS"/>
              </a:rPr>
              <a:t>Αυτοαξιολόγηση του επιχειρηματικού δυναμικού</a:t>
            </a:r>
            <a:r>
              <a:t/>
            </a:r>
            <a:br/>
            <a:endParaRPr lang="pt-PT" sz="2400" b="0" strike="noStrike" spc="-1" dirty="0">
              <a:solidFill>
                <a:srgbClr val="000000"/>
              </a:solidFill>
              <a:latin typeface="Calibri"/>
            </a:endParaRPr>
          </a:p>
        </p:txBody>
      </p:sp>
      <p:sp>
        <p:nvSpPr>
          <p:cNvPr id="659" name="object 30"/>
          <p:cNvSpPr/>
          <p:nvPr/>
        </p:nvSpPr>
        <p:spPr>
          <a:xfrm>
            <a:off x="1100110" y="2760873"/>
            <a:ext cx="3929090" cy="4457530"/>
          </a:xfrm>
          <a:prstGeom prst="rect">
            <a:avLst/>
          </a:prstGeom>
          <a:noFill/>
          <a:ln w="0">
            <a:noFill/>
          </a:ln>
        </p:spPr>
        <p:style>
          <a:lnRef idx="0">
            <a:scrgbClr r="0" g="0" b="0"/>
          </a:lnRef>
          <a:fillRef idx="0">
            <a:scrgbClr r="0" g="0" b="0"/>
          </a:fillRef>
          <a:effectRef idx="0">
            <a:scrgbClr r="0" g="0" b="0"/>
          </a:effectRef>
          <a:fontRef idx="minor"/>
        </p:style>
        <p:txBody>
          <a:bodyPr wrap="square" lIns="0" tIns="12600" rIns="0" bIns="0" anchor="t">
            <a:spAutoFit/>
          </a:bodyPr>
          <a:lstStyle/>
          <a:p>
            <a:pPr marL="12600">
              <a:lnSpc>
                <a:spcPct val="100000"/>
              </a:lnSpc>
              <a:spcBef>
                <a:spcPts val="99"/>
              </a:spcBef>
              <a:buNone/>
            </a:pPr>
            <a:r>
              <a:rPr lang="pt-PT" sz="1800" b="0" strike="noStrike" spc="-21" dirty="0">
                <a:solidFill>
                  <a:srgbClr val="1D1D1B"/>
                </a:solidFill>
                <a:latin typeface="Trebuchet MS"/>
              </a:rPr>
              <a:t>Εδώ θα βρείτε μια αξιολόγηση του επιχειρηματικού δυναμικού που διατίθεται από την Business Development Bank of Canada, το καναδικό χρηματοπιστωτικό ίδρυμα που είναι αφιερωμένο στους εθνικούς επιχειρηματίες.</a:t>
            </a:r>
            <a:endParaRPr lang="el-GR" sz="1800" b="0" strike="noStrike" spc="-1" dirty="0">
              <a:latin typeface="Arial"/>
            </a:endParaRPr>
          </a:p>
          <a:p>
            <a:pPr marL="12600">
              <a:lnSpc>
                <a:spcPct val="100000"/>
              </a:lnSpc>
              <a:spcBef>
                <a:spcPts val="99"/>
              </a:spcBef>
              <a:buNone/>
            </a:pPr>
            <a:r>
              <a:rPr lang="pt-PT" sz="1800" b="0" strike="noStrike" spc="-21" dirty="0">
                <a:solidFill>
                  <a:srgbClr val="1D1D1B"/>
                </a:solidFill>
                <a:latin typeface="Trebuchet MS"/>
              </a:rPr>
              <a:t>Με αυτή την αξιολόγηση θα διαπιστώσετε ποιες είναι οι δυνατότητές σας, για να γίνετε ένας επιτυχημένος επιχειρηματίας.   </a:t>
            </a:r>
            <a:endParaRPr lang="el-GR" sz="1800" b="0" strike="noStrike" spc="-1" dirty="0">
              <a:latin typeface="Arial"/>
            </a:endParaRPr>
          </a:p>
          <a:p>
            <a:pPr>
              <a:lnSpc>
                <a:spcPct val="100000"/>
              </a:lnSpc>
              <a:spcBef>
                <a:spcPts val="11"/>
              </a:spcBef>
              <a:buNone/>
            </a:pPr>
            <a:endParaRPr lang="el-GR" sz="1800" b="0" strike="noStrike" spc="-1" dirty="0">
              <a:latin typeface="Arial"/>
            </a:endParaRPr>
          </a:p>
          <a:p>
            <a:pPr marL="12600">
              <a:lnSpc>
                <a:spcPct val="100000"/>
              </a:lnSpc>
              <a:buNone/>
            </a:pPr>
            <a:r>
              <a:rPr lang="pt-PT" sz="1800" b="1" u="sng" strike="noStrike" spc="-1" dirty="0">
                <a:solidFill>
                  <a:srgbClr val="0000FF"/>
                </a:solidFill>
                <a:uFillTx/>
                <a:latin typeface="Trebuchet MS"/>
                <a:hlinkClick r:id="rId25"/>
              </a:rPr>
              <a:t>https://www.bdc.ca/en/articles-tools/entrepreneur-toolkit/business-assessments/self-assessment-test-your-entrepreneurial-potential</a:t>
            </a:r>
            <a:endParaRPr lang="el-GR" sz="1800" b="0" strike="noStrike" spc="-1" dirty="0">
              <a:latin typeface="Arial"/>
            </a:endParaRPr>
          </a:p>
        </p:txBody>
      </p:sp>
      <p:sp>
        <p:nvSpPr>
          <p:cNvPr id="660" name="object 31"/>
          <p:cNvSpPr/>
          <p:nvPr/>
        </p:nvSpPr>
        <p:spPr>
          <a:xfrm>
            <a:off x="1100110" y="1125360"/>
            <a:ext cx="2278490" cy="43776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661" name="object 32"/>
          <p:cNvSpPr/>
          <p:nvPr/>
        </p:nvSpPr>
        <p:spPr>
          <a:xfrm>
            <a:off x="1486440" y="1167840"/>
            <a:ext cx="1644120" cy="2872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pt-PT" sz="1800" b="1" strike="noStrike" spc="9">
                <a:solidFill>
                  <a:srgbClr val="FFFFFF"/>
                </a:solidFill>
                <a:latin typeface="Trebuchet MS"/>
              </a:rPr>
              <a:t>Self</a:t>
            </a:r>
            <a:r>
              <a:rPr lang="pt-PT" sz="1800" b="1" strike="noStrike" spc="-97">
                <a:solidFill>
                  <a:srgbClr val="FFFFFF"/>
                </a:solidFill>
                <a:latin typeface="Trebuchet MS"/>
              </a:rPr>
              <a:t> </a:t>
            </a:r>
            <a:r>
              <a:rPr lang="pt-PT" sz="1800" b="1" strike="noStrike" spc="18">
                <a:solidFill>
                  <a:srgbClr val="FFFFFF"/>
                </a:solidFill>
                <a:latin typeface="Trebuchet MS"/>
              </a:rPr>
              <a:t>Evaluation</a:t>
            </a:r>
            <a:endParaRPr lang="el-GR"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PlaceHolder 1"/>
          <p:cNvSpPr>
            <a:spLocks noGrp="1"/>
          </p:cNvSpPr>
          <p:nvPr>
            <p:ph type="title"/>
          </p:nvPr>
        </p:nvSpPr>
        <p:spPr>
          <a:xfrm>
            <a:off x="3623040" y="2772720"/>
            <a:ext cx="2811960" cy="3029400"/>
          </a:xfrm>
          <a:prstGeom prst="rect">
            <a:avLst/>
          </a:prstGeom>
          <a:noFill/>
          <a:ln w="0">
            <a:noFill/>
          </a:ln>
        </p:spPr>
        <p:txBody>
          <a:bodyPr lIns="0" tIns="12600" rIns="0" bIns="0" anchor="t">
            <a:noAutofit/>
          </a:bodyPr>
          <a:lstStyle/>
          <a:p>
            <a:pPr marL="49680" algn="ctr">
              <a:lnSpc>
                <a:spcPct val="100000"/>
              </a:lnSpc>
              <a:spcBef>
                <a:spcPts val="99"/>
              </a:spcBef>
              <a:buNone/>
            </a:pPr>
            <a:r>
              <a:rPr lang="pt-PT" sz="6600" b="1" strike="noStrike" spc="369">
                <a:solidFill>
                  <a:srgbClr val="D21924"/>
                </a:solidFill>
                <a:latin typeface="Arial"/>
              </a:rPr>
              <a:t>Thank  </a:t>
            </a:r>
            <a:r>
              <a:rPr lang="pt-PT" sz="6600" b="1" strike="noStrike" spc="389">
                <a:solidFill>
                  <a:srgbClr val="D21924"/>
                </a:solidFill>
                <a:latin typeface="Arial"/>
              </a:rPr>
              <a:t>You!</a:t>
            </a:r>
            <a:endParaRPr lang="pt-PT" sz="6600" b="0" strike="noStrike" spc="-1">
              <a:solidFill>
                <a:srgbClr val="000000"/>
              </a:solidFill>
              <a:latin typeface="Calibri"/>
            </a:endParaRPr>
          </a:p>
          <a:p>
            <a:pPr marL="36720" algn="ctr">
              <a:lnSpc>
                <a:spcPct val="100000"/>
              </a:lnSpc>
              <a:buNone/>
            </a:pPr>
            <a:r>
              <a:rPr lang="pt-PT" sz="6600" b="1" strike="noStrike" spc="128">
                <a:solidFill>
                  <a:srgbClr val="D21924"/>
                </a:solidFill>
                <a:latin typeface="Arial"/>
              </a:rPr>
              <a:t>:)</a:t>
            </a:r>
            <a:endParaRPr lang="pt-PT" sz="6600" b="0" strike="noStrike" spc="-1">
              <a:solidFill>
                <a:srgbClr val="000000"/>
              </a:solidFill>
              <a:latin typeface="Calibri"/>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object 2"/>
          <p:cNvSpPr/>
          <p:nvPr/>
        </p:nvSpPr>
        <p:spPr>
          <a:xfrm>
            <a:off x="5265720" y="879120"/>
            <a:ext cx="4280760" cy="103140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algn="r">
              <a:lnSpc>
                <a:spcPct val="100000"/>
              </a:lnSpc>
              <a:spcBef>
                <a:spcPts val="99"/>
              </a:spcBef>
              <a:buNone/>
            </a:pPr>
            <a:r>
              <a:rPr lang="en-GB" sz="1800" b="0" u="sng" strike="noStrike" spc="-86">
                <a:solidFill>
                  <a:srgbClr val="0000FF"/>
                </a:solidFill>
                <a:uFillTx/>
                <a:latin typeface="Trebuchet MS"/>
                <a:hlinkClick r:id="rId3"/>
              </a:rPr>
              <a:t>https://www.street-culture.eu</a:t>
            </a:r>
            <a:endParaRPr lang="el-GR" sz="1800" b="0" strike="noStrike" spc="-1">
              <a:latin typeface="Arial"/>
            </a:endParaRPr>
          </a:p>
          <a:p>
            <a:pPr algn="r">
              <a:lnSpc>
                <a:spcPct val="100000"/>
              </a:lnSpc>
              <a:spcBef>
                <a:spcPts val="99"/>
              </a:spcBef>
              <a:buNone/>
            </a:pPr>
            <a:r>
              <a:rPr lang="pt-PT" sz="1800" b="0" u="sng" strike="noStrike" spc="-55">
                <a:solidFill>
                  <a:srgbClr val="0000FF"/>
                </a:solidFill>
                <a:uFillTx/>
                <a:latin typeface="Trebuchet MS"/>
                <a:hlinkClick r:id="rId4"/>
              </a:rPr>
              <a:t>www.facebook.com/streetcultureforregions</a:t>
            </a:r>
            <a:endParaRPr lang="el-GR" sz="1800" b="0" strike="noStrike" spc="-1">
              <a:latin typeface="Arial"/>
            </a:endParaRPr>
          </a:p>
          <a:p>
            <a:pPr algn="r">
              <a:lnSpc>
                <a:spcPct val="100000"/>
              </a:lnSpc>
              <a:spcBef>
                <a:spcPts val="1440"/>
              </a:spcBef>
              <a:buNone/>
            </a:pPr>
            <a:r>
              <a:rPr lang="pt-PT" sz="1800" b="0" strike="noStrike" spc="-55">
                <a:solidFill>
                  <a:srgbClr val="1D1D1B"/>
                </a:solidFill>
                <a:latin typeface="Trebuchet MS"/>
              </a:rPr>
              <a:t>@streetcultureforregions</a:t>
            </a:r>
            <a:endParaRPr lang="el-GR" sz="1800" b="0" strike="noStrike" spc="-1">
              <a:latin typeface="Arial"/>
            </a:endParaRPr>
          </a:p>
        </p:txBody>
      </p:sp>
      <p:sp>
        <p:nvSpPr>
          <p:cNvPr id="664" name="object 10"/>
          <p:cNvSpPr/>
          <p:nvPr/>
        </p:nvSpPr>
        <p:spPr>
          <a:xfrm>
            <a:off x="609480" y="5348880"/>
            <a:ext cx="504360" cy="325440"/>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665" name="object 11"/>
          <p:cNvSpPr/>
          <p:nvPr/>
        </p:nvSpPr>
        <p:spPr>
          <a:xfrm>
            <a:off x="1168200" y="5353560"/>
            <a:ext cx="245880" cy="316440"/>
          </a:xfrm>
          <a:custGeom>
            <a:avLst/>
            <a:gdLst/>
            <a:ahLst/>
            <a:cxnLst/>
            <a:rect l="l" t="t" r="r" b="b"/>
            <a:pathLst>
              <a:path w="246380"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moveTo>
                  <a:pt x="37528" y="180022"/>
                </a:moveTo>
                <a:lnTo>
                  <a:pt x="32131" y="188175"/>
                </a:lnTo>
                <a:lnTo>
                  <a:pt x="37528" y="188175"/>
                </a:lnTo>
                <a:lnTo>
                  <a:pt x="37528" y="180022"/>
                </a:lnTo>
                <a:close/>
                <a:moveTo>
                  <a:pt x="166928" y="164642"/>
                </a:moveTo>
                <a:lnTo>
                  <a:pt x="176872" y="171881"/>
                </a:lnTo>
                <a:lnTo>
                  <a:pt x="181641" y="169761"/>
                </a:lnTo>
                <a:lnTo>
                  <a:pt x="181503" y="169687"/>
                </a:lnTo>
                <a:lnTo>
                  <a:pt x="174407" y="166814"/>
                </a:lnTo>
                <a:lnTo>
                  <a:pt x="166928" y="164642"/>
                </a:lnTo>
                <a:close/>
                <a:moveTo>
                  <a:pt x="181641" y="169761"/>
                </a:moveTo>
                <a:lnTo>
                  <a:pt x="176872" y="171881"/>
                </a:lnTo>
                <a:lnTo>
                  <a:pt x="185621" y="171881"/>
                </a:lnTo>
                <a:lnTo>
                  <a:pt x="181641" y="169761"/>
                </a:lnTo>
                <a:close/>
                <a:moveTo>
                  <a:pt x="191365" y="164642"/>
                </a:moveTo>
                <a:lnTo>
                  <a:pt x="166928" y="164642"/>
                </a:lnTo>
                <a:lnTo>
                  <a:pt x="174407" y="166814"/>
                </a:lnTo>
                <a:lnTo>
                  <a:pt x="181503" y="169687"/>
                </a:lnTo>
                <a:lnTo>
                  <a:pt x="181641" y="169761"/>
                </a:lnTo>
                <a:lnTo>
                  <a:pt x="184790" y="168361"/>
                </a:lnTo>
                <a:lnTo>
                  <a:pt x="191365" y="164642"/>
                </a:lnTo>
                <a:close/>
                <a:moveTo>
                  <a:pt x="37528" y="155600"/>
                </a:moveTo>
                <a:lnTo>
                  <a:pt x="32131" y="155600"/>
                </a:lnTo>
                <a:lnTo>
                  <a:pt x="37528" y="163728"/>
                </a:lnTo>
                <a:lnTo>
                  <a:pt x="37528" y="155600"/>
                </a:lnTo>
                <a:close/>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moveTo>
                  <a:pt x="37528" y="26238"/>
                </a:moveTo>
                <a:lnTo>
                  <a:pt x="33947" y="34823"/>
                </a:lnTo>
                <a:lnTo>
                  <a:pt x="37528" y="34823"/>
                </a:lnTo>
                <a:lnTo>
                  <a:pt x="37528" y="26238"/>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666" name="object 12"/>
          <p:cNvSpPr/>
          <p:nvPr/>
        </p:nvSpPr>
        <p:spPr>
          <a:xfrm>
            <a:off x="1474200" y="5353560"/>
            <a:ext cx="197640" cy="316440"/>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moveTo>
                  <a:pt x="37528" y="281355"/>
                </a:moveTo>
                <a:lnTo>
                  <a:pt x="34848" y="281355"/>
                </a:lnTo>
                <a:lnTo>
                  <a:pt x="37528" y="284518"/>
                </a:lnTo>
                <a:lnTo>
                  <a:pt x="37528" y="281355"/>
                </a:lnTo>
                <a:close/>
                <a:moveTo>
                  <a:pt x="184238" y="281355"/>
                </a:moveTo>
                <a:lnTo>
                  <a:pt x="37528" y="281355"/>
                </a:lnTo>
                <a:lnTo>
                  <a:pt x="37528" y="284518"/>
                </a:lnTo>
                <a:lnTo>
                  <a:pt x="189989" y="284518"/>
                </a:lnTo>
                <a:lnTo>
                  <a:pt x="188633" y="283159"/>
                </a:lnTo>
                <a:lnTo>
                  <a:pt x="184238" y="281355"/>
                </a:lnTo>
                <a:close/>
                <a:moveTo>
                  <a:pt x="37528" y="167347"/>
                </a:moveTo>
                <a:lnTo>
                  <a:pt x="34391" y="171424"/>
                </a:lnTo>
                <a:lnTo>
                  <a:pt x="37528" y="171424"/>
                </a:lnTo>
                <a:lnTo>
                  <a:pt x="37528" y="167347"/>
                </a:lnTo>
                <a:close/>
                <a:moveTo>
                  <a:pt x="171120" y="167347"/>
                </a:moveTo>
                <a:lnTo>
                  <a:pt x="37528" y="167347"/>
                </a:lnTo>
                <a:lnTo>
                  <a:pt x="37528" y="171424"/>
                </a:lnTo>
                <a:lnTo>
                  <a:pt x="163893" y="171424"/>
                </a:lnTo>
                <a:lnTo>
                  <a:pt x="168262" y="169849"/>
                </a:lnTo>
                <a:lnTo>
                  <a:pt x="171120" y="167347"/>
                </a:lnTo>
                <a:close/>
                <a:moveTo>
                  <a:pt x="37528" y="136588"/>
                </a:moveTo>
                <a:lnTo>
                  <a:pt x="33032" y="136588"/>
                </a:lnTo>
                <a:lnTo>
                  <a:pt x="37528" y="141579"/>
                </a:lnTo>
                <a:lnTo>
                  <a:pt x="37528" y="136588"/>
                </a:lnTo>
                <a:close/>
                <a:moveTo>
                  <a:pt x="163893" y="136588"/>
                </a:moveTo>
                <a:lnTo>
                  <a:pt x="37528" y="136588"/>
                </a:lnTo>
                <a:lnTo>
                  <a:pt x="37528" y="141579"/>
                </a:lnTo>
                <a:lnTo>
                  <a:pt x="171881" y="141579"/>
                </a:lnTo>
                <a:lnTo>
                  <a:pt x="168262" y="138264"/>
                </a:lnTo>
                <a:lnTo>
                  <a:pt x="163893" y="136588"/>
                </a:lnTo>
                <a:close/>
                <a:moveTo>
                  <a:pt x="37528" y="27139"/>
                </a:moveTo>
                <a:lnTo>
                  <a:pt x="33489" y="34823"/>
                </a:lnTo>
                <a:lnTo>
                  <a:pt x="37528" y="34823"/>
                </a:lnTo>
                <a:lnTo>
                  <a:pt x="37528" y="27139"/>
                </a:lnTo>
                <a:close/>
                <a:moveTo>
                  <a:pt x="195584" y="27139"/>
                </a:moveTo>
                <a:lnTo>
                  <a:pt x="37528" y="27139"/>
                </a:lnTo>
                <a:lnTo>
                  <a:pt x="37528" y="34823"/>
                </a:lnTo>
                <a:lnTo>
                  <a:pt x="184238" y="34823"/>
                </a:lnTo>
                <a:lnTo>
                  <a:pt x="188633" y="33235"/>
                </a:lnTo>
                <a:lnTo>
                  <a:pt x="195584" y="27139"/>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667" name="object 13"/>
          <p:cNvSpPr/>
          <p:nvPr/>
        </p:nvSpPr>
        <p:spPr>
          <a:xfrm>
            <a:off x="1731960" y="5353560"/>
            <a:ext cx="479520" cy="316440"/>
          </a:xfrm>
          <a:custGeom>
            <a:avLst/>
            <a:gdLst/>
            <a:ahLst/>
            <a:cxnLst/>
            <a:rect l="l" t="t" r="r" b="b"/>
            <a:pathLst>
              <a:path w="480060"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668" name="object 14"/>
          <p:cNvSpPr/>
          <p:nvPr/>
        </p:nvSpPr>
        <p:spPr>
          <a:xfrm>
            <a:off x="2370960" y="5349960"/>
            <a:ext cx="257400" cy="3247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669" name="object 15"/>
          <p:cNvSpPr/>
          <p:nvPr/>
        </p:nvSpPr>
        <p:spPr>
          <a:xfrm>
            <a:off x="2682360" y="5352840"/>
            <a:ext cx="242280" cy="320400"/>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670" name="object 16"/>
          <p:cNvSpPr/>
          <p:nvPr/>
        </p:nvSpPr>
        <p:spPr>
          <a:xfrm>
            <a:off x="3003480" y="5353560"/>
            <a:ext cx="434520" cy="316440"/>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671" name="object 17"/>
          <p:cNvSpPr/>
          <p:nvPr/>
        </p:nvSpPr>
        <p:spPr>
          <a:xfrm>
            <a:off x="3492360" y="5352840"/>
            <a:ext cx="242280" cy="320400"/>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672" name="object 18"/>
          <p:cNvSpPr/>
          <p:nvPr/>
        </p:nvSpPr>
        <p:spPr>
          <a:xfrm>
            <a:off x="3813480" y="5353560"/>
            <a:ext cx="245880" cy="316440"/>
          </a:xfrm>
          <a:custGeom>
            <a:avLst/>
            <a:gdLst/>
            <a:ahLst/>
            <a:cxnLst/>
            <a:rect l="l" t="t" r="r" b="b"/>
            <a:pathLst>
              <a:path w="246379"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moveTo>
                  <a:pt x="37566" y="180022"/>
                </a:moveTo>
                <a:lnTo>
                  <a:pt x="32130" y="188175"/>
                </a:lnTo>
                <a:lnTo>
                  <a:pt x="37566" y="188175"/>
                </a:lnTo>
                <a:lnTo>
                  <a:pt x="37566" y="180022"/>
                </a:lnTo>
                <a:close/>
                <a:moveTo>
                  <a:pt x="166928" y="164642"/>
                </a:moveTo>
                <a:lnTo>
                  <a:pt x="176872" y="171881"/>
                </a:lnTo>
                <a:lnTo>
                  <a:pt x="181646" y="169760"/>
                </a:lnTo>
                <a:lnTo>
                  <a:pt x="181509" y="169687"/>
                </a:lnTo>
                <a:lnTo>
                  <a:pt x="174409" y="166814"/>
                </a:lnTo>
                <a:lnTo>
                  <a:pt x="166928" y="164642"/>
                </a:lnTo>
                <a:close/>
                <a:moveTo>
                  <a:pt x="181646" y="169760"/>
                </a:moveTo>
                <a:lnTo>
                  <a:pt x="176872" y="171881"/>
                </a:lnTo>
                <a:lnTo>
                  <a:pt x="185630" y="171881"/>
                </a:lnTo>
                <a:lnTo>
                  <a:pt x="181646" y="169760"/>
                </a:lnTo>
                <a:close/>
                <a:moveTo>
                  <a:pt x="191370" y="164642"/>
                </a:moveTo>
                <a:lnTo>
                  <a:pt x="166928" y="164642"/>
                </a:lnTo>
                <a:lnTo>
                  <a:pt x="174409" y="166814"/>
                </a:lnTo>
                <a:lnTo>
                  <a:pt x="181509" y="169687"/>
                </a:lnTo>
                <a:lnTo>
                  <a:pt x="181646" y="169760"/>
                </a:lnTo>
                <a:lnTo>
                  <a:pt x="184795" y="168361"/>
                </a:lnTo>
                <a:lnTo>
                  <a:pt x="191370" y="164642"/>
                </a:lnTo>
                <a:close/>
                <a:moveTo>
                  <a:pt x="37566" y="155600"/>
                </a:moveTo>
                <a:lnTo>
                  <a:pt x="32130" y="155600"/>
                </a:lnTo>
                <a:lnTo>
                  <a:pt x="37566" y="163728"/>
                </a:lnTo>
                <a:lnTo>
                  <a:pt x="37566" y="155600"/>
                </a:lnTo>
                <a:close/>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moveTo>
                  <a:pt x="37566" y="26238"/>
                </a:moveTo>
                <a:lnTo>
                  <a:pt x="33947" y="34823"/>
                </a:lnTo>
                <a:lnTo>
                  <a:pt x="37566" y="34823"/>
                </a:lnTo>
                <a:lnTo>
                  <a:pt x="37566" y="26238"/>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673" name="object 19"/>
          <p:cNvSpPr/>
          <p:nvPr/>
        </p:nvSpPr>
        <p:spPr>
          <a:xfrm>
            <a:off x="4119120" y="5353560"/>
            <a:ext cx="197640" cy="316440"/>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moveTo>
                  <a:pt x="37541" y="281355"/>
                </a:moveTo>
                <a:lnTo>
                  <a:pt x="34848" y="281355"/>
                </a:lnTo>
                <a:lnTo>
                  <a:pt x="37541" y="284518"/>
                </a:lnTo>
                <a:lnTo>
                  <a:pt x="37541" y="281355"/>
                </a:lnTo>
                <a:close/>
                <a:moveTo>
                  <a:pt x="184277" y="281355"/>
                </a:moveTo>
                <a:lnTo>
                  <a:pt x="37541" y="281355"/>
                </a:lnTo>
                <a:lnTo>
                  <a:pt x="37541" y="284518"/>
                </a:lnTo>
                <a:lnTo>
                  <a:pt x="190009" y="284518"/>
                </a:lnTo>
                <a:lnTo>
                  <a:pt x="188645" y="283159"/>
                </a:lnTo>
                <a:lnTo>
                  <a:pt x="184277" y="281355"/>
                </a:lnTo>
                <a:close/>
                <a:moveTo>
                  <a:pt x="37541" y="167347"/>
                </a:moveTo>
                <a:lnTo>
                  <a:pt x="34404" y="171424"/>
                </a:lnTo>
                <a:lnTo>
                  <a:pt x="37541" y="171424"/>
                </a:lnTo>
                <a:lnTo>
                  <a:pt x="37541" y="167347"/>
                </a:lnTo>
                <a:close/>
                <a:moveTo>
                  <a:pt x="171125" y="167347"/>
                </a:moveTo>
                <a:lnTo>
                  <a:pt x="37541" y="167347"/>
                </a:lnTo>
                <a:lnTo>
                  <a:pt x="37541" y="171424"/>
                </a:lnTo>
                <a:lnTo>
                  <a:pt x="163893" y="171424"/>
                </a:lnTo>
                <a:lnTo>
                  <a:pt x="168262" y="169849"/>
                </a:lnTo>
                <a:lnTo>
                  <a:pt x="171125" y="167347"/>
                </a:lnTo>
                <a:close/>
                <a:moveTo>
                  <a:pt x="37541" y="136588"/>
                </a:moveTo>
                <a:lnTo>
                  <a:pt x="33045" y="136588"/>
                </a:lnTo>
                <a:lnTo>
                  <a:pt x="37541" y="141579"/>
                </a:lnTo>
                <a:lnTo>
                  <a:pt x="37541" y="136588"/>
                </a:lnTo>
                <a:close/>
                <a:moveTo>
                  <a:pt x="163893" y="136588"/>
                </a:moveTo>
                <a:lnTo>
                  <a:pt x="37541" y="136588"/>
                </a:lnTo>
                <a:lnTo>
                  <a:pt x="37541" y="141579"/>
                </a:lnTo>
                <a:lnTo>
                  <a:pt x="171888" y="141579"/>
                </a:lnTo>
                <a:lnTo>
                  <a:pt x="168262" y="138264"/>
                </a:lnTo>
                <a:lnTo>
                  <a:pt x="163893" y="136588"/>
                </a:lnTo>
                <a:close/>
                <a:moveTo>
                  <a:pt x="37541" y="27139"/>
                </a:moveTo>
                <a:lnTo>
                  <a:pt x="33489" y="34823"/>
                </a:lnTo>
                <a:lnTo>
                  <a:pt x="37541" y="34823"/>
                </a:lnTo>
                <a:lnTo>
                  <a:pt x="37541" y="27139"/>
                </a:lnTo>
                <a:close/>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674" name="object 20"/>
          <p:cNvSpPr/>
          <p:nvPr/>
        </p:nvSpPr>
        <p:spPr>
          <a:xfrm>
            <a:off x="635040" y="5846400"/>
            <a:ext cx="534240" cy="325440"/>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675" name="object 21"/>
          <p:cNvSpPr/>
          <p:nvPr/>
        </p:nvSpPr>
        <p:spPr>
          <a:xfrm>
            <a:off x="1233360" y="5851080"/>
            <a:ext cx="238320" cy="316440"/>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moveTo>
                  <a:pt x="28498" y="175056"/>
                </a:moveTo>
                <a:lnTo>
                  <a:pt x="23520" y="181381"/>
                </a:lnTo>
                <a:lnTo>
                  <a:pt x="28498" y="181381"/>
                </a:lnTo>
                <a:lnTo>
                  <a:pt x="28498" y="175056"/>
                </a:lnTo>
                <a:close/>
                <a:moveTo>
                  <a:pt x="152438" y="162382"/>
                </a:moveTo>
                <a:lnTo>
                  <a:pt x="168275" y="167360"/>
                </a:lnTo>
                <a:lnTo>
                  <a:pt x="170490" y="166497"/>
                </a:lnTo>
                <a:lnTo>
                  <a:pt x="168603" y="165720"/>
                </a:lnTo>
                <a:lnTo>
                  <a:pt x="160664" y="163555"/>
                </a:lnTo>
                <a:lnTo>
                  <a:pt x="152438" y="162382"/>
                </a:lnTo>
                <a:close/>
                <a:moveTo>
                  <a:pt x="170490" y="166497"/>
                </a:moveTo>
                <a:lnTo>
                  <a:pt x="168275" y="167360"/>
                </a:lnTo>
                <a:lnTo>
                  <a:pt x="172587" y="167360"/>
                </a:lnTo>
                <a:lnTo>
                  <a:pt x="170490" y="166497"/>
                </a:lnTo>
                <a:close/>
                <a:moveTo>
                  <a:pt x="179903" y="162382"/>
                </a:moveTo>
                <a:lnTo>
                  <a:pt x="152438" y="162382"/>
                </a:lnTo>
                <a:lnTo>
                  <a:pt x="160664" y="163555"/>
                </a:lnTo>
                <a:lnTo>
                  <a:pt x="168603" y="165720"/>
                </a:lnTo>
                <a:lnTo>
                  <a:pt x="170490" y="166497"/>
                </a:lnTo>
                <a:lnTo>
                  <a:pt x="176220" y="164264"/>
                </a:lnTo>
                <a:lnTo>
                  <a:pt x="179903" y="162382"/>
                </a:lnTo>
                <a:close/>
                <a:moveTo>
                  <a:pt x="28498" y="156514"/>
                </a:moveTo>
                <a:lnTo>
                  <a:pt x="23520" y="156514"/>
                </a:lnTo>
                <a:lnTo>
                  <a:pt x="28498" y="162839"/>
                </a:lnTo>
                <a:lnTo>
                  <a:pt x="28498" y="156514"/>
                </a:lnTo>
                <a:close/>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moveTo>
                  <a:pt x="28498" y="20358"/>
                </a:moveTo>
                <a:lnTo>
                  <a:pt x="25336" y="26695"/>
                </a:lnTo>
                <a:lnTo>
                  <a:pt x="28498" y="26695"/>
                </a:lnTo>
                <a:lnTo>
                  <a:pt x="28498" y="20358"/>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676" name="object 22"/>
          <p:cNvSpPr/>
          <p:nvPr/>
        </p:nvSpPr>
        <p:spPr>
          <a:xfrm>
            <a:off x="1659960" y="5851080"/>
            <a:ext cx="238320" cy="316440"/>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moveTo>
                  <a:pt x="28498" y="175056"/>
                </a:moveTo>
                <a:lnTo>
                  <a:pt x="23520" y="181381"/>
                </a:lnTo>
                <a:lnTo>
                  <a:pt x="28498" y="181381"/>
                </a:lnTo>
                <a:lnTo>
                  <a:pt x="28498" y="175056"/>
                </a:lnTo>
                <a:close/>
                <a:moveTo>
                  <a:pt x="152438" y="162382"/>
                </a:moveTo>
                <a:lnTo>
                  <a:pt x="168262" y="167360"/>
                </a:lnTo>
                <a:lnTo>
                  <a:pt x="170486" y="166494"/>
                </a:lnTo>
                <a:lnTo>
                  <a:pt x="168606" y="165720"/>
                </a:lnTo>
                <a:lnTo>
                  <a:pt x="160665" y="163555"/>
                </a:lnTo>
                <a:lnTo>
                  <a:pt x="152438" y="162382"/>
                </a:lnTo>
                <a:close/>
                <a:moveTo>
                  <a:pt x="170486" y="166494"/>
                </a:moveTo>
                <a:lnTo>
                  <a:pt x="168262" y="167360"/>
                </a:lnTo>
                <a:lnTo>
                  <a:pt x="172589" y="167360"/>
                </a:lnTo>
                <a:lnTo>
                  <a:pt x="170486" y="166494"/>
                </a:lnTo>
                <a:close/>
                <a:moveTo>
                  <a:pt x="179900" y="162382"/>
                </a:moveTo>
                <a:lnTo>
                  <a:pt x="152438" y="162382"/>
                </a:lnTo>
                <a:lnTo>
                  <a:pt x="160665" y="163555"/>
                </a:lnTo>
                <a:lnTo>
                  <a:pt x="168606" y="165720"/>
                </a:lnTo>
                <a:lnTo>
                  <a:pt x="170486" y="166494"/>
                </a:lnTo>
                <a:lnTo>
                  <a:pt x="176215" y="164264"/>
                </a:lnTo>
                <a:lnTo>
                  <a:pt x="179900" y="162382"/>
                </a:lnTo>
                <a:close/>
                <a:moveTo>
                  <a:pt x="28498" y="156514"/>
                </a:moveTo>
                <a:lnTo>
                  <a:pt x="23520" y="156514"/>
                </a:lnTo>
                <a:lnTo>
                  <a:pt x="28498" y="162839"/>
                </a:lnTo>
                <a:lnTo>
                  <a:pt x="28498" y="156514"/>
                </a:lnTo>
                <a:close/>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moveTo>
                  <a:pt x="28498" y="20358"/>
                </a:moveTo>
                <a:lnTo>
                  <a:pt x="25336" y="26695"/>
                </a:lnTo>
                <a:lnTo>
                  <a:pt x="28498" y="26695"/>
                </a:lnTo>
                <a:lnTo>
                  <a:pt x="28498" y="20358"/>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677" name="object 23"/>
          <p:cNvSpPr/>
          <p:nvPr/>
        </p:nvSpPr>
        <p:spPr>
          <a:xfrm>
            <a:off x="1963080" y="5846400"/>
            <a:ext cx="501840" cy="325440"/>
          </a:xfrm>
          <a:custGeom>
            <a:avLst/>
            <a:gdLst/>
            <a:ahLst/>
            <a:cxnLst/>
            <a:rect l="l" t="t" r="r" b="b"/>
            <a:pathLst>
              <a:path w="502285"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678" name="object 24"/>
          <p:cNvSpPr/>
          <p:nvPr/>
        </p:nvSpPr>
        <p:spPr>
          <a:xfrm>
            <a:off x="2534400" y="5851080"/>
            <a:ext cx="28080" cy="316440"/>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679" name="object 25"/>
          <p:cNvSpPr/>
          <p:nvPr/>
        </p:nvSpPr>
        <p:spPr>
          <a:xfrm>
            <a:off x="2626560" y="5846400"/>
            <a:ext cx="303120" cy="325440"/>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680" name="object 26"/>
          <p:cNvSpPr/>
          <p:nvPr/>
        </p:nvSpPr>
        <p:spPr>
          <a:xfrm>
            <a:off x="2993760" y="5851080"/>
            <a:ext cx="244080" cy="316440"/>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moveTo>
                  <a:pt x="218922" y="267565"/>
                </a:moveTo>
                <a:lnTo>
                  <a:pt x="218922" y="281800"/>
                </a:lnTo>
                <a:lnTo>
                  <a:pt x="223456" y="273672"/>
                </a:lnTo>
                <a:lnTo>
                  <a:pt x="218922" y="267565"/>
                </a:lnTo>
                <a:close/>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moveTo>
                  <a:pt x="25336" y="36182"/>
                </a:moveTo>
                <a:lnTo>
                  <a:pt x="17627" y="40246"/>
                </a:lnTo>
                <a:lnTo>
                  <a:pt x="25336" y="50634"/>
                </a:lnTo>
                <a:lnTo>
                  <a:pt x="25336" y="36182"/>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681" name="object 27"/>
          <p:cNvSpPr/>
          <p:nvPr/>
        </p:nvSpPr>
        <p:spPr>
          <a:xfrm>
            <a:off x="3296880" y="5846400"/>
            <a:ext cx="216000" cy="325440"/>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a:ln w="0">
            <a:noFill/>
          </a:ln>
        </p:spPr>
        <p:style>
          <a:lnRef idx="0">
            <a:scrgbClr r="0" g="0" b="0"/>
          </a:lnRef>
          <a:fillRef idx="0">
            <a:scrgbClr r="0" g="0" b="0"/>
          </a:fillRef>
          <a:effectRef idx="0">
            <a:scrgbClr r="0" g="0" b="0"/>
          </a:effectRef>
          <a:fontRef idx="minor"/>
        </p:style>
      </p:sp>
      <p:grpSp>
        <p:nvGrpSpPr>
          <p:cNvPr id="682" name="object 28"/>
          <p:cNvGrpSpPr/>
          <p:nvPr/>
        </p:nvGrpSpPr>
        <p:grpSpPr>
          <a:xfrm>
            <a:off x="654840" y="2869560"/>
            <a:ext cx="1298160" cy="1854720"/>
            <a:chOff x="654840" y="2869560"/>
            <a:chExt cx="1298160" cy="1854720"/>
          </a:xfrm>
        </p:grpSpPr>
        <p:sp>
          <p:nvSpPr>
            <p:cNvPr id="683" name="object 29"/>
            <p:cNvSpPr/>
            <p:nvPr/>
          </p:nvSpPr>
          <p:spPr>
            <a:xfrm>
              <a:off x="654840" y="2869560"/>
              <a:ext cx="649080" cy="927360"/>
            </a:xfrm>
            <a:custGeom>
              <a:avLst/>
              <a:gdLst/>
              <a:ahLst/>
              <a:cxnLst/>
              <a:rect l="l" t="t" r="r" b="b"/>
              <a:pathLst>
                <a:path w="649605" h="927735">
                  <a:moveTo>
                    <a:pt x="395033" y="927227"/>
                  </a:moveTo>
                  <a:lnTo>
                    <a:pt x="195770" y="642607"/>
                  </a:lnTo>
                  <a:lnTo>
                    <a:pt x="195491" y="642162"/>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moveTo>
                    <a:pt x="641070" y="927227"/>
                  </a:moveTo>
                  <a:lnTo>
                    <a:pt x="362991" y="529971"/>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a:ln w="0">
              <a:noFill/>
            </a:ln>
          </p:spPr>
          <p:style>
            <a:lnRef idx="0">
              <a:scrgbClr r="0" g="0" b="0"/>
            </a:lnRef>
            <a:fillRef idx="0">
              <a:scrgbClr r="0" g="0" b="0"/>
            </a:fillRef>
            <a:effectRef idx="0">
              <a:scrgbClr r="0" g="0" b="0"/>
            </a:effectRef>
            <a:fontRef idx="minor"/>
          </p:style>
        </p:sp>
        <p:sp>
          <p:nvSpPr>
            <p:cNvPr id="684" name="object 30"/>
            <p:cNvSpPr/>
            <p:nvPr/>
          </p:nvSpPr>
          <p:spPr>
            <a:xfrm>
              <a:off x="1303920" y="2869560"/>
              <a:ext cx="649080" cy="927360"/>
            </a:xfrm>
            <a:custGeom>
              <a:avLst/>
              <a:gdLst/>
              <a:ahLst/>
              <a:cxnLst/>
              <a:rect l="l" t="t" r="r" b="b"/>
              <a:pathLst>
                <a:path w="649605" h="927735">
                  <a:moveTo>
                    <a:pt x="38" y="0"/>
                  </a:moveTo>
                  <a:lnTo>
                    <a:pt x="0" y="107581"/>
                  </a:lnTo>
                  <a:lnTo>
                    <a:pt x="0" y="915809"/>
                  </a:lnTo>
                  <a:lnTo>
                    <a:pt x="38" y="0"/>
                  </a:lnTo>
                  <a:close/>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a:ln w="0">
              <a:noFill/>
            </a:ln>
          </p:spPr>
          <p:style>
            <a:lnRef idx="0">
              <a:scrgbClr r="0" g="0" b="0"/>
            </a:lnRef>
            <a:fillRef idx="0">
              <a:scrgbClr r="0" g="0" b="0"/>
            </a:fillRef>
            <a:effectRef idx="0">
              <a:scrgbClr r="0" g="0" b="0"/>
            </a:effectRef>
            <a:fontRef idx="minor"/>
          </p:style>
        </p:sp>
        <p:sp>
          <p:nvSpPr>
            <p:cNvPr id="685" name="object 31"/>
            <p:cNvSpPr/>
            <p:nvPr/>
          </p:nvSpPr>
          <p:spPr>
            <a:xfrm>
              <a:off x="1303920" y="3808080"/>
              <a:ext cx="649080" cy="915840"/>
            </a:xfrm>
            <a:custGeom>
              <a:avLst/>
              <a:gdLst/>
              <a:ahLst/>
              <a:cxnLst/>
              <a:rect l="l" t="t" r="r" b="b"/>
              <a:pathLst>
                <a:path w="649605" h="916305">
                  <a:moveTo>
                    <a:pt x="70497" y="452208"/>
                  </a:moveTo>
                  <a:lnTo>
                    <a:pt x="0" y="351485"/>
                  </a:lnTo>
                  <a:lnTo>
                    <a:pt x="0" y="552945"/>
                  </a:lnTo>
                  <a:lnTo>
                    <a:pt x="70497" y="452208"/>
                  </a:lnTo>
                  <a:close/>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moveTo>
                    <a:pt x="649058" y="915847"/>
                  </a:moveTo>
                  <a:lnTo>
                    <a:pt x="328536" y="457911"/>
                  </a:lnTo>
                  <a:lnTo>
                    <a:pt x="7988" y="915847"/>
                  </a:lnTo>
                  <a:lnTo>
                    <a:pt x="649058" y="915847"/>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686" name="object 32"/>
            <p:cNvSpPr/>
            <p:nvPr/>
          </p:nvSpPr>
          <p:spPr>
            <a:xfrm>
              <a:off x="1311840" y="3796920"/>
              <a:ext cx="641160" cy="45828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a:ln w="0">
              <a:noFill/>
            </a:ln>
          </p:spPr>
          <p:style>
            <a:lnRef idx="0">
              <a:scrgbClr r="0" g="0" b="0"/>
            </a:lnRef>
            <a:fillRef idx="0">
              <a:scrgbClr r="0" g="0" b="0"/>
            </a:fillRef>
            <a:effectRef idx="0">
              <a:scrgbClr r="0" g="0" b="0"/>
            </a:effectRef>
            <a:fontRef idx="minor"/>
          </p:style>
        </p:sp>
        <p:pic>
          <p:nvPicPr>
            <p:cNvPr id="687" name="object 33"/>
            <p:cNvPicPr/>
            <p:nvPr/>
          </p:nvPicPr>
          <p:blipFill>
            <a:blip r:embed="rId5"/>
            <a:stretch/>
          </p:blipFill>
          <p:spPr>
            <a:xfrm>
              <a:off x="1149480" y="3796920"/>
              <a:ext cx="154080" cy="219960"/>
            </a:xfrm>
            <a:prstGeom prst="rect">
              <a:avLst/>
            </a:prstGeom>
            <a:ln w="0">
              <a:noFill/>
            </a:ln>
          </p:spPr>
        </p:pic>
        <p:sp>
          <p:nvSpPr>
            <p:cNvPr id="688" name="object 34"/>
            <p:cNvSpPr/>
            <p:nvPr/>
          </p:nvSpPr>
          <p:spPr>
            <a:xfrm>
              <a:off x="1065960" y="3796920"/>
              <a:ext cx="237600" cy="33984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a:ln w="0">
              <a:noFill/>
            </a:ln>
          </p:spPr>
          <p:style>
            <a:lnRef idx="0">
              <a:scrgbClr r="0" g="0" b="0"/>
            </a:lnRef>
            <a:fillRef idx="0">
              <a:scrgbClr r="0" g="0" b="0"/>
            </a:fillRef>
            <a:effectRef idx="0">
              <a:scrgbClr r="0" g="0" b="0"/>
            </a:effectRef>
            <a:fontRef idx="minor"/>
          </p:style>
        </p:sp>
        <p:sp>
          <p:nvSpPr>
            <p:cNvPr id="689" name="object 35"/>
            <p:cNvSpPr/>
            <p:nvPr/>
          </p:nvSpPr>
          <p:spPr>
            <a:xfrm>
              <a:off x="1303920" y="2869560"/>
              <a:ext cx="324720" cy="92664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690" name="object 36"/>
            <p:cNvSpPr/>
            <p:nvPr/>
          </p:nvSpPr>
          <p:spPr>
            <a:xfrm>
              <a:off x="1628280" y="2869560"/>
              <a:ext cx="324720" cy="1854360"/>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moveTo>
                    <a:pt x="324548" y="0"/>
                  </a:moveTo>
                  <a:lnTo>
                    <a:pt x="324167" y="0"/>
                  </a:lnTo>
                  <a:lnTo>
                    <a:pt x="323748" y="38"/>
                  </a:lnTo>
                  <a:lnTo>
                    <a:pt x="324497" y="38"/>
                  </a:lnTo>
                  <a:lnTo>
                    <a:pt x="324510" y="927239"/>
                  </a:lnTo>
                  <a:lnTo>
                    <a:pt x="324548" y="0"/>
                  </a:lnTo>
                  <a:close/>
                </a:path>
              </a:pathLst>
            </a:custGeom>
            <a:solidFill>
              <a:srgbClr val="2A5D66"/>
            </a:solidFill>
            <a:ln w="0">
              <a:noFill/>
            </a:ln>
          </p:spPr>
          <p:style>
            <a:lnRef idx="0">
              <a:scrgbClr r="0" g="0" b="0"/>
            </a:lnRef>
            <a:fillRef idx="0">
              <a:scrgbClr r="0" g="0" b="0"/>
            </a:fillRef>
            <a:effectRef idx="0">
              <a:scrgbClr r="0" g="0" b="0"/>
            </a:effectRef>
            <a:fontRef idx="minor"/>
          </p:style>
        </p:sp>
        <p:sp>
          <p:nvSpPr>
            <p:cNvPr id="691" name="object 37"/>
            <p:cNvSpPr/>
            <p:nvPr/>
          </p:nvSpPr>
          <p:spPr>
            <a:xfrm>
              <a:off x="654840" y="3796920"/>
              <a:ext cx="324720" cy="927360"/>
            </a:xfrm>
            <a:custGeom>
              <a:avLst/>
              <a:gdLst/>
              <a:ahLst/>
              <a:cxnLst/>
              <a:rect l="l" t="t" r="r" b="b"/>
              <a:pathLst>
                <a:path w="325119" h="927735">
                  <a:moveTo>
                    <a:pt x="0" y="0"/>
                  </a:moveTo>
                  <a:lnTo>
                    <a:pt x="0" y="927252"/>
                  </a:lnTo>
                  <a:lnTo>
                    <a:pt x="324497" y="463613"/>
                  </a:lnTo>
                  <a:lnTo>
                    <a:pt x="0"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692" name="object 38"/>
            <p:cNvSpPr/>
            <p:nvPr/>
          </p:nvSpPr>
          <p:spPr>
            <a:xfrm>
              <a:off x="757440" y="2869560"/>
              <a:ext cx="877320" cy="1854360"/>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a:ln w="0">
              <a:noFill/>
            </a:ln>
          </p:spPr>
          <p:style>
            <a:lnRef idx="0">
              <a:scrgbClr r="0" g="0" b="0"/>
            </a:lnRef>
            <a:fillRef idx="0">
              <a:scrgbClr r="0" g="0" b="0"/>
            </a:fillRef>
            <a:effectRef idx="0">
              <a:scrgbClr r="0" g="0" b="0"/>
            </a:effectRef>
            <a:fontRef idx="minor"/>
          </p:style>
        </p:sp>
        <p:pic>
          <p:nvPicPr>
            <p:cNvPr id="693" name="object 39"/>
            <p:cNvPicPr/>
            <p:nvPr/>
          </p:nvPicPr>
          <p:blipFill>
            <a:blip r:embed="rId6"/>
            <a:stretch/>
          </p:blipFill>
          <p:spPr>
            <a:xfrm>
              <a:off x="1303920" y="4136760"/>
              <a:ext cx="84600" cy="246600"/>
            </a:xfrm>
            <a:prstGeom prst="rect">
              <a:avLst/>
            </a:prstGeom>
            <a:ln w="0">
              <a:noFill/>
            </a:ln>
          </p:spPr>
        </p:pic>
        <p:sp>
          <p:nvSpPr>
            <p:cNvPr id="694" name="object 40"/>
            <p:cNvSpPr/>
            <p:nvPr/>
          </p:nvSpPr>
          <p:spPr>
            <a:xfrm>
              <a:off x="1049760" y="3796920"/>
              <a:ext cx="254160" cy="36288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695" name="object 41"/>
            <p:cNvSpPr/>
            <p:nvPr/>
          </p:nvSpPr>
          <p:spPr>
            <a:xfrm>
              <a:off x="654840" y="3796920"/>
              <a:ext cx="649080" cy="927360"/>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a:ln w="0">
              <a:noFill/>
            </a:ln>
          </p:spPr>
          <p:style>
            <a:lnRef idx="0">
              <a:scrgbClr r="0" g="0" b="0"/>
            </a:lnRef>
            <a:fillRef idx="0">
              <a:scrgbClr r="0" g="0" b="0"/>
            </a:fillRef>
            <a:effectRef idx="0">
              <a:scrgbClr r="0" g="0" b="0"/>
            </a:effectRef>
            <a:fontRef idx="minor"/>
          </p:style>
        </p:sp>
        <p:sp>
          <p:nvSpPr>
            <p:cNvPr id="696" name="object 42"/>
            <p:cNvSpPr/>
            <p:nvPr/>
          </p:nvSpPr>
          <p:spPr>
            <a:xfrm>
              <a:off x="654840" y="4260600"/>
              <a:ext cx="649080" cy="463680"/>
            </a:xfrm>
            <a:custGeom>
              <a:avLst/>
              <a:gdLst/>
              <a:ahLst/>
              <a:cxnLst/>
              <a:rect l="l" t="t" r="r" b="b"/>
              <a:pathLst>
                <a:path w="649605" h="464185">
                  <a:moveTo>
                    <a:pt x="324485" y="0"/>
                  </a:moveTo>
                  <a:lnTo>
                    <a:pt x="0" y="463626"/>
                  </a:lnTo>
                  <a:lnTo>
                    <a:pt x="649071" y="463626"/>
                  </a:lnTo>
                  <a:lnTo>
                    <a:pt x="645058" y="457923"/>
                  </a:lnTo>
                  <a:lnTo>
                    <a:pt x="324485" y="0"/>
                  </a:lnTo>
                  <a:close/>
                </a:path>
              </a:pathLst>
            </a:custGeom>
            <a:solidFill>
              <a:srgbClr val="F9B40C"/>
            </a:solidFill>
            <a:ln w="0">
              <a:noFill/>
            </a:ln>
          </p:spPr>
          <p:style>
            <a:lnRef idx="0">
              <a:scrgbClr r="0" g="0" b="0"/>
            </a:lnRef>
            <a:fillRef idx="0">
              <a:scrgbClr r="0" g="0" b="0"/>
            </a:fillRef>
            <a:effectRef idx="0">
              <a:scrgbClr r="0" g="0" b="0"/>
            </a:effectRef>
            <a:fontRef idx="minor"/>
          </p:style>
        </p:sp>
      </p:grpSp>
      <p:sp>
        <p:nvSpPr>
          <p:cNvPr id="697" name="TextBox 42"/>
          <p:cNvSpPr/>
          <p:nvPr/>
        </p:nvSpPr>
        <p:spPr>
          <a:xfrm>
            <a:off x="5743580" y="6743720"/>
            <a:ext cx="3876068" cy="82954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800" b="0" strike="noStrike" spc="-1" dirty="0">
                <a:solidFill>
                  <a:srgbClr val="000000"/>
                </a:solidFill>
                <a:latin typeface="Calibri"/>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l-GR" sz="800" b="0" strike="noStrike" spc="-1" dirty="0">
              <a:latin typeface="Arial"/>
            </a:endParaRPr>
          </a:p>
        </p:txBody>
      </p:sp>
      <p:pic>
        <p:nvPicPr>
          <p:cNvPr id="698" name="Picture 43" descr="Graphical user interface, text, application&#10;&#10;Description automatically generated"/>
          <p:cNvPicPr/>
          <p:nvPr/>
        </p:nvPicPr>
        <p:blipFill>
          <a:blip r:embed="rId7"/>
          <a:stretch/>
        </p:blipFill>
        <p:spPr>
          <a:xfrm>
            <a:off x="2528870" y="6886596"/>
            <a:ext cx="3014640" cy="6184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Imagem 16"/>
          <p:cNvPicPr/>
          <p:nvPr/>
        </p:nvPicPr>
        <p:blipFill>
          <a:blip r:embed="rId2">
            <a:alphaModFix amt="59000"/>
          </a:blip>
          <a:srcRect l="28261" t="25659" r="29282" b="22289"/>
          <a:stretch/>
        </p:blipFill>
        <p:spPr>
          <a:xfrm>
            <a:off x="15840" y="0"/>
            <a:ext cx="10042200" cy="7772040"/>
          </a:xfrm>
          <a:prstGeom prst="rect">
            <a:avLst/>
          </a:prstGeom>
          <a:ln w="0">
            <a:noFill/>
          </a:ln>
        </p:spPr>
      </p:pic>
      <p:sp>
        <p:nvSpPr>
          <p:cNvPr id="252" name="object 3"/>
          <p:cNvSpPr/>
          <p:nvPr/>
        </p:nvSpPr>
        <p:spPr>
          <a:xfrm>
            <a:off x="3714840" y="1974600"/>
            <a:ext cx="4850280" cy="1110240"/>
          </a:xfrm>
          <a:prstGeom prst="rect">
            <a:avLst/>
          </a:prstGeom>
          <a:ln/>
        </p:spPr>
        <p:style>
          <a:lnRef idx="2">
            <a:schemeClr val="accent6"/>
          </a:lnRef>
          <a:fillRef idx="1">
            <a:schemeClr val="lt1"/>
          </a:fillRef>
          <a:effectRef idx="0">
            <a:schemeClr val="accent6"/>
          </a:effectRef>
          <a:fontRef idx="minor">
            <a:schemeClr val="dk1"/>
          </a:fontRef>
        </p:style>
        <p:txBody>
          <a:bodyPr lIns="0" tIns="12600" rIns="0" bIns="0" anchor="t">
            <a:spAutoFit/>
          </a:bodyPr>
          <a:lstStyle/>
          <a:p>
            <a:pPr marL="12600">
              <a:lnSpc>
                <a:spcPct val="100000"/>
              </a:lnSpc>
              <a:spcBef>
                <a:spcPts val="99"/>
              </a:spcBef>
              <a:buNone/>
            </a:pPr>
            <a:r>
              <a:rPr lang="el-GR" sz="1800" b="0" strike="noStrike" spc="-80" dirty="0">
                <a:solidFill>
                  <a:srgbClr val="1D1D1B"/>
                </a:solidFill>
                <a:latin typeface="Trebuchet MS"/>
              </a:rPr>
              <a:t>Πρόκειται για ένα εργαλείο που αποτελείται από ένα σχέδιο που χρησιμοποιείται για την οργάνωση των διαφόρων πόρων και των βασικών τμημάτων μιας επιχείρησης. </a:t>
            </a:r>
            <a:endParaRPr lang="el-GR" sz="1800" b="0" strike="noStrike" spc="-1" dirty="0">
              <a:latin typeface="Arial"/>
            </a:endParaRPr>
          </a:p>
        </p:txBody>
      </p:sp>
      <p:sp>
        <p:nvSpPr>
          <p:cNvPr id="253" name="PlaceHolder 1"/>
          <p:cNvSpPr>
            <a:spLocks noGrp="1"/>
          </p:cNvSpPr>
          <p:nvPr>
            <p:ph type="title"/>
          </p:nvPr>
        </p:nvSpPr>
        <p:spPr>
          <a:xfrm>
            <a:off x="1028880" y="1346040"/>
            <a:ext cx="5412960" cy="1310400"/>
          </a:xfrm>
          <a:prstGeom prst="rect">
            <a:avLst/>
          </a:prstGeom>
          <a:noFill/>
          <a:ln w="0">
            <a:noFill/>
          </a:ln>
        </p:spPr>
        <p:txBody>
          <a:bodyPr lIns="0" tIns="12600" rIns="0" bIns="0" anchor="t">
            <a:noAutofit/>
          </a:bodyPr>
          <a:lstStyle/>
          <a:p>
            <a:pPr marL="12600">
              <a:lnSpc>
                <a:spcPct val="100000"/>
              </a:lnSpc>
              <a:spcBef>
                <a:spcPts val="99"/>
              </a:spcBef>
              <a:buNone/>
            </a:pPr>
            <a:r>
              <a:rPr lang="pt-PT" sz="3600" b="1" strike="noStrike" spc="-7" dirty="0">
                <a:solidFill>
                  <a:srgbClr val="1D1D1B"/>
                </a:solidFill>
                <a:latin typeface="Trebuchet MS"/>
              </a:rPr>
              <a:t>BUSINESS MODEL</a:t>
            </a:r>
            <a:endParaRPr lang="pt-PT" sz="3600" b="0" strike="noStrike" spc="-1" dirty="0">
              <a:solidFill>
                <a:srgbClr val="000000"/>
              </a:solidFill>
              <a:latin typeface="Calibri"/>
            </a:endParaRPr>
          </a:p>
        </p:txBody>
      </p:sp>
      <p:sp>
        <p:nvSpPr>
          <p:cNvPr id="254" name="object 5"/>
          <p:cNvSpPr/>
          <p:nvPr/>
        </p:nvSpPr>
        <p:spPr>
          <a:xfrm>
            <a:off x="1041480" y="795960"/>
            <a:ext cx="1472760" cy="43776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255" name="object 6"/>
          <p:cNvSpPr/>
          <p:nvPr/>
        </p:nvSpPr>
        <p:spPr>
          <a:xfrm>
            <a:off x="1231920" y="838080"/>
            <a:ext cx="1110240" cy="2872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1" strike="noStrike" spc="18">
                <a:solidFill>
                  <a:srgbClr val="FFFFFF"/>
                </a:solidFill>
                <a:latin typeface="Trebuchet MS"/>
              </a:rPr>
              <a:t>Ορισμός</a:t>
            </a:r>
            <a:endParaRPr lang="el-GR" sz="1800" b="0" strike="noStrike" spc="-1">
              <a:latin typeface="Arial"/>
            </a:endParaRPr>
          </a:p>
        </p:txBody>
      </p:sp>
      <p:sp>
        <p:nvSpPr>
          <p:cNvPr id="256" name="object 7"/>
          <p:cNvSpPr/>
          <p:nvPr/>
        </p:nvSpPr>
        <p:spPr>
          <a:xfrm>
            <a:off x="1104840" y="6180480"/>
            <a:ext cx="4609800" cy="1362960"/>
          </a:xfrm>
          <a:custGeom>
            <a:avLst/>
            <a:gdLst/>
            <a:ahLst/>
            <a:cxnLst/>
            <a:rect l="l" t="t" r="r" b="b"/>
            <a:pathLst>
              <a:path w="4610100" h="1363345">
                <a:moveTo>
                  <a:pt x="4324007" y="0"/>
                </a:moveTo>
                <a:lnTo>
                  <a:pt x="286092" y="0"/>
                </a:lnTo>
                <a:lnTo>
                  <a:pt x="239845" y="3762"/>
                </a:lnTo>
                <a:lnTo>
                  <a:pt x="195915" y="14647"/>
                </a:lnTo>
                <a:lnTo>
                  <a:pt x="154904" y="32056"/>
                </a:lnTo>
                <a:lnTo>
                  <a:pt x="117411" y="55387"/>
                </a:lnTo>
                <a:lnTo>
                  <a:pt x="84039" y="84039"/>
                </a:lnTo>
                <a:lnTo>
                  <a:pt x="55387" y="117411"/>
                </a:lnTo>
                <a:lnTo>
                  <a:pt x="32056" y="154904"/>
                </a:lnTo>
                <a:lnTo>
                  <a:pt x="14647" y="195915"/>
                </a:lnTo>
                <a:lnTo>
                  <a:pt x="3762" y="239845"/>
                </a:lnTo>
                <a:lnTo>
                  <a:pt x="0" y="286092"/>
                </a:lnTo>
                <a:lnTo>
                  <a:pt x="0" y="1077188"/>
                </a:lnTo>
                <a:lnTo>
                  <a:pt x="3762" y="1123435"/>
                </a:lnTo>
                <a:lnTo>
                  <a:pt x="14647" y="1167365"/>
                </a:lnTo>
                <a:lnTo>
                  <a:pt x="32056" y="1208377"/>
                </a:lnTo>
                <a:lnTo>
                  <a:pt x="55387" y="1245869"/>
                </a:lnTo>
                <a:lnTo>
                  <a:pt x="84039" y="1279242"/>
                </a:lnTo>
                <a:lnTo>
                  <a:pt x="117411" y="1307894"/>
                </a:lnTo>
                <a:lnTo>
                  <a:pt x="154904" y="1331225"/>
                </a:lnTo>
                <a:lnTo>
                  <a:pt x="195915" y="1348633"/>
                </a:lnTo>
                <a:lnTo>
                  <a:pt x="239845" y="1359519"/>
                </a:lnTo>
                <a:lnTo>
                  <a:pt x="286092" y="1363281"/>
                </a:lnTo>
                <a:lnTo>
                  <a:pt x="4324007" y="1363281"/>
                </a:lnTo>
                <a:lnTo>
                  <a:pt x="4370254" y="1359519"/>
                </a:lnTo>
                <a:lnTo>
                  <a:pt x="4414184" y="1348633"/>
                </a:lnTo>
                <a:lnTo>
                  <a:pt x="4455195" y="1331225"/>
                </a:lnTo>
                <a:lnTo>
                  <a:pt x="4492688" y="1307894"/>
                </a:lnTo>
                <a:lnTo>
                  <a:pt x="4526060" y="1279242"/>
                </a:lnTo>
                <a:lnTo>
                  <a:pt x="4554712" y="1245869"/>
                </a:lnTo>
                <a:lnTo>
                  <a:pt x="4578043" y="1208377"/>
                </a:lnTo>
                <a:lnTo>
                  <a:pt x="4595452" y="1167365"/>
                </a:lnTo>
                <a:lnTo>
                  <a:pt x="4606337" y="1123435"/>
                </a:lnTo>
                <a:lnTo>
                  <a:pt x="4610100" y="1077188"/>
                </a:lnTo>
                <a:lnTo>
                  <a:pt x="4610100" y="286092"/>
                </a:lnTo>
                <a:lnTo>
                  <a:pt x="4606337" y="239845"/>
                </a:lnTo>
                <a:lnTo>
                  <a:pt x="4595452" y="195915"/>
                </a:lnTo>
                <a:lnTo>
                  <a:pt x="4578043" y="154904"/>
                </a:lnTo>
                <a:lnTo>
                  <a:pt x="4554712" y="117411"/>
                </a:lnTo>
                <a:lnTo>
                  <a:pt x="4526060" y="84039"/>
                </a:lnTo>
                <a:lnTo>
                  <a:pt x="4492688" y="55387"/>
                </a:lnTo>
                <a:lnTo>
                  <a:pt x="4455195" y="32056"/>
                </a:lnTo>
                <a:lnTo>
                  <a:pt x="4414184" y="14647"/>
                </a:lnTo>
                <a:lnTo>
                  <a:pt x="4370254" y="3762"/>
                </a:lnTo>
                <a:lnTo>
                  <a:pt x="4324007"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257" name="object 8"/>
          <p:cNvSpPr/>
          <p:nvPr/>
        </p:nvSpPr>
        <p:spPr>
          <a:xfrm>
            <a:off x="1380240" y="6437880"/>
            <a:ext cx="4012200" cy="139716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1" strike="noStrike" spc="-15">
                <a:solidFill>
                  <a:srgbClr val="FFFFFF"/>
                </a:solidFill>
                <a:latin typeface="Trebuchet MS"/>
              </a:rPr>
              <a:t>Η τέχνη του δρόμου έχει γίνει μια παγκόσμια βιομηχανία- και οι καλλιτέχνες ανησυχούν για το μέλλον της</a:t>
            </a:r>
            <a:endParaRPr lang="el-GR" sz="1800" b="0" strike="noStrike" spc="-1">
              <a:latin typeface="Arial"/>
            </a:endParaRPr>
          </a:p>
          <a:p>
            <a:pPr marL="12600">
              <a:lnSpc>
                <a:spcPct val="100000"/>
              </a:lnSpc>
              <a:spcBef>
                <a:spcPts val="99"/>
              </a:spcBef>
              <a:buNone/>
            </a:pPr>
            <a:r>
              <a:rPr lang="en-US" sz="1800" b="1" strike="noStrike" spc="-15">
                <a:solidFill>
                  <a:srgbClr val="FFFFFF"/>
                </a:solidFill>
                <a:latin typeface="Trebuchet MS"/>
              </a:rPr>
              <a:t>			</a:t>
            </a:r>
            <a:r>
              <a:rPr lang="en-US" sz="1200" b="1" strike="noStrike" spc="-15">
                <a:solidFill>
                  <a:srgbClr val="FFFFFF"/>
                </a:solidFill>
                <a:latin typeface="Trebuchet MS"/>
              </a:rPr>
              <a:t>Diana Hubbell</a:t>
            </a:r>
            <a:endParaRPr lang="el-GR" sz="1200" b="0" strike="noStrike" spc="-1">
              <a:latin typeface="Arial"/>
            </a:endParaRPr>
          </a:p>
        </p:txBody>
      </p:sp>
      <p:sp>
        <p:nvSpPr>
          <p:cNvPr id="258" name="object 9"/>
          <p:cNvSpPr/>
          <p:nvPr/>
        </p:nvSpPr>
        <p:spPr>
          <a:xfrm>
            <a:off x="9753480" y="1137960"/>
            <a:ext cx="153360" cy="6100560"/>
          </a:xfrm>
          <a:prstGeom prst="rect">
            <a:avLst/>
          </a:prstGeom>
          <a:noFill/>
          <a:ln w="0">
            <a:noFill/>
          </a:ln>
        </p:spPr>
        <p:style>
          <a:lnRef idx="0">
            <a:scrgbClr r="0" g="0" b="0"/>
          </a:lnRef>
          <a:fillRef idx="0">
            <a:scrgbClr r="0" g="0" b="0"/>
          </a:fillRef>
          <a:effectRef idx="0">
            <a:scrgbClr r="0" g="0" b="0"/>
          </a:effectRef>
          <a:fontRef idx="minor"/>
        </p:style>
        <p:txBody>
          <a:bodyPr rot="16200000" vert="vert270" lIns="0" tIns="0" rIns="1440" bIns="0" anchor="t">
            <a:noAutofit/>
          </a:bodyPr>
          <a:lstStyle/>
          <a:p>
            <a:pPr marL="12600">
              <a:lnSpc>
                <a:spcPct val="100000"/>
              </a:lnSpc>
              <a:spcBef>
                <a:spcPts val="11"/>
              </a:spcBef>
              <a:buNone/>
            </a:pPr>
            <a:r>
              <a:rPr lang="pt-PT" sz="1000" b="0" strike="noStrike" spc="-12" dirty="0">
                <a:solidFill>
                  <a:srgbClr val="1D1D1B"/>
                </a:solidFill>
                <a:latin typeface="Trebuchet MS"/>
              </a:rPr>
              <a:t>Photo in </a:t>
            </a:r>
            <a:r>
              <a:rPr lang="en-US" sz="1000" b="0" strike="noStrike" spc="-12" dirty="0">
                <a:solidFill>
                  <a:srgbClr val="1D1D1B"/>
                </a:solidFill>
                <a:latin typeface="Trebuchet MS"/>
              </a:rPr>
              <a:t>“</a:t>
            </a:r>
            <a:r>
              <a:rPr lang="en-US" sz="1000" b="0" strike="noStrike" spc="-1" dirty="0">
                <a:solidFill>
                  <a:srgbClr val="000000"/>
                </a:solidFill>
                <a:latin typeface="Calibri"/>
              </a:rPr>
              <a:t>CREATIVE BUSINESS MODELS: Insights into the Business Models of Cultural Centers in Trans Europe </a:t>
            </a:r>
            <a:r>
              <a:rPr lang="en-US" sz="1000" b="0" strike="noStrike" spc="-1" dirty="0" err="1">
                <a:solidFill>
                  <a:srgbClr val="000000"/>
                </a:solidFill>
                <a:latin typeface="Calibri"/>
              </a:rPr>
              <a:t>Halles</a:t>
            </a:r>
            <a:r>
              <a:rPr lang="en-US" sz="1000" b="0" strike="noStrike" spc="-1" dirty="0">
                <a:solidFill>
                  <a:srgbClr val="000000"/>
                </a:solidFill>
                <a:latin typeface="Calibri"/>
              </a:rPr>
              <a:t>”</a:t>
            </a:r>
            <a:endParaRPr lang="el-GR" sz="1000" b="0" strike="noStrike" spc="-1" dirty="0">
              <a:latin typeface="Arial"/>
            </a:endParaRPr>
          </a:p>
        </p:txBody>
      </p:sp>
      <p:sp>
        <p:nvSpPr>
          <p:cNvPr id="259" name="CaixaDeTexto 19"/>
          <p:cNvSpPr/>
          <p:nvPr/>
        </p:nvSpPr>
        <p:spPr>
          <a:xfrm>
            <a:off x="0" y="7467480"/>
            <a:ext cx="1431360" cy="27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pt-PT" sz="1200" b="0" strike="noStrike" spc="-1">
                <a:solidFill>
                  <a:srgbClr val="000000"/>
                </a:solidFill>
                <a:latin typeface="Calibri"/>
              </a:rPr>
              <a:t>Mejeriet, Sweden </a:t>
            </a:r>
            <a:endParaRPr lang="el-GR" sz="1200" b="0" strike="noStrike" spc="-1">
              <a:latin typeface="Arial"/>
            </a:endParaRPr>
          </a:p>
        </p:txBody>
      </p:sp>
      <p:sp>
        <p:nvSpPr>
          <p:cNvPr id="260" name="CaixaDeTexto 18"/>
          <p:cNvSpPr/>
          <p:nvPr/>
        </p:nvSpPr>
        <p:spPr>
          <a:xfrm>
            <a:off x="3714840" y="3209760"/>
            <a:ext cx="4743000" cy="2871360"/>
          </a:xfrm>
          <a:prstGeom prst="rect">
            <a:avLst/>
          </a:prstGeom>
          <a:ln/>
        </p:spPr>
        <p:style>
          <a:lnRef idx="2">
            <a:schemeClr val="accent6"/>
          </a:lnRef>
          <a:fillRef idx="1">
            <a:schemeClr val="lt1"/>
          </a:fillRef>
          <a:effectRef idx="0">
            <a:schemeClr val="accent6"/>
          </a:effectRef>
          <a:fontRef idx="minor">
            <a:schemeClr val="dk1"/>
          </a:fontRef>
        </p:style>
        <p:txBody>
          <a:bodyPr lIns="90000" tIns="45000" rIns="90000" bIns="45000" anchor="t">
            <a:spAutoFit/>
          </a:bodyPr>
          <a:lstStyle/>
          <a:p>
            <a:pPr marL="12600" algn="just">
              <a:lnSpc>
                <a:spcPct val="100000"/>
              </a:lnSpc>
              <a:spcBef>
                <a:spcPts val="99"/>
              </a:spcBef>
              <a:buNone/>
            </a:pPr>
            <a:r>
              <a:rPr lang="el-GR" sz="1800" b="0" strike="noStrike" spc="-80" dirty="0">
                <a:solidFill>
                  <a:srgbClr val="1D1D1B"/>
                </a:solidFill>
                <a:latin typeface="Trebuchet MS"/>
              </a:rPr>
              <a:t>Είναι σημαντικό να κατανοηθεί καλύτερα και να υποστηριχθεί η διαχείριση του επιχειρηματικού μοντέλου και η καινοτομία των πολιτιστικών οργανισμών, προκειμένου να καταστεί η αξία τους πιο βιώσιμη και αποτελεσματική.</a:t>
            </a:r>
            <a:endParaRPr lang="el-GR" sz="1800" b="0" strike="noStrike" spc="-1" dirty="0">
              <a:latin typeface="Arial"/>
            </a:endParaRPr>
          </a:p>
          <a:p>
            <a:pPr marL="12600" algn="just">
              <a:lnSpc>
                <a:spcPct val="100000"/>
              </a:lnSpc>
              <a:spcBef>
                <a:spcPts val="99"/>
              </a:spcBef>
              <a:buNone/>
            </a:pPr>
            <a:endParaRPr lang="el-GR" sz="1800" b="0" strike="noStrike" spc="-1" dirty="0">
              <a:latin typeface="Arial"/>
            </a:endParaRPr>
          </a:p>
          <a:p>
            <a:pPr marL="12600" algn="just">
              <a:lnSpc>
                <a:spcPct val="100000"/>
              </a:lnSpc>
              <a:spcBef>
                <a:spcPts val="99"/>
              </a:spcBef>
              <a:buNone/>
            </a:pPr>
            <a:r>
              <a:rPr lang="el-GR" sz="1800" b="0" strike="noStrike" spc="-80" dirty="0">
                <a:solidFill>
                  <a:srgbClr val="1D1D1B"/>
                </a:solidFill>
                <a:latin typeface="Trebuchet MS"/>
              </a:rPr>
              <a:t>Από την Έκθεση με βάση τα αποτελέσματα του έργου "Δημιουργικά επιχειρηματικά μοντέλα για δημιουργικούς οργανισμούς», </a:t>
            </a:r>
            <a:endParaRPr lang="el-GR" sz="1800" b="0" strike="noStrike" spc="-1" dirty="0">
              <a:latin typeface="Arial"/>
            </a:endParaRPr>
          </a:p>
          <a:p>
            <a:pPr marL="12600" algn="just">
              <a:lnSpc>
                <a:spcPct val="100000"/>
              </a:lnSpc>
              <a:spcBef>
                <a:spcPts val="99"/>
              </a:spcBef>
              <a:buNone/>
            </a:pPr>
            <a:r>
              <a:rPr lang="el-GR" sz="1800" b="0" strike="noStrike" spc="-80" dirty="0">
                <a:solidFill>
                  <a:srgbClr val="1D1D1B"/>
                </a:solidFill>
                <a:latin typeface="Trebuchet MS"/>
              </a:rPr>
              <a:t>p. 10</a:t>
            </a:r>
            <a:endParaRPr lang="el-GR" sz="18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Picture 6"/>
          <p:cNvPicPr/>
          <p:nvPr/>
        </p:nvPicPr>
        <p:blipFill>
          <a:blip r:embed="rId3">
            <a:alphaModFix amt="50000"/>
          </a:blip>
          <a:srcRect r="34206"/>
          <a:stretch/>
        </p:blipFill>
        <p:spPr>
          <a:xfrm>
            <a:off x="3451680" y="0"/>
            <a:ext cx="6606360" cy="7772040"/>
          </a:xfrm>
          <a:prstGeom prst="rect">
            <a:avLst/>
          </a:prstGeom>
          <a:ln w="0">
            <a:noFill/>
          </a:ln>
        </p:spPr>
      </p:pic>
      <p:sp>
        <p:nvSpPr>
          <p:cNvPr id="262" name="object 13"/>
          <p:cNvSpPr/>
          <p:nvPr/>
        </p:nvSpPr>
        <p:spPr>
          <a:xfrm rot="5400000">
            <a:off x="7809840" y="5295240"/>
            <a:ext cx="153360" cy="4647240"/>
          </a:xfrm>
          <a:prstGeom prst="rect">
            <a:avLst/>
          </a:prstGeom>
          <a:noFill/>
          <a:ln w="0">
            <a:noFill/>
          </a:ln>
        </p:spPr>
        <p:style>
          <a:lnRef idx="0">
            <a:scrgbClr r="0" g="0" b="0"/>
          </a:lnRef>
          <a:fillRef idx="0">
            <a:scrgbClr r="0" g="0" b="0"/>
          </a:fillRef>
          <a:effectRef idx="0">
            <a:scrgbClr r="0" g="0" b="0"/>
          </a:effectRef>
          <a:fontRef idx="minor"/>
        </p:style>
        <p:txBody>
          <a:bodyPr rot="16200000" vert="vert270" lIns="0" tIns="0" rIns="1440" bIns="0" anchor="t">
            <a:noAutofit/>
          </a:bodyPr>
          <a:lstStyle/>
          <a:p>
            <a:pPr marL="12600">
              <a:lnSpc>
                <a:spcPct val="100000"/>
              </a:lnSpc>
              <a:spcBef>
                <a:spcPts val="11"/>
              </a:spcBef>
              <a:buNone/>
            </a:pPr>
            <a:r>
              <a:rPr lang="en-US" sz="1000" b="0" strike="noStrike" spc="-1">
                <a:solidFill>
                  <a:srgbClr val="000000"/>
                </a:solidFill>
                <a:latin typeface="inherit"/>
              </a:rPr>
              <a:t>One of Zacharevic's Georgetown pieces in www.searchingforstreetart.wordpress.com</a:t>
            </a:r>
            <a:endParaRPr lang="el-GR" sz="1000" b="0" strike="noStrike" spc="-1">
              <a:latin typeface="Arial"/>
            </a:endParaRPr>
          </a:p>
        </p:txBody>
      </p:sp>
      <p:sp>
        <p:nvSpPr>
          <p:cNvPr id="263" name="AutoShape 4"/>
          <p:cNvSpPr/>
          <p:nvPr/>
        </p:nvSpPr>
        <p:spPr>
          <a:xfrm>
            <a:off x="5029200" y="3886200"/>
            <a:ext cx="304560" cy="304560"/>
          </a:xfrm>
          <a:prstGeom prst="rect">
            <a:avLst/>
          </a:prstGeom>
          <a:noFill/>
          <a:ln w="0">
            <a:noFill/>
          </a:ln>
        </p:spPr>
        <p:style>
          <a:lnRef idx="0">
            <a:scrgbClr r="0" g="0" b="0"/>
          </a:lnRef>
          <a:fillRef idx="0">
            <a:scrgbClr r="0" g="0" b="0"/>
          </a:fillRef>
          <a:effectRef idx="0">
            <a:scrgbClr r="0" g="0" b="0"/>
          </a:effectRef>
          <a:fontRef idx="minor"/>
        </p:style>
      </p:sp>
      <p:pic>
        <p:nvPicPr>
          <p:cNvPr id="264" name="Imagem 18"/>
          <p:cNvPicPr/>
          <p:nvPr/>
        </p:nvPicPr>
        <p:blipFill>
          <a:blip r:embed="rId4"/>
          <a:srcRect l="34532" t="13638" r="36369" b="9596"/>
          <a:stretch/>
        </p:blipFill>
        <p:spPr>
          <a:xfrm>
            <a:off x="528480" y="314280"/>
            <a:ext cx="4887720" cy="7252920"/>
          </a:xfrm>
          <a:prstGeom prst="rect">
            <a:avLst/>
          </a:prstGeom>
          <a:ln w="0">
            <a:noFill/>
          </a:ln>
          <a:effectLst>
            <a:softEdge rad="12600"/>
          </a:effectLst>
        </p:spPr>
      </p:pic>
      <p:sp>
        <p:nvSpPr>
          <p:cNvPr id="265" name="object 6"/>
          <p:cNvSpPr/>
          <p:nvPr/>
        </p:nvSpPr>
        <p:spPr>
          <a:xfrm>
            <a:off x="7422840" y="4774320"/>
            <a:ext cx="2558880" cy="16588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pt-PT" sz="1800" b="0" strike="noStrike" spc="-46">
                <a:solidFill>
                  <a:srgbClr val="1D1D1B"/>
                </a:solidFill>
                <a:latin typeface="Trebuchet MS"/>
              </a:rPr>
              <a:t>“</a:t>
            </a:r>
            <a:r>
              <a:rPr lang="el-GR" sz="1800" b="0" strike="noStrike" spc="-52">
                <a:solidFill>
                  <a:srgbClr val="1D1D1B"/>
                </a:solidFill>
                <a:latin typeface="Trebuchet MS"/>
              </a:rPr>
              <a:t>Στο βιβλίο The New, New Thing, ο Michael Lewis αναφέρεται στη φράση επιχειρηματικό μοντέλο ως "έναν όρο τέχνης".</a:t>
            </a:r>
            <a:endParaRPr lang="el-GR" sz="1800" b="0" strike="noStrike" spc="-1">
              <a:latin typeface="Arial"/>
            </a:endParaRPr>
          </a:p>
        </p:txBody>
      </p:sp>
      <p:sp>
        <p:nvSpPr>
          <p:cNvPr id="266" name="object 12"/>
          <p:cNvSpPr/>
          <p:nvPr/>
        </p:nvSpPr>
        <p:spPr>
          <a:xfrm>
            <a:off x="7238880" y="4495680"/>
            <a:ext cx="2742840" cy="2164320"/>
          </a:xfrm>
          <a:custGeom>
            <a:avLst/>
            <a:gdLst/>
            <a:ahLst/>
            <a:cxnLst/>
            <a:rect l="l" t="t" r="r" b="b"/>
            <a:pathLst>
              <a:path w="2425700" h="3039110">
                <a:moveTo>
                  <a:pt x="597166" y="238658"/>
                </a:moveTo>
                <a:lnTo>
                  <a:pt x="580161" y="195681"/>
                </a:lnTo>
                <a:lnTo>
                  <a:pt x="529158" y="175590"/>
                </a:lnTo>
                <a:lnTo>
                  <a:pt x="488340" y="180530"/>
                </a:lnTo>
                <a:lnTo>
                  <a:pt x="480758" y="178904"/>
                </a:lnTo>
                <a:lnTo>
                  <a:pt x="475361" y="174040"/>
                </a:lnTo>
                <a:lnTo>
                  <a:pt x="472109" y="165925"/>
                </a:lnTo>
                <a:lnTo>
                  <a:pt x="471030" y="154571"/>
                </a:lnTo>
                <a:lnTo>
                  <a:pt x="473227" y="140576"/>
                </a:lnTo>
                <a:lnTo>
                  <a:pt x="490855" y="106565"/>
                </a:lnTo>
                <a:lnTo>
                  <a:pt x="523849" y="67081"/>
                </a:lnTo>
                <a:lnTo>
                  <a:pt x="558787" y="37401"/>
                </a:lnTo>
                <a:lnTo>
                  <a:pt x="576148" y="27203"/>
                </a:lnTo>
                <a:lnTo>
                  <a:pt x="565010" y="0"/>
                </a:lnTo>
                <a:lnTo>
                  <a:pt x="515073" y="30607"/>
                </a:lnTo>
                <a:lnTo>
                  <a:pt x="466712" y="80365"/>
                </a:lnTo>
                <a:lnTo>
                  <a:pt x="430999" y="137248"/>
                </a:lnTo>
                <a:lnTo>
                  <a:pt x="419100" y="189191"/>
                </a:lnTo>
                <a:lnTo>
                  <a:pt x="420636" y="213067"/>
                </a:lnTo>
                <a:lnTo>
                  <a:pt x="433006" y="255727"/>
                </a:lnTo>
                <a:lnTo>
                  <a:pt x="458889" y="292900"/>
                </a:lnTo>
                <a:lnTo>
                  <a:pt x="497852" y="313918"/>
                </a:lnTo>
                <a:lnTo>
                  <a:pt x="521741" y="316547"/>
                </a:lnTo>
                <a:lnTo>
                  <a:pt x="554736" y="311670"/>
                </a:lnTo>
                <a:lnTo>
                  <a:pt x="578307" y="297078"/>
                </a:lnTo>
                <a:lnTo>
                  <a:pt x="592455" y="272732"/>
                </a:lnTo>
                <a:lnTo>
                  <a:pt x="597166" y="238658"/>
                </a:lnTo>
                <a:close/>
                <a:moveTo>
                  <a:pt x="898893" y="238658"/>
                </a:moveTo>
                <a:lnTo>
                  <a:pt x="881570" y="196303"/>
                </a:lnTo>
                <a:lnTo>
                  <a:pt x="829640" y="175590"/>
                </a:lnTo>
                <a:lnTo>
                  <a:pt x="790067" y="180530"/>
                </a:lnTo>
                <a:lnTo>
                  <a:pt x="781405" y="179285"/>
                </a:lnTo>
                <a:lnTo>
                  <a:pt x="775220" y="175577"/>
                </a:lnTo>
                <a:lnTo>
                  <a:pt x="771512" y="169392"/>
                </a:lnTo>
                <a:lnTo>
                  <a:pt x="770280" y="160743"/>
                </a:lnTo>
                <a:lnTo>
                  <a:pt x="772604" y="144056"/>
                </a:lnTo>
                <a:lnTo>
                  <a:pt x="791146" y="106959"/>
                </a:lnTo>
                <a:lnTo>
                  <a:pt x="825703" y="67081"/>
                </a:lnTo>
                <a:lnTo>
                  <a:pt x="860945" y="37401"/>
                </a:lnTo>
                <a:lnTo>
                  <a:pt x="877874" y="27203"/>
                </a:lnTo>
                <a:lnTo>
                  <a:pt x="865492" y="0"/>
                </a:lnTo>
                <a:lnTo>
                  <a:pt x="815555" y="30607"/>
                </a:lnTo>
                <a:lnTo>
                  <a:pt x="767194" y="80365"/>
                </a:lnTo>
                <a:lnTo>
                  <a:pt x="731481" y="137248"/>
                </a:lnTo>
                <a:lnTo>
                  <a:pt x="719582" y="189191"/>
                </a:lnTo>
                <a:lnTo>
                  <a:pt x="721283" y="213271"/>
                </a:lnTo>
                <a:lnTo>
                  <a:pt x="734885" y="257467"/>
                </a:lnTo>
                <a:lnTo>
                  <a:pt x="761771" y="294640"/>
                </a:lnTo>
                <a:lnTo>
                  <a:pt x="800112" y="314109"/>
                </a:lnTo>
                <a:lnTo>
                  <a:pt x="823455" y="316547"/>
                </a:lnTo>
                <a:lnTo>
                  <a:pt x="856449" y="311670"/>
                </a:lnTo>
                <a:lnTo>
                  <a:pt x="880033" y="297078"/>
                </a:lnTo>
                <a:lnTo>
                  <a:pt x="894181" y="272732"/>
                </a:lnTo>
                <a:lnTo>
                  <a:pt x="898893" y="238658"/>
                </a:lnTo>
                <a:close/>
                <a:moveTo>
                  <a:pt x="1535836" y="3038729"/>
                </a:moveTo>
                <a:lnTo>
                  <a:pt x="1513090" y="2975229"/>
                </a:lnTo>
                <a:lnTo>
                  <a:pt x="326123" y="2975229"/>
                </a:lnTo>
                <a:lnTo>
                  <a:pt x="278980" y="2970987"/>
                </a:lnTo>
                <a:lnTo>
                  <a:pt x="234581" y="2958769"/>
                </a:lnTo>
                <a:lnTo>
                  <a:pt x="193687" y="2939313"/>
                </a:lnTo>
                <a:lnTo>
                  <a:pt x="157022" y="2913380"/>
                </a:lnTo>
                <a:lnTo>
                  <a:pt x="125349" y="2881706"/>
                </a:lnTo>
                <a:lnTo>
                  <a:pt x="99415" y="2845054"/>
                </a:lnTo>
                <a:lnTo>
                  <a:pt x="79959" y="2804147"/>
                </a:lnTo>
                <a:lnTo>
                  <a:pt x="67741" y="2759748"/>
                </a:lnTo>
                <a:lnTo>
                  <a:pt x="63500" y="2712605"/>
                </a:lnTo>
                <a:lnTo>
                  <a:pt x="63500" y="484403"/>
                </a:lnTo>
                <a:lnTo>
                  <a:pt x="67729" y="437337"/>
                </a:lnTo>
                <a:lnTo>
                  <a:pt x="79908" y="393001"/>
                </a:lnTo>
                <a:lnTo>
                  <a:pt x="99301" y="352158"/>
                </a:lnTo>
                <a:lnTo>
                  <a:pt x="125158" y="315531"/>
                </a:lnTo>
                <a:lnTo>
                  <a:pt x="156743" y="283870"/>
                </a:lnTo>
                <a:lnTo>
                  <a:pt x="193306" y="257937"/>
                </a:lnTo>
                <a:lnTo>
                  <a:pt x="234099" y="238442"/>
                </a:lnTo>
                <a:lnTo>
                  <a:pt x="278384" y="226148"/>
                </a:lnTo>
                <a:lnTo>
                  <a:pt x="325412" y="221805"/>
                </a:lnTo>
                <a:lnTo>
                  <a:pt x="319836" y="206362"/>
                </a:lnTo>
                <a:lnTo>
                  <a:pt x="314782" y="190728"/>
                </a:lnTo>
                <a:lnTo>
                  <a:pt x="310261" y="174917"/>
                </a:lnTo>
                <a:lnTo>
                  <a:pt x="306235" y="158940"/>
                </a:lnTo>
                <a:lnTo>
                  <a:pt x="260654" y="164934"/>
                </a:lnTo>
                <a:lnTo>
                  <a:pt x="217258" y="177025"/>
                </a:lnTo>
                <a:lnTo>
                  <a:pt x="176504" y="194716"/>
                </a:lnTo>
                <a:lnTo>
                  <a:pt x="138849" y="217589"/>
                </a:lnTo>
                <a:lnTo>
                  <a:pt x="104736" y="245186"/>
                </a:lnTo>
                <a:lnTo>
                  <a:pt x="74625" y="277037"/>
                </a:lnTo>
                <a:lnTo>
                  <a:pt x="48971" y="312699"/>
                </a:lnTo>
                <a:lnTo>
                  <a:pt x="28232" y="351726"/>
                </a:lnTo>
                <a:lnTo>
                  <a:pt x="12852" y="393649"/>
                </a:lnTo>
                <a:lnTo>
                  <a:pt x="3289" y="438023"/>
                </a:lnTo>
                <a:lnTo>
                  <a:pt x="0" y="484403"/>
                </a:lnTo>
                <a:lnTo>
                  <a:pt x="0" y="2712605"/>
                </a:lnTo>
                <a:lnTo>
                  <a:pt x="3543" y="2760726"/>
                </a:lnTo>
                <a:lnTo>
                  <a:pt x="13830" y="2806687"/>
                </a:lnTo>
                <a:lnTo>
                  <a:pt x="30365" y="2849969"/>
                </a:lnTo>
                <a:lnTo>
                  <a:pt x="52616" y="2890050"/>
                </a:lnTo>
                <a:lnTo>
                  <a:pt x="80098" y="2926448"/>
                </a:lnTo>
                <a:lnTo>
                  <a:pt x="112280" y="2958630"/>
                </a:lnTo>
                <a:lnTo>
                  <a:pt x="148678" y="2986113"/>
                </a:lnTo>
                <a:lnTo>
                  <a:pt x="188772" y="3008363"/>
                </a:lnTo>
                <a:lnTo>
                  <a:pt x="232041" y="3024898"/>
                </a:lnTo>
                <a:lnTo>
                  <a:pt x="278003" y="3035185"/>
                </a:lnTo>
                <a:lnTo>
                  <a:pt x="326123" y="3038729"/>
                </a:lnTo>
                <a:lnTo>
                  <a:pt x="1535836" y="3038729"/>
                </a:lnTo>
                <a:close/>
                <a:moveTo>
                  <a:pt x="2425585" y="484390"/>
                </a:moveTo>
                <a:lnTo>
                  <a:pt x="2422042" y="436270"/>
                </a:lnTo>
                <a:lnTo>
                  <a:pt x="2411755" y="390309"/>
                </a:lnTo>
                <a:lnTo>
                  <a:pt x="2395220" y="347027"/>
                </a:lnTo>
                <a:lnTo>
                  <a:pt x="2372969" y="306946"/>
                </a:lnTo>
                <a:lnTo>
                  <a:pt x="2345486" y="270548"/>
                </a:lnTo>
                <a:lnTo>
                  <a:pt x="2313305" y="238366"/>
                </a:lnTo>
                <a:lnTo>
                  <a:pt x="2276906" y="210883"/>
                </a:lnTo>
                <a:lnTo>
                  <a:pt x="2236825" y="188633"/>
                </a:lnTo>
                <a:lnTo>
                  <a:pt x="2193544" y="172097"/>
                </a:lnTo>
                <a:lnTo>
                  <a:pt x="2147582" y="161810"/>
                </a:lnTo>
                <a:lnTo>
                  <a:pt x="2099462" y="158267"/>
                </a:lnTo>
                <a:lnTo>
                  <a:pt x="1047242" y="158267"/>
                </a:lnTo>
                <a:lnTo>
                  <a:pt x="1048854" y="173875"/>
                </a:lnTo>
                <a:lnTo>
                  <a:pt x="1049959" y="189674"/>
                </a:lnTo>
                <a:lnTo>
                  <a:pt x="1050556" y="205638"/>
                </a:lnTo>
                <a:lnTo>
                  <a:pt x="1050645" y="221767"/>
                </a:lnTo>
                <a:lnTo>
                  <a:pt x="2099462" y="221767"/>
                </a:lnTo>
                <a:lnTo>
                  <a:pt x="2146604" y="226009"/>
                </a:lnTo>
                <a:lnTo>
                  <a:pt x="2191004" y="238226"/>
                </a:lnTo>
                <a:lnTo>
                  <a:pt x="2231910" y="257683"/>
                </a:lnTo>
                <a:lnTo>
                  <a:pt x="2268575" y="283616"/>
                </a:lnTo>
                <a:lnTo>
                  <a:pt x="2300249" y="315290"/>
                </a:lnTo>
                <a:lnTo>
                  <a:pt x="2326182" y="351955"/>
                </a:lnTo>
                <a:lnTo>
                  <a:pt x="2345626" y="392849"/>
                </a:lnTo>
                <a:lnTo>
                  <a:pt x="2357844" y="437248"/>
                </a:lnTo>
                <a:lnTo>
                  <a:pt x="2362085" y="484390"/>
                </a:lnTo>
                <a:lnTo>
                  <a:pt x="2362085" y="2397239"/>
                </a:lnTo>
                <a:lnTo>
                  <a:pt x="2377516" y="2389238"/>
                </a:lnTo>
                <a:lnTo>
                  <a:pt x="2393277" y="2383028"/>
                </a:lnTo>
                <a:lnTo>
                  <a:pt x="2409329" y="2378684"/>
                </a:lnTo>
                <a:lnTo>
                  <a:pt x="2425585" y="2376284"/>
                </a:lnTo>
                <a:lnTo>
                  <a:pt x="2425585" y="484390"/>
                </a:lnTo>
                <a:close/>
              </a:path>
            </a:pathLst>
          </a:custGeom>
          <a:solidFill>
            <a:srgbClr val="918F94"/>
          </a:solidFill>
          <a:ln w="0">
            <a:noFill/>
          </a:ln>
        </p:spPr>
        <p:style>
          <a:lnRef idx="0">
            <a:scrgbClr r="0" g="0" b="0"/>
          </a:lnRef>
          <a:fillRef idx="0">
            <a:scrgbClr r="0" g="0" b="0"/>
          </a:fillRef>
          <a:effectRef idx="0">
            <a:scrgbClr r="0" g="0" b="0"/>
          </a:effectRef>
          <a:fontRef idx="minor"/>
        </p:style>
      </p:sp>
      <p:sp>
        <p:nvSpPr>
          <p:cNvPr id="267" name="object 11"/>
          <p:cNvSpPr/>
          <p:nvPr/>
        </p:nvSpPr>
        <p:spPr>
          <a:xfrm>
            <a:off x="9198720" y="6084000"/>
            <a:ext cx="478440" cy="316440"/>
          </a:xfrm>
          <a:custGeom>
            <a:avLst/>
            <a:gdLst/>
            <a:ahLst/>
            <a:cxnLst/>
            <a:rect l="l" t="t" r="r" b="b"/>
            <a:pathLst>
              <a:path w="478790" h="316864">
                <a:moveTo>
                  <a:pt x="477502" y="137261"/>
                </a:moveTo>
                <a:lnTo>
                  <a:pt x="409308" y="137261"/>
                </a:lnTo>
                <a:lnTo>
                  <a:pt x="416885" y="138883"/>
                </a:lnTo>
                <a:lnTo>
                  <a:pt x="422298" y="143751"/>
                </a:lnTo>
                <a:lnTo>
                  <a:pt x="425547" y="151866"/>
                </a:lnTo>
                <a:lnTo>
                  <a:pt x="426631" y="163233"/>
                </a:lnTo>
                <a:lnTo>
                  <a:pt x="424388" y="177298"/>
                </a:lnTo>
                <a:lnTo>
                  <a:pt x="406453" y="211921"/>
                </a:lnTo>
                <a:lnTo>
                  <a:pt x="373058" y="252266"/>
                </a:lnTo>
                <a:lnTo>
                  <a:pt x="339058" y="280708"/>
                </a:lnTo>
                <a:lnTo>
                  <a:pt x="322757" y="289356"/>
                </a:lnTo>
                <a:lnTo>
                  <a:pt x="333883" y="316560"/>
                </a:lnTo>
                <a:lnTo>
                  <a:pt x="385192" y="285957"/>
                </a:lnTo>
                <a:lnTo>
                  <a:pt x="432816" y="236181"/>
                </a:lnTo>
                <a:lnTo>
                  <a:pt x="467118" y="179465"/>
                </a:lnTo>
                <a:lnTo>
                  <a:pt x="475699" y="153069"/>
                </a:lnTo>
                <a:lnTo>
                  <a:pt x="477502" y="137261"/>
                </a:lnTo>
                <a:close/>
                <a:moveTo>
                  <a:pt x="377164" y="0"/>
                </a:moveTo>
                <a:lnTo>
                  <a:pt x="344160" y="4947"/>
                </a:lnTo>
                <a:lnTo>
                  <a:pt x="320586" y="19789"/>
                </a:lnTo>
                <a:lnTo>
                  <a:pt x="306441" y="44523"/>
                </a:lnTo>
                <a:lnTo>
                  <a:pt x="301726" y="79146"/>
                </a:lnTo>
                <a:lnTo>
                  <a:pt x="305900" y="102484"/>
                </a:lnTo>
                <a:lnTo>
                  <a:pt x="318422" y="120569"/>
                </a:lnTo>
                <a:lnTo>
                  <a:pt x="339290" y="133397"/>
                </a:lnTo>
                <a:lnTo>
                  <a:pt x="368503" y="140969"/>
                </a:lnTo>
                <a:lnTo>
                  <a:pt x="390766" y="138493"/>
                </a:lnTo>
                <a:lnTo>
                  <a:pt x="396519" y="137693"/>
                </a:lnTo>
                <a:lnTo>
                  <a:pt x="402704" y="137261"/>
                </a:lnTo>
                <a:lnTo>
                  <a:pt x="477502" y="137261"/>
                </a:lnTo>
                <a:lnTo>
                  <a:pt x="478561" y="127977"/>
                </a:lnTo>
                <a:lnTo>
                  <a:pt x="472681" y="82697"/>
                </a:lnTo>
                <a:lnTo>
                  <a:pt x="455066" y="44513"/>
                </a:lnTo>
                <a:lnTo>
                  <a:pt x="421359" y="11126"/>
                </a:lnTo>
                <a:lnTo>
                  <a:pt x="400572" y="2781"/>
                </a:lnTo>
                <a:lnTo>
                  <a:pt x="377164" y="0"/>
                </a:lnTo>
                <a:close/>
                <a:moveTo>
                  <a:pt x="178345" y="137261"/>
                </a:moveTo>
                <a:lnTo>
                  <a:pt x="110058" y="137261"/>
                </a:lnTo>
                <a:lnTo>
                  <a:pt x="111215" y="137492"/>
                </a:lnTo>
                <a:lnTo>
                  <a:pt x="117635" y="138847"/>
                </a:lnTo>
                <a:lnTo>
                  <a:pt x="123048" y="143602"/>
                </a:lnTo>
                <a:lnTo>
                  <a:pt x="126297" y="151524"/>
                </a:lnTo>
                <a:lnTo>
                  <a:pt x="127381" y="162610"/>
                </a:lnTo>
                <a:lnTo>
                  <a:pt x="125061" y="176484"/>
                </a:lnTo>
                <a:lnTo>
                  <a:pt x="106506" y="211413"/>
                </a:lnTo>
                <a:lnTo>
                  <a:pt x="71178" y="252725"/>
                </a:lnTo>
                <a:lnTo>
                  <a:pt x="37177" y="281170"/>
                </a:lnTo>
                <a:lnTo>
                  <a:pt x="22263" y="289356"/>
                </a:lnTo>
                <a:lnTo>
                  <a:pt x="33388" y="316560"/>
                </a:lnTo>
                <a:lnTo>
                  <a:pt x="82543" y="286889"/>
                </a:lnTo>
                <a:lnTo>
                  <a:pt x="131089" y="237426"/>
                </a:lnTo>
                <a:lnTo>
                  <a:pt x="167254" y="180700"/>
                </a:lnTo>
                <a:lnTo>
                  <a:pt x="176296" y="154307"/>
                </a:lnTo>
                <a:lnTo>
                  <a:pt x="178345" y="137261"/>
                </a:lnTo>
                <a:close/>
                <a:moveTo>
                  <a:pt x="76682" y="0"/>
                </a:moveTo>
                <a:lnTo>
                  <a:pt x="43130" y="4947"/>
                </a:lnTo>
                <a:lnTo>
                  <a:pt x="19167" y="19789"/>
                </a:lnTo>
                <a:lnTo>
                  <a:pt x="4791" y="44523"/>
                </a:lnTo>
                <a:lnTo>
                  <a:pt x="0" y="79146"/>
                </a:lnTo>
                <a:lnTo>
                  <a:pt x="4327" y="102484"/>
                </a:lnTo>
                <a:lnTo>
                  <a:pt x="17310" y="120569"/>
                </a:lnTo>
                <a:lnTo>
                  <a:pt x="38951" y="133397"/>
                </a:lnTo>
                <a:lnTo>
                  <a:pt x="69253" y="140969"/>
                </a:lnTo>
                <a:lnTo>
                  <a:pt x="104800" y="138187"/>
                </a:lnTo>
                <a:lnTo>
                  <a:pt x="111180" y="137496"/>
                </a:lnTo>
                <a:lnTo>
                  <a:pt x="110058" y="137261"/>
                </a:lnTo>
                <a:lnTo>
                  <a:pt x="178345" y="137261"/>
                </a:lnTo>
                <a:lnTo>
                  <a:pt x="173124" y="83634"/>
                </a:lnTo>
                <a:lnTo>
                  <a:pt x="154584" y="44513"/>
                </a:lnTo>
                <a:lnTo>
                  <a:pt x="121496" y="11126"/>
                </a:lnTo>
                <a:lnTo>
                  <a:pt x="100554" y="2781"/>
                </a:lnTo>
                <a:lnTo>
                  <a:pt x="76682" y="0"/>
                </a:lnTo>
                <a:close/>
              </a:path>
            </a:pathLst>
          </a:custGeom>
          <a:solidFill>
            <a:srgbClr val="918F94"/>
          </a:solidFill>
          <a:ln w="0">
            <a:no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Picture 2"/>
          <p:cNvPicPr/>
          <p:nvPr/>
        </p:nvPicPr>
        <p:blipFill>
          <a:blip r:embed="rId3"/>
          <a:stretch/>
        </p:blipFill>
        <p:spPr>
          <a:xfrm>
            <a:off x="0" y="22320"/>
            <a:ext cx="10058040" cy="4968360"/>
          </a:xfrm>
          <a:prstGeom prst="rect">
            <a:avLst/>
          </a:prstGeom>
          <a:ln w="0">
            <a:noFill/>
          </a:ln>
        </p:spPr>
      </p:pic>
      <p:sp>
        <p:nvSpPr>
          <p:cNvPr id="269" name="AutoShape 4"/>
          <p:cNvSpPr/>
          <p:nvPr/>
        </p:nvSpPr>
        <p:spPr>
          <a:xfrm>
            <a:off x="5029200" y="3886200"/>
            <a:ext cx="304560" cy="304560"/>
          </a:xfrm>
          <a:prstGeom prst="rect">
            <a:avLst/>
          </a:prstGeom>
          <a:noFill/>
          <a:ln w="0">
            <a:noFill/>
          </a:ln>
        </p:spPr>
        <p:style>
          <a:lnRef idx="0">
            <a:scrgbClr r="0" g="0" b="0"/>
          </a:lnRef>
          <a:fillRef idx="0">
            <a:scrgbClr r="0" g="0" b="0"/>
          </a:fillRef>
          <a:effectRef idx="0">
            <a:scrgbClr r="0" g="0" b="0"/>
          </a:effectRef>
          <a:fontRef idx="minor"/>
        </p:style>
      </p:sp>
      <p:sp>
        <p:nvSpPr>
          <p:cNvPr id="270" name="object 13"/>
          <p:cNvSpPr/>
          <p:nvPr/>
        </p:nvSpPr>
        <p:spPr>
          <a:xfrm rot="5400000">
            <a:off x="9248400" y="4657320"/>
            <a:ext cx="153360" cy="1049400"/>
          </a:xfrm>
          <a:prstGeom prst="rect">
            <a:avLst/>
          </a:prstGeom>
          <a:noFill/>
          <a:ln w="0">
            <a:noFill/>
          </a:ln>
        </p:spPr>
        <p:style>
          <a:lnRef idx="0">
            <a:scrgbClr r="0" g="0" b="0"/>
          </a:lnRef>
          <a:fillRef idx="0">
            <a:scrgbClr r="0" g="0" b="0"/>
          </a:fillRef>
          <a:effectRef idx="0">
            <a:scrgbClr r="0" g="0" b="0"/>
          </a:effectRef>
          <a:fontRef idx="minor"/>
        </p:style>
        <p:txBody>
          <a:bodyPr rot="16200000" vert="vert270" lIns="0" tIns="0" rIns="1440" bIns="0" anchor="t">
            <a:noAutofit/>
          </a:bodyPr>
          <a:lstStyle/>
          <a:p>
            <a:pPr marL="12600">
              <a:lnSpc>
                <a:spcPct val="100000"/>
              </a:lnSpc>
              <a:spcBef>
                <a:spcPts val="11"/>
              </a:spcBef>
              <a:buNone/>
            </a:pPr>
            <a:r>
              <a:rPr lang="en-US" sz="1000" b="0" strike="noStrike" spc="-1">
                <a:solidFill>
                  <a:srgbClr val="000000"/>
                </a:solidFill>
                <a:latin typeface="inherit"/>
              </a:rPr>
              <a:t>photo: Bordalo ii</a:t>
            </a:r>
            <a:endParaRPr lang="el-GR" sz="1000" b="0" strike="noStrike" spc="-1">
              <a:latin typeface="Arial"/>
            </a:endParaRPr>
          </a:p>
        </p:txBody>
      </p:sp>
      <p:sp>
        <p:nvSpPr>
          <p:cNvPr id="271" name="object 4"/>
          <p:cNvSpPr/>
          <p:nvPr/>
        </p:nvSpPr>
        <p:spPr>
          <a:xfrm>
            <a:off x="1244520" y="3886200"/>
            <a:ext cx="5079600" cy="3200040"/>
          </a:xfrm>
          <a:custGeom>
            <a:avLst/>
            <a:gdLst/>
            <a:ahLst/>
            <a:cxnLst/>
            <a:rect l="l" t="t" r="r" b="b"/>
            <a:pathLst>
              <a:path w="5308600" h="4102735">
                <a:moveTo>
                  <a:pt x="5013477" y="0"/>
                </a:moveTo>
                <a:lnTo>
                  <a:pt x="294766" y="0"/>
                </a:lnTo>
                <a:lnTo>
                  <a:pt x="247116" y="3876"/>
                </a:lnTo>
                <a:lnTo>
                  <a:pt x="201854" y="15091"/>
                </a:lnTo>
                <a:lnTo>
                  <a:pt x="159598" y="33027"/>
                </a:lnTo>
                <a:lnTo>
                  <a:pt x="120969" y="57065"/>
                </a:lnTo>
                <a:lnTo>
                  <a:pt x="86585" y="86585"/>
                </a:lnTo>
                <a:lnTo>
                  <a:pt x="57065" y="120969"/>
                </a:lnTo>
                <a:lnTo>
                  <a:pt x="33027" y="159598"/>
                </a:lnTo>
                <a:lnTo>
                  <a:pt x="15091" y="201854"/>
                </a:lnTo>
                <a:lnTo>
                  <a:pt x="3876" y="247116"/>
                </a:lnTo>
                <a:lnTo>
                  <a:pt x="0" y="294766"/>
                </a:lnTo>
                <a:lnTo>
                  <a:pt x="0" y="3807942"/>
                </a:lnTo>
                <a:lnTo>
                  <a:pt x="3876" y="3855590"/>
                </a:lnTo>
                <a:lnTo>
                  <a:pt x="15091" y="3900850"/>
                </a:lnTo>
                <a:lnTo>
                  <a:pt x="33027" y="3943105"/>
                </a:lnTo>
                <a:lnTo>
                  <a:pt x="57065" y="3981734"/>
                </a:lnTo>
                <a:lnTo>
                  <a:pt x="86585" y="4016119"/>
                </a:lnTo>
                <a:lnTo>
                  <a:pt x="120969" y="4045640"/>
                </a:lnTo>
                <a:lnTo>
                  <a:pt x="159598" y="4069679"/>
                </a:lnTo>
                <a:lnTo>
                  <a:pt x="201854" y="4087616"/>
                </a:lnTo>
                <a:lnTo>
                  <a:pt x="247116" y="4098833"/>
                </a:lnTo>
                <a:lnTo>
                  <a:pt x="294766" y="4102709"/>
                </a:lnTo>
                <a:lnTo>
                  <a:pt x="5013477" y="4102709"/>
                </a:lnTo>
                <a:lnTo>
                  <a:pt x="5061128" y="4098833"/>
                </a:lnTo>
                <a:lnTo>
                  <a:pt x="5106390" y="4087616"/>
                </a:lnTo>
                <a:lnTo>
                  <a:pt x="5148645" y="4069679"/>
                </a:lnTo>
                <a:lnTo>
                  <a:pt x="5187274" y="4045640"/>
                </a:lnTo>
                <a:lnTo>
                  <a:pt x="5221658" y="4016119"/>
                </a:lnTo>
                <a:lnTo>
                  <a:pt x="5251179" y="3981734"/>
                </a:lnTo>
                <a:lnTo>
                  <a:pt x="5275216" y="3943105"/>
                </a:lnTo>
                <a:lnTo>
                  <a:pt x="5293152" y="3900850"/>
                </a:lnTo>
                <a:lnTo>
                  <a:pt x="5304368" y="3855590"/>
                </a:lnTo>
                <a:lnTo>
                  <a:pt x="5308244" y="3807942"/>
                </a:lnTo>
                <a:lnTo>
                  <a:pt x="5308244" y="294766"/>
                </a:lnTo>
                <a:lnTo>
                  <a:pt x="5304368" y="247116"/>
                </a:lnTo>
                <a:lnTo>
                  <a:pt x="5293152" y="201854"/>
                </a:lnTo>
                <a:lnTo>
                  <a:pt x="5275216" y="159598"/>
                </a:lnTo>
                <a:lnTo>
                  <a:pt x="5251179" y="120969"/>
                </a:lnTo>
                <a:lnTo>
                  <a:pt x="5221658" y="86585"/>
                </a:lnTo>
                <a:lnTo>
                  <a:pt x="5187274" y="57065"/>
                </a:lnTo>
                <a:lnTo>
                  <a:pt x="5148645" y="33027"/>
                </a:lnTo>
                <a:lnTo>
                  <a:pt x="5106390" y="15091"/>
                </a:lnTo>
                <a:lnTo>
                  <a:pt x="5061128" y="3876"/>
                </a:lnTo>
                <a:lnTo>
                  <a:pt x="5013477" y="0"/>
                </a:lnTo>
                <a:close/>
              </a:path>
            </a:pathLst>
          </a:custGeom>
          <a:solidFill>
            <a:srgbClr val="FFFFFF">
              <a:alpha val="93000"/>
            </a:srgbClr>
          </a:solidFill>
          <a:ln w="0">
            <a:noFill/>
          </a:ln>
        </p:spPr>
        <p:style>
          <a:lnRef idx="0">
            <a:scrgbClr r="0" g="0" b="0"/>
          </a:lnRef>
          <a:fillRef idx="0">
            <a:scrgbClr r="0" g="0" b="0"/>
          </a:fillRef>
          <a:effectRef idx="0">
            <a:scrgbClr r="0" g="0" b="0"/>
          </a:effectRef>
          <a:fontRef idx="minor"/>
        </p:style>
      </p:sp>
      <p:sp>
        <p:nvSpPr>
          <p:cNvPr id="272" name="CaixaDeTexto 15"/>
          <p:cNvSpPr/>
          <p:nvPr/>
        </p:nvSpPr>
        <p:spPr>
          <a:xfrm>
            <a:off x="1429200" y="4168800"/>
            <a:ext cx="4742640" cy="2833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l-GR" sz="1800" b="0" strike="noStrike" spc="-1">
                <a:solidFill>
                  <a:srgbClr val="000000"/>
                </a:solidFill>
                <a:latin typeface="Roboto"/>
              </a:rPr>
              <a:t>Το επιχειρηματικό σχέδιο είναι μια μελέτη που γίνεται για την κατανόηση της βιωσιμότητας μιας επιχείρησης, αναλύοντας τις οικονομικές, αγοραίες, γραφειοκρατικές και άλλες απόψεις. Εν ολίγοις, είναι ένας σαφής και οργανωμένος τρόπος προβολής των απαραίτητων πόρων και των αναμενόμενων αποδόσεων για μια επιχείρηση. Με τον τρόπο αυτό μειώνονται οι κίνδυνοι και οι αβεβαιότητες.</a:t>
            </a:r>
            <a:endParaRPr lang="el-GR" sz="1800" b="0" strike="noStrike" spc="-1">
              <a:latin typeface="Arial"/>
            </a:endParaRPr>
          </a:p>
        </p:txBody>
      </p:sp>
      <p:sp>
        <p:nvSpPr>
          <p:cNvPr id="273" name="PlaceHolder 1"/>
          <p:cNvSpPr>
            <a:spLocks noGrp="1"/>
          </p:cNvSpPr>
          <p:nvPr>
            <p:ph type="title"/>
          </p:nvPr>
        </p:nvSpPr>
        <p:spPr>
          <a:xfrm>
            <a:off x="1028880" y="1346040"/>
            <a:ext cx="5412960" cy="1310400"/>
          </a:xfrm>
          <a:prstGeom prst="rect">
            <a:avLst/>
          </a:prstGeom>
          <a:noFill/>
          <a:ln w="0">
            <a:noFill/>
          </a:ln>
        </p:spPr>
        <p:txBody>
          <a:bodyPr lIns="0" tIns="12600" rIns="0" bIns="0" anchor="t">
            <a:noAutofit/>
          </a:bodyPr>
          <a:lstStyle/>
          <a:p>
            <a:pPr marL="12600">
              <a:lnSpc>
                <a:spcPct val="100000"/>
              </a:lnSpc>
              <a:spcBef>
                <a:spcPts val="99"/>
              </a:spcBef>
              <a:buNone/>
            </a:pPr>
            <a:r>
              <a:rPr lang="pt-PT" sz="3600" b="1" strike="noStrike" spc="-7">
                <a:solidFill>
                  <a:srgbClr val="1D1D1B"/>
                </a:solidFill>
                <a:latin typeface="Trebuchet MS"/>
              </a:rPr>
              <a:t>BUSINESS PLAN</a:t>
            </a:r>
            <a:endParaRPr lang="pt-PT" sz="3600" b="0" strike="noStrike" spc="-1">
              <a:solidFill>
                <a:srgbClr val="000000"/>
              </a:solidFill>
              <a:latin typeface="Calibri"/>
            </a:endParaRPr>
          </a:p>
        </p:txBody>
      </p:sp>
      <p:sp>
        <p:nvSpPr>
          <p:cNvPr id="274" name="object 5"/>
          <p:cNvSpPr/>
          <p:nvPr/>
        </p:nvSpPr>
        <p:spPr>
          <a:xfrm>
            <a:off x="1041480" y="795960"/>
            <a:ext cx="1472760" cy="43776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275" name="object 6"/>
          <p:cNvSpPr/>
          <p:nvPr/>
        </p:nvSpPr>
        <p:spPr>
          <a:xfrm>
            <a:off x="1231920" y="838080"/>
            <a:ext cx="1110240" cy="2872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1" strike="noStrike" spc="18">
                <a:solidFill>
                  <a:srgbClr val="FFFFFF"/>
                </a:solidFill>
                <a:latin typeface="Trebuchet MS"/>
              </a:rPr>
              <a:t>Ορισμός</a:t>
            </a:r>
            <a:endParaRPr lang="el-GR" sz="1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 name="object 2"/>
          <p:cNvGrpSpPr/>
          <p:nvPr/>
        </p:nvGrpSpPr>
        <p:grpSpPr>
          <a:xfrm>
            <a:off x="0" y="15480"/>
            <a:ext cx="10058400" cy="7772040"/>
            <a:chOff x="0" y="15480"/>
            <a:chExt cx="10058400" cy="7772040"/>
          </a:xfrm>
        </p:grpSpPr>
        <p:sp>
          <p:nvSpPr>
            <p:cNvPr id="277" name="object 3"/>
            <p:cNvSpPr/>
            <p:nvPr/>
          </p:nvSpPr>
          <p:spPr>
            <a:xfrm>
              <a:off x="9481680" y="15480"/>
              <a:ext cx="576720" cy="1521720"/>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a:ln w="0">
              <a:noFill/>
            </a:ln>
          </p:spPr>
          <p:style>
            <a:lnRef idx="0">
              <a:scrgbClr r="0" g="0" b="0"/>
            </a:lnRef>
            <a:fillRef idx="0">
              <a:scrgbClr r="0" g="0" b="0"/>
            </a:fillRef>
            <a:effectRef idx="0">
              <a:scrgbClr r="0" g="0" b="0"/>
            </a:effectRef>
            <a:fontRef idx="minor"/>
          </p:style>
        </p:sp>
        <p:pic>
          <p:nvPicPr>
            <p:cNvPr id="278" name="object 4"/>
            <p:cNvPicPr/>
            <p:nvPr/>
          </p:nvPicPr>
          <p:blipFill>
            <a:blip r:embed="rId2"/>
            <a:stretch/>
          </p:blipFill>
          <p:spPr>
            <a:xfrm>
              <a:off x="0" y="423720"/>
              <a:ext cx="9687960" cy="7363800"/>
            </a:xfrm>
            <a:prstGeom prst="rect">
              <a:avLst/>
            </a:prstGeom>
            <a:ln w="0">
              <a:noFill/>
            </a:ln>
          </p:spPr>
        </p:pic>
        <p:sp>
          <p:nvSpPr>
            <p:cNvPr id="279" name="object 5"/>
            <p:cNvSpPr/>
            <p:nvPr/>
          </p:nvSpPr>
          <p:spPr>
            <a:xfrm>
              <a:off x="5581080" y="525240"/>
              <a:ext cx="804240" cy="2344680"/>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a:ln w="0">
              <a:noFill/>
            </a:ln>
          </p:spPr>
          <p:style>
            <a:lnRef idx="0">
              <a:scrgbClr r="0" g="0" b="0"/>
            </a:lnRef>
            <a:fillRef idx="0">
              <a:scrgbClr r="0" g="0" b="0"/>
            </a:fillRef>
            <a:effectRef idx="0">
              <a:scrgbClr r="0" g="0" b="0"/>
            </a:effectRef>
            <a:fontRef idx="minor"/>
          </p:style>
        </p:sp>
        <p:sp>
          <p:nvSpPr>
            <p:cNvPr id="280" name="object 6"/>
            <p:cNvSpPr/>
            <p:nvPr/>
          </p:nvSpPr>
          <p:spPr>
            <a:xfrm>
              <a:off x="5737680" y="784440"/>
              <a:ext cx="543240" cy="202536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281" name="object 7"/>
            <p:cNvSpPr/>
            <p:nvPr/>
          </p:nvSpPr>
          <p:spPr>
            <a:xfrm>
              <a:off x="5851080" y="717840"/>
              <a:ext cx="582480" cy="1710360"/>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a:ln w="0">
              <a:noFill/>
            </a:ln>
          </p:spPr>
          <p:style>
            <a:lnRef idx="0">
              <a:scrgbClr r="0" g="0" b="0"/>
            </a:lnRef>
            <a:fillRef idx="0">
              <a:scrgbClr r="0" g="0" b="0"/>
            </a:fillRef>
            <a:effectRef idx="0">
              <a:scrgbClr r="0" g="0" b="0"/>
            </a:effectRef>
            <a:fontRef idx="minor"/>
          </p:style>
        </p:sp>
        <p:sp>
          <p:nvSpPr>
            <p:cNvPr id="282" name="object 8"/>
            <p:cNvSpPr/>
            <p:nvPr/>
          </p:nvSpPr>
          <p:spPr>
            <a:xfrm>
              <a:off x="5961960" y="1200960"/>
              <a:ext cx="272160" cy="1203120"/>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a:ln w="0">
              <a:noFill/>
            </a:ln>
          </p:spPr>
          <p:style>
            <a:lnRef idx="0">
              <a:scrgbClr r="0" g="0" b="0"/>
            </a:lnRef>
            <a:fillRef idx="0">
              <a:scrgbClr r="0" g="0" b="0"/>
            </a:fillRef>
            <a:effectRef idx="0">
              <a:scrgbClr r="0" g="0" b="0"/>
            </a:effectRef>
            <a:fontRef idx="minor"/>
          </p:style>
        </p:sp>
        <p:pic>
          <p:nvPicPr>
            <p:cNvPr id="283" name="object 9"/>
            <p:cNvPicPr/>
            <p:nvPr/>
          </p:nvPicPr>
          <p:blipFill>
            <a:blip r:embed="rId3"/>
            <a:stretch/>
          </p:blipFill>
          <p:spPr>
            <a:xfrm>
              <a:off x="7190640" y="946440"/>
              <a:ext cx="2491560" cy="3283200"/>
            </a:xfrm>
            <a:prstGeom prst="rect">
              <a:avLst/>
            </a:prstGeom>
            <a:ln w="0">
              <a:noFill/>
            </a:ln>
          </p:spPr>
        </p:pic>
        <p:sp>
          <p:nvSpPr>
            <p:cNvPr id="284" name="object 10"/>
            <p:cNvSpPr/>
            <p:nvPr/>
          </p:nvSpPr>
          <p:spPr>
            <a:xfrm>
              <a:off x="7180560" y="938160"/>
              <a:ext cx="2512440" cy="330156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a:ln w="0">
              <a:noFill/>
            </a:ln>
          </p:spPr>
          <p:style>
            <a:lnRef idx="0">
              <a:scrgbClr r="0" g="0" b="0"/>
            </a:lnRef>
            <a:fillRef idx="0">
              <a:scrgbClr r="0" g="0" b="0"/>
            </a:fillRef>
            <a:effectRef idx="0">
              <a:scrgbClr r="0" g="0" b="0"/>
            </a:effectRef>
            <a:fontRef idx="minor"/>
          </p:style>
        </p:sp>
        <p:pic>
          <p:nvPicPr>
            <p:cNvPr id="285" name="object 11"/>
            <p:cNvPicPr/>
            <p:nvPr/>
          </p:nvPicPr>
          <p:blipFill>
            <a:blip r:embed="rId4"/>
            <a:stretch/>
          </p:blipFill>
          <p:spPr>
            <a:xfrm>
              <a:off x="5438160" y="984960"/>
              <a:ext cx="2522160" cy="2601720"/>
            </a:xfrm>
            <a:prstGeom prst="rect">
              <a:avLst/>
            </a:prstGeom>
            <a:ln w="0">
              <a:noFill/>
            </a:ln>
          </p:spPr>
        </p:pic>
        <p:sp>
          <p:nvSpPr>
            <p:cNvPr id="286" name="object 12"/>
            <p:cNvSpPr/>
            <p:nvPr/>
          </p:nvSpPr>
          <p:spPr>
            <a:xfrm>
              <a:off x="5428080" y="981000"/>
              <a:ext cx="2542680" cy="261576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a:ln w="0">
              <a:noFill/>
            </a:ln>
          </p:spPr>
          <p:style>
            <a:lnRef idx="0">
              <a:scrgbClr r="0" g="0" b="0"/>
            </a:lnRef>
            <a:fillRef idx="0">
              <a:scrgbClr r="0" g="0" b="0"/>
            </a:fillRef>
            <a:effectRef idx="0">
              <a:scrgbClr r="0" g="0" b="0"/>
            </a:effectRef>
            <a:fontRef idx="minor"/>
          </p:style>
        </p:sp>
        <p:sp>
          <p:nvSpPr>
            <p:cNvPr id="287" name="object 13"/>
            <p:cNvSpPr/>
            <p:nvPr/>
          </p:nvSpPr>
          <p:spPr>
            <a:xfrm>
              <a:off x="9584280" y="765000"/>
              <a:ext cx="36360" cy="47160"/>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30000"/>
              </a:srgbClr>
            </a:solidFill>
            <a:ln w="0">
              <a:noFill/>
            </a:ln>
          </p:spPr>
          <p:style>
            <a:lnRef idx="0">
              <a:scrgbClr r="0" g="0" b="0"/>
            </a:lnRef>
            <a:fillRef idx="0">
              <a:scrgbClr r="0" g="0" b="0"/>
            </a:fillRef>
            <a:effectRef idx="0">
              <a:scrgbClr r="0" g="0" b="0"/>
            </a:effectRef>
            <a:fontRef idx="minor"/>
          </p:style>
        </p:sp>
        <p:pic>
          <p:nvPicPr>
            <p:cNvPr id="288" name="object 14"/>
            <p:cNvPicPr/>
            <p:nvPr/>
          </p:nvPicPr>
          <p:blipFill>
            <a:blip r:embed="rId5"/>
            <a:stretch/>
          </p:blipFill>
          <p:spPr>
            <a:xfrm>
              <a:off x="8247960" y="455760"/>
              <a:ext cx="1399680" cy="1261080"/>
            </a:xfrm>
            <a:prstGeom prst="rect">
              <a:avLst/>
            </a:prstGeom>
            <a:ln w="0">
              <a:noFill/>
            </a:ln>
          </p:spPr>
        </p:pic>
        <p:pic>
          <p:nvPicPr>
            <p:cNvPr id="289" name="object 15"/>
            <p:cNvPicPr/>
            <p:nvPr/>
          </p:nvPicPr>
          <p:blipFill>
            <a:blip r:embed="rId6"/>
            <a:stretch/>
          </p:blipFill>
          <p:spPr>
            <a:xfrm>
              <a:off x="7152120" y="1652400"/>
              <a:ext cx="1521360" cy="1507320"/>
            </a:xfrm>
            <a:prstGeom prst="rect">
              <a:avLst/>
            </a:prstGeom>
            <a:ln w="0">
              <a:noFill/>
            </a:ln>
          </p:spPr>
        </p:pic>
        <p:pic>
          <p:nvPicPr>
            <p:cNvPr id="290" name="object 16"/>
            <p:cNvPicPr/>
            <p:nvPr/>
          </p:nvPicPr>
          <p:blipFill>
            <a:blip r:embed="rId7"/>
            <a:stretch/>
          </p:blipFill>
          <p:spPr>
            <a:xfrm>
              <a:off x="8178840" y="4533120"/>
              <a:ext cx="331560" cy="145080"/>
            </a:xfrm>
            <a:prstGeom prst="rect">
              <a:avLst/>
            </a:prstGeom>
            <a:ln w="0">
              <a:noFill/>
            </a:ln>
          </p:spPr>
        </p:pic>
        <p:pic>
          <p:nvPicPr>
            <p:cNvPr id="291" name="object 17"/>
            <p:cNvPicPr/>
            <p:nvPr/>
          </p:nvPicPr>
          <p:blipFill>
            <a:blip r:embed="rId8"/>
            <a:stretch/>
          </p:blipFill>
          <p:spPr>
            <a:xfrm>
              <a:off x="8387640" y="4452120"/>
              <a:ext cx="92160" cy="112320"/>
            </a:xfrm>
            <a:prstGeom prst="rect">
              <a:avLst/>
            </a:prstGeom>
            <a:ln w="0">
              <a:noFill/>
            </a:ln>
          </p:spPr>
        </p:pic>
        <p:pic>
          <p:nvPicPr>
            <p:cNvPr id="292" name="object 18"/>
            <p:cNvPicPr/>
            <p:nvPr/>
          </p:nvPicPr>
          <p:blipFill>
            <a:blip r:embed="rId9"/>
            <a:stretch/>
          </p:blipFill>
          <p:spPr>
            <a:xfrm>
              <a:off x="8977320" y="4451400"/>
              <a:ext cx="188640" cy="226800"/>
            </a:xfrm>
            <a:prstGeom prst="rect">
              <a:avLst/>
            </a:prstGeom>
            <a:ln w="0">
              <a:noFill/>
            </a:ln>
          </p:spPr>
        </p:pic>
        <p:pic>
          <p:nvPicPr>
            <p:cNvPr id="293" name="object 19"/>
            <p:cNvPicPr/>
            <p:nvPr/>
          </p:nvPicPr>
          <p:blipFill>
            <a:blip r:embed="rId10"/>
            <a:stretch/>
          </p:blipFill>
          <p:spPr>
            <a:xfrm>
              <a:off x="8148600" y="3034080"/>
              <a:ext cx="924480" cy="1461600"/>
            </a:xfrm>
            <a:prstGeom prst="rect">
              <a:avLst/>
            </a:prstGeom>
            <a:ln w="0">
              <a:noFill/>
            </a:ln>
          </p:spPr>
        </p:pic>
        <p:sp>
          <p:nvSpPr>
            <p:cNvPr id="294" name="object 20"/>
            <p:cNvSpPr/>
            <p:nvPr/>
          </p:nvSpPr>
          <p:spPr>
            <a:xfrm>
              <a:off x="8165520" y="3242160"/>
              <a:ext cx="771120" cy="40860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moveTo>
                    <a:pt x="742797" y="0"/>
                  </a:moveTo>
                  <a:lnTo>
                    <a:pt x="737209" y="723"/>
                  </a:lnTo>
                  <a:lnTo>
                    <a:pt x="736523" y="1600"/>
                  </a:lnTo>
                  <a:lnTo>
                    <a:pt x="736777" y="3530"/>
                  </a:lnTo>
                  <a:lnTo>
                    <a:pt x="737616" y="4241"/>
                  </a:lnTo>
                  <a:lnTo>
                    <a:pt x="740168" y="3886"/>
                  </a:lnTo>
                  <a:lnTo>
                    <a:pt x="743803" y="3886"/>
                  </a:lnTo>
                  <a:lnTo>
                    <a:pt x="742797" y="0"/>
                  </a:lnTo>
                  <a:close/>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a:ln w="0">
              <a:noFill/>
            </a:ln>
          </p:spPr>
          <p:style>
            <a:lnRef idx="0">
              <a:scrgbClr r="0" g="0" b="0"/>
            </a:lnRef>
            <a:fillRef idx="0">
              <a:scrgbClr r="0" g="0" b="0"/>
            </a:fillRef>
            <a:effectRef idx="0">
              <a:scrgbClr r="0" g="0" b="0"/>
            </a:effectRef>
            <a:fontRef idx="minor"/>
          </p:style>
        </p:sp>
        <p:pic>
          <p:nvPicPr>
            <p:cNvPr id="295" name="object 21"/>
            <p:cNvPicPr/>
            <p:nvPr/>
          </p:nvPicPr>
          <p:blipFill>
            <a:blip r:embed="rId11"/>
            <a:stretch/>
          </p:blipFill>
          <p:spPr>
            <a:xfrm>
              <a:off x="8304840" y="3029040"/>
              <a:ext cx="107280" cy="101520"/>
            </a:xfrm>
            <a:prstGeom prst="rect">
              <a:avLst/>
            </a:prstGeom>
            <a:ln w="0">
              <a:noFill/>
            </a:ln>
          </p:spPr>
        </p:pic>
        <p:pic>
          <p:nvPicPr>
            <p:cNvPr id="296" name="object 22"/>
            <p:cNvPicPr/>
            <p:nvPr/>
          </p:nvPicPr>
          <p:blipFill>
            <a:blip r:embed="rId12"/>
            <a:stretch/>
          </p:blipFill>
          <p:spPr>
            <a:xfrm>
              <a:off x="8611200" y="3051360"/>
              <a:ext cx="107280" cy="39600"/>
            </a:xfrm>
            <a:prstGeom prst="rect">
              <a:avLst/>
            </a:prstGeom>
            <a:ln w="0">
              <a:noFill/>
            </a:ln>
          </p:spPr>
        </p:pic>
        <p:pic>
          <p:nvPicPr>
            <p:cNvPr id="297" name="object 23"/>
            <p:cNvPicPr/>
            <p:nvPr/>
          </p:nvPicPr>
          <p:blipFill>
            <a:blip r:embed="rId13"/>
            <a:stretch/>
          </p:blipFill>
          <p:spPr>
            <a:xfrm>
              <a:off x="8309520" y="2906640"/>
              <a:ext cx="373320" cy="160200"/>
            </a:xfrm>
            <a:prstGeom prst="rect">
              <a:avLst/>
            </a:prstGeom>
            <a:ln w="0">
              <a:noFill/>
            </a:ln>
          </p:spPr>
        </p:pic>
        <p:pic>
          <p:nvPicPr>
            <p:cNvPr id="298" name="object 24"/>
            <p:cNvPicPr/>
            <p:nvPr/>
          </p:nvPicPr>
          <p:blipFill>
            <a:blip r:embed="rId14"/>
            <a:stretch/>
          </p:blipFill>
          <p:spPr>
            <a:xfrm>
              <a:off x="8314920" y="2952360"/>
              <a:ext cx="108360" cy="82080"/>
            </a:xfrm>
            <a:prstGeom prst="rect">
              <a:avLst/>
            </a:prstGeom>
            <a:ln w="0">
              <a:noFill/>
            </a:ln>
          </p:spPr>
        </p:pic>
        <p:pic>
          <p:nvPicPr>
            <p:cNvPr id="299" name="object 25"/>
            <p:cNvPicPr/>
            <p:nvPr/>
          </p:nvPicPr>
          <p:blipFill>
            <a:blip r:embed="rId15"/>
            <a:stretch/>
          </p:blipFill>
          <p:spPr>
            <a:xfrm>
              <a:off x="8121240" y="3061080"/>
              <a:ext cx="826560" cy="363600"/>
            </a:xfrm>
            <a:prstGeom prst="rect">
              <a:avLst/>
            </a:prstGeom>
            <a:ln w="0">
              <a:noFill/>
            </a:ln>
          </p:spPr>
        </p:pic>
        <p:sp>
          <p:nvSpPr>
            <p:cNvPr id="300" name="object 26"/>
            <p:cNvSpPr/>
            <p:nvPr/>
          </p:nvSpPr>
          <p:spPr>
            <a:xfrm>
              <a:off x="8146440" y="3086640"/>
              <a:ext cx="775080" cy="312840"/>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a:ln w="0">
              <a:noFill/>
            </a:ln>
          </p:spPr>
          <p:style>
            <a:lnRef idx="0">
              <a:scrgbClr r="0" g="0" b="0"/>
            </a:lnRef>
            <a:fillRef idx="0">
              <a:scrgbClr r="0" g="0" b="0"/>
            </a:fillRef>
            <a:effectRef idx="0">
              <a:scrgbClr r="0" g="0" b="0"/>
            </a:effectRef>
            <a:fontRef idx="minor"/>
          </p:style>
        </p:sp>
        <p:pic>
          <p:nvPicPr>
            <p:cNvPr id="301" name="object 27"/>
            <p:cNvPicPr/>
            <p:nvPr/>
          </p:nvPicPr>
          <p:blipFill>
            <a:blip r:embed="rId16"/>
            <a:stretch/>
          </p:blipFill>
          <p:spPr>
            <a:xfrm>
              <a:off x="8468280" y="3312720"/>
              <a:ext cx="172080" cy="158400"/>
            </a:xfrm>
            <a:prstGeom prst="rect">
              <a:avLst/>
            </a:prstGeom>
            <a:ln w="0">
              <a:noFill/>
            </a:ln>
          </p:spPr>
        </p:pic>
        <p:pic>
          <p:nvPicPr>
            <p:cNvPr id="302" name="object 28"/>
            <p:cNvPicPr/>
            <p:nvPr/>
          </p:nvPicPr>
          <p:blipFill>
            <a:blip r:embed="rId17"/>
            <a:stretch/>
          </p:blipFill>
          <p:spPr>
            <a:xfrm>
              <a:off x="8340480" y="2147040"/>
              <a:ext cx="375480" cy="925920"/>
            </a:xfrm>
            <a:prstGeom prst="rect">
              <a:avLst/>
            </a:prstGeom>
            <a:ln w="0">
              <a:noFill/>
            </a:ln>
          </p:spPr>
        </p:pic>
        <p:pic>
          <p:nvPicPr>
            <p:cNvPr id="303" name="object 29"/>
            <p:cNvPicPr/>
            <p:nvPr/>
          </p:nvPicPr>
          <p:blipFill>
            <a:blip r:embed="rId18"/>
            <a:stretch/>
          </p:blipFill>
          <p:spPr>
            <a:xfrm>
              <a:off x="6282360" y="4424400"/>
              <a:ext cx="215280" cy="253440"/>
            </a:xfrm>
            <a:prstGeom prst="rect">
              <a:avLst/>
            </a:prstGeom>
            <a:ln w="0">
              <a:noFill/>
            </a:ln>
          </p:spPr>
        </p:pic>
        <p:pic>
          <p:nvPicPr>
            <p:cNvPr id="304" name="object 30"/>
            <p:cNvPicPr/>
            <p:nvPr/>
          </p:nvPicPr>
          <p:blipFill>
            <a:blip r:embed="rId19"/>
            <a:stretch/>
          </p:blipFill>
          <p:spPr>
            <a:xfrm>
              <a:off x="6610680" y="4506480"/>
              <a:ext cx="311760" cy="162720"/>
            </a:xfrm>
            <a:prstGeom prst="rect">
              <a:avLst/>
            </a:prstGeom>
            <a:ln w="0">
              <a:noFill/>
            </a:ln>
          </p:spPr>
        </p:pic>
        <p:pic>
          <p:nvPicPr>
            <p:cNvPr id="305" name="object 31"/>
            <p:cNvPicPr/>
            <p:nvPr/>
          </p:nvPicPr>
          <p:blipFill>
            <a:blip r:embed="rId20"/>
            <a:stretch/>
          </p:blipFill>
          <p:spPr>
            <a:xfrm>
              <a:off x="6175800" y="1874520"/>
              <a:ext cx="567360" cy="2653560"/>
            </a:xfrm>
            <a:prstGeom prst="rect">
              <a:avLst/>
            </a:prstGeom>
            <a:ln w="0">
              <a:noFill/>
            </a:ln>
          </p:spPr>
        </p:pic>
        <p:pic>
          <p:nvPicPr>
            <p:cNvPr id="306" name="object 32"/>
            <p:cNvPicPr/>
            <p:nvPr/>
          </p:nvPicPr>
          <p:blipFill>
            <a:blip r:embed="rId21"/>
            <a:stretch/>
          </p:blipFill>
          <p:spPr>
            <a:xfrm>
              <a:off x="6424560" y="1639080"/>
              <a:ext cx="347400" cy="405000"/>
            </a:xfrm>
            <a:prstGeom prst="rect">
              <a:avLst/>
            </a:prstGeom>
            <a:ln w="0">
              <a:noFill/>
            </a:ln>
          </p:spPr>
        </p:pic>
        <p:pic>
          <p:nvPicPr>
            <p:cNvPr id="307" name="object 33"/>
            <p:cNvPicPr/>
            <p:nvPr/>
          </p:nvPicPr>
          <p:blipFill>
            <a:blip r:embed="rId22"/>
            <a:stretch/>
          </p:blipFill>
          <p:spPr>
            <a:xfrm>
              <a:off x="6515280" y="1875600"/>
              <a:ext cx="61200" cy="86760"/>
            </a:xfrm>
            <a:prstGeom prst="rect">
              <a:avLst/>
            </a:prstGeom>
            <a:ln w="0">
              <a:noFill/>
            </a:ln>
          </p:spPr>
        </p:pic>
        <p:pic>
          <p:nvPicPr>
            <p:cNvPr id="308" name="object 34"/>
            <p:cNvPicPr/>
            <p:nvPr/>
          </p:nvPicPr>
          <p:blipFill>
            <a:blip r:embed="rId23"/>
            <a:stretch/>
          </p:blipFill>
          <p:spPr>
            <a:xfrm>
              <a:off x="6700680" y="2208960"/>
              <a:ext cx="546120" cy="281520"/>
            </a:xfrm>
            <a:prstGeom prst="rect">
              <a:avLst/>
            </a:prstGeom>
            <a:ln w="0">
              <a:noFill/>
            </a:ln>
          </p:spPr>
        </p:pic>
        <p:pic>
          <p:nvPicPr>
            <p:cNvPr id="309" name="object 35"/>
            <p:cNvPicPr/>
            <p:nvPr/>
          </p:nvPicPr>
          <p:blipFill>
            <a:blip r:embed="rId24"/>
            <a:stretch/>
          </p:blipFill>
          <p:spPr>
            <a:xfrm>
              <a:off x="7202880" y="2175120"/>
              <a:ext cx="273600" cy="96480"/>
            </a:xfrm>
            <a:prstGeom prst="rect">
              <a:avLst/>
            </a:prstGeom>
            <a:ln w="0">
              <a:noFill/>
            </a:ln>
          </p:spPr>
        </p:pic>
        <p:pic>
          <p:nvPicPr>
            <p:cNvPr id="310" name="object 36"/>
            <p:cNvPicPr/>
            <p:nvPr/>
          </p:nvPicPr>
          <p:blipFill>
            <a:blip r:embed="rId25"/>
            <a:stretch/>
          </p:blipFill>
          <p:spPr>
            <a:xfrm>
              <a:off x="6365880" y="2129040"/>
              <a:ext cx="978120" cy="598320"/>
            </a:xfrm>
            <a:prstGeom prst="rect">
              <a:avLst/>
            </a:prstGeom>
            <a:ln w="0">
              <a:noFill/>
            </a:ln>
          </p:spPr>
        </p:pic>
      </p:grpSp>
      <p:sp>
        <p:nvSpPr>
          <p:cNvPr id="311" name="object 37"/>
          <p:cNvSpPr/>
          <p:nvPr/>
        </p:nvSpPr>
        <p:spPr>
          <a:xfrm>
            <a:off x="1061640" y="1688040"/>
            <a:ext cx="4254840" cy="3077640"/>
          </a:xfrm>
          <a:prstGeom prst="rect">
            <a:avLst/>
          </a:prstGeom>
          <a:noFill/>
          <a:ln w="0">
            <a:noFill/>
          </a:ln>
        </p:spPr>
        <p:style>
          <a:lnRef idx="0">
            <a:scrgbClr r="0" g="0" b="0"/>
          </a:lnRef>
          <a:fillRef idx="0">
            <a:scrgbClr r="0" g="0" b="0"/>
          </a:fillRef>
          <a:effectRef idx="0">
            <a:scrgbClr r="0" g="0" b="0"/>
          </a:effectRef>
          <a:fontRef idx="minor"/>
        </p:style>
        <p:txBody>
          <a:bodyPr lIns="0" tIns="59760" rIns="0" bIns="0" anchor="t">
            <a:spAutoFit/>
          </a:bodyPr>
          <a:lstStyle/>
          <a:p>
            <a:pPr marL="12600">
              <a:lnSpc>
                <a:spcPts val="2160"/>
              </a:lnSpc>
              <a:spcBef>
                <a:spcPts val="471"/>
              </a:spcBef>
              <a:buNone/>
              <a:tabLst>
                <a:tab pos="1487880" algn="l"/>
              </a:tabLst>
            </a:pPr>
            <a:r>
              <a:rPr lang="el-GR" sz="2100" b="0" strike="noStrike" spc="111">
                <a:solidFill>
                  <a:srgbClr val="1D1D1B"/>
                </a:solidFill>
                <a:latin typeface="Calibri"/>
              </a:rPr>
              <a:t>Το </a:t>
            </a:r>
            <a:r>
              <a:rPr lang="pt-PT" sz="2100" b="0" strike="noStrike" spc="111">
                <a:solidFill>
                  <a:srgbClr val="1D1D1B"/>
                </a:solidFill>
                <a:latin typeface="Calibri"/>
              </a:rPr>
              <a:t>MODULE</a:t>
            </a:r>
            <a:r>
              <a:rPr lang="pt-PT" sz="2100" b="0" strike="noStrike" spc="-52">
                <a:solidFill>
                  <a:srgbClr val="1D1D1B"/>
                </a:solidFill>
                <a:latin typeface="Calibri"/>
              </a:rPr>
              <a:t> 2</a:t>
            </a:r>
            <a:r>
              <a:rPr lang="pt-PT" sz="2100" b="0" strike="noStrike" spc="-66">
                <a:solidFill>
                  <a:srgbClr val="1D1D1B"/>
                </a:solidFill>
                <a:latin typeface="Calibri"/>
              </a:rPr>
              <a:t>	</a:t>
            </a:r>
            <a:r>
              <a:rPr lang="el-GR" sz="2100" b="0" strike="noStrike" spc="18">
                <a:solidFill>
                  <a:srgbClr val="1D1D1B"/>
                </a:solidFill>
                <a:latin typeface="Calibri"/>
              </a:rPr>
              <a:t>έχει ως στόχο να σας αφυπνίσει για τη σημασία της ανάπτυξης ενός επιχειρηματικού μοντέλου και ενός επιχειρηματικού σχεδίου, κάθε φορά που θέλετε να δημιουργήσετε ένα επιχειρηματικό σχέδιο. Συμπληρωματικά, έχει ως στόχο να δώσει μια γεύση από τα σημαντικότερα σημεία που πρέπει να λάβετε υπόψη σας όταν εργάζεστε πάνω σε αυτά τα μέσα.</a:t>
            </a:r>
            <a:endParaRPr lang="el-GR" sz="2100" b="0" strike="noStrike" spc="-1">
              <a:latin typeface="Arial"/>
            </a:endParaRPr>
          </a:p>
        </p:txBody>
      </p:sp>
      <p:sp>
        <p:nvSpPr>
          <p:cNvPr id="312" name="object 39"/>
          <p:cNvSpPr/>
          <p:nvPr/>
        </p:nvSpPr>
        <p:spPr>
          <a:xfrm>
            <a:off x="5743800" y="5228280"/>
            <a:ext cx="3962880" cy="24818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0" strike="noStrike" spc="-80">
                <a:solidFill>
                  <a:srgbClr val="1D1D1B"/>
                </a:solidFill>
                <a:latin typeface="Trebuchet MS"/>
              </a:rPr>
              <a:t>Θα σας βοηθήσει να κατανοήσετε καλύτερα τα στοιχεία που συνθέτουν ένα πρότυπο σχέδιο και ένα επιχειρηματικό σχέδιο και τον τρόπο με τον οποίο αυτά τα δύο μέσα σχετίζονται μεταξύ τους, ώστε να προωθηθεί μια "δημιουργική" προσέγγιση για την ανάπτυξη νέων επιχειρήσεων και της υποδομής που τις υποστηρίζει.</a:t>
            </a:r>
            <a:endParaRPr lang="el-GR" sz="1800" b="0" strike="noStrike" spc="-1">
              <a:latin typeface="Arial"/>
            </a:endParaRPr>
          </a:p>
        </p:txBody>
      </p:sp>
      <p:sp>
        <p:nvSpPr>
          <p:cNvPr id="313" name="object 40"/>
          <p:cNvSpPr/>
          <p:nvPr/>
        </p:nvSpPr>
        <p:spPr>
          <a:xfrm>
            <a:off x="1013760" y="986760"/>
            <a:ext cx="2454480" cy="756000"/>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314" name="object 41"/>
          <p:cNvSpPr/>
          <p:nvPr/>
        </p:nvSpPr>
        <p:spPr>
          <a:xfrm>
            <a:off x="1278720" y="1028160"/>
            <a:ext cx="1976400" cy="56160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1" strike="noStrike" spc="9">
                <a:solidFill>
                  <a:srgbClr val="FFFFFF"/>
                </a:solidFill>
                <a:latin typeface="Trebuchet MS"/>
              </a:rPr>
              <a:t>Εκπαιδευτικό Αποτέλεσμα</a:t>
            </a:r>
            <a:endParaRPr lang="el-GR" sz="1800" b="0" strike="noStrike" spc="-1">
              <a:latin typeface="Arial"/>
            </a:endParaRPr>
          </a:p>
        </p:txBody>
      </p:sp>
      <p:sp>
        <p:nvSpPr>
          <p:cNvPr id="315" name="object 42"/>
          <p:cNvSpPr/>
          <p:nvPr/>
        </p:nvSpPr>
        <p:spPr>
          <a:xfrm>
            <a:off x="5756760" y="4521240"/>
            <a:ext cx="3456720" cy="650520"/>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316" name="object 43"/>
          <p:cNvSpPr/>
          <p:nvPr/>
        </p:nvSpPr>
        <p:spPr>
          <a:xfrm>
            <a:off x="6000480" y="4562640"/>
            <a:ext cx="2800800" cy="56160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1" strike="noStrike" spc="29">
                <a:solidFill>
                  <a:srgbClr val="FFFFFF"/>
                </a:solidFill>
                <a:latin typeface="Trebuchet MS"/>
              </a:rPr>
              <a:t>Ολοκληρώνοντας αυτό το </a:t>
            </a:r>
            <a:r>
              <a:rPr lang="pt-PT" sz="1800" b="1" strike="noStrike" spc="-41">
                <a:solidFill>
                  <a:srgbClr val="FFFFFF"/>
                </a:solidFill>
                <a:latin typeface="Trebuchet MS"/>
              </a:rPr>
              <a:t>module...</a:t>
            </a:r>
            <a:endParaRPr lang="el-GR" sz="1800" b="0" strike="noStrike" spc="-1">
              <a:latin typeface="Arial"/>
            </a:endParaRPr>
          </a:p>
        </p:txBody>
      </p:sp>
      <p:grpSp>
        <p:nvGrpSpPr>
          <p:cNvPr id="317" name="object 44"/>
          <p:cNvGrpSpPr/>
          <p:nvPr/>
        </p:nvGrpSpPr>
        <p:grpSpPr>
          <a:xfrm>
            <a:off x="1013760" y="4877280"/>
            <a:ext cx="2781720" cy="2772360"/>
            <a:chOff x="1013760" y="4877280"/>
            <a:chExt cx="2781720" cy="2772360"/>
          </a:xfrm>
        </p:grpSpPr>
        <p:sp>
          <p:nvSpPr>
            <p:cNvPr id="318" name="object 45"/>
            <p:cNvSpPr/>
            <p:nvPr/>
          </p:nvSpPr>
          <p:spPr>
            <a:xfrm>
              <a:off x="1058400" y="5874480"/>
              <a:ext cx="35280" cy="4284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30000"/>
              </a:srgbClr>
            </a:solidFill>
            <a:ln w="0">
              <a:noFill/>
            </a:ln>
          </p:spPr>
          <p:style>
            <a:lnRef idx="0">
              <a:scrgbClr r="0" g="0" b="0"/>
            </a:lnRef>
            <a:fillRef idx="0">
              <a:scrgbClr r="0" g="0" b="0"/>
            </a:fillRef>
            <a:effectRef idx="0">
              <a:scrgbClr r="0" g="0" b="0"/>
            </a:effectRef>
            <a:fontRef idx="minor"/>
          </p:style>
        </p:sp>
        <p:pic>
          <p:nvPicPr>
            <p:cNvPr id="319" name="object 46"/>
            <p:cNvPicPr/>
            <p:nvPr/>
          </p:nvPicPr>
          <p:blipFill>
            <a:blip r:embed="rId26"/>
            <a:stretch/>
          </p:blipFill>
          <p:spPr>
            <a:xfrm>
              <a:off x="1013760" y="4946400"/>
              <a:ext cx="1241640" cy="1209600"/>
            </a:xfrm>
            <a:prstGeom prst="rect">
              <a:avLst/>
            </a:prstGeom>
            <a:ln w="0">
              <a:noFill/>
            </a:ln>
          </p:spPr>
        </p:pic>
        <p:pic>
          <p:nvPicPr>
            <p:cNvPr id="320" name="object 47"/>
            <p:cNvPicPr/>
            <p:nvPr/>
          </p:nvPicPr>
          <p:blipFill>
            <a:blip r:embed="rId27"/>
            <a:stretch/>
          </p:blipFill>
          <p:spPr>
            <a:xfrm>
              <a:off x="1103040" y="5715360"/>
              <a:ext cx="1770120" cy="1934280"/>
            </a:xfrm>
            <a:prstGeom prst="rect">
              <a:avLst/>
            </a:prstGeom>
            <a:ln w="0">
              <a:noFill/>
            </a:ln>
          </p:spPr>
        </p:pic>
        <p:pic>
          <p:nvPicPr>
            <p:cNvPr id="321" name="object 48"/>
            <p:cNvPicPr/>
            <p:nvPr/>
          </p:nvPicPr>
          <p:blipFill>
            <a:blip r:embed="rId28"/>
            <a:stretch/>
          </p:blipFill>
          <p:spPr>
            <a:xfrm>
              <a:off x="3017160" y="7556760"/>
              <a:ext cx="97560" cy="92520"/>
            </a:xfrm>
            <a:prstGeom prst="rect">
              <a:avLst/>
            </a:prstGeom>
            <a:ln w="0">
              <a:noFill/>
            </a:ln>
          </p:spPr>
        </p:pic>
        <p:pic>
          <p:nvPicPr>
            <p:cNvPr id="322" name="object 49"/>
            <p:cNvPicPr/>
            <p:nvPr/>
          </p:nvPicPr>
          <p:blipFill>
            <a:blip r:embed="rId29"/>
            <a:stretch/>
          </p:blipFill>
          <p:spPr>
            <a:xfrm>
              <a:off x="1757160" y="7481160"/>
              <a:ext cx="1966320" cy="168120"/>
            </a:xfrm>
            <a:prstGeom prst="rect">
              <a:avLst/>
            </a:prstGeom>
            <a:ln w="0">
              <a:noFill/>
            </a:ln>
          </p:spPr>
        </p:pic>
        <p:sp>
          <p:nvSpPr>
            <p:cNvPr id="323" name="object 50"/>
            <p:cNvSpPr/>
            <p:nvPr/>
          </p:nvSpPr>
          <p:spPr>
            <a:xfrm>
              <a:off x="2583000" y="5236200"/>
              <a:ext cx="1170720" cy="68796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a:ln w="0">
              <a:noFill/>
            </a:ln>
          </p:spPr>
          <p:style>
            <a:lnRef idx="0">
              <a:scrgbClr r="0" g="0" b="0"/>
            </a:lnRef>
            <a:fillRef idx="0">
              <a:scrgbClr r="0" g="0" b="0"/>
            </a:fillRef>
            <a:effectRef idx="0">
              <a:scrgbClr r="0" g="0" b="0"/>
            </a:effectRef>
            <a:fontRef idx="minor"/>
          </p:style>
        </p:sp>
        <p:pic>
          <p:nvPicPr>
            <p:cNvPr id="324" name="object 51"/>
            <p:cNvPicPr/>
            <p:nvPr/>
          </p:nvPicPr>
          <p:blipFill>
            <a:blip r:embed="rId30"/>
            <a:stretch/>
          </p:blipFill>
          <p:spPr>
            <a:xfrm>
              <a:off x="2734200" y="5970600"/>
              <a:ext cx="241200" cy="192600"/>
            </a:xfrm>
            <a:prstGeom prst="rect">
              <a:avLst/>
            </a:prstGeom>
            <a:ln w="0">
              <a:noFill/>
            </a:ln>
          </p:spPr>
        </p:pic>
        <p:pic>
          <p:nvPicPr>
            <p:cNvPr id="325" name="object 52"/>
            <p:cNvPicPr/>
            <p:nvPr/>
          </p:nvPicPr>
          <p:blipFill>
            <a:blip r:embed="rId31"/>
            <a:stretch/>
          </p:blipFill>
          <p:spPr>
            <a:xfrm>
              <a:off x="2880720" y="4877280"/>
              <a:ext cx="577800" cy="896040"/>
            </a:xfrm>
            <a:prstGeom prst="rect">
              <a:avLst/>
            </a:prstGeom>
            <a:ln w="0">
              <a:noFill/>
            </a:ln>
          </p:spPr>
        </p:pic>
        <p:pic>
          <p:nvPicPr>
            <p:cNvPr id="326" name="object 53"/>
            <p:cNvPicPr/>
            <p:nvPr/>
          </p:nvPicPr>
          <p:blipFill>
            <a:blip r:embed="rId32"/>
            <a:stretch/>
          </p:blipFill>
          <p:spPr>
            <a:xfrm>
              <a:off x="3093120" y="5169600"/>
              <a:ext cx="153720" cy="83880"/>
            </a:xfrm>
            <a:prstGeom prst="rect">
              <a:avLst/>
            </a:prstGeom>
            <a:ln w="0">
              <a:noFill/>
            </a:ln>
          </p:spPr>
        </p:pic>
        <p:sp>
          <p:nvSpPr>
            <p:cNvPr id="327" name="object 54"/>
            <p:cNvSpPr/>
            <p:nvPr/>
          </p:nvSpPr>
          <p:spPr>
            <a:xfrm>
              <a:off x="3341880" y="5033880"/>
              <a:ext cx="80280" cy="32220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9000"/>
              </a:srgbClr>
            </a:solidFill>
            <a:ln w="0">
              <a:noFill/>
            </a:ln>
          </p:spPr>
          <p:style>
            <a:lnRef idx="0">
              <a:scrgbClr r="0" g="0" b="0"/>
            </a:lnRef>
            <a:fillRef idx="0">
              <a:scrgbClr r="0" g="0" b="0"/>
            </a:fillRef>
            <a:effectRef idx="0">
              <a:scrgbClr r="0" g="0" b="0"/>
            </a:effectRef>
            <a:fontRef idx="minor"/>
          </p:style>
        </p:sp>
        <p:sp>
          <p:nvSpPr>
            <p:cNvPr id="328" name="object 55"/>
            <p:cNvSpPr/>
            <p:nvPr/>
          </p:nvSpPr>
          <p:spPr>
            <a:xfrm>
              <a:off x="2880000" y="6091200"/>
              <a:ext cx="736200" cy="49356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a:ln w="0">
              <a:noFill/>
            </a:ln>
          </p:spPr>
          <p:style>
            <a:lnRef idx="0">
              <a:scrgbClr r="0" g="0" b="0"/>
            </a:lnRef>
            <a:fillRef idx="0">
              <a:scrgbClr r="0" g="0" b="0"/>
            </a:fillRef>
            <a:effectRef idx="0">
              <a:scrgbClr r="0" g="0" b="0"/>
            </a:effectRef>
            <a:fontRef idx="minor"/>
          </p:style>
        </p:sp>
        <p:pic>
          <p:nvPicPr>
            <p:cNvPr id="329" name="object 56"/>
            <p:cNvPicPr/>
            <p:nvPr/>
          </p:nvPicPr>
          <p:blipFill>
            <a:blip r:embed="rId33"/>
            <a:stretch/>
          </p:blipFill>
          <p:spPr>
            <a:xfrm>
              <a:off x="3352680" y="6476040"/>
              <a:ext cx="249480" cy="71640"/>
            </a:xfrm>
            <a:prstGeom prst="rect">
              <a:avLst/>
            </a:prstGeom>
            <a:ln w="0">
              <a:noFill/>
            </a:ln>
          </p:spPr>
        </p:pic>
        <p:sp>
          <p:nvSpPr>
            <p:cNvPr id="330" name="object 57"/>
            <p:cNvSpPr/>
            <p:nvPr/>
          </p:nvSpPr>
          <p:spPr>
            <a:xfrm>
              <a:off x="3343680" y="6470640"/>
              <a:ext cx="451800" cy="97380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a:ln w="0">
              <a:noFill/>
            </a:ln>
          </p:spPr>
          <p:style>
            <a:lnRef idx="0">
              <a:scrgbClr r="0" g="0" b="0"/>
            </a:lnRef>
            <a:fillRef idx="0">
              <a:scrgbClr r="0" g="0" b="0"/>
            </a:fillRef>
            <a:effectRef idx="0">
              <a:scrgbClr r="0" g="0" b="0"/>
            </a:effectRef>
            <a:fontRef idx="minor"/>
          </p:style>
        </p:sp>
        <p:pic>
          <p:nvPicPr>
            <p:cNvPr id="331" name="object 58"/>
            <p:cNvPicPr/>
            <p:nvPr/>
          </p:nvPicPr>
          <p:blipFill>
            <a:blip r:embed="rId34"/>
            <a:stretch/>
          </p:blipFill>
          <p:spPr>
            <a:xfrm>
              <a:off x="3302280" y="6657840"/>
              <a:ext cx="179640" cy="118800"/>
            </a:xfrm>
            <a:prstGeom prst="rect">
              <a:avLst/>
            </a:prstGeom>
            <a:ln w="0">
              <a:noFill/>
            </a:ln>
          </p:spPr>
        </p:pic>
        <p:sp>
          <p:nvSpPr>
            <p:cNvPr id="332" name="object 59"/>
            <p:cNvSpPr/>
            <p:nvPr/>
          </p:nvSpPr>
          <p:spPr>
            <a:xfrm>
              <a:off x="2990880" y="6712560"/>
              <a:ext cx="515160" cy="731880"/>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a:ln w="0">
              <a:noFill/>
            </a:ln>
          </p:spPr>
          <p:style>
            <a:lnRef idx="0">
              <a:scrgbClr r="0" g="0" b="0"/>
            </a:lnRef>
            <a:fillRef idx="0">
              <a:scrgbClr r="0" g="0" b="0"/>
            </a:fillRef>
            <a:effectRef idx="0">
              <a:scrgbClr r="0" g="0" b="0"/>
            </a:effectRef>
            <a:fontRef idx="minor"/>
          </p:style>
        </p:sp>
        <p:pic>
          <p:nvPicPr>
            <p:cNvPr id="333" name="object 60"/>
            <p:cNvPicPr/>
            <p:nvPr/>
          </p:nvPicPr>
          <p:blipFill>
            <a:blip r:embed="rId35"/>
            <a:stretch/>
          </p:blipFill>
          <p:spPr>
            <a:xfrm>
              <a:off x="3074400" y="6632280"/>
              <a:ext cx="225000" cy="285840"/>
            </a:xfrm>
            <a:prstGeom prst="rect">
              <a:avLst/>
            </a:prstGeom>
            <a:ln w="0">
              <a:noFill/>
            </a:ln>
          </p:spPr>
        </p:pic>
        <p:sp>
          <p:nvSpPr>
            <p:cNvPr id="334" name="object 61"/>
            <p:cNvSpPr/>
            <p:nvPr/>
          </p:nvSpPr>
          <p:spPr>
            <a:xfrm>
              <a:off x="3241440" y="6617160"/>
              <a:ext cx="60120" cy="269640"/>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a:ln w="0">
              <a:noFill/>
            </a:ln>
          </p:spPr>
          <p:style>
            <a:lnRef idx="0">
              <a:scrgbClr r="0" g="0" b="0"/>
            </a:lnRef>
            <a:fillRef idx="0">
              <a:scrgbClr r="0" g="0" b="0"/>
            </a:fillRef>
            <a:effectRef idx="0">
              <a:scrgbClr r="0" g="0" b="0"/>
            </a:effectRef>
            <a:fontRef idx="minor"/>
          </p:style>
        </p:sp>
        <p:pic>
          <p:nvPicPr>
            <p:cNvPr id="335" name="object 62"/>
            <p:cNvPicPr/>
            <p:nvPr/>
          </p:nvPicPr>
          <p:blipFill>
            <a:blip r:embed="rId36"/>
            <a:stretch/>
          </p:blipFill>
          <p:spPr>
            <a:xfrm>
              <a:off x="3283560" y="6764760"/>
              <a:ext cx="139680" cy="130680"/>
            </a:xfrm>
            <a:prstGeom prst="rect">
              <a:avLst/>
            </a:prstGeom>
            <a:ln w="0">
              <a:noFill/>
            </a:ln>
          </p:spPr>
        </p:pic>
        <p:sp>
          <p:nvSpPr>
            <p:cNvPr id="336" name="object 63"/>
            <p:cNvSpPr/>
            <p:nvPr/>
          </p:nvSpPr>
          <p:spPr>
            <a:xfrm>
              <a:off x="3278880" y="6876720"/>
              <a:ext cx="155160" cy="579240"/>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a:ln w="0">
              <a:noFill/>
            </a:ln>
          </p:spPr>
          <p:style>
            <a:lnRef idx="0">
              <a:scrgbClr r="0" g="0" b="0"/>
            </a:lnRef>
            <a:fillRef idx="0">
              <a:scrgbClr r="0" g="0" b="0"/>
            </a:fillRef>
            <a:effectRef idx="0">
              <a:scrgbClr r="0" g="0" b="0"/>
            </a:effectRef>
            <a:fontRef idx="minor"/>
          </p:style>
        </p:sp>
        <p:pic>
          <p:nvPicPr>
            <p:cNvPr id="337" name="object 64"/>
            <p:cNvPicPr/>
            <p:nvPr/>
          </p:nvPicPr>
          <p:blipFill>
            <a:blip r:embed="rId37"/>
            <a:stretch/>
          </p:blipFill>
          <p:spPr>
            <a:xfrm>
              <a:off x="3324960" y="7212960"/>
              <a:ext cx="193680" cy="272160"/>
            </a:xfrm>
            <a:prstGeom prst="rect">
              <a:avLst/>
            </a:prstGeom>
            <a:ln w="0">
              <a:noFill/>
            </a:ln>
          </p:spPr>
        </p:pic>
      </p:gr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object 2"/>
          <p:cNvSpPr/>
          <p:nvPr/>
        </p:nvSpPr>
        <p:spPr>
          <a:xfrm>
            <a:off x="0" y="0"/>
            <a:ext cx="1846800" cy="254340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moveTo>
                  <a:pt x="1472092" y="1790159"/>
                </a:moveTo>
                <a:lnTo>
                  <a:pt x="1048071" y="1790159"/>
                </a:lnTo>
                <a:lnTo>
                  <a:pt x="1400280" y="1908244"/>
                </a:lnTo>
                <a:lnTo>
                  <a:pt x="1472092" y="1790159"/>
                </a:lnTo>
                <a:close/>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moveTo>
                  <a:pt x="1709407" y="0"/>
                </a:moveTo>
                <a:lnTo>
                  <a:pt x="0" y="0"/>
                </a:lnTo>
                <a:lnTo>
                  <a:pt x="0" y="31792"/>
                </a:lnTo>
                <a:lnTo>
                  <a:pt x="9032" y="31218"/>
                </a:lnTo>
                <a:lnTo>
                  <a:pt x="1717009" y="31218"/>
                </a:lnTo>
                <a:lnTo>
                  <a:pt x="1709407" y="0"/>
                </a:lnTo>
                <a:close/>
              </a:path>
            </a:pathLst>
          </a:custGeom>
          <a:solidFill>
            <a:srgbClr val="F3F3F5"/>
          </a:solidFill>
          <a:ln w="0">
            <a:noFill/>
          </a:ln>
        </p:spPr>
        <p:style>
          <a:lnRef idx="0">
            <a:scrgbClr r="0" g="0" b="0"/>
          </a:lnRef>
          <a:fillRef idx="0">
            <a:scrgbClr r="0" g="0" b="0"/>
          </a:fillRef>
          <a:effectRef idx="0">
            <a:scrgbClr r="0" g="0" b="0"/>
          </a:effectRef>
          <a:fontRef idx="minor"/>
        </p:style>
      </p:sp>
      <p:sp>
        <p:nvSpPr>
          <p:cNvPr id="339" name="object 3"/>
          <p:cNvSpPr/>
          <p:nvPr/>
        </p:nvSpPr>
        <p:spPr>
          <a:xfrm>
            <a:off x="5733720" y="0"/>
            <a:ext cx="4324680" cy="5931720"/>
          </a:xfrm>
          <a:custGeom>
            <a:avLst/>
            <a:gdLst/>
            <a:ahLst/>
            <a:cxnLst/>
            <a:rect l="l" t="t" r="r" b="b"/>
            <a:pathLst>
              <a:path w="4324984" h="5932170">
                <a:moveTo>
                  <a:pt x="4324594" y="0"/>
                </a:moveTo>
                <a:lnTo>
                  <a:pt x="125061" y="0"/>
                </a:lnTo>
                <a:lnTo>
                  <a:pt x="0" y="1406828"/>
                </a:lnTo>
                <a:lnTo>
                  <a:pt x="73654" y="2181343"/>
                </a:lnTo>
                <a:lnTo>
                  <a:pt x="456702" y="2521278"/>
                </a:lnTo>
                <a:lnTo>
                  <a:pt x="1254537" y="2683814"/>
                </a:lnTo>
                <a:lnTo>
                  <a:pt x="1379968" y="2703746"/>
                </a:lnTo>
                <a:lnTo>
                  <a:pt x="1496432" y="2723816"/>
                </a:lnTo>
                <a:lnTo>
                  <a:pt x="1604319" y="2744275"/>
                </a:lnTo>
                <a:lnTo>
                  <a:pt x="1655167" y="2754730"/>
                </a:lnTo>
                <a:lnTo>
                  <a:pt x="1704016" y="2765376"/>
                </a:lnTo>
                <a:lnTo>
                  <a:pt x="1750914" y="2776246"/>
                </a:lnTo>
                <a:lnTo>
                  <a:pt x="1795910" y="2787369"/>
                </a:lnTo>
                <a:lnTo>
                  <a:pt x="1839053" y="2798779"/>
                </a:lnTo>
                <a:lnTo>
                  <a:pt x="1880391" y="2810507"/>
                </a:lnTo>
                <a:lnTo>
                  <a:pt x="1919973" y="2822583"/>
                </a:lnTo>
                <a:lnTo>
                  <a:pt x="1957847" y="2835040"/>
                </a:lnTo>
                <a:lnTo>
                  <a:pt x="1994061" y="2847908"/>
                </a:lnTo>
                <a:lnTo>
                  <a:pt x="2061707" y="2875005"/>
                </a:lnTo>
                <a:lnTo>
                  <a:pt x="2123297" y="2904127"/>
                </a:lnTo>
                <a:lnTo>
                  <a:pt x="2179220" y="2935524"/>
                </a:lnTo>
                <a:lnTo>
                  <a:pt x="2229864" y="2969448"/>
                </a:lnTo>
                <a:lnTo>
                  <a:pt x="2275618" y="3006150"/>
                </a:lnTo>
                <a:lnTo>
                  <a:pt x="2316870" y="3045883"/>
                </a:lnTo>
                <a:lnTo>
                  <a:pt x="2354007" y="3088896"/>
                </a:lnTo>
                <a:lnTo>
                  <a:pt x="2387419" y="3135443"/>
                </a:lnTo>
                <a:lnTo>
                  <a:pt x="2417492" y="3185774"/>
                </a:lnTo>
                <a:lnTo>
                  <a:pt x="2444616" y="3240140"/>
                </a:lnTo>
                <a:lnTo>
                  <a:pt x="2469178" y="3298794"/>
                </a:lnTo>
                <a:lnTo>
                  <a:pt x="2491567" y="3361986"/>
                </a:lnTo>
                <a:lnTo>
                  <a:pt x="2512171" y="3429968"/>
                </a:lnTo>
                <a:lnTo>
                  <a:pt x="2531378" y="3502992"/>
                </a:lnTo>
                <a:lnTo>
                  <a:pt x="2540579" y="3541473"/>
                </a:lnTo>
                <a:lnTo>
                  <a:pt x="2549576" y="3581309"/>
                </a:lnTo>
                <a:lnTo>
                  <a:pt x="2558418" y="3622530"/>
                </a:lnTo>
                <a:lnTo>
                  <a:pt x="2567153" y="3665170"/>
                </a:lnTo>
                <a:lnTo>
                  <a:pt x="2575830" y="3709258"/>
                </a:lnTo>
                <a:lnTo>
                  <a:pt x="2584498" y="3754827"/>
                </a:lnTo>
                <a:lnTo>
                  <a:pt x="2593205" y="3801907"/>
                </a:lnTo>
                <a:lnTo>
                  <a:pt x="2601998" y="3850531"/>
                </a:lnTo>
                <a:lnTo>
                  <a:pt x="2610928" y="3900730"/>
                </a:lnTo>
                <a:lnTo>
                  <a:pt x="2620043" y="3952534"/>
                </a:lnTo>
                <a:lnTo>
                  <a:pt x="2639019" y="4061088"/>
                </a:lnTo>
                <a:lnTo>
                  <a:pt x="2648978" y="4117899"/>
                </a:lnTo>
                <a:lnTo>
                  <a:pt x="2659316" y="4176443"/>
                </a:lnTo>
                <a:lnTo>
                  <a:pt x="2670081" y="4236749"/>
                </a:lnTo>
                <a:lnTo>
                  <a:pt x="2681321" y="4298851"/>
                </a:lnTo>
                <a:lnTo>
                  <a:pt x="2693085" y="4362778"/>
                </a:lnTo>
                <a:lnTo>
                  <a:pt x="2705422" y="4428564"/>
                </a:lnTo>
                <a:lnTo>
                  <a:pt x="2718381" y="4496238"/>
                </a:lnTo>
                <a:lnTo>
                  <a:pt x="2732009" y="4565832"/>
                </a:lnTo>
                <a:lnTo>
                  <a:pt x="2746355" y="4637379"/>
                </a:lnTo>
                <a:lnTo>
                  <a:pt x="3154892" y="5489642"/>
                </a:lnTo>
                <a:lnTo>
                  <a:pt x="3747455" y="5855937"/>
                </a:lnTo>
                <a:lnTo>
                  <a:pt x="4281129" y="5932101"/>
                </a:lnTo>
                <a:lnTo>
                  <a:pt x="4324594" y="5928702"/>
                </a:lnTo>
                <a:lnTo>
                  <a:pt x="4324594" y="0"/>
                </a:lnTo>
                <a:close/>
              </a:path>
            </a:pathLst>
          </a:custGeom>
          <a:solidFill>
            <a:srgbClr val="F3F3F5"/>
          </a:solidFill>
          <a:ln w="0">
            <a:noFill/>
          </a:ln>
        </p:spPr>
        <p:style>
          <a:lnRef idx="0">
            <a:scrgbClr r="0" g="0" b="0"/>
          </a:lnRef>
          <a:fillRef idx="0">
            <a:scrgbClr r="0" g="0" b="0"/>
          </a:fillRef>
          <a:effectRef idx="0">
            <a:scrgbClr r="0" g="0" b="0"/>
          </a:effectRef>
          <a:fontRef idx="minor"/>
        </p:style>
      </p:sp>
      <p:grpSp>
        <p:nvGrpSpPr>
          <p:cNvPr id="340" name="object 4"/>
          <p:cNvGrpSpPr/>
          <p:nvPr/>
        </p:nvGrpSpPr>
        <p:grpSpPr>
          <a:xfrm>
            <a:off x="0" y="2828160"/>
            <a:ext cx="3056400" cy="4944240"/>
            <a:chOff x="0" y="2828160"/>
            <a:chExt cx="3056400" cy="4944240"/>
          </a:xfrm>
        </p:grpSpPr>
        <p:sp>
          <p:nvSpPr>
            <p:cNvPr id="341" name="object 5"/>
            <p:cNvSpPr/>
            <p:nvPr/>
          </p:nvSpPr>
          <p:spPr>
            <a:xfrm>
              <a:off x="0" y="3693600"/>
              <a:ext cx="3056400" cy="407880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a:ln w="0">
              <a:noFill/>
            </a:ln>
          </p:spPr>
          <p:style>
            <a:lnRef idx="0">
              <a:scrgbClr r="0" g="0" b="0"/>
            </a:lnRef>
            <a:fillRef idx="0">
              <a:scrgbClr r="0" g="0" b="0"/>
            </a:fillRef>
            <a:effectRef idx="0">
              <a:scrgbClr r="0" g="0" b="0"/>
            </a:effectRef>
            <a:fontRef idx="minor"/>
          </p:style>
        </p:sp>
        <p:sp>
          <p:nvSpPr>
            <p:cNvPr id="342" name="object 6"/>
            <p:cNvSpPr/>
            <p:nvPr/>
          </p:nvSpPr>
          <p:spPr>
            <a:xfrm>
              <a:off x="1171548" y="2828160"/>
              <a:ext cx="135252" cy="3986998"/>
            </a:xfrm>
            <a:custGeom>
              <a:avLst/>
              <a:gdLst/>
              <a:ahLst/>
              <a:cxnLst/>
              <a:rect l="l" t="t" r="r" b="b"/>
              <a:pathLst>
                <a:path w="142875" h="3251200">
                  <a:moveTo>
                    <a:pt x="138112" y="66675"/>
                  </a:moveTo>
                  <a:lnTo>
                    <a:pt x="132842" y="40779"/>
                  </a:lnTo>
                  <a:lnTo>
                    <a:pt x="118516" y="19583"/>
                  </a:lnTo>
                  <a:lnTo>
                    <a:pt x="97320" y="5257"/>
                  </a:lnTo>
                  <a:lnTo>
                    <a:pt x="71437" y="0"/>
                  </a:lnTo>
                  <a:lnTo>
                    <a:pt x="45542" y="5257"/>
                  </a:lnTo>
                  <a:lnTo>
                    <a:pt x="24345" y="19583"/>
                  </a:lnTo>
                  <a:lnTo>
                    <a:pt x="10020" y="40779"/>
                  </a:lnTo>
                  <a:lnTo>
                    <a:pt x="4762" y="66675"/>
                  </a:lnTo>
                  <a:lnTo>
                    <a:pt x="4762" y="1265110"/>
                  </a:lnTo>
                  <a:lnTo>
                    <a:pt x="10020" y="1290993"/>
                  </a:lnTo>
                  <a:lnTo>
                    <a:pt x="24345" y="1312202"/>
                  </a:lnTo>
                  <a:lnTo>
                    <a:pt x="45542" y="1326515"/>
                  </a:lnTo>
                  <a:lnTo>
                    <a:pt x="71437" y="1331785"/>
                  </a:lnTo>
                  <a:lnTo>
                    <a:pt x="97320" y="1326515"/>
                  </a:lnTo>
                  <a:lnTo>
                    <a:pt x="118516" y="1312202"/>
                  </a:lnTo>
                  <a:lnTo>
                    <a:pt x="132842" y="1290993"/>
                  </a:lnTo>
                  <a:lnTo>
                    <a:pt x="138112" y="1265110"/>
                  </a:lnTo>
                  <a:lnTo>
                    <a:pt x="138112" y="66675"/>
                  </a:lnTo>
                  <a:close/>
                  <a:moveTo>
                    <a:pt x="142875" y="1729422"/>
                  </a:moveTo>
                  <a:lnTo>
                    <a:pt x="137236" y="1701685"/>
                  </a:lnTo>
                  <a:lnTo>
                    <a:pt x="121881" y="1678965"/>
                  </a:lnTo>
                  <a:lnTo>
                    <a:pt x="99174" y="1663623"/>
                  </a:lnTo>
                  <a:lnTo>
                    <a:pt x="71437" y="1657985"/>
                  </a:lnTo>
                  <a:lnTo>
                    <a:pt x="43700" y="1663623"/>
                  </a:lnTo>
                  <a:lnTo>
                    <a:pt x="20980" y="1678965"/>
                  </a:lnTo>
                  <a:lnTo>
                    <a:pt x="5638" y="1701685"/>
                  </a:lnTo>
                  <a:lnTo>
                    <a:pt x="0" y="1729422"/>
                  </a:lnTo>
                  <a:lnTo>
                    <a:pt x="0" y="3179749"/>
                  </a:lnTo>
                  <a:lnTo>
                    <a:pt x="5638" y="3207486"/>
                  </a:lnTo>
                  <a:lnTo>
                    <a:pt x="20980" y="3230194"/>
                  </a:lnTo>
                  <a:lnTo>
                    <a:pt x="43700" y="3245548"/>
                  </a:lnTo>
                  <a:lnTo>
                    <a:pt x="71437" y="3251187"/>
                  </a:lnTo>
                  <a:lnTo>
                    <a:pt x="99174" y="3245548"/>
                  </a:lnTo>
                  <a:lnTo>
                    <a:pt x="121881" y="3230194"/>
                  </a:lnTo>
                  <a:lnTo>
                    <a:pt x="137236" y="3207486"/>
                  </a:lnTo>
                  <a:lnTo>
                    <a:pt x="142875" y="3179749"/>
                  </a:lnTo>
                  <a:lnTo>
                    <a:pt x="142875" y="1729422"/>
                  </a:lnTo>
                  <a:close/>
                </a:path>
              </a:pathLst>
            </a:custGeom>
            <a:solidFill>
              <a:srgbClr val="D21924"/>
            </a:solidFill>
            <a:ln w="0">
              <a:noFill/>
            </a:ln>
          </p:spPr>
          <p:style>
            <a:lnRef idx="0">
              <a:scrgbClr r="0" g="0" b="0"/>
            </a:lnRef>
            <a:fillRef idx="0">
              <a:scrgbClr r="0" g="0" b="0"/>
            </a:fillRef>
            <a:effectRef idx="0">
              <a:scrgbClr r="0" g="0" b="0"/>
            </a:effectRef>
            <a:fontRef idx="minor"/>
          </p:style>
        </p:sp>
      </p:grpSp>
      <p:grpSp>
        <p:nvGrpSpPr>
          <p:cNvPr id="343" name="object 7"/>
          <p:cNvGrpSpPr/>
          <p:nvPr/>
        </p:nvGrpSpPr>
        <p:grpSpPr>
          <a:xfrm>
            <a:off x="5600160" y="4026600"/>
            <a:ext cx="3983400" cy="3061440"/>
            <a:chOff x="5600160" y="4026600"/>
            <a:chExt cx="3983400" cy="3061440"/>
          </a:xfrm>
        </p:grpSpPr>
        <p:sp>
          <p:nvSpPr>
            <p:cNvPr id="344" name="object 8"/>
            <p:cNvSpPr/>
            <p:nvPr/>
          </p:nvSpPr>
          <p:spPr>
            <a:xfrm>
              <a:off x="6828120" y="4026600"/>
              <a:ext cx="801720" cy="797040"/>
            </a:xfrm>
            <a:custGeom>
              <a:avLst/>
              <a:gdLst/>
              <a:ahLst/>
              <a:cxnLst/>
              <a:rect l="l" t="t" r="r" b="b"/>
              <a:pathLst>
                <a:path w="802004" h="797560">
                  <a:moveTo>
                    <a:pt x="586351" y="0"/>
                  </a:moveTo>
                  <a:lnTo>
                    <a:pt x="546539" y="5614"/>
                  </a:lnTo>
                  <a:lnTo>
                    <a:pt x="502600" y="25084"/>
                  </a:lnTo>
                  <a:lnTo>
                    <a:pt x="464205" y="54192"/>
                  </a:lnTo>
                  <a:lnTo>
                    <a:pt x="439356" y="76922"/>
                  </a:lnTo>
                  <a:lnTo>
                    <a:pt x="413997" y="99088"/>
                  </a:lnTo>
                  <a:lnTo>
                    <a:pt x="357855" y="136259"/>
                  </a:lnTo>
                  <a:lnTo>
                    <a:pt x="308537" y="157179"/>
                  </a:lnTo>
                  <a:lnTo>
                    <a:pt x="238831" y="182739"/>
                  </a:lnTo>
                  <a:lnTo>
                    <a:pt x="180436" y="202147"/>
                  </a:lnTo>
                  <a:lnTo>
                    <a:pt x="139237" y="222125"/>
                  </a:lnTo>
                  <a:lnTo>
                    <a:pt x="107408" y="250026"/>
                  </a:lnTo>
                  <a:lnTo>
                    <a:pt x="84099" y="285204"/>
                  </a:lnTo>
                  <a:lnTo>
                    <a:pt x="68460" y="327013"/>
                  </a:lnTo>
                  <a:lnTo>
                    <a:pt x="65536" y="336271"/>
                  </a:lnTo>
                  <a:lnTo>
                    <a:pt x="61786" y="345376"/>
                  </a:lnTo>
                  <a:lnTo>
                    <a:pt x="57255" y="354126"/>
                  </a:lnTo>
                  <a:lnTo>
                    <a:pt x="34583" y="390259"/>
                  </a:lnTo>
                  <a:lnTo>
                    <a:pt x="21097" y="419549"/>
                  </a:lnTo>
                  <a:lnTo>
                    <a:pt x="11127" y="450205"/>
                  </a:lnTo>
                  <a:lnTo>
                    <a:pt x="4274" y="482245"/>
                  </a:lnTo>
                  <a:lnTo>
                    <a:pt x="0" y="532792"/>
                  </a:lnTo>
                  <a:lnTo>
                    <a:pt x="4558" y="581607"/>
                  </a:lnTo>
                  <a:lnTo>
                    <a:pt x="18478" y="628274"/>
                  </a:lnTo>
                  <a:lnTo>
                    <a:pt x="42285" y="672377"/>
                  </a:lnTo>
                  <a:lnTo>
                    <a:pt x="72940" y="710320"/>
                  </a:lnTo>
                  <a:lnTo>
                    <a:pt x="108027" y="740892"/>
                  </a:lnTo>
                  <a:lnTo>
                    <a:pt x="147179" y="764482"/>
                  </a:lnTo>
                  <a:lnTo>
                    <a:pt x="190026" y="781481"/>
                  </a:lnTo>
                  <a:lnTo>
                    <a:pt x="236197" y="792275"/>
                  </a:lnTo>
                  <a:lnTo>
                    <a:pt x="285325" y="797256"/>
                  </a:lnTo>
                  <a:lnTo>
                    <a:pt x="305977" y="796025"/>
                  </a:lnTo>
                  <a:lnTo>
                    <a:pt x="344327" y="782551"/>
                  </a:lnTo>
                  <a:lnTo>
                    <a:pt x="385465" y="751244"/>
                  </a:lnTo>
                  <a:lnTo>
                    <a:pt x="423892" y="709517"/>
                  </a:lnTo>
                  <a:lnTo>
                    <a:pt x="484781" y="636271"/>
                  </a:lnTo>
                  <a:lnTo>
                    <a:pt x="516483" y="599163"/>
                  </a:lnTo>
                  <a:lnTo>
                    <a:pt x="549239" y="562973"/>
                  </a:lnTo>
                  <a:lnTo>
                    <a:pt x="583302" y="527907"/>
                  </a:lnTo>
                  <a:lnTo>
                    <a:pt x="618929" y="494171"/>
                  </a:lnTo>
                  <a:lnTo>
                    <a:pt x="665377" y="452172"/>
                  </a:lnTo>
                  <a:lnTo>
                    <a:pt x="688010" y="430616"/>
                  </a:lnTo>
                  <a:lnTo>
                    <a:pt x="737807" y="376552"/>
                  </a:lnTo>
                  <a:lnTo>
                    <a:pt x="763188" y="343123"/>
                  </a:lnTo>
                  <a:lnTo>
                    <a:pt x="783435" y="306571"/>
                  </a:lnTo>
                  <a:lnTo>
                    <a:pt x="796157" y="265520"/>
                  </a:lnTo>
                  <a:lnTo>
                    <a:pt x="801668" y="225650"/>
                  </a:lnTo>
                  <a:lnTo>
                    <a:pt x="801313" y="186886"/>
                  </a:lnTo>
                  <a:lnTo>
                    <a:pt x="792339" y="149511"/>
                  </a:lnTo>
                  <a:lnTo>
                    <a:pt x="771989" y="113806"/>
                  </a:lnTo>
                  <a:lnTo>
                    <a:pt x="744595" y="79694"/>
                  </a:lnTo>
                  <a:lnTo>
                    <a:pt x="714059" y="49938"/>
                  </a:lnTo>
                  <a:lnTo>
                    <a:pt x="679649" y="26795"/>
                  </a:lnTo>
                  <a:lnTo>
                    <a:pt x="641441" y="10410"/>
                  </a:lnTo>
                  <a:lnTo>
                    <a:pt x="599510" y="928"/>
                  </a:lnTo>
                  <a:lnTo>
                    <a:pt x="586351" y="0"/>
                  </a:lnTo>
                  <a:close/>
                </a:path>
              </a:pathLst>
            </a:custGeom>
            <a:solidFill>
              <a:srgbClr val="D21924"/>
            </a:solidFill>
            <a:ln w="0">
              <a:noFill/>
            </a:ln>
          </p:spPr>
          <p:style>
            <a:lnRef idx="0">
              <a:scrgbClr r="0" g="0" b="0"/>
            </a:lnRef>
            <a:fillRef idx="0">
              <a:scrgbClr r="0" g="0" b="0"/>
            </a:fillRef>
            <a:effectRef idx="0">
              <a:scrgbClr r="0" g="0" b="0"/>
            </a:effectRef>
            <a:fontRef idx="minor"/>
          </p:style>
        </p:sp>
        <p:pic>
          <p:nvPicPr>
            <p:cNvPr id="345" name="object 9"/>
            <p:cNvPicPr/>
            <p:nvPr/>
          </p:nvPicPr>
          <p:blipFill>
            <a:blip r:embed="rId2"/>
            <a:stretch/>
          </p:blipFill>
          <p:spPr>
            <a:xfrm>
              <a:off x="6188760" y="4251960"/>
              <a:ext cx="3283920" cy="2224440"/>
            </a:xfrm>
            <a:prstGeom prst="rect">
              <a:avLst/>
            </a:prstGeom>
            <a:ln w="0">
              <a:noFill/>
            </a:ln>
          </p:spPr>
        </p:pic>
        <p:sp>
          <p:nvSpPr>
            <p:cNvPr id="346" name="object 10"/>
            <p:cNvSpPr/>
            <p:nvPr/>
          </p:nvSpPr>
          <p:spPr>
            <a:xfrm>
              <a:off x="6035400" y="4140360"/>
              <a:ext cx="3283920" cy="738720"/>
            </a:xfrm>
            <a:custGeom>
              <a:avLst/>
              <a:gdLst/>
              <a:ahLst/>
              <a:cxnLst/>
              <a:rect l="l" t="t" r="r" b="b"/>
              <a:pathLst>
                <a:path w="3284220" h="739139">
                  <a:moveTo>
                    <a:pt x="471563" y="651776"/>
                  </a:moveTo>
                  <a:lnTo>
                    <a:pt x="465836" y="604939"/>
                  </a:lnTo>
                  <a:lnTo>
                    <a:pt x="454063" y="550964"/>
                  </a:lnTo>
                  <a:lnTo>
                    <a:pt x="437349" y="496684"/>
                  </a:lnTo>
                  <a:lnTo>
                    <a:pt x="427939" y="465175"/>
                  </a:lnTo>
                  <a:lnTo>
                    <a:pt x="394970" y="387261"/>
                  </a:lnTo>
                  <a:lnTo>
                    <a:pt x="369328" y="342468"/>
                  </a:lnTo>
                  <a:lnTo>
                    <a:pt x="340563" y="299580"/>
                  </a:lnTo>
                  <a:lnTo>
                    <a:pt x="309079" y="258343"/>
                  </a:lnTo>
                  <a:lnTo>
                    <a:pt x="275310" y="218478"/>
                  </a:lnTo>
                  <a:lnTo>
                    <a:pt x="239153" y="182549"/>
                  </a:lnTo>
                  <a:lnTo>
                    <a:pt x="199567" y="151130"/>
                  </a:lnTo>
                  <a:lnTo>
                    <a:pt x="157416" y="123024"/>
                  </a:lnTo>
                  <a:lnTo>
                    <a:pt x="107264" y="93484"/>
                  </a:lnTo>
                  <a:lnTo>
                    <a:pt x="99847" y="90919"/>
                  </a:lnTo>
                  <a:lnTo>
                    <a:pt x="88811" y="105143"/>
                  </a:lnTo>
                  <a:lnTo>
                    <a:pt x="93941" y="110807"/>
                  </a:lnTo>
                  <a:lnTo>
                    <a:pt x="103822" y="122567"/>
                  </a:lnTo>
                  <a:lnTo>
                    <a:pt x="137706" y="180365"/>
                  </a:lnTo>
                  <a:lnTo>
                    <a:pt x="185458" y="270217"/>
                  </a:lnTo>
                  <a:lnTo>
                    <a:pt x="208978" y="315315"/>
                  </a:lnTo>
                  <a:lnTo>
                    <a:pt x="258165" y="414972"/>
                  </a:lnTo>
                  <a:lnTo>
                    <a:pt x="275018" y="447967"/>
                  </a:lnTo>
                  <a:lnTo>
                    <a:pt x="288823" y="473113"/>
                  </a:lnTo>
                  <a:lnTo>
                    <a:pt x="303250" y="497941"/>
                  </a:lnTo>
                  <a:lnTo>
                    <a:pt x="332562" y="547357"/>
                  </a:lnTo>
                  <a:lnTo>
                    <a:pt x="331851" y="548030"/>
                  </a:lnTo>
                  <a:lnTo>
                    <a:pt x="289077" y="507276"/>
                  </a:lnTo>
                  <a:lnTo>
                    <a:pt x="252793" y="475602"/>
                  </a:lnTo>
                  <a:lnTo>
                    <a:pt x="215341" y="445338"/>
                  </a:lnTo>
                  <a:lnTo>
                    <a:pt x="176898" y="416267"/>
                  </a:lnTo>
                  <a:lnTo>
                    <a:pt x="137668" y="388175"/>
                  </a:lnTo>
                  <a:lnTo>
                    <a:pt x="97828" y="360845"/>
                  </a:lnTo>
                  <a:lnTo>
                    <a:pt x="57556" y="334035"/>
                  </a:lnTo>
                  <a:lnTo>
                    <a:pt x="18554" y="317817"/>
                  </a:lnTo>
                  <a:lnTo>
                    <a:pt x="10756" y="318274"/>
                  </a:lnTo>
                  <a:lnTo>
                    <a:pt x="0" y="331419"/>
                  </a:lnTo>
                  <a:lnTo>
                    <a:pt x="1308" y="338658"/>
                  </a:lnTo>
                  <a:lnTo>
                    <a:pt x="23787" y="380111"/>
                  </a:lnTo>
                  <a:lnTo>
                    <a:pt x="60375" y="428739"/>
                  </a:lnTo>
                  <a:lnTo>
                    <a:pt x="98729" y="475983"/>
                  </a:lnTo>
                  <a:lnTo>
                    <a:pt x="136347" y="516128"/>
                  </a:lnTo>
                  <a:lnTo>
                    <a:pt x="177012" y="552881"/>
                  </a:lnTo>
                  <a:lnTo>
                    <a:pt x="221094" y="585685"/>
                  </a:lnTo>
                  <a:lnTo>
                    <a:pt x="270370" y="614680"/>
                  </a:lnTo>
                  <a:lnTo>
                    <a:pt x="271411" y="615975"/>
                  </a:lnTo>
                  <a:lnTo>
                    <a:pt x="273951" y="618172"/>
                  </a:lnTo>
                  <a:lnTo>
                    <a:pt x="147955" y="622515"/>
                  </a:lnTo>
                  <a:lnTo>
                    <a:pt x="27940" y="627138"/>
                  </a:lnTo>
                  <a:lnTo>
                    <a:pt x="19659" y="630834"/>
                  </a:lnTo>
                  <a:lnTo>
                    <a:pt x="5181" y="639876"/>
                  </a:lnTo>
                  <a:lnTo>
                    <a:pt x="7010" y="648449"/>
                  </a:lnTo>
                  <a:lnTo>
                    <a:pt x="18910" y="654583"/>
                  </a:lnTo>
                  <a:lnTo>
                    <a:pt x="48958" y="675690"/>
                  </a:lnTo>
                  <a:lnTo>
                    <a:pt x="118122" y="712419"/>
                  </a:lnTo>
                  <a:lnTo>
                    <a:pt x="164426" y="728738"/>
                  </a:lnTo>
                  <a:lnTo>
                    <a:pt x="212598" y="738212"/>
                  </a:lnTo>
                  <a:lnTo>
                    <a:pt x="263042" y="739089"/>
                  </a:lnTo>
                  <a:lnTo>
                    <a:pt x="302501" y="736333"/>
                  </a:lnTo>
                  <a:lnTo>
                    <a:pt x="353783" y="728649"/>
                  </a:lnTo>
                  <a:lnTo>
                    <a:pt x="424649" y="702741"/>
                  </a:lnTo>
                  <a:lnTo>
                    <a:pt x="455714" y="678992"/>
                  </a:lnTo>
                  <a:lnTo>
                    <a:pt x="468769" y="661504"/>
                  </a:lnTo>
                  <a:lnTo>
                    <a:pt x="471563" y="651776"/>
                  </a:lnTo>
                  <a:close/>
                  <a:moveTo>
                    <a:pt x="3283877" y="14185"/>
                  </a:moveTo>
                  <a:lnTo>
                    <a:pt x="3281578" y="6223"/>
                  </a:lnTo>
                  <a:lnTo>
                    <a:pt x="3266529" y="0"/>
                  </a:lnTo>
                  <a:lnTo>
                    <a:pt x="3262287" y="635"/>
                  </a:lnTo>
                  <a:lnTo>
                    <a:pt x="3190417" y="6057"/>
                  </a:lnTo>
                  <a:lnTo>
                    <a:pt x="3122803" y="13944"/>
                  </a:lnTo>
                  <a:lnTo>
                    <a:pt x="3057855" y="27647"/>
                  </a:lnTo>
                  <a:lnTo>
                    <a:pt x="2995015" y="47879"/>
                  </a:lnTo>
                  <a:lnTo>
                    <a:pt x="2948305" y="70967"/>
                  </a:lnTo>
                  <a:lnTo>
                    <a:pt x="2905772" y="99987"/>
                  </a:lnTo>
                  <a:lnTo>
                    <a:pt x="2866517" y="133477"/>
                  </a:lnTo>
                  <a:lnTo>
                    <a:pt x="2829712" y="169964"/>
                  </a:lnTo>
                  <a:lnTo>
                    <a:pt x="2815450" y="192963"/>
                  </a:lnTo>
                  <a:lnTo>
                    <a:pt x="2818536" y="200075"/>
                  </a:lnTo>
                  <a:lnTo>
                    <a:pt x="2824442" y="205701"/>
                  </a:lnTo>
                  <a:lnTo>
                    <a:pt x="2831376" y="208254"/>
                  </a:lnTo>
                  <a:lnTo>
                    <a:pt x="2839428" y="208038"/>
                  </a:lnTo>
                  <a:lnTo>
                    <a:pt x="2848711" y="205371"/>
                  </a:lnTo>
                  <a:lnTo>
                    <a:pt x="2867977" y="198094"/>
                  </a:lnTo>
                  <a:lnTo>
                    <a:pt x="2906725" y="184099"/>
                  </a:lnTo>
                  <a:lnTo>
                    <a:pt x="2926232" y="177444"/>
                  </a:lnTo>
                  <a:lnTo>
                    <a:pt x="3042145" y="139852"/>
                  </a:lnTo>
                  <a:lnTo>
                    <a:pt x="3080613" y="126834"/>
                  </a:lnTo>
                  <a:lnTo>
                    <a:pt x="3130766" y="105892"/>
                  </a:lnTo>
                  <a:lnTo>
                    <a:pt x="3178695" y="80733"/>
                  </a:lnTo>
                  <a:lnTo>
                    <a:pt x="3225673" y="53797"/>
                  </a:lnTo>
                  <a:lnTo>
                    <a:pt x="3273006" y="27508"/>
                  </a:lnTo>
                  <a:lnTo>
                    <a:pt x="3276447" y="26035"/>
                  </a:lnTo>
                  <a:lnTo>
                    <a:pt x="3279432" y="19926"/>
                  </a:lnTo>
                  <a:lnTo>
                    <a:pt x="3283877" y="14185"/>
                  </a:lnTo>
                  <a:close/>
                </a:path>
              </a:pathLst>
            </a:custGeom>
            <a:solidFill>
              <a:srgbClr val="D21924"/>
            </a:solidFill>
            <a:ln w="0">
              <a:noFill/>
            </a:ln>
          </p:spPr>
          <p:style>
            <a:lnRef idx="0">
              <a:scrgbClr r="0" g="0" b="0"/>
            </a:lnRef>
            <a:fillRef idx="0">
              <a:scrgbClr r="0" g="0" b="0"/>
            </a:fillRef>
            <a:effectRef idx="0">
              <a:scrgbClr r="0" g="0" b="0"/>
            </a:effectRef>
            <a:fontRef idx="minor"/>
          </p:style>
        </p:sp>
        <p:pic>
          <p:nvPicPr>
            <p:cNvPr id="347" name="object 11"/>
            <p:cNvPicPr/>
            <p:nvPr/>
          </p:nvPicPr>
          <p:blipFill>
            <a:blip r:embed="rId3"/>
            <a:stretch/>
          </p:blipFill>
          <p:spPr>
            <a:xfrm>
              <a:off x="8831520" y="4338360"/>
              <a:ext cx="304560" cy="173880"/>
            </a:xfrm>
            <a:prstGeom prst="rect">
              <a:avLst/>
            </a:prstGeom>
            <a:ln w="0">
              <a:noFill/>
            </a:ln>
          </p:spPr>
        </p:pic>
        <p:sp>
          <p:nvSpPr>
            <p:cNvPr id="348" name="object 12"/>
            <p:cNvSpPr/>
            <p:nvPr/>
          </p:nvSpPr>
          <p:spPr>
            <a:xfrm>
              <a:off x="5791680" y="4822200"/>
              <a:ext cx="3535200" cy="1731960"/>
            </a:xfrm>
            <a:custGeom>
              <a:avLst/>
              <a:gdLst/>
              <a:ahLst/>
              <a:cxnLst/>
              <a:rect l="l" t="t" r="r" b="b"/>
              <a:pathLst>
                <a:path w="3535679" h="1732279">
                  <a:moveTo>
                    <a:pt x="261010" y="1727352"/>
                  </a:moveTo>
                  <a:lnTo>
                    <a:pt x="255866" y="1720443"/>
                  </a:lnTo>
                  <a:lnTo>
                    <a:pt x="253885" y="1717078"/>
                  </a:lnTo>
                  <a:lnTo>
                    <a:pt x="216573" y="1678355"/>
                  </a:lnTo>
                  <a:lnTo>
                    <a:pt x="182257" y="1642071"/>
                  </a:lnTo>
                  <a:lnTo>
                    <a:pt x="148399" y="1605407"/>
                  </a:lnTo>
                  <a:lnTo>
                    <a:pt x="115125" y="1568259"/>
                  </a:lnTo>
                  <a:lnTo>
                    <a:pt x="82562" y="1530515"/>
                  </a:lnTo>
                  <a:lnTo>
                    <a:pt x="50825" y="1492072"/>
                  </a:lnTo>
                  <a:lnTo>
                    <a:pt x="18808" y="1451254"/>
                  </a:lnTo>
                  <a:lnTo>
                    <a:pt x="17780" y="1448904"/>
                  </a:lnTo>
                  <a:lnTo>
                    <a:pt x="5549" y="1444663"/>
                  </a:lnTo>
                  <a:lnTo>
                    <a:pt x="1739" y="1449222"/>
                  </a:lnTo>
                  <a:lnTo>
                    <a:pt x="0" y="1455280"/>
                  </a:lnTo>
                  <a:lnTo>
                    <a:pt x="4241" y="1465491"/>
                  </a:lnTo>
                  <a:lnTo>
                    <a:pt x="8851" y="1471790"/>
                  </a:lnTo>
                  <a:lnTo>
                    <a:pt x="232003" y="1724279"/>
                  </a:lnTo>
                  <a:lnTo>
                    <a:pt x="236816" y="1729181"/>
                  </a:lnTo>
                  <a:lnTo>
                    <a:pt x="246710" y="1732178"/>
                  </a:lnTo>
                  <a:lnTo>
                    <a:pt x="252641" y="1729105"/>
                  </a:lnTo>
                  <a:lnTo>
                    <a:pt x="261010" y="1727352"/>
                  </a:lnTo>
                  <a:close/>
                  <a:moveTo>
                    <a:pt x="307797" y="1702777"/>
                  </a:moveTo>
                  <a:lnTo>
                    <a:pt x="302869" y="1695958"/>
                  </a:lnTo>
                  <a:lnTo>
                    <a:pt x="300799" y="1692605"/>
                  </a:lnTo>
                  <a:lnTo>
                    <a:pt x="43319" y="1390751"/>
                  </a:lnTo>
                  <a:lnTo>
                    <a:pt x="40474" y="1385417"/>
                  </a:lnTo>
                  <a:lnTo>
                    <a:pt x="32042" y="1380274"/>
                  </a:lnTo>
                  <a:lnTo>
                    <a:pt x="26238" y="1380820"/>
                  </a:lnTo>
                  <a:lnTo>
                    <a:pt x="21272" y="1380070"/>
                  </a:lnTo>
                  <a:lnTo>
                    <a:pt x="21196" y="1384579"/>
                  </a:lnTo>
                  <a:lnTo>
                    <a:pt x="19469" y="1389976"/>
                  </a:lnTo>
                  <a:lnTo>
                    <a:pt x="25247" y="1400314"/>
                  </a:lnTo>
                  <a:lnTo>
                    <a:pt x="30975" y="1406245"/>
                  </a:lnTo>
                  <a:lnTo>
                    <a:pt x="275069" y="1693862"/>
                  </a:lnTo>
                  <a:lnTo>
                    <a:pt x="284734" y="1704822"/>
                  </a:lnTo>
                  <a:lnTo>
                    <a:pt x="294474" y="1709039"/>
                  </a:lnTo>
                  <a:lnTo>
                    <a:pt x="300659" y="1704962"/>
                  </a:lnTo>
                  <a:lnTo>
                    <a:pt x="307797" y="1702777"/>
                  </a:lnTo>
                  <a:close/>
                  <a:moveTo>
                    <a:pt x="332905" y="1654505"/>
                  </a:moveTo>
                  <a:lnTo>
                    <a:pt x="330238" y="1650669"/>
                  </a:lnTo>
                  <a:lnTo>
                    <a:pt x="327939" y="1646897"/>
                  </a:lnTo>
                  <a:lnTo>
                    <a:pt x="143713" y="1421320"/>
                  </a:lnTo>
                  <a:lnTo>
                    <a:pt x="113093" y="1384655"/>
                  </a:lnTo>
                  <a:lnTo>
                    <a:pt x="104775" y="1384541"/>
                  </a:lnTo>
                  <a:lnTo>
                    <a:pt x="98742" y="1382610"/>
                  </a:lnTo>
                  <a:lnTo>
                    <a:pt x="99529" y="1388262"/>
                  </a:lnTo>
                  <a:lnTo>
                    <a:pt x="98298" y="1395450"/>
                  </a:lnTo>
                  <a:lnTo>
                    <a:pt x="134581" y="1440510"/>
                  </a:lnTo>
                  <a:lnTo>
                    <a:pt x="305879" y="1651660"/>
                  </a:lnTo>
                  <a:lnTo>
                    <a:pt x="310972" y="1657388"/>
                  </a:lnTo>
                  <a:lnTo>
                    <a:pt x="319278" y="1663827"/>
                  </a:lnTo>
                  <a:lnTo>
                    <a:pt x="324586" y="1663407"/>
                  </a:lnTo>
                  <a:lnTo>
                    <a:pt x="330047" y="1661668"/>
                  </a:lnTo>
                  <a:lnTo>
                    <a:pt x="331000" y="1657743"/>
                  </a:lnTo>
                  <a:lnTo>
                    <a:pt x="332905" y="1654505"/>
                  </a:lnTo>
                  <a:close/>
                  <a:moveTo>
                    <a:pt x="379145" y="1610753"/>
                  </a:moveTo>
                  <a:lnTo>
                    <a:pt x="374294" y="1603857"/>
                  </a:lnTo>
                  <a:lnTo>
                    <a:pt x="372351" y="1600454"/>
                  </a:lnTo>
                  <a:lnTo>
                    <a:pt x="141274" y="1339443"/>
                  </a:lnTo>
                  <a:lnTo>
                    <a:pt x="137172" y="1333982"/>
                  </a:lnTo>
                  <a:lnTo>
                    <a:pt x="132676" y="1328547"/>
                  </a:lnTo>
                  <a:lnTo>
                    <a:pt x="127254" y="1325753"/>
                  </a:lnTo>
                  <a:lnTo>
                    <a:pt x="120345" y="1328204"/>
                  </a:lnTo>
                  <a:lnTo>
                    <a:pt x="115722" y="1334668"/>
                  </a:lnTo>
                  <a:lnTo>
                    <a:pt x="117182" y="1340827"/>
                  </a:lnTo>
                  <a:lnTo>
                    <a:pt x="121831" y="1346517"/>
                  </a:lnTo>
                  <a:lnTo>
                    <a:pt x="126771" y="1351597"/>
                  </a:lnTo>
                  <a:lnTo>
                    <a:pt x="355511" y="1612519"/>
                  </a:lnTo>
                  <a:lnTo>
                    <a:pt x="365201" y="1615681"/>
                  </a:lnTo>
                  <a:lnTo>
                    <a:pt x="371195" y="1612480"/>
                  </a:lnTo>
                  <a:lnTo>
                    <a:pt x="379145" y="1610753"/>
                  </a:lnTo>
                  <a:close/>
                  <a:moveTo>
                    <a:pt x="3345294" y="8026"/>
                  </a:moveTo>
                  <a:lnTo>
                    <a:pt x="3342335" y="4279"/>
                  </a:lnTo>
                  <a:lnTo>
                    <a:pt x="3340328" y="0"/>
                  </a:lnTo>
                  <a:lnTo>
                    <a:pt x="3326625" y="1447"/>
                  </a:lnTo>
                  <a:lnTo>
                    <a:pt x="3284639" y="33045"/>
                  </a:lnTo>
                  <a:lnTo>
                    <a:pt x="3247504" y="62153"/>
                  </a:lnTo>
                  <a:lnTo>
                    <a:pt x="3211042" y="92036"/>
                  </a:lnTo>
                  <a:lnTo>
                    <a:pt x="3175368" y="122770"/>
                  </a:lnTo>
                  <a:lnTo>
                    <a:pt x="3140532" y="154457"/>
                  </a:lnTo>
                  <a:lnTo>
                    <a:pt x="3106661" y="187198"/>
                  </a:lnTo>
                  <a:lnTo>
                    <a:pt x="3090735" y="209537"/>
                  </a:lnTo>
                  <a:lnTo>
                    <a:pt x="3093021" y="216103"/>
                  </a:lnTo>
                  <a:lnTo>
                    <a:pt x="3093364" y="221881"/>
                  </a:lnTo>
                  <a:lnTo>
                    <a:pt x="3098431" y="219900"/>
                  </a:lnTo>
                  <a:lnTo>
                    <a:pt x="3104807" y="219189"/>
                  </a:lnTo>
                  <a:lnTo>
                    <a:pt x="3108337" y="215734"/>
                  </a:lnTo>
                  <a:lnTo>
                    <a:pt x="3117431" y="206171"/>
                  </a:lnTo>
                  <a:lnTo>
                    <a:pt x="3135096" y="186588"/>
                  </a:lnTo>
                  <a:lnTo>
                    <a:pt x="3144634" y="177584"/>
                  </a:lnTo>
                  <a:lnTo>
                    <a:pt x="3182099" y="146011"/>
                  </a:lnTo>
                  <a:lnTo>
                    <a:pt x="3337115" y="16878"/>
                  </a:lnTo>
                  <a:lnTo>
                    <a:pt x="3340862" y="12471"/>
                  </a:lnTo>
                  <a:lnTo>
                    <a:pt x="3345294" y="8026"/>
                  </a:lnTo>
                  <a:close/>
                  <a:moveTo>
                    <a:pt x="3412985" y="16167"/>
                  </a:moveTo>
                  <a:lnTo>
                    <a:pt x="3408299" y="12471"/>
                  </a:lnTo>
                  <a:lnTo>
                    <a:pt x="3402063" y="10782"/>
                  </a:lnTo>
                  <a:lnTo>
                    <a:pt x="3391560" y="14909"/>
                  </a:lnTo>
                  <a:lnTo>
                    <a:pt x="3385070" y="19380"/>
                  </a:lnTo>
                  <a:lnTo>
                    <a:pt x="3125254" y="236245"/>
                  </a:lnTo>
                  <a:lnTo>
                    <a:pt x="3120212" y="240919"/>
                  </a:lnTo>
                  <a:lnTo>
                    <a:pt x="3117126" y="250520"/>
                  </a:lnTo>
                  <a:lnTo>
                    <a:pt x="3120288" y="256298"/>
                  </a:lnTo>
                  <a:lnTo>
                    <a:pt x="3122091" y="264426"/>
                  </a:lnTo>
                  <a:lnTo>
                    <a:pt x="3129203" y="259422"/>
                  </a:lnTo>
                  <a:lnTo>
                    <a:pt x="3132658" y="257505"/>
                  </a:lnTo>
                  <a:lnTo>
                    <a:pt x="3172510" y="221246"/>
                  </a:lnTo>
                  <a:lnTo>
                    <a:pt x="3209848" y="187883"/>
                  </a:lnTo>
                  <a:lnTo>
                    <a:pt x="3247580" y="154990"/>
                  </a:lnTo>
                  <a:lnTo>
                    <a:pt x="3285807" y="122656"/>
                  </a:lnTo>
                  <a:lnTo>
                    <a:pt x="3324644" y="91008"/>
                  </a:lnTo>
                  <a:lnTo>
                    <a:pt x="3364192" y="60159"/>
                  </a:lnTo>
                  <a:lnTo>
                    <a:pt x="3406203" y="29057"/>
                  </a:lnTo>
                  <a:lnTo>
                    <a:pt x="3408616" y="28067"/>
                  </a:lnTo>
                  <a:lnTo>
                    <a:pt x="3412985" y="16167"/>
                  </a:lnTo>
                  <a:close/>
                  <a:moveTo>
                    <a:pt x="3476841" y="106743"/>
                  </a:moveTo>
                  <a:lnTo>
                    <a:pt x="3471024" y="107505"/>
                  </a:lnTo>
                  <a:lnTo>
                    <a:pt x="3463620" y="106299"/>
                  </a:lnTo>
                  <a:lnTo>
                    <a:pt x="3417265" y="141566"/>
                  </a:lnTo>
                  <a:lnTo>
                    <a:pt x="3199968" y="308025"/>
                  </a:lnTo>
                  <a:lnTo>
                    <a:pt x="3194088" y="312978"/>
                  </a:lnTo>
                  <a:lnTo>
                    <a:pt x="3187458" y="321043"/>
                  </a:lnTo>
                  <a:lnTo>
                    <a:pt x="3187890" y="326199"/>
                  </a:lnTo>
                  <a:lnTo>
                    <a:pt x="3189668" y="331508"/>
                  </a:lnTo>
                  <a:lnTo>
                    <a:pt x="3193719" y="332435"/>
                  </a:lnTo>
                  <a:lnTo>
                    <a:pt x="3197047" y="334289"/>
                  </a:lnTo>
                  <a:lnTo>
                    <a:pt x="3200997" y="331698"/>
                  </a:lnTo>
                  <a:lnTo>
                    <a:pt x="3204883" y="329463"/>
                  </a:lnTo>
                  <a:lnTo>
                    <a:pt x="3437013" y="150431"/>
                  </a:lnTo>
                  <a:lnTo>
                    <a:pt x="3474732" y="120675"/>
                  </a:lnTo>
                  <a:lnTo>
                    <a:pt x="3474859" y="112598"/>
                  </a:lnTo>
                  <a:lnTo>
                    <a:pt x="3476841" y="106743"/>
                  </a:lnTo>
                  <a:close/>
                  <a:moveTo>
                    <a:pt x="3479469" y="31457"/>
                  </a:moveTo>
                  <a:lnTo>
                    <a:pt x="3474809" y="31381"/>
                  </a:lnTo>
                  <a:lnTo>
                    <a:pt x="3469259" y="29705"/>
                  </a:lnTo>
                  <a:lnTo>
                    <a:pt x="3458616" y="35318"/>
                  </a:lnTo>
                  <a:lnTo>
                    <a:pt x="3452520" y="40881"/>
                  </a:lnTo>
                  <a:lnTo>
                    <a:pt x="3156559" y="278091"/>
                  </a:lnTo>
                  <a:lnTo>
                    <a:pt x="3145269" y="287477"/>
                  </a:lnTo>
                  <a:lnTo>
                    <a:pt x="3140938" y="296951"/>
                  </a:lnTo>
                  <a:lnTo>
                    <a:pt x="3145129" y="302945"/>
                  </a:lnTo>
                  <a:lnTo>
                    <a:pt x="3147377" y="309892"/>
                  </a:lnTo>
                  <a:lnTo>
                    <a:pt x="3154400" y="305104"/>
                  </a:lnTo>
                  <a:lnTo>
                    <a:pt x="3157855" y="303085"/>
                  </a:lnTo>
                  <a:lnTo>
                    <a:pt x="3468459" y="52882"/>
                  </a:lnTo>
                  <a:lnTo>
                    <a:pt x="3473958" y="50114"/>
                  </a:lnTo>
                  <a:lnTo>
                    <a:pt x="3479241" y="41922"/>
                  </a:lnTo>
                  <a:lnTo>
                    <a:pt x="3478695" y="36283"/>
                  </a:lnTo>
                  <a:lnTo>
                    <a:pt x="3479469" y="31457"/>
                  </a:lnTo>
                  <a:close/>
                  <a:moveTo>
                    <a:pt x="3535349" y="134442"/>
                  </a:moveTo>
                  <a:lnTo>
                    <a:pt x="3532822" y="127723"/>
                  </a:lnTo>
                  <a:lnTo>
                    <a:pt x="3526180" y="123228"/>
                  </a:lnTo>
                  <a:lnTo>
                    <a:pt x="3519843" y="124650"/>
                  </a:lnTo>
                  <a:lnTo>
                    <a:pt x="3513988" y="129171"/>
                  </a:lnTo>
                  <a:lnTo>
                    <a:pt x="3508756" y="133972"/>
                  </a:lnTo>
                  <a:lnTo>
                    <a:pt x="3240252" y="356260"/>
                  </a:lnTo>
                  <a:lnTo>
                    <a:pt x="3236988" y="365671"/>
                  </a:lnTo>
                  <a:lnTo>
                    <a:pt x="3240290" y="371487"/>
                  </a:lnTo>
                  <a:lnTo>
                    <a:pt x="3242068" y="379222"/>
                  </a:lnTo>
                  <a:lnTo>
                    <a:pt x="3249155" y="374510"/>
                  </a:lnTo>
                  <a:lnTo>
                    <a:pt x="3252660" y="372618"/>
                  </a:lnTo>
                  <a:lnTo>
                    <a:pt x="3521252" y="148069"/>
                  </a:lnTo>
                  <a:lnTo>
                    <a:pt x="3526879" y="144081"/>
                  </a:lnTo>
                  <a:lnTo>
                    <a:pt x="3532479" y="139712"/>
                  </a:lnTo>
                  <a:lnTo>
                    <a:pt x="3535349" y="134442"/>
                  </a:lnTo>
                  <a:close/>
                </a:path>
              </a:pathLst>
            </a:custGeom>
            <a:solidFill>
              <a:srgbClr val="D21924"/>
            </a:solidFill>
            <a:ln w="0">
              <a:noFill/>
            </a:ln>
          </p:spPr>
          <p:style>
            <a:lnRef idx="0">
              <a:scrgbClr r="0" g="0" b="0"/>
            </a:lnRef>
            <a:fillRef idx="0">
              <a:scrgbClr r="0" g="0" b="0"/>
            </a:fillRef>
            <a:effectRef idx="0">
              <a:scrgbClr r="0" g="0" b="0"/>
            </a:effectRef>
            <a:fontRef idx="minor"/>
          </p:style>
        </p:sp>
        <p:pic>
          <p:nvPicPr>
            <p:cNvPr id="349" name="object 13"/>
            <p:cNvPicPr/>
            <p:nvPr/>
          </p:nvPicPr>
          <p:blipFill>
            <a:blip r:embed="rId4"/>
            <a:stretch/>
          </p:blipFill>
          <p:spPr>
            <a:xfrm>
              <a:off x="5780520" y="6332760"/>
              <a:ext cx="227880" cy="246960"/>
            </a:xfrm>
            <a:prstGeom prst="rect">
              <a:avLst/>
            </a:prstGeom>
            <a:ln w="0">
              <a:noFill/>
            </a:ln>
          </p:spPr>
        </p:pic>
        <p:pic>
          <p:nvPicPr>
            <p:cNvPr id="350" name="object 14"/>
            <p:cNvPicPr/>
            <p:nvPr/>
          </p:nvPicPr>
          <p:blipFill>
            <a:blip r:embed="rId5"/>
            <a:stretch/>
          </p:blipFill>
          <p:spPr>
            <a:xfrm>
              <a:off x="5600160" y="4208040"/>
              <a:ext cx="3983400" cy="2880000"/>
            </a:xfrm>
            <a:prstGeom prst="rect">
              <a:avLst/>
            </a:prstGeom>
            <a:ln w="0">
              <a:noFill/>
            </a:ln>
          </p:spPr>
        </p:pic>
        <p:sp>
          <p:nvSpPr>
            <p:cNvPr id="351" name="object 15"/>
            <p:cNvSpPr/>
            <p:nvPr/>
          </p:nvSpPr>
          <p:spPr>
            <a:xfrm>
              <a:off x="5929920" y="5670360"/>
              <a:ext cx="1980360" cy="17280"/>
            </a:xfrm>
            <a:custGeom>
              <a:avLst/>
              <a:gdLst/>
              <a:ahLst/>
              <a:cxnLst/>
              <a:rect l="l" t="t" r="r" b="b"/>
              <a:pathLst>
                <a:path w="1980565" h="17779">
                  <a:moveTo>
                    <a:pt x="1980222" y="0"/>
                  </a:moveTo>
                  <a:lnTo>
                    <a:pt x="0" y="0"/>
                  </a:lnTo>
                  <a:lnTo>
                    <a:pt x="0" y="17741"/>
                  </a:lnTo>
                  <a:lnTo>
                    <a:pt x="1980222" y="17741"/>
                  </a:lnTo>
                  <a:lnTo>
                    <a:pt x="1980222" y="0"/>
                  </a:lnTo>
                  <a:close/>
                </a:path>
              </a:pathLst>
            </a:custGeom>
            <a:solidFill>
              <a:srgbClr val="006D85"/>
            </a:solidFill>
            <a:ln w="0">
              <a:noFill/>
            </a:ln>
          </p:spPr>
          <p:style>
            <a:lnRef idx="0">
              <a:scrgbClr r="0" g="0" b="0"/>
            </a:lnRef>
            <a:fillRef idx="0">
              <a:scrgbClr r="0" g="0" b="0"/>
            </a:fillRef>
            <a:effectRef idx="0">
              <a:scrgbClr r="0" g="0" b="0"/>
            </a:effectRef>
            <a:fontRef idx="minor"/>
          </p:style>
        </p:sp>
      </p:grpSp>
      <p:sp>
        <p:nvSpPr>
          <p:cNvPr id="352" name="object 16"/>
          <p:cNvSpPr/>
          <p:nvPr/>
        </p:nvSpPr>
        <p:spPr>
          <a:xfrm>
            <a:off x="1528560" y="243000"/>
            <a:ext cx="4130280" cy="664704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0" strike="noStrike" spc="-72">
                <a:solidFill>
                  <a:srgbClr val="1D1D1B"/>
                </a:solidFill>
                <a:latin typeface="Trebuchet MS"/>
              </a:rPr>
              <a:t>Αυτό το σύνολο ενοτήτων σας επιτρέπει να αναπτύξετε τις επιχειρηματικές /επιχειρηματικές δεξιότητες και χαρακτηριστικά για να εμπορευματοποιήσετε τις δημιουργικές σας πρακτικές ή/και τις γνώσεις σας σχετικά με την κουλτούρα του δρόμου.</a:t>
            </a:r>
            <a:endParaRPr lang="el-GR" sz="1800" b="0" strike="noStrike" spc="-1">
              <a:latin typeface="Arial"/>
            </a:endParaRPr>
          </a:p>
          <a:p>
            <a:pPr marL="12600">
              <a:lnSpc>
                <a:spcPct val="100000"/>
              </a:lnSpc>
              <a:spcBef>
                <a:spcPts val="99"/>
              </a:spcBef>
              <a:buNone/>
            </a:pPr>
            <a:endParaRPr lang="el-GR" sz="1800" b="0" strike="noStrike" spc="-1">
              <a:latin typeface="Arial"/>
            </a:endParaRPr>
          </a:p>
          <a:p>
            <a:pPr marL="12600">
              <a:lnSpc>
                <a:spcPct val="100000"/>
              </a:lnSpc>
              <a:spcBef>
                <a:spcPts val="99"/>
              </a:spcBef>
              <a:buNone/>
            </a:pPr>
            <a:r>
              <a:rPr lang="el-GR" sz="1800" b="0" strike="noStrike" spc="-72">
                <a:solidFill>
                  <a:srgbClr val="1D1D1B"/>
                </a:solidFill>
                <a:latin typeface="Trebuchet MS"/>
              </a:rPr>
              <a:t>Οι αναφερόμενοι πόροι σας δίνουν μια θεωρητική και πρακτική κατανόηση των πολιτιστικών και δημιουργικών βιομηχανιών και της ανάπτυξης μιας πολιτιστικής οικονομίας για να δημιουργήσετε τις δικές σας δημιουργικές πρωτοβουλίες.</a:t>
            </a:r>
            <a:endParaRPr lang="el-GR" sz="1800" b="0" strike="noStrike" spc="-1">
              <a:latin typeface="Arial"/>
            </a:endParaRPr>
          </a:p>
          <a:p>
            <a:pPr marL="12600">
              <a:lnSpc>
                <a:spcPct val="100000"/>
              </a:lnSpc>
              <a:spcBef>
                <a:spcPts val="99"/>
              </a:spcBef>
              <a:buNone/>
            </a:pPr>
            <a:endParaRPr lang="el-GR" sz="1800" b="0" strike="noStrike" spc="-1">
              <a:latin typeface="Arial"/>
            </a:endParaRPr>
          </a:p>
          <a:p>
            <a:pPr marL="12600">
              <a:lnSpc>
                <a:spcPct val="100000"/>
              </a:lnSpc>
              <a:spcBef>
                <a:spcPts val="99"/>
              </a:spcBef>
              <a:buNone/>
            </a:pPr>
            <a:r>
              <a:rPr lang="el-GR" sz="1800" b="0" strike="noStrike" spc="-72">
                <a:solidFill>
                  <a:srgbClr val="1D1D1B"/>
                </a:solidFill>
                <a:latin typeface="Trebuchet MS"/>
              </a:rPr>
              <a:t>Η συλλογική μας προσέγγιση είναι να ενσωματώσουμε την επιχειρηματικότητα στις δημιουργικές πρακτικές που σχετίζονται με την κουλτούρα του δρόμου και να υιοθετήσουμε μια "δημιουργική" προσέγγιση στην ανάπτυξη νέων επιχειρήσεων και της υποδομής που τις υποστηρίζει.</a:t>
            </a:r>
            <a:endParaRPr lang="el-GR" sz="1800" b="0" strike="noStrike" spc="-1">
              <a:latin typeface="Arial"/>
            </a:endParaRPr>
          </a:p>
        </p:txBody>
      </p:sp>
      <p:sp>
        <p:nvSpPr>
          <p:cNvPr id="353" name="object 17"/>
          <p:cNvSpPr/>
          <p:nvPr/>
        </p:nvSpPr>
        <p:spPr>
          <a:xfrm>
            <a:off x="1171548" y="314300"/>
            <a:ext cx="130212" cy="2180140"/>
          </a:xfrm>
          <a:custGeom>
            <a:avLst/>
            <a:gdLst/>
            <a:ahLst/>
            <a:cxnLst/>
            <a:rect l="l" t="t" r="r" b="b"/>
            <a:pathLst>
              <a:path w="133350" h="1334770">
                <a:moveTo>
                  <a:pt x="66675" y="0"/>
                </a:moveTo>
                <a:lnTo>
                  <a:pt x="40789" y="5261"/>
                </a:lnTo>
                <a:lnTo>
                  <a:pt x="19588" y="19588"/>
                </a:lnTo>
                <a:lnTo>
                  <a:pt x="5261" y="40789"/>
                </a:lnTo>
                <a:lnTo>
                  <a:pt x="0" y="66674"/>
                </a:lnTo>
                <a:lnTo>
                  <a:pt x="0" y="1267802"/>
                </a:lnTo>
                <a:lnTo>
                  <a:pt x="5261" y="1293694"/>
                </a:lnTo>
                <a:lnTo>
                  <a:pt x="19588" y="1314894"/>
                </a:lnTo>
                <a:lnTo>
                  <a:pt x="40789" y="1329217"/>
                </a:lnTo>
                <a:lnTo>
                  <a:pt x="66675" y="1334477"/>
                </a:lnTo>
                <a:lnTo>
                  <a:pt x="92560" y="1329217"/>
                </a:lnTo>
                <a:lnTo>
                  <a:pt x="113761" y="1314894"/>
                </a:lnTo>
                <a:lnTo>
                  <a:pt x="128088" y="1293694"/>
                </a:lnTo>
                <a:lnTo>
                  <a:pt x="133350" y="1267802"/>
                </a:lnTo>
                <a:lnTo>
                  <a:pt x="133350" y="66674"/>
                </a:lnTo>
                <a:lnTo>
                  <a:pt x="128088" y="40789"/>
                </a:lnTo>
                <a:lnTo>
                  <a:pt x="113761" y="19588"/>
                </a:lnTo>
                <a:lnTo>
                  <a:pt x="92560" y="5261"/>
                </a:lnTo>
                <a:lnTo>
                  <a:pt x="66675" y="0"/>
                </a:lnTo>
                <a:close/>
              </a:path>
            </a:pathLst>
          </a:custGeom>
          <a:solidFill>
            <a:srgbClr val="D21924"/>
          </a:solidFill>
          <a:ln w="0">
            <a:no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2"/>
          <a:tile/>
        </a:blipFill>
        <a:effectLst/>
      </p:bgPr>
    </p:bg>
    <p:spTree>
      <p:nvGrpSpPr>
        <p:cNvPr id="1" name=""/>
        <p:cNvGrpSpPr/>
        <p:nvPr/>
      </p:nvGrpSpPr>
      <p:grpSpPr>
        <a:xfrm>
          <a:off x="0" y="0"/>
          <a:ext cx="0" cy="0"/>
          <a:chOff x="0" y="0"/>
          <a:chExt cx="0" cy="0"/>
        </a:xfrm>
      </p:grpSpPr>
      <p:sp>
        <p:nvSpPr>
          <p:cNvPr id="365" name="object 2"/>
          <p:cNvSpPr/>
          <p:nvPr/>
        </p:nvSpPr>
        <p:spPr>
          <a:xfrm>
            <a:off x="2387880" y="4402080"/>
            <a:ext cx="7670520" cy="3370320"/>
          </a:xfrm>
          <a:custGeom>
            <a:avLst/>
            <a:gdLst/>
            <a:ahLst/>
            <a:cxnLst/>
            <a:rect l="l" t="t" r="r" b="b"/>
            <a:pathLst>
              <a:path w="7670800" h="3370579">
                <a:moveTo>
                  <a:pt x="5795378" y="0"/>
                </a:moveTo>
                <a:lnTo>
                  <a:pt x="4803480" y="55823"/>
                </a:lnTo>
                <a:lnTo>
                  <a:pt x="4368135" y="346142"/>
                </a:lnTo>
                <a:lnTo>
                  <a:pt x="4159979" y="950836"/>
                </a:lnTo>
                <a:lnTo>
                  <a:pt x="4147604" y="997797"/>
                </a:lnTo>
                <a:lnTo>
                  <a:pt x="4135227" y="1043124"/>
                </a:lnTo>
                <a:lnTo>
                  <a:pt x="4122810" y="1086852"/>
                </a:lnTo>
                <a:lnTo>
                  <a:pt x="4110317" y="1129014"/>
                </a:lnTo>
                <a:lnTo>
                  <a:pt x="4097712" y="1169643"/>
                </a:lnTo>
                <a:lnTo>
                  <a:pt x="4084957" y="1208773"/>
                </a:lnTo>
                <a:lnTo>
                  <a:pt x="4072016" y="1246437"/>
                </a:lnTo>
                <a:lnTo>
                  <a:pt x="4058852" y="1282669"/>
                </a:lnTo>
                <a:lnTo>
                  <a:pt x="4031710" y="1350972"/>
                </a:lnTo>
                <a:lnTo>
                  <a:pt x="4003235" y="1413950"/>
                </a:lnTo>
                <a:lnTo>
                  <a:pt x="3973136" y="1471870"/>
                </a:lnTo>
                <a:lnTo>
                  <a:pt x="3941117" y="1525001"/>
                </a:lnTo>
                <a:lnTo>
                  <a:pt x="3906886" y="1573611"/>
                </a:lnTo>
                <a:lnTo>
                  <a:pt x="3870149" y="1617969"/>
                </a:lnTo>
                <a:lnTo>
                  <a:pt x="3830612" y="1658343"/>
                </a:lnTo>
                <a:lnTo>
                  <a:pt x="3787982" y="1695000"/>
                </a:lnTo>
                <a:lnTo>
                  <a:pt x="3741964" y="1728210"/>
                </a:lnTo>
                <a:lnTo>
                  <a:pt x="3692266" y="1758241"/>
                </a:lnTo>
                <a:lnTo>
                  <a:pt x="3638594" y="1785360"/>
                </a:lnTo>
                <a:lnTo>
                  <a:pt x="3580653" y="1809836"/>
                </a:lnTo>
                <a:lnTo>
                  <a:pt x="3518151" y="1831938"/>
                </a:lnTo>
                <a:lnTo>
                  <a:pt x="3450793" y="1851933"/>
                </a:lnTo>
                <a:lnTo>
                  <a:pt x="3378287" y="1870090"/>
                </a:lnTo>
                <a:lnTo>
                  <a:pt x="3340011" y="1878564"/>
                </a:lnTo>
                <a:lnTo>
                  <a:pt x="3300337" y="1886678"/>
                </a:lnTo>
                <a:lnTo>
                  <a:pt x="3259230" y="1894467"/>
                </a:lnTo>
                <a:lnTo>
                  <a:pt x="3216652" y="1901963"/>
                </a:lnTo>
                <a:lnTo>
                  <a:pt x="3172567" y="1909202"/>
                </a:lnTo>
                <a:lnTo>
                  <a:pt x="3079726" y="1923038"/>
                </a:lnTo>
                <a:lnTo>
                  <a:pt x="2928242" y="1942694"/>
                </a:lnTo>
                <a:lnTo>
                  <a:pt x="1658117" y="2081517"/>
                </a:lnTo>
                <a:lnTo>
                  <a:pt x="566643" y="2391159"/>
                </a:lnTo>
                <a:lnTo>
                  <a:pt x="97538" y="2840272"/>
                </a:lnTo>
                <a:lnTo>
                  <a:pt x="0" y="3244752"/>
                </a:lnTo>
                <a:lnTo>
                  <a:pt x="16569" y="3370148"/>
                </a:lnTo>
                <a:lnTo>
                  <a:pt x="5562137" y="3370148"/>
                </a:lnTo>
                <a:lnTo>
                  <a:pt x="7662296" y="3351060"/>
                </a:lnTo>
                <a:lnTo>
                  <a:pt x="7670338" y="950836"/>
                </a:lnTo>
                <a:lnTo>
                  <a:pt x="7670424" y="98648"/>
                </a:lnTo>
                <a:lnTo>
                  <a:pt x="5795378" y="0"/>
                </a:lnTo>
                <a:close/>
              </a:path>
            </a:pathLst>
          </a:custGeom>
          <a:solidFill>
            <a:srgbClr val="F3F3F5"/>
          </a:solidFill>
          <a:ln w="0">
            <a:noFill/>
          </a:ln>
        </p:spPr>
        <p:style>
          <a:lnRef idx="0">
            <a:scrgbClr r="0" g="0" b="0"/>
          </a:lnRef>
          <a:fillRef idx="0">
            <a:scrgbClr r="0" g="0" b="0"/>
          </a:fillRef>
          <a:effectRef idx="0">
            <a:scrgbClr r="0" g="0" b="0"/>
          </a:effectRef>
          <a:fontRef idx="minor"/>
        </p:style>
      </p:sp>
      <p:sp>
        <p:nvSpPr>
          <p:cNvPr id="366" name="object 3"/>
          <p:cNvSpPr/>
          <p:nvPr/>
        </p:nvSpPr>
        <p:spPr>
          <a:xfrm>
            <a:off x="0" y="0"/>
            <a:ext cx="5983200" cy="2756160"/>
          </a:xfrm>
          <a:custGeom>
            <a:avLst/>
            <a:gdLst/>
            <a:ahLst/>
            <a:cxnLst/>
            <a:rect l="l" t="t" r="r" b="b"/>
            <a:pathLst>
              <a:path w="5983605" h="2756535">
                <a:moveTo>
                  <a:pt x="5464459" y="0"/>
                </a:moveTo>
                <a:lnTo>
                  <a:pt x="2157972" y="0"/>
                </a:lnTo>
                <a:lnTo>
                  <a:pt x="0" y="60058"/>
                </a:lnTo>
                <a:lnTo>
                  <a:pt x="0" y="2723438"/>
                </a:lnTo>
                <a:lnTo>
                  <a:pt x="49660" y="2727084"/>
                </a:lnTo>
                <a:lnTo>
                  <a:pt x="299922" y="2742554"/>
                </a:lnTo>
                <a:lnTo>
                  <a:pt x="501774" y="2751079"/>
                </a:lnTo>
                <a:lnTo>
                  <a:pt x="653622" y="2754850"/>
                </a:lnTo>
                <a:lnTo>
                  <a:pt x="805509" y="2756104"/>
                </a:lnTo>
                <a:lnTo>
                  <a:pt x="957114" y="2754601"/>
                </a:lnTo>
                <a:lnTo>
                  <a:pt x="1057868" y="2751947"/>
                </a:lnTo>
                <a:lnTo>
                  <a:pt x="1158260" y="2747888"/>
                </a:lnTo>
                <a:lnTo>
                  <a:pt x="1258194" y="2742352"/>
                </a:lnTo>
                <a:lnTo>
                  <a:pt x="1366571" y="2734527"/>
                </a:lnTo>
                <a:lnTo>
                  <a:pt x="1424898" y="2729449"/>
                </a:lnTo>
                <a:lnTo>
                  <a:pt x="1482861" y="2723775"/>
                </a:lnTo>
                <a:lnTo>
                  <a:pt x="1540381" y="2717506"/>
                </a:lnTo>
                <a:lnTo>
                  <a:pt x="1597379" y="2710641"/>
                </a:lnTo>
                <a:lnTo>
                  <a:pt x="1653778" y="2703182"/>
                </a:lnTo>
                <a:lnTo>
                  <a:pt x="1709497" y="2695128"/>
                </a:lnTo>
                <a:lnTo>
                  <a:pt x="1764458" y="2686482"/>
                </a:lnTo>
                <a:lnTo>
                  <a:pt x="1818582" y="2677243"/>
                </a:lnTo>
                <a:lnTo>
                  <a:pt x="1871791" y="2667412"/>
                </a:lnTo>
                <a:lnTo>
                  <a:pt x="1924005" y="2656990"/>
                </a:lnTo>
                <a:lnTo>
                  <a:pt x="1975146" y="2645977"/>
                </a:lnTo>
                <a:lnTo>
                  <a:pt x="2025134" y="2634374"/>
                </a:lnTo>
                <a:lnTo>
                  <a:pt x="2073891" y="2622181"/>
                </a:lnTo>
                <a:lnTo>
                  <a:pt x="2121338" y="2609399"/>
                </a:lnTo>
                <a:lnTo>
                  <a:pt x="2167397" y="2596029"/>
                </a:lnTo>
                <a:lnTo>
                  <a:pt x="2211988" y="2582071"/>
                </a:lnTo>
                <a:lnTo>
                  <a:pt x="2255032" y="2567526"/>
                </a:lnTo>
                <a:lnTo>
                  <a:pt x="2296451" y="2552394"/>
                </a:lnTo>
                <a:lnTo>
                  <a:pt x="2336166" y="2536677"/>
                </a:lnTo>
                <a:lnTo>
                  <a:pt x="2374098" y="2520374"/>
                </a:lnTo>
                <a:lnTo>
                  <a:pt x="2410167" y="2503487"/>
                </a:lnTo>
                <a:lnTo>
                  <a:pt x="2454452" y="2480573"/>
                </a:lnTo>
                <a:lnTo>
                  <a:pt x="2495205" y="2457000"/>
                </a:lnTo>
                <a:lnTo>
                  <a:pt x="2532659" y="2432810"/>
                </a:lnTo>
                <a:lnTo>
                  <a:pt x="2567043" y="2408051"/>
                </a:lnTo>
                <a:lnTo>
                  <a:pt x="2598587" y="2382765"/>
                </a:lnTo>
                <a:lnTo>
                  <a:pt x="2627522" y="2356999"/>
                </a:lnTo>
                <a:lnTo>
                  <a:pt x="2678484" y="2304205"/>
                </a:lnTo>
                <a:lnTo>
                  <a:pt x="2721771" y="2250026"/>
                </a:lnTo>
                <a:lnTo>
                  <a:pt x="2759224" y="2194823"/>
                </a:lnTo>
                <a:lnTo>
                  <a:pt x="2792686" y="2138955"/>
                </a:lnTo>
                <a:lnTo>
                  <a:pt x="2839421" y="2054691"/>
                </a:lnTo>
                <a:lnTo>
                  <a:pt x="2854998" y="2026660"/>
                </a:lnTo>
                <a:lnTo>
                  <a:pt x="2887533" y="1970952"/>
                </a:lnTo>
                <a:lnTo>
                  <a:pt x="2923443" y="1916015"/>
                </a:lnTo>
                <a:lnTo>
                  <a:pt x="2964569" y="1862211"/>
                </a:lnTo>
                <a:lnTo>
                  <a:pt x="3012752" y="1809896"/>
                </a:lnTo>
                <a:lnTo>
                  <a:pt x="3069835" y="1759432"/>
                </a:lnTo>
                <a:lnTo>
                  <a:pt x="3102290" y="1735005"/>
                </a:lnTo>
                <a:lnTo>
                  <a:pt x="3137660" y="1711176"/>
                </a:lnTo>
                <a:lnTo>
                  <a:pt x="3176176" y="1687990"/>
                </a:lnTo>
                <a:lnTo>
                  <a:pt x="3218067" y="1665490"/>
                </a:lnTo>
                <a:lnTo>
                  <a:pt x="3263565" y="1643722"/>
                </a:lnTo>
                <a:lnTo>
                  <a:pt x="3312899" y="1622731"/>
                </a:lnTo>
                <a:lnTo>
                  <a:pt x="3366300" y="1602561"/>
                </a:lnTo>
                <a:lnTo>
                  <a:pt x="3406963" y="1588722"/>
                </a:lnTo>
                <a:lnTo>
                  <a:pt x="3449024" y="1575583"/>
                </a:lnTo>
                <a:lnTo>
                  <a:pt x="3492397" y="1563100"/>
                </a:lnTo>
                <a:lnTo>
                  <a:pt x="3536996" y="1551228"/>
                </a:lnTo>
                <a:lnTo>
                  <a:pt x="3582733" y="1539924"/>
                </a:lnTo>
                <a:lnTo>
                  <a:pt x="3629522" y="1529144"/>
                </a:lnTo>
                <a:lnTo>
                  <a:pt x="3677276" y="1518842"/>
                </a:lnTo>
                <a:lnTo>
                  <a:pt x="3725910" y="1508975"/>
                </a:lnTo>
                <a:lnTo>
                  <a:pt x="3825467" y="1490371"/>
                </a:lnTo>
                <a:lnTo>
                  <a:pt x="3979231" y="1464624"/>
                </a:lnTo>
                <a:lnTo>
                  <a:pt x="4450578" y="1391805"/>
                </a:lnTo>
                <a:lnTo>
                  <a:pt x="4552926" y="1374258"/>
                </a:lnTo>
                <a:lnTo>
                  <a:pt x="4603254" y="1365033"/>
                </a:lnTo>
                <a:lnTo>
                  <a:pt x="4669036" y="1352210"/>
                </a:lnTo>
                <a:lnTo>
                  <a:pt x="4733650" y="1338691"/>
                </a:lnTo>
                <a:lnTo>
                  <a:pt x="4797060" y="1324494"/>
                </a:lnTo>
                <a:lnTo>
                  <a:pt x="4859231" y="1309637"/>
                </a:lnTo>
                <a:lnTo>
                  <a:pt x="4920128" y="1294137"/>
                </a:lnTo>
                <a:lnTo>
                  <a:pt x="4979714" y="1278011"/>
                </a:lnTo>
                <a:lnTo>
                  <a:pt x="5037955" y="1261278"/>
                </a:lnTo>
                <a:lnTo>
                  <a:pt x="5094813" y="1243956"/>
                </a:lnTo>
                <a:lnTo>
                  <a:pt x="5150254" y="1226061"/>
                </a:lnTo>
                <a:lnTo>
                  <a:pt x="5204242" y="1207612"/>
                </a:lnTo>
                <a:lnTo>
                  <a:pt x="5256742" y="1188626"/>
                </a:lnTo>
                <a:lnTo>
                  <a:pt x="5307717" y="1169120"/>
                </a:lnTo>
                <a:lnTo>
                  <a:pt x="5357132" y="1149113"/>
                </a:lnTo>
                <a:lnTo>
                  <a:pt x="5404951" y="1128623"/>
                </a:lnTo>
                <a:lnTo>
                  <a:pt x="5451139" y="1107666"/>
                </a:lnTo>
                <a:lnTo>
                  <a:pt x="5495659" y="1086260"/>
                </a:lnTo>
                <a:lnTo>
                  <a:pt x="5538477" y="1064424"/>
                </a:lnTo>
                <a:lnTo>
                  <a:pt x="5579557" y="1042174"/>
                </a:lnTo>
                <a:lnTo>
                  <a:pt x="5618863" y="1019529"/>
                </a:lnTo>
                <a:lnTo>
                  <a:pt x="5656359" y="996506"/>
                </a:lnTo>
                <a:lnTo>
                  <a:pt x="5692010" y="973123"/>
                </a:lnTo>
                <a:lnTo>
                  <a:pt x="5725779" y="949397"/>
                </a:lnTo>
                <a:lnTo>
                  <a:pt x="5757632" y="925346"/>
                </a:lnTo>
                <a:lnTo>
                  <a:pt x="5787533" y="900988"/>
                </a:lnTo>
                <a:lnTo>
                  <a:pt x="5841334" y="851420"/>
                </a:lnTo>
                <a:lnTo>
                  <a:pt x="5886898" y="800835"/>
                </a:lnTo>
                <a:lnTo>
                  <a:pt x="5923939" y="749374"/>
                </a:lnTo>
                <a:lnTo>
                  <a:pt x="5952172" y="697178"/>
                </a:lnTo>
                <a:lnTo>
                  <a:pt x="5974492" y="632261"/>
                </a:lnTo>
                <a:lnTo>
                  <a:pt x="5983205" y="566986"/>
                </a:lnTo>
                <a:lnTo>
                  <a:pt x="5982545" y="534311"/>
                </a:lnTo>
                <a:lnTo>
                  <a:pt x="5971361" y="469078"/>
                </a:lnTo>
                <a:lnTo>
                  <a:pt x="5947254" y="404260"/>
                </a:lnTo>
                <a:lnTo>
                  <a:pt x="5910497" y="340165"/>
                </a:lnTo>
                <a:lnTo>
                  <a:pt x="5887460" y="308485"/>
                </a:lnTo>
                <a:lnTo>
                  <a:pt x="5861364" y="277102"/>
                </a:lnTo>
                <a:lnTo>
                  <a:pt x="5832241" y="246054"/>
                </a:lnTo>
                <a:lnTo>
                  <a:pt x="5800127" y="215380"/>
                </a:lnTo>
                <a:lnTo>
                  <a:pt x="5765056" y="185119"/>
                </a:lnTo>
                <a:lnTo>
                  <a:pt x="5727061" y="155309"/>
                </a:lnTo>
                <a:lnTo>
                  <a:pt x="5686177" y="125989"/>
                </a:lnTo>
                <a:lnTo>
                  <a:pt x="5642438" y="97196"/>
                </a:lnTo>
                <a:lnTo>
                  <a:pt x="5595879" y="68971"/>
                </a:lnTo>
                <a:lnTo>
                  <a:pt x="5546532" y="41352"/>
                </a:lnTo>
                <a:lnTo>
                  <a:pt x="5494433" y="14377"/>
                </a:lnTo>
                <a:lnTo>
                  <a:pt x="5464459" y="0"/>
                </a:lnTo>
                <a:close/>
              </a:path>
            </a:pathLst>
          </a:custGeom>
          <a:solidFill>
            <a:srgbClr val="F3F3F5"/>
          </a:solidFill>
          <a:ln w="0">
            <a:noFill/>
          </a:ln>
        </p:spPr>
        <p:style>
          <a:lnRef idx="0">
            <a:scrgbClr r="0" g="0" b="0"/>
          </a:lnRef>
          <a:fillRef idx="0">
            <a:scrgbClr r="0" g="0" b="0"/>
          </a:fillRef>
          <a:effectRef idx="0">
            <a:scrgbClr r="0" g="0" b="0"/>
          </a:effectRef>
          <a:fontRef idx="minor"/>
        </p:style>
      </p:sp>
      <p:sp>
        <p:nvSpPr>
          <p:cNvPr id="367" name="object 4"/>
          <p:cNvSpPr/>
          <p:nvPr/>
        </p:nvSpPr>
        <p:spPr>
          <a:xfrm>
            <a:off x="528480" y="4361040"/>
            <a:ext cx="4076280" cy="3025440"/>
          </a:xfrm>
          <a:custGeom>
            <a:avLst/>
            <a:gdLst/>
            <a:ahLst/>
            <a:cxnLst/>
            <a:rect l="l" t="t" r="r" b="b"/>
            <a:pathLst>
              <a:path w="4076700" h="3025775">
                <a:moveTo>
                  <a:pt x="3675608" y="0"/>
                </a:moveTo>
                <a:lnTo>
                  <a:pt x="400773" y="0"/>
                </a:lnTo>
                <a:lnTo>
                  <a:pt x="354205" y="2709"/>
                </a:lnTo>
                <a:lnTo>
                  <a:pt x="309169" y="10633"/>
                </a:lnTo>
                <a:lnTo>
                  <a:pt x="265974" y="23464"/>
                </a:lnTo>
                <a:lnTo>
                  <a:pt x="224926" y="40896"/>
                </a:lnTo>
                <a:lnTo>
                  <a:pt x="186331" y="62622"/>
                </a:lnTo>
                <a:lnTo>
                  <a:pt x="150496" y="88336"/>
                </a:lnTo>
                <a:lnTo>
                  <a:pt x="117728" y="117730"/>
                </a:lnTo>
                <a:lnTo>
                  <a:pt x="88335" y="150498"/>
                </a:lnTo>
                <a:lnTo>
                  <a:pt x="62622" y="186334"/>
                </a:lnTo>
                <a:lnTo>
                  <a:pt x="40896" y="224930"/>
                </a:lnTo>
                <a:lnTo>
                  <a:pt x="23464" y="265980"/>
                </a:lnTo>
                <a:lnTo>
                  <a:pt x="10633" y="309177"/>
                </a:lnTo>
                <a:lnTo>
                  <a:pt x="2709" y="354215"/>
                </a:lnTo>
                <a:lnTo>
                  <a:pt x="0" y="400786"/>
                </a:lnTo>
                <a:lnTo>
                  <a:pt x="0" y="2624848"/>
                </a:lnTo>
                <a:lnTo>
                  <a:pt x="2709" y="2671419"/>
                </a:lnTo>
                <a:lnTo>
                  <a:pt x="10633" y="2716457"/>
                </a:lnTo>
                <a:lnTo>
                  <a:pt x="23464" y="2759654"/>
                </a:lnTo>
                <a:lnTo>
                  <a:pt x="40896" y="2800704"/>
                </a:lnTo>
                <a:lnTo>
                  <a:pt x="62622" y="2839300"/>
                </a:lnTo>
                <a:lnTo>
                  <a:pt x="88335" y="2875136"/>
                </a:lnTo>
                <a:lnTo>
                  <a:pt x="117728" y="2907904"/>
                </a:lnTo>
                <a:lnTo>
                  <a:pt x="150496" y="2937299"/>
                </a:lnTo>
                <a:lnTo>
                  <a:pt x="186331" y="2963012"/>
                </a:lnTo>
                <a:lnTo>
                  <a:pt x="224926" y="2984738"/>
                </a:lnTo>
                <a:lnTo>
                  <a:pt x="265974" y="3002171"/>
                </a:lnTo>
                <a:lnTo>
                  <a:pt x="309169" y="3015002"/>
                </a:lnTo>
                <a:lnTo>
                  <a:pt x="354205" y="3022925"/>
                </a:lnTo>
                <a:lnTo>
                  <a:pt x="400773" y="3025635"/>
                </a:lnTo>
                <a:lnTo>
                  <a:pt x="3675608" y="3025635"/>
                </a:lnTo>
                <a:lnTo>
                  <a:pt x="3722179" y="3022925"/>
                </a:lnTo>
                <a:lnTo>
                  <a:pt x="3767217" y="3015002"/>
                </a:lnTo>
                <a:lnTo>
                  <a:pt x="3810414" y="3002171"/>
                </a:lnTo>
                <a:lnTo>
                  <a:pt x="3851464" y="2984738"/>
                </a:lnTo>
                <a:lnTo>
                  <a:pt x="3890060" y="2963012"/>
                </a:lnTo>
                <a:lnTo>
                  <a:pt x="3925896" y="2937299"/>
                </a:lnTo>
                <a:lnTo>
                  <a:pt x="3958664" y="2907904"/>
                </a:lnTo>
                <a:lnTo>
                  <a:pt x="3988058" y="2875136"/>
                </a:lnTo>
                <a:lnTo>
                  <a:pt x="4013772" y="2839300"/>
                </a:lnTo>
                <a:lnTo>
                  <a:pt x="4035498" y="2800704"/>
                </a:lnTo>
                <a:lnTo>
                  <a:pt x="4052930" y="2759654"/>
                </a:lnTo>
                <a:lnTo>
                  <a:pt x="4065762" y="2716457"/>
                </a:lnTo>
                <a:lnTo>
                  <a:pt x="4073685" y="2671419"/>
                </a:lnTo>
                <a:lnTo>
                  <a:pt x="4076395" y="2624848"/>
                </a:lnTo>
                <a:lnTo>
                  <a:pt x="4076395" y="400786"/>
                </a:lnTo>
                <a:lnTo>
                  <a:pt x="4073685" y="354215"/>
                </a:lnTo>
                <a:lnTo>
                  <a:pt x="4065762" y="309177"/>
                </a:lnTo>
                <a:lnTo>
                  <a:pt x="4052930" y="265980"/>
                </a:lnTo>
                <a:lnTo>
                  <a:pt x="4035498" y="224930"/>
                </a:lnTo>
                <a:lnTo>
                  <a:pt x="4013772" y="186334"/>
                </a:lnTo>
                <a:lnTo>
                  <a:pt x="3988058" y="150498"/>
                </a:lnTo>
                <a:lnTo>
                  <a:pt x="3958664" y="117730"/>
                </a:lnTo>
                <a:lnTo>
                  <a:pt x="3925896" y="88336"/>
                </a:lnTo>
                <a:lnTo>
                  <a:pt x="3890060" y="62622"/>
                </a:lnTo>
                <a:lnTo>
                  <a:pt x="3851464" y="40896"/>
                </a:lnTo>
                <a:lnTo>
                  <a:pt x="3810414" y="23464"/>
                </a:lnTo>
                <a:lnTo>
                  <a:pt x="3767217" y="10633"/>
                </a:lnTo>
                <a:lnTo>
                  <a:pt x="3722179" y="2709"/>
                </a:lnTo>
                <a:lnTo>
                  <a:pt x="3675608" y="0"/>
                </a:lnTo>
                <a:close/>
              </a:path>
            </a:pathLst>
          </a:custGeom>
          <a:solidFill>
            <a:srgbClr val="D21924"/>
          </a:solidFill>
          <a:ln w="0">
            <a:noFill/>
          </a:ln>
        </p:spPr>
        <p:style>
          <a:lnRef idx="0">
            <a:scrgbClr r="0" g="0" b="0"/>
          </a:lnRef>
          <a:fillRef idx="0">
            <a:scrgbClr r="0" g="0" b="0"/>
          </a:fillRef>
          <a:effectRef idx="0">
            <a:scrgbClr r="0" g="0" b="0"/>
          </a:effectRef>
          <a:fontRef idx="minor"/>
        </p:style>
      </p:sp>
      <p:sp>
        <p:nvSpPr>
          <p:cNvPr id="368" name="object 5"/>
          <p:cNvSpPr/>
          <p:nvPr/>
        </p:nvSpPr>
        <p:spPr>
          <a:xfrm>
            <a:off x="4847400" y="4172040"/>
            <a:ext cx="5210640" cy="335772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ts val="4201"/>
              </a:lnSpc>
              <a:spcBef>
                <a:spcPts val="99"/>
              </a:spcBef>
              <a:buNone/>
            </a:pPr>
            <a:r>
              <a:rPr lang="pt-PT" sz="3600" b="1" strike="noStrike" spc="-7">
                <a:solidFill>
                  <a:srgbClr val="1D1D1B"/>
                </a:solidFill>
                <a:latin typeface="Trebuchet MS"/>
              </a:rPr>
              <a:t>Street</a:t>
            </a:r>
            <a:r>
              <a:rPr lang="pt-PT" sz="3600" b="1" strike="noStrike" spc="-131">
                <a:solidFill>
                  <a:srgbClr val="1D1D1B"/>
                </a:solidFill>
                <a:latin typeface="Trebuchet MS"/>
              </a:rPr>
              <a:t> </a:t>
            </a:r>
            <a:r>
              <a:rPr lang="pt-PT" sz="3600" b="1" strike="noStrike" spc="-15">
                <a:solidFill>
                  <a:srgbClr val="1D1D1B"/>
                </a:solidFill>
                <a:latin typeface="Trebuchet MS"/>
              </a:rPr>
              <a:t>Culture</a:t>
            </a:r>
            <a:endParaRPr lang="el-GR" sz="3600" b="0" strike="noStrike" spc="-1">
              <a:latin typeface="Arial"/>
            </a:endParaRPr>
          </a:p>
          <a:p>
            <a:pPr marL="12600">
              <a:lnSpc>
                <a:spcPts val="2761"/>
              </a:lnSpc>
              <a:buNone/>
            </a:pPr>
            <a:r>
              <a:rPr lang="el-GR" sz="2400" b="0" i="1" strike="noStrike" spc="9">
                <a:solidFill>
                  <a:srgbClr val="1D1D1B"/>
                </a:solidFill>
                <a:latin typeface="Arial"/>
              </a:rPr>
              <a:t>Στο επιχειρείν των πόλεων</a:t>
            </a:r>
            <a:endParaRPr lang="el-GR" sz="2400" b="0" strike="noStrike" spc="-1">
              <a:latin typeface="Arial"/>
            </a:endParaRPr>
          </a:p>
          <a:p>
            <a:pPr marL="12600">
              <a:lnSpc>
                <a:spcPct val="100000"/>
              </a:lnSpc>
              <a:spcBef>
                <a:spcPts val="2095"/>
              </a:spcBef>
              <a:buNone/>
            </a:pPr>
            <a:r>
              <a:rPr lang="el-GR" sz="1800" b="0" strike="noStrike" spc="-35">
                <a:solidFill>
                  <a:srgbClr val="1D1D1B"/>
                </a:solidFill>
                <a:latin typeface="Trebuchet MS"/>
              </a:rPr>
              <a:t>Από το γιγαντιαίο έργο του Shepard Fairey που κοσμεί την πλευρά του ξενοδοχείου Line στο Λος Άντζελες μέχρι τη Μελβούρνη της Αυστραλίας, όπου ένα εταιρικό block party προσέλαβε έναν καλλιτέχνη του δρόμου για να ζωγραφίσει το περασμένο φθινόπωρο, η τέχνη του δρόμου χρησιμοποιείται όλο και περισσότερο τα τελευταία χρόνια για προώθηση και κέρδος. </a:t>
            </a:r>
            <a:endParaRPr lang="el-GR" sz="1800" b="0" strike="noStrike" spc="-1">
              <a:latin typeface="Arial"/>
            </a:endParaRPr>
          </a:p>
        </p:txBody>
      </p:sp>
      <p:sp>
        <p:nvSpPr>
          <p:cNvPr id="369" name="PlaceHolder 1"/>
          <p:cNvSpPr>
            <a:spLocks noGrp="1"/>
          </p:cNvSpPr>
          <p:nvPr>
            <p:ph type="title"/>
          </p:nvPr>
        </p:nvSpPr>
        <p:spPr>
          <a:xfrm>
            <a:off x="1138680" y="913680"/>
            <a:ext cx="3048120" cy="1310400"/>
          </a:xfrm>
          <a:prstGeom prst="rect">
            <a:avLst/>
          </a:prstGeom>
          <a:noFill/>
          <a:ln w="0">
            <a:noFill/>
          </a:ln>
        </p:spPr>
        <p:txBody>
          <a:bodyPr lIns="0" tIns="12600" rIns="0" bIns="0" anchor="t">
            <a:noAutofit/>
          </a:bodyPr>
          <a:lstStyle/>
          <a:p>
            <a:pPr marL="12600">
              <a:lnSpc>
                <a:spcPct val="100000"/>
              </a:lnSpc>
              <a:spcBef>
                <a:spcPts val="99"/>
              </a:spcBef>
              <a:buNone/>
            </a:pPr>
            <a:r>
              <a:rPr lang="pt-PT" sz="3600" b="1" strike="noStrike" spc="-7">
                <a:solidFill>
                  <a:srgbClr val="1D1D1B"/>
                </a:solidFill>
                <a:latin typeface="Trebuchet MS"/>
              </a:rPr>
              <a:t>Street</a:t>
            </a:r>
            <a:r>
              <a:rPr lang="pt-PT" sz="3600" b="1" strike="noStrike" spc="-171">
                <a:solidFill>
                  <a:srgbClr val="1D1D1B"/>
                </a:solidFill>
                <a:latin typeface="Trebuchet MS"/>
              </a:rPr>
              <a:t> </a:t>
            </a:r>
            <a:r>
              <a:rPr lang="pt-PT" sz="3600" b="1" strike="noStrike" spc="-15">
                <a:solidFill>
                  <a:srgbClr val="1D1D1B"/>
                </a:solidFill>
                <a:latin typeface="Trebuchet MS"/>
              </a:rPr>
              <a:t>Culture</a:t>
            </a:r>
            <a:endParaRPr lang="pt-PT" sz="3600" b="0" strike="noStrike" spc="-1">
              <a:solidFill>
                <a:srgbClr val="000000"/>
              </a:solidFill>
              <a:latin typeface="Calibri"/>
            </a:endParaRPr>
          </a:p>
        </p:txBody>
      </p:sp>
      <p:sp>
        <p:nvSpPr>
          <p:cNvPr id="370" name="object 8"/>
          <p:cNvSpPr/>
          <p:nvPr/>
        </p:nvSpPr>
        <p:spPr>
          <a:xfrm>
            <a:off x="1138680" y="1432080"/>
            <a:ext cx="3750840" cy="268128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2400" b="0" i="1" strike="noStrike" spc="-111">
                <a:solidFill>
                  <a:srgbClr val="1D1D1B"/>
                </a:solidFill>
                <a:latin typeface="Arial"/>
              </a:rPr>
              <a:t>επιχειρηματικότητα για τη νεολαία</a:t>
            </a:r>
            <a:endParaRPr lang="el-GR" sz="2400" b="0" strike="noStrike" spc="-1">
              <a:latin typeface="Arial"/>
            </a:endParaRPr>
          </a:p>
          <a:p>
            <a:pPr marL="12600">
              <a:lnSpc>
                <a:spcPct val="100000"/>
              </a:lnSpc>
              <a:spcBef>
                <a:spcPts val="2290"/>
              </a:spcBef>
              <a:buNone/>
            </a:pPr>
            <a:r>
              <a:rPr lang="el-GR" sz="1800" b="0" strike="noStrike" spc="-72">
                <a:solidFill>
                  <a:srgbClr val="1D1D1B"/>
                </a:solidFill>
                <a:latin typeface="Trebuchet MS"/>
              </a:rPr>
              <a:t>Αυτό το σύνολο ενοτήτων παράγει εκπαιδευτικούς πόρους πολύτιμους για τη δυνατότητά τους να αναπτύσσουν δεξιότητες για άτομα που αποκλείονται από την τυπική ή επαγγελματική εκπαίδευση.</a:t>
            </a:r>
            <a:endParaRPr lang="el-GR" sz="1800" b="0" strike="noStrike" spc="-1">
              <a:latin typeface="Arial"/>
            </a:endParaRPr>
          </a:p>
        </p:txBody>
      </p:sp>
      <p:sp>
        <p:nvSpPr>
          <p:cNvPr id="371" name="object 9"/>
          <p:cNvSpPr/>
          <p:nvPr/>
        </p:nvSpPr>
        <p:spPr>
          <a:xfrm>
            <a:off x="1138680" y="4461120"/>
            <a:ext cx="3505320" cy="2756160"/>
          </a:xfrm>
          <a:prstGeom prst="rect">
            <a:avLst/>
          </a:prstGeom>
          <a:noFill/>
          <a:ln w="0">
            <a:noFill/>
          </a:ln>
        </p:spPr>
        <p:style>
          <a:lnRef idx="0">
            <a:scrgbClr r="0" g="0" b="0"/>
          </a:lnRef>
          <a:fillRef idx="0">
            <a:scrgbClr r="0" g="0" b="0"/>
          </a:fillRef>
          <a:effectRef idx="0">
            <a:scrgbClr r="0" g="0" b="0"/>
          </a:effectRef>
          <a:fontRef idx="minor"/>
        </p:style>
        <p:txBody>
          <a:bodyPr lIns="0" tIns="12600" rIns="0" bIns="0" anchor="t">
            <a:spAutoFit/>
          </a:bodyPr>
          <a:lstStyle/>
          <a:p>
            <a:pPr marL="12600">
              <a:lnSpc>
                <a:spcPct val="100000"/>
              </a:lnSpc>
              <a:spcBef>
                <a:spcPts val="99"/>
              </a:spcBef>
              <a:buNone/>
            </a:pPr>
            <a:r>
              <a:rPr lang="el-GR" sz="1800" b="0" strike="noStrike" spc="-46">
                <a:solidFill>
                  <a:srgbClr val="FFFFFF"/>
                </a:solidFill>
                <a:latin typeface="Trebuchet MS"/>
              </a:rPr>
              <a:t>Στη Γαλλία, την Πολωνία, την Πορτογαλία, την Ιρλανδία, το Ηνωμένο Βασίλειο και την Ελλάδα, καλλιτέχνες, ενώσεις, φεστιβάλ, δημόσιοι οργανισμοί και ιδιωτικές δομές εργάζονται με πάθος και αναζητούν νέους τρόπους συνεργασίας με πολύ διαφορετικά κοινά, με έμφαση στην οικονομική και κοινωνική ενσωμάτωση.</a:t>
            </a:r>
            <a:endParaRPr lang="el-GR" sz="1800" b="0" strike="noStrike" spc="-1">
              <a:latin typeface="Arial"/>
            </a:endParaRPr>
          </a:p>
        </p:txBody>
      </p:sp>
      <p:pic>
        <p:nvPicPr>
          <p:cNvPr id="372" name="Picture 4"/>
          <p:cNvPicPr/>
          <p:nvPr/>
        </p:nvPicPr>
        <p:blipFill>
          <a:blip r:embed="rId3"/>
          <a:srcRect l="11385" t="1535" r="10333"/>
          <a:stretch/>
        </p:blipFill>
        <p:spPr>
          <a:xfrm>
            <a:off x="5762160" y="106200"/>
            <a:ext cx="3161160" cy="4125960"/>
          </a:xfrm>
          <a:prstGeom prst="rect">
            <a:avLst/>
          </a:prstGeom>
          <a:ln w="0">
            <a:noFill/>
          </a:ln>
        </p:spPr>
      </p:pic>
      <p:sp>
        <p:nvSpPr>
          <p:cNvPr id="373" name="CaixaDeTexto 13"/>
          <p:cNvSpPr/>
          <p:nvPr/>
        </p:nvSpPr>
        <p:spPr>
          <a:xfrm rot="16200000">
            <a:off x="6940800" y="2070000"/>
            <a:ext cx="4177080" cy="25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050" b="0" strike="noStrike" spc="-1">
                <a:solidFill>
                  <a:srgbClr val="000000"/>
                </a:solidFill>
                <a:latin typeface="Trebuchet MS"/>
              </a:rPr>
              <a:t>in www.s</a:t>
            </a:r>
            <a:r>
              <a:rPr lang="en-US" sz="1050" b="0" strike="noStrike" spc="-1">
                <a:solidFill>
                  <a:srgbClr val="000000"/>
                </a:solidFill>
                <a:latin typeface="Calibri"/>
              </a:rPr>
              <a:t>treet art: 49 incredible examples to inspire you | Creative Bloq</a:t>
            </a:r>
            <a:endParaRPr lang="el-GR" sz="1050" b="0" strike="noStrike" spc="-1">
              <a:latin typeface="Arial"/>
            </a:endParaRPr>
          </a:p>
        </p:txBody>
      </p:sp>
      <p:sp>
        <p:nvSpPr>
          <p:cNvPr id="374" name="CaixaDeTexto 14"/>
          <p:cNvSpPr/>
          <p:nvPr/>
        </p:nvSpPr>
        <p:spPr>
          <a:xfrm rot="16200000">
            <a:off x="4612320" y="2787840"/>
            <a:ext cx="1710360" cy="25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pt-PT" sz="1050" b="0" strike="noStrike" spc="-1">
                <a:solidFill>
                  <a:srgbClr val="000000"/>
                </a:solidFill>
                <a:latin typeface="Trebuchet MS"/>
              </a:rPr>
              <a:t>16th Avenue Tiled Steps</a:t>
            </a:r>
            <a:endParaRPr lang="el-GR" sz="105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9269</TotalTime>
  <Words>2133</Words>
  <Application>LibreOffice/7.2.5.2$Windows_X86_64 LibreOffice_project/499f9727c189e6ef3471021d6132d4c694f357e5</Application>
  <PresentationFormat>Προσαρμογή</PresentationFormat>
  <Paragraphs>193</Paragraphs>
  <Slides>34</Slides>
  <Notes>3</Notes>
  <HiddenSlides>0</HiddenSlides>
  <MMClips>0</MMClips>
  <ScaleCrop>false</ScaleCrop>
  <HeadingPairs>
    <vt:vector size="4" baseType="variant">
      <vt:variant>
        <vt:lpstr>Θέμα</vt:lpstr>
      </vt:variant>
      <vt:variant>
        <vt:i4>5</vt:i4>
      </vt:variant>
      <vt:variant>
        <vt:lpstr>Τίτλοι διαφανειών</vt:lpstr>
      </vt:variant>
      <vt:variant>
        <vt:i4>34</vt:i4>
      </vt:variant>
    </vt:vector>
  </HeadingPairs>
  <TitlesOfParts>
    <vt:vector size="39" baseType="lpstr">
      <vt:lpstr>Office Theme</vt:lpstr>
      <vt:lpstr>Office Theme</vt:lpstr>
      <vt:lpstr>Office Theme</vt:lpstr>
      <vt:lpstr>Office Theme</vt:lpstr>
      <vt:lpstr>Office Theme</vt:lpstr>
      <vt:lpstr>Διαφάνεια 1</vt:lpstr>
      <vt:lpstr>Ορισμός &amp; Θεωρία</vt:lpstr>
      <vt:lpstr>Διαφάνεια 3</vt:lpstr>
      <vt:lpstr>BUSINESS MODEL</vt:lpstr>
      <vt:lpstr>Διαφάνεια 5</vt:lpstr>
      <vt:lpstr>BUSINESS PLAN</vt:lpstr>
      <vt:lpstr>Διαφάνεια 7</vt:lpstr>
      <vt:lpstr>Διαφάνεια 8</vt:lpstr>
      <vt:lpstr>Street Culture</vt:lpstr>
      <vt:lpstr>Η Street Art και οι τοπικές επιχειρήσεις</vt:lpstr>
      <vt:lpstr>Multimedia  Resources</vt:lpstr>
      <vt:lpstr>Διαφάνεια 12</vt:lpstr>
      <vt:lpstr>Χτίστε επιτυχημένες νεοσύστατες επιχειρήσεις</vt:lpstr>
      <vt:lpstr>Διαφάνεια 14</vt:lpstr>
      <vt:lpstr>Business Strategy Hub (50 Types of Business Models (2022) – The Best Examples of Companies Using It) </vt:lpstr>
      <vt:lpstr>Investopedia</vt:lpstr>
      <vt:lpstr>Misturaurbana (Urbanization: Street Culture And Urban Health)</vt:lpstr>
      <vt:lpstr>Railsware (Lean Canvas Examples of Multi-Billion Startups)</vt:lpstr>
      <vt:lpstr>Διοίκηση μικρών επιχειρήσεων  (Write your business plan)</vt:lpstr>
      <vt:lpstr>The Lego Story –Πώς ξεκίνησαν όλα</vt:lpstr>
      <vt:lpstr>Case  Studies</vt:lpstr>
      <vt:lpstr>STREETCVLTURE (Mississauga)</vt:lpstr>
      <vt:lpstr>STREETCVLTURE</vt:lpstr>
      <vt:lpstr>Διαφάνεια 24</vt:lpstr>
      <vt:lpstr>Η μελέτη περίπτωσης της STREETART AGENCY</vt:lpstr>
      <vt:lpstr>Η μελέτη περίπτωσης της STREETART AGENCY</vt:lpstr>
      <vt:lpstr>Η μελέτη περίπτωσης της STREETART AGENCY</vt:lpstr>
      <vt:lpstr>Ασκήσεις</vt:lpstr>
      <vt:lpstr>1.Ζωγραφίζοντας</vt:lpstr>
      <vt:lpstr>Διαφάνεια 30</vt:lpstr>
      <vt:lpstr>Άσκηση Αυτοαξιολόγησης</vt:lpstr>
      <vt:lpstr>Αυτοαξιολόγηση του επιχειρηματικού δυναμικού </vt:lpstr>
      <vt:lpstr>Thank  You! :)</vt:lpstr>
      <vt:lpstr>Διαφάνεια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1 WHAT IS STREET CULTURE</dc:title>
  <dc:subject/>
  <dc:creator>Rafael Pedrosa</dc:creator>
  <dc:description/>
  <cp:lastModifiedBy>M5A78L-MLX3</cp:lastModifiedBy>
  <cp:revision>32</cp:revision>
  <dcterms:created xsi:type="dcterms:W3CDTF">2022-02-14T15:38:20Z</dcterms:created>
  <dcterms:modified xsi:type="dcterms:W3CDTF">2022-07-14T08:40:11Z</dcterms:modified>
  <dc:language>el-GR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2022-02-14T00:00:00Z</vt:filetime>
  </property>
  <property fmtid="{D5CDD505-2E9C-101B-9397-08002B2CF9AE}" pid="3" name="Creator">
    <vt:lpwstr>Adobe Illustrator CC 2015 (Windows)</vt:lpwstr>
  </property>
  <property fmtid="{D5CDD505-2E9C-101B-9397-08002B2CF9AE}" pid="4" name="LastSaved">
    <vt:filetime>2022-02-14T00:00:00Z</vt:filetime>
  </property>
  <property fmtid="{D5CDD505-2E9C-101B-9397-08002B2CF9AE}" pid="5" name="Notes">
    <vt:i4>3</vt:i4>
  </property>
  <property fmtid="{D5CDD505-2E9C-101B-9397-08002B2CF9AE}" pid="6" name="PresentationFormat">
    <vt:lpwstr>Προσαρμογή</vt:lpwstr>
  </property>
  <property fmtid="{D5CDD505-2E9C-101B-9397-08002B2CF9AE}" pid="7" name="Slides">
    <vt:i4>34</vt:i4>
  </property>
</Properties>
</file>