
<file path=[Content_Types].xml><?xml version="1.0" encoding="utf-8"?>
<Types xmlns="http://schemas.openxmlformats.org/package/2006/content-types">
  <Override PartName="/customXml/itemProps3.xml" ContentType="application/vnd.openxmlformats-officedocument.customXmlProperties+xml"/>
  <Override PartName="/ppt/slides/slide6.xml" ContentType="application/vnd.openxmlformats-officedocument.presentationml.slide+xml"/>
  <Override PartName="/ppt/slides/slide29.xml" ContentType="application/vnd.openxmlformats-officedocument.presentationml.slide+xml"/>
  <Override PartName="/ppt/notesSlides/notesSlide2.xml" ContentType="application/vnd.openxmlformats-officedocument.presentationml.notesSlide+xml"/>
  <Default Extension="svg" ContentType="image/svg+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docProps/custom.xml" ContentType="application/vnd.openxmlformats-officedocument.custom-propertie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4.xml" ContentType="application/vnd.openxmlformats-officedocument.presentationml.notesSlide+xml"/>
  <Override PartName="/docProps/core.xml" ContentType="application/vnd.openxmlformats-package.core-propertie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34"/>
  </p:notesMasterIdLst>
  <p:sldIdLst>
    <p:sldId id="256" r:id="rId5"/>
    <p:sldId id="262" r:id="rId6"/>
    <p:sldId id="257" r:id="rId7"/>
    <p:sldId id="260" r:id="rId8"/>
    <p:sldId id="264" r:id="rId9"/>
    <p:sldId id="263" r:id="rId10"/>
    <p:sldId id="259" r:id="rId11"/>
    <p:sldId id="265" r:id="rId12"/>
    <p:sldId id="349" r:id="rId13"/>
    <p:sldId id="352" r:id="rId14"/>
    <p:sldId id="351" r:id="rId15"/>
    <p:sldId id="353" r:id="rId16"/>
    <p:sldId id="266" r:id="rId17"/>
    <p:sldId id="348" r:id="rId18"/>
    <p:sldId id="267" r:id="rId19"/>
    <p:sldId id="269" r:id="rId20"/>
    <p:sldId id="268" r:id="rId21"/>
    <p:sldId id="270" r:id="rId22"/>
    <p:sldId id="272" r:id="rId23"/>
    <p:sldId id="273" r:id="rId24"/>
    <p:sldId id="278" r:id="rId25"/>
    <p:sldId id="280" r:id="rId26"/>
    <p:sldId id="281" r:id="rId27"/>
    <p:sldId id="282" r:id="rId28"/>
    <p:sldId id="350" r:id="rId29"/>
    <p:sldId id="283" r:id="rId30"/>
    <p:sldId id="284" r:id="rId31"/>
    <p:sldId id="285" r:id="rId32"/>
    <p:sldId id="286" r:id="rId33"/>
  </p:sldIdLst>
  <p:sldSz cx="10058400" cy="7772400"/>
  <p:notesSz cx="10058400" cy="77724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D4D5D7"/>
    <a:srgbClr val="D21924"/>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B436D2-7FF0-4898-B928-718903C62D04}" v="932" dt="2022-04-19T20:38:36.195"/>
    <p1510:client id="{AB87734D-B3E0-C24F-A40E-13B5A91AD41B}" v="87" dt="2022-04-19T16:44:56.047"/>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1223" autoAdjust="0"/>
    <p:restoredTop sz="94694"/>
  </p:normalViewPr>
  <p:slideViewPr>
    <p:cSldViewPr>
      <p:cViewPr varScale="1">
        <p:scale>
          <a:sx n="60" d="100"/>
          <a:sy n="60" d="100"/>
        </p:scale>
        <p:origin x="-1656" y="-84"/>
      </p:cViewPr>
      <p:guideLst>
        <p:guide orient="horz" pos="2880"/>
        <p:guide pos="216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59275" cy="388938"/>
          </a:xfrm>
          <a:prstGeom prst="rect">
            <a:avLst/>
          </a:prstGeom>
        </p:spPr>
        <p:txBody>
          <a:bodyPr vert="horz" lIns="91440" tIns="45720" rIns="91440" bIns="45720" rtlCol="0"/>
          <a:lstStyle>
            <a:lvl1pPr algn="l">
              <a:defRPr sz="1200"/>
            </a:lvl1pPr>
          </a:lstStyle>
          <a:p>
            <a:endParaRPr lang="pt-PT"/>
          </a:p>
        </p:txBody>
      </p:sp>
      <p:sp>
        <p:nvSpPr>
          <p:cNvPr id="3" name="Date Placeholder 2"/>
          <p:cNvSpPr>
            <a:spLocks noGrp="1"/>
          </p:cNvSpPr>
          <p:nvPr>
            <p:ph type="dt" idx="1"/>
          </p:nvPr>
        </p:nvSpPr>
        <p:spPr>
          <a:xfrm>
            <a:off x="5697538" y="0"/>
            <a:ext cx="4359275" cy="388938"/>
          </a:xfrm>
          <a:prstGeom prst="rect">
            <a:avLst/>
          </a:prstGeom>
        </p:spPr>
        <p:txBody>
          <a:bodyPr vert="horz" lIns="91440" tIns="45720" rIns="91440" bIns="45720" rtlCol="0"/>
          <a:lstStyle>
            <a:lvl1pPr algn="r">
              <a:defRPr sz="1200"/>
            </a:lvl1pPr>
          </a:lstStyle>
          <a:p>
            <a:fld id="{4BCE0172-B641-47DC-872A-9F76767E115F}" type="datetimeFigureOut">
              <a:rPr lang="pt-PT" smtClean="0"/>
              <a:pPr/>
              <a:t>14-07-2022</a:t>
            </a:fld>
            <a:endParaRPr lang="pt-PT"/>
          </a:p>
        </p:txBody>
      </p:sp>
      <p:sp>
        <p:nvSpPr>
          <p:cNvPr id="4" name="Slide Image Placeholder 3"/>
          <p:cNvSpPr>
            <a:spLocks noGrp="1" noRot="1" noChangeAspect="1"/>
          </p:cNvSpPr>
          <p:nvPr>
            <p:ph type="sldImg" idx="2"/>
          </p:nvPr>
        </p:nvSpPr>
        <p:spPr>
          <a:xfrm>
            <a:off x="3332163" y="971550"/>
            <a:ext cx="3394075" cy="2622550"/>
          </a:xfrm>
          <a:prstGeom prst="rect">
            <a:avLst/>
          </a:prstGeom>
          <a:noFill/>
          <a:ln w="12700">
            <a:solidFill>
              <a:prstClr val="black"/>
            </a:solidFill>
          </a:ln>
        </p:spPr>
        <p:txBody>
          <a:bodyPr vert="horz" lIns="91440" tIns="45720" rIns="91440" bIns="45720" rtlCol="0" anchor="ctr"/>
          <a:lstStyle/>
          <a:p>
            <a:endParaRPr lang="pt-PT"/>
          </a:p>
        </p:txBody>
      </p:sp>
      <p:sp>
        <p:nvSpPr>
          <p:cNvPr id="5" name="Notes Placeholder 4"/>
          <p:cNvSpPr>
            <a:spLocks noGrp="1"/>
          </p:cNvSpPr>
          <p:nvPr>
            <p:ph type="body" sz="quarter" idx="3"/>
          </p:nvPr>
        </p:nvSpPr>
        <p:spPr>
          <a:xfrm>
            <a:off x="1006475" y="3740150"/>
            <a:ext cx="8045450" cy="30607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6" name="Footer Placeholder 5"/>
          <p:cNvSpPr>
            <a:spLocks noGrp="1"/>
          </p:cNvSpPr>
          <p:nvPr>
            <p:ph type="ftr" sz="quarter" idx="4"/>
          </p:nvPr>
        </p:nvSpPr>
        <p:spPr>
          <a:xfrm>
            <a:off x="0" y="7383463"/>
            <a:ext cx="4359275" cy="388937"/>
          </a:xfrm>
          <a:prstGeom prst="rect">
            <a:avLst/>
          </a:prstGeom>
        </p:spPr>
        <p:txBody>
          <a:bodyPr vert="horz" lIns="91440" tIns="45720" rIns="91440" bIns="45720" rtlCol="0" anchor="b"/>
          <a:lstStyle>
            <a:lvl1pPr algn="l">
              <a:defRPr sz="1200"/>
            </a:lvl1pPr>
          </a:lstStyle>
          <a:p>
            <a:endParaRPr lang="pt-PT"/>
          </a:p>
        </p:txBody>
      </p:sp>
      <p:sp>
        <p:nvSpPr>
          <p:cNvPr id="7" name="Slide Number Placeholder 6"/>
          <p:cNvSpPr>
            <a:spLocks noGrp="1"/>
          </p:cNvSpPr>
          <p:nvPr>
            <p:ph type="sldNum" sz="quarter" idx="5"/>
          </p:nvPr>
        </p:nvSpPr>
        <p:spPr>
          <a:xfrm>
            <a:off x="5697538" y="7383463"/>
            <a:ext cx="4359275" cy="388937"/>
          </a:xfrm>
          <a:prstGeom prst="rect">
            <a:avLst/>
          </a:prstGeom>
        </p:spPr>
        <p:txBody>
          <a:bodyPr vert="horz" lIns="91440" tIns="45720" rIns="91440" bIns="45720" rtlCol="0" anchor="b"/>
          <a:lstStyle>
            <a:lvl1pPr algn="r">
              <a:defRPr sz="1200"/>
            </a:lvl1pPr>
          </a:lstStyle>
          <a:p>
            <a:fld id="{280025F2-0EA9-482A-9BBA-6C97CDC4656A}" type="slidenum">
              <a:rPr lang="pt-PT" smtClean="0"/>
              <a:pPr/>
              <a:t>‹#›</a:t>
            </a:fld>
            <a:endParaRPr lang="pt-PT"/>
          </a:p>
        </p:txBody>
      </p:sp>
    </p:spTree>
    <p:extLst>
      <p:ext uri="{BB962C8B-B14F-4D97-AF65-F5344CB8AC3E}">
        <p14:creationId xmlns="" xmlns:p14="http://schemas.microsoft.com/office/powerpoint/2010/main" val="19506324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5"/>
          </p:nvPr>
        </p:nvSpPr>
        <p:spPr/>
        <p:txBody>
          <a:bodyPr/>
          <a:lstStyle/>
          <a:p>
            <a:fld id="{280025F2-0EA9-482A-9BBA-6C97CDC4656A}" type="slidenum">
              <a:rPr lang="pt-PT" smtClean="0"/>
              <a:pPr/>
              <a:t>8</a:t>
            </a:fld>
            <a:endParaRPr lang="pt-PT"/>
          </a:p>
        </p:txBody>
      </p:sp>
    </p:spTree>
    <p:extLst>
      <p:ext uri="{BB962C8B-B14F-4D97-AF65-F5344CB8AC3E}">
        <p14:creationId xmlns="" xmlns:p14="http://schemas.microsoft.com/office/powerpoint/2010/main" val="488849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b="1" dirty="0"/>
          </a:p>
        </p:txBody>
      </p:sp>
      <p:sp>
        <p:nvSpPr>
          <p:cNvPr id="268" name="Google Shape;268;p11:notes"/>
          <p:cNvSpPr>
            <a:spLocks noGrp="1" noRot="1" noChangeAspect="1"/>
          </p:cNvSpPr>
          <p:nvPr>
            <p:ph type="sldImg" idx="2"/>
          </p:nvPr>
        </p:nvSpPr>
        <p:spPr>
          <a:xfrm>
            <a:off x="1431925" y="1143000"/>
            <a:ext cx="39941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 xmlns:p14="http://schemas.microsoft.com/office/powerpoint/2010/main" val="1733715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b="1" dirty="0"/>
          </a:p>
        </p:txBody>
      </p:sp>
      <p:sp>
        <p:nvSpPr>
          <p:cNvPr id="268" name="Google Shape;268;p11:notes"/>
          <p:cNvSpPr>
            <a:spLocks noGrp="1" noRot="1" noChangeAspect="1"/>
          </p:cNvSpPr>
          <p:nvPr>
            <p:ph type="sldImg" idx="2"/>
          </p:nvPr>
        </p:nvSpPr>
        <p:spPr>
          <a:xfrm>
            <a:off x="1431925" y="1143000"/>
            <a:ext cx="39941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 xmlns:p14="http://schemas.microsoft.com/office/powerpoint/2010/main" val="1400380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fld id="{280025F2-0EA9-482A-9BBA-6C97CDC4656A}" type="slidenum">
              <a:rPr lang="pt-PT" smtClean="0"/>
              <a:pPr/>
              <a:t>25</a:t>
            </a:fld>
            <a:endParaRPr lang="pt-PT"/>
          </a:p>
        </p:txBody>
      </p:sp>
    </p:spTree>
    <p:extLst>
      <p:ext uri="{BB962C8B-B14F-4D97-AF65-F5344CB8AC3E}">
        <p14:creationId xmlns="" xmlns:p14="http://schemas.microsoft.com/office/powerpoint/2010/main" val="1382665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1447800" y="3683000"/>
            <a:ext cx="7162800" cy="39116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916291" y="4292600"/>
            <a:ext cx="8225817" cy="1671320"/>
          </a:xfrm>
          <a:prstGeom prst="rect">
            <a:avLst/>
          </a:prstGeom>
        </p:spPr>
        <p:txBody>
          <a:bodyPr wrap="square" lIns="0" tIns="0" rIns="0" bIns="0">
            <a:spAutoFit/>
          </a:bodyPr>
          <a:lstStyle>
            <a:lvl1pPr>
              <a:defRPr sz="3600" b="0" i="0">
                <a:solidFill>
                  <a:srgbClr val="1D1D1B"/>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7/14/2022</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600" b="1" i="0">
                <a:solidFill>
                  <a:srgbClr val="D21924"/>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100" b="0" i="0">
                <a:solidFill>
                  <a:srgbClr val="1D1D1B"/>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7/14/2022</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600" b="1" i="0">
                <a:solidFill>
                  <a:srgbClr val="D21924"/>
                </a:solidFill>
                <a:latin typeface="Arial"/>
                <a:cs typeface="Arial"/>
              </a:defRPr>
            </a:lvl1pPr>
          </a:lstStyle>
          <a:p>
            <a:endParaRPr/>
          </a:p>
        </p:txBody>
      </p:sp>
      <p:sp>
        <p:nvSpPr>
          <p:cNvPr id="3" name="Holder 3"/>
          <p:cNvSpPr>
            <a:spLocks noGrp="1"/>
          </p:cNvSpPr>
          <p:nvPr>
            <p:ph sz="half" idx="2"/>
          </p:nvPr>
        </p:nvSpPr>
        <p:spPr>
          <a:xfrm>
            <a:off x="1344066" y="2370459"/>
            <a:ext cx="3948429" cy="4353559"/>
          </a:xfrm>
          <a:prstGeom prst="rect">
            <a:avLst/>
          </a:prstGeom>
        </p:spPr>
        <p:txBody>
          <a:bodyPr wrap="square" lIns="0" tIns="0" rIns="0" bIns="0">
            <a:spAutoFit/>
          </a:bodyPr>
          <a:lstStyle>
            <a:lvl1pPr>
              <a:defRPr sz="1800" b="0" i="0">
                <a:solidFill>
                  <a:srgbClr val="1D1D1B"/>
                </a:solidFill>
                <a:latin typeface="Trebuchet MS"/>
                <a:cs typeface="Trebuchet MS"/>
              </a:defRPr>
            </a:lvl1pPr>
          </a:lstStyle>
          <a:p>
            <a:endParaRPr/>
          </a:p>
        </p:txBody>
      </p:sp>
      <p:sp>
        <p:nvSpPr>
          <p:cNvPr id="4" name="Holder 4"/>
          <p:cNvSpPr>
            <a:spLocks noGrp="1"/>
          </p:cNvSpPr>
          <p:nvPr>
            <p:ph sz="half" idx="3"/>
          </p:nvPr>
        </p:nvSpPr>
        <p:spPr>
          <a:xfrm>
            <a:off x="5180076" y="1787652"/>
            <a:ext cx="4375404" cy="512978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7/14/2022</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0058400" cy="7772400"/>
          </a:xfrm>
          <a:prstGeom prst="rect">
            <a:avLst/>
          </a:prstGeom>
        </p:spPr>
      </p:pic>
      <p:sp>
        <p:nvSpPr>
          <p:cNvPr id="17" name="bg object 17"/>
          <p:cNvSpPr/>
          <p:nvPr/>
        </p:nvSpPr>
        <p:spPr>
          <a:xfrm>
            <a:off x="2974649" y="2147326"/>
            <a:ext cx="4147185" cy="4077970"/>
          </a:xfrm>
          <a:custGeom>
            <a:avLst/>
            <a:gdLst/>
            <a:ahLst/>
            <a:cxnLst/>
            <a:rect l="l" t="t" r="r" b="b"/>
            <a:pathLst>
              <a:path w="4147184" h="4077970">
                <a:moveTo>
                  <a:pt x="2073465" y="0"/>
                </a:moveTo>
                <a:lnTo>
                  <a:pt x="2024522" y="556"/>
                </a:lnTo>
                <a:lnTo>
                  <a:pt x="1975857" y="2219"/>
                </a:lnTo>
                <a:lnTo>
                  <a:pt x="1927483" y="4974"/>
                </a:lnTo>
                <a:lnTo>
                  <a:pt x="1879411" y="8811"/>
                </a:lnTo>
                <a:lnTo>
                  <a:pt x="1831655" y="13716"/>
                </a:lnTo>
                <a:lnTo>
                  <a:pt x="1784226" y="19678"/>
                </a:lnTo>
                <a:lnTo>
                  <a:pt x="1737137" y="26685"/>
                </a:lnTo>
                <a:lnTo>
                  <a:pt x="1690402" y="34723"/>
                </a:lnTo>
                <a:lnTo>
                  <a:pt x="1644031" y="43781"/>
                </a:lnTo>
                <a:lnTo>
                  <a:pt x="1598037" y="53847"/>
                </a:lnTo>
                <a:lnTo>
                  <a:pt x="1552434" y="64908"/>
                </a:lnTo>
                <a:lnTo>
                  <a:pt x="1507233" y="76952"/>
                </a:lnTo>
                <a:lnTo>
                  <a:pt x="1462447" y="89968"/>
                </a:lnTo>
                <a:lnTo>
                  <a:pt x="1418088" y="103941"/>
                </a:lnTo>
                <a:lnTo>
                  <a:pt x="1374169" y="118862"/>
                </a:lnTo>
                <a:lnTo>
                  <a:pt x="1330703" y="134716"/>
                </a:lnTo>
                <a:lnTo>
                  <a:pt x="1287700" y="151492"/>
                </a:lnTo>
                <a:lnTo>
                  <a:pt x="1245175" y="169178"/>
                </a:lnTo>
                <a:lnTo>
                  <a:pt x="1203140" y="187762"/>
                </a:lnTo>
                <a:lnTo>
                  <a:pt x="1161606" y="207230"/>
                </a:lnTo>
                <a:lnTo>
                  <a:pt x="1120587" y="227572"/>
                </a:lnTo>
                <a:lnTo>
                  <a:pt x="1080095" y="248774"/>
                </a:lnTo>
                <a:lnTo>
                  <a:pt x="1040142" y="270825"/>
                </a:lnTo>
                <a:lnTo>
                  <a:pt x="1000740" y="293712"/>
                </a:lnTo>
                <a:lnTo>
                  <a:pt x="961903" y="317423"/>
                </a:lnTo>
                <a:lnTo>
                  <a:pt x="923643" y="341946"/>
                </a:lnTo>
                <a:lnTo>
                  <a:pt x="885972" y="367269"/>
                </a:lnTo>
                <a:lnTo>
                  <a:pt x="848902" y="393378"/>
                </a:lnTo>
                <a:lnTo>
                  <a:pt x="812446" y="420263"/>
                </a:lnTo>
                <a:lnTo>
                  <a:pt x="776617" y="447911"/>
                </a:lnTo>
                <a:lnTo>
                  <a:pt x="741426" y="476309"/>
                </a:lnTo>
                <a:lnTo>
                  <a:pt x="706887" y="505446"/>
                </a:lnTo>
                <a:lnTo>
                  <a:pt x="673012" y="535308"/>
                </a:lnTo>
                <a:lnTo>
                  <a:pt x="639813" y="565885"/>
                </a:lnTo>
                <a:lnTo>
                  <a:pt x="607302" y="597163"/>
                </a:lnTo>
                <a:lnTo>
                  <a:pt x="575493" y="629131"/>
                </a:lnTo>
                <a:lnTo>
                  <a:pt x="544397" y="661775"/>
                </a:lnTo>
                <a:lnTo>
                  <a:pt x="514027" y="695085"/>
                </a:lnTo>
                <a:lnTo>
                  <a:pt x="484396" y="729047"/>
                </a:lnTo>
                <a:lnTo>
                  <a:pt x="455516" y="763650"/>
                </a:lnTo>
                <a:lnTo>
                  <a:pt x="427399" y="798881"/>
                </a:lnTo>
                <a:lnTo>
                  <a:pt x="400057" y="834728"/>
                </a:lnTo>
                <a:lnTo>
                  <a:pt x="373504" y="871178"/>
                </a:lnTo>
                <a:lnTo>
                  <a:pt x="347752" y="908221"/>
                </a:lnTo>
                <a:lnTo>
                  <a:pt x="322812" y="945842"/>
                </a:lnTo>
                <a:lnTo>
                  <a:pt x="298699" y="984030"/>
                </a:lnTo>
                <a:lnTo>
                  <a:pt x="275423" y="1022773"/>
                </a:lnTo>
                <a:lnTo>
                  <a:pt x="252998" y="1062059"/>
                </a:lnTo>
                <a:lnTo>
                  <a:pt x="231435" y="1101875"/>
                </a:lnTo>
                <a:lnTo>
                  <a:pt x="210748" y="1142209"/>
                </a:lnTo>
                <a:lnTo>
                  <a:pt x="190949" y="1183049"/>
                </a:lnTo>
                <a:lnTo>
                  <a:pt x="172050" y="1224382"/>
                </a:lnTo>
                <a:lnTo>
                  <a:pt x="154064" y="1266197"/>
                </a:lnTo>
                <a:lnTo>
                  <a:pt x="137003" y="1308481"/>
                </a:lnTo>
                <a:lnTo>
                  <a:pt x="120879" y="1351221"/>
                </a:lnTo>
                <a:lnTo>
                  <a:pt x="105706" y="1394407"/>
                </a:lnTo>
                <a:lnTo>
                  <a:pt x="91495" y="1438024"/>
                </a:lnTo>
                <a:lnTo>
                  <a:pt x="78259" y="1482062"/>
                </a:lnTo>
                <a:lnTo>
                  <a:pt x="66010" y="1526508"/>
                </a:lnTo>
                <a:lnTo>
                  <a:pt x="54761" y="1571349"/>
                </a:lnTo>
                <a:lnTo>
                  <a:pt x="44524" y="1616574"/>
                </a:lnTo>
                <a:lnTo>
                  <a:pt x="35312" y="1662170"/>
                </a:lnTo>
                <a:lnTo>
                  <a:pt x="27138" y="1708125"/>
                </a:lnTo>
                <a:lnTo>
                  <a:pt x="20012" y="1754427"/>
                </a:lnTo>
                <a:lnTo>
                  <a:pt x="13949" y="1801063"/>
                </a:lnTo>
                <a:lnTo>
                  <a:pt x="8960" y="1848021"/>
                </a:lnTo>
                <a:lnTo>
                  <a:pt x="5059" y="1895289"/>
                </a:lnTo>
                <a:lnTo>
                  <a:pt x="2256" y="1942856"/>
                </a:lnTo>
                <a:lnTo>
                  <a:pt x="566" y="1990707"/>
                </a:lnTo>
                <a:lnTo>
                  <a:pt x="0" y="2038832"/>
                </a:lnTo>
                <a:lnTo>
                  <a:pt x="566" y="2086957"/>
                </a:lnTo>
                <a:lnTo>
                  <a:pt x="2256" y="2134809"/>
                </a:lnTo>
                <a:lnTo>
                  <a:pt x="5059" y="2182375"/>
                </a:lnTo>
                <a:lnTo>
                  <a:pt x="8960" y="2229643"/>
                </a:lnTo>
                <a:lnTo>
                  <a:pt x="13949" y="2276601"/>
                </a:lnTo>
                <a:lnTo>
                  <a:pt x="20012" y="2323238"/>
                </a:lnTo>
                <a:lnTo>
                  <a:pt x="27138" y="2369539"/>
                </a:lnTo>
                <a:lnTo>
                  <a:pt x="35312" y="2415494"/>
                </a:lnTo>
                <a:lnTo>
                  <a:pt x="44524" y="2461090"/>
                </a:lnTo>
                <a:lnTo>
                  <a:pt x="54761" y="2506315"/>
                </a:lnTo>
                <a:lnTo>
                  <a:pt x="66010" y="2551156"/>
                </a:lnTo>
                <a:lnTo>
                  <a:pt x="78259" y="2595602"/>
                </a:lnTo>
                <a:lnTo>
                  <a:pt x="91495" y="2639640"/>
                </a:lnTo>
                <a:lnTo>
                  <a:pt x="105706" y="2683258"/>
                </a:lnTo>
                <a:lnTo>
                  <a:pt x="120879" y="2726443"/>
                </a:lnTo>
                <a:lnTo>
                  <a:pt x="137003" y="2769183"/>
                </a:lnTo>
                <a:lnTo>
                  <a:pt x="154064" y="2811467"/>
                </a:lnTo>
                <a:lnTo>
                  <a:pt x="172050" y="2853282"/>
                </a:lnTo>
                <a:lnTo>
                  <a:pt x="190949" y="2894615"/>
                </a:lnTo>
                <a:lnTo>
                  <a:pt x="210748" y="2935455"/>
                </a:lnTo>
                <a:lnTo>
                  <a:pt x="231435" y="2975789"/>
                </a:lnTo>
                <a:lnTo>
                  <a:pt x="252998" y="3015605"/>
                </a:lnTo>
                <a:lnTo>
                  <a:pt x="275423" y="3054891"/>
                </a:lnTo>
                <a:lnTo>
                  <a:pt x="298699" y="3093634"/>
                </a:lnTo>
                <a:lnTo>
                  <a:pt x="322812" y="3131822"/>
                </a:lnTo>
                <a:lnTo>
                  <a:pt x="347752" y="3169444"/>
                </a:lnTo>
                <a:lnTo>
                  <a:pt x="373504" y="3206486"/>
                </a:lnTo>
                <a:lnTo>
                  <a:pt x="400057" y="3242936"/>
                </a:lnTo>
                <a:lnTo>
                  <a:pt x="427399" y="3278783"/>
                </a:lnTo>
                <a:lnTo>
                  <a:pt x="455516" y="3314014"/>
                </a:lnTo>
                <a:lnTo>
                  <a:pt x="484396" y="3348617"/>
                </a:lnTo>
                <a:lnTo>
                  <a:pt x="514027" y="3382579"/>
                </a:lnTo>
                <a:lnTo>
                  <a:pt x="544397" y="3415889"/>
                </a:lnTo>
                <a:lnTo>
                  <a:pt x="575493" y="3448534"/>
                </a:lnTo>
                <a:lnTo>
                  <a:pt x="607302" y="3480501"/>
                </a:lnTo>
                <a:lnTo>
                  <a:pt x="639813" y="3511779"/>
                </a:lnTo>
                <a:lnTo>
                  <a:pt x="673012" y="3542356"/>
                </a:lnTo>
                <a:lnTo>
                  <a:pt x="706887" y="3572219"/>
                </a:lnTo>
                <a:lnTo>
                  <a:pt x="741426" y="3601355"/>
                </a:lnTo>
                <a:lnTo>
                  <a:pt x="776617" y="3629753"/>
                </a:lnTo>
                <a:lnTo>
                  <a:pt x="812446" y="3657401"/>
                </a:lnTo>
                <a:lnTo>
                  <a:pt x="848902" y="3684286"/>
                </a:lnTo>
                <a:lnTo>
                  <a:pt x="885972" y="3710395"/>
                </a:lnTo>
                <a:lnTo>
                  <a:pt x="923643" y="3735718"/>
                </a:lnTo>
                <a:lnTo>
                  <a:pt x="961903" y="3760241"/>
                </a:lnTo>
                <a:lnTo>
                  <a:pt x="1000740" y="3783952"/>
                </a:lnTo>
                <a:lnTo>
                  <a:pt x="1040142" y="3806839"/>
                </a:lnTo>
                <a:lnTo>
                  <a:pt x="1080095" y="3828890"/>
                </a:lnTo>
                <a:lnTo>
                  <a:pt x="1120587" y="3850092"/>
                </a:lnTo>
                <a:lnTo>
                  <a:pt x="1161606" y="3870434"/>
                </a:lnTo>
                <a:lnTo>
                  <a:pt x="1203140" y="3889903"/>
                </a:lnTo>
                <a:lnTo>
                  <a:pt x="1245175" y="3908486"/>
                </a:lnTo>
                <a:lnTo>
                  <a:pt x="1287700" y="3926172"/>
                </a:lnTo>
                <a:lnTo>
                  <a:pt x="1330703" y="3942948"/>
                </a:lnTo>
                <a:lnTo>
                  <a:pt x="1374169" y="3958803"/>
                </a:lnTo>
                <a:lnTo>
                  <a:pt x="1418088" y="3973723"/>
                </a:lnTo>
                <a:lnTo>
                  <a:pt x="1462447" y="3987697"/>
                </a:lnTo>
                <a:lnTo>
                  <a:pt x="1507233" y="4000712"/>
                </a:lnTo>
                <a:lnTo>
                  <a:pt x="1552434" y="4012756"/>
                </a:lnTo>
                <a:lnTo>
                  <a:pt x="1598037" y="4023817"/>
                </a:lnTo>
                <a:lnTo>
                  <a:pt x="1644031" y="4033883"/>
                </a:lnTo>
                <a:lnTo>
                  <a:pt x="1690402" y="4042941"/>
                </a:lnTo>
                <a:lnTo>
                  <a:pt x="1737137" y="4050980"/>
                </a:lnTo>
                <a:lnTo>
                  <a:pt x="1784226" y="4057986"/>
                </a:lnTo>
                <a:lnTo>
                  <a:pt x="1831655" y="4063948"/>
                </a:lnTo>
                <a:lnTo>
                  <a:pt x="1879411" y="4068853"/>
                </a:lnTo>
                <a:lnTo>
                  <a:pt x="1927483" y="4072690"/>
                </a:lnTo>
                <a:lnTo>
                  <a:pt x="1975857" y="4075446"/>
                </a:lnTo>
                <a:lnTo>
                  <a:pt x="2024522" y="4077108"/>
                </a:lnTo>
                <a:lnTo>
                  <a:pt x="2073465" y="4077665"/>
                </a:lnTo>
                <a:lnTo>
                  <a:pt x="2122407" y="4077108"/>
                </a:lnTo>
                <a:lnTo>
                  <a:pt x="2171072" y="4075446"/>
                </a:lnTo>
                <a:lnTo>
                  <a:pt x="2219446" y="4072690"/>
                </a:lnTo>
                <a:lnTo>
                  <a:pt x="2267517" y="4068853"/>
                </a:lnTo>
                <a:lnTo>
                  <a:pt x="2315273" y="4063948"/>
                </a:lnTo>
                <a:lnTo>
                  <a:pt x="2362701" y="4057986"/>
                </a:lnTo>
                <a:lnTo>
                  <a:pt x="2409789" y="4050980"/>
                </a:lnTo>
                <a:lnTo>
                  <a:pt x="2456525" y="4042941"/>
                </a:lnTo>
                <a:lnTo>
                  <a:pt x="2502895" y="4033883"/>
                </a:lnTo>
                <a:lnTo>
                  <a:pt x="2548888" y="4023817"/>
                </a:lnTo>
                <a:lnTo>
                  <a:pt x="2594491" y="4012756"/>
                </a:lnTo>
                <a:lnTo>
                  <a:pt x="2639691" y="4000712"/>
                </a:lnTo>
                <a:lnTo>
                  <a:pt x="2684477" y="3987697"/>
                </a:lnTo>
                <a:lnTo>
                  <a:pt x="2728835" y="3973723"/>
                </a:lnTo>
                <a:lnTo>
                  <a:pt x="2772754" y="3958803"/>
                </a:lnTo>
                <a:lnTo>
                  <a:pt x="2816221" y="3942948"/>
                </a:lnTo>
                <a:lnTo>
                  <a:pt x="2859222" y="3926172"/>
                </a:lnTo>
                <a:lnTo>
                  <a:pt x="2901747" y="3908486"/>
                </a:lnTo>
                <a:lnTo>
                  <a:pt x="2943783" y="3889903"/>
                </a:lnTo>
                <a:lnTo>
                  <a:pt x="2985316" y="3870434"/>
                </a:lnTo>
                <a:lnTo>
                  <a:pt x="3026335" y="3850092"/>
                </a:lnTo>
                <a:lnTo>
                  <a:pt x="3066827" y="3828890"/>
                </a:lnTo>
                <a:lnTo>
                  <a:pt x="3106780" y="3806839"/>
                </a:lnTo>
                <a:lnTo>
                  <a:pt x="3146181" y="3783952"/>
                </a:lnTo>
                <a:lnTo>
                  <a:pt x="3185017" y="3760241"/>
                </a:lnTo>
                <a:lnTo>
                  <a:pt x="3223277" y="3735718"/>
                </a:lnTo>
                <a:lnTo>
                  <a:pt x="3260949" y="3710395"/>
                </a:lnTo>
                <a:lnTo>
                  <a:pt x="3298018" y="3684286"/>
                </a:lnTo>
                <a:lnTo>
                  <a:pt x="3334474" y="3657401"/>
                </a:lnTo>
                <a:lnTo>
                  <a:pt x="3370303" y="3629753"/>
                </a:lnTo>
                <a:lnTo>
                  <a:pt x="3405493" y="3601355"/>
                </a:lnTo>
                <a:lnTo>
                  <a:pt x="3440032" y="3572219"/>
                </a:lnTo>
                <a:lnTo>
                  <a:pt x="3473907" y="3542356"/>
                </a:lnTo>
                <a:lnTo>
                  <a:pt x="3507106" y="3511779"/>
                </a:lnTo>
                <a:lnTo>
                  <a:pt x="3539617" y="3480501"/>
                </a:lnTo>
                <a:lnTo>
                  <a:pt x="3571426" y="3448534"/>
                </a:lnTo>
                <a:lnTo>
                  <a:pt x="3602521" y="3415889"/>
                </a:lnTo>
                <a:lnTo>
                  <a:pt x="3632891" y="3382579"/>
                </a:lnTo>
                <a:lnTo>
                  <a:pt x="3662522" y="3348617"/>
                </a:lnTo>
                <a:lnTo>
                  <a:pt x="3691403" y="3314014"/>
                </a:lnTo>
                <a:lnTo>
                  <a:pt x="3719520" y="3278783"/>
                </a:lnTo>
                <a:lnTo>
                  <a:pt x="3746861" y="3242936"/>
                </a:lnTo>
                <a:lnTo>
                  <a:pt x="3773414" y="3206486"/>
                </a:lnTo>
                <a:lnTo>
                  <a:pt x="3799166" y="3169444"/>
                </a:lnTo>
                <a:lnTo>
                  <a:pt x="3824105" y="3131822"/>
                </a:lnTo>
                <a:lnTo>
                  <a:pt x="3848219" y="3093634"/>
                </a:lnTo>
                <a:lnTo>
                  <a:pt x="3871495" y="3054891"/>
                </a:lnTo>
                <a:lnTo>
                  <a:pt x="3893920" y="3015605"/>
                </a:lnTo>
                <a:lnTo>
                  <a:pt x="3915482" y="2975789"/>
                </a:lnTo>
                <a:lnTo>
                  <a:pt x="3936169" y="2935455"/>
                </a:lnTo>
                <a:lnTo>
                  <a:pt x="3955968" y="2894615"/>
                </a:lnTo>
                <a:lnTo>
                  <a:pt x="3974867" y="2853282"/>
                </a:lnTo>
                <a:lnTo>
                  <a:pt x="3992853" y="2811467"/>
                </a:lnTo>
                <a:lnTo>
                  <a:pt x="4009915" y="2769183"/>
                </a:lnTo>
                <a:lnTo>
                  <a:pt x="4026038" y="2726443"/>
                </a:lnTo>
                <a:lnTo>
                  <a:pt x="4041212" y="2683258"/>
                </a:lnTo>
                <a:lnTo>
                  <a:pt x="4055423" y="2639640"/>
                </a:lnTo>
                <a:lnTo>
                  <a:pt x="4068659" y="2595602"/>
                </a:lnTo>
                <a:lnTo>
                  <a:pt x="4080907" y="2551156"/>
                </a:lnTo>
                <a:lnTo>
                  <a:pt x="4092156" y="2506315"/>
                </a:lnTo>
                <a:lnTo>
                  <a:pt x="4102393" y="2461090"/>
                </a:lnTo>
                <a:lnTo>
                  <a:pt x="4111605" y="2415494"/>
                </a:lnTo>
                <a:lnTo>
                  <a:pt x="4119780" y="2369539"/>
                </a:lnTo>
                <a:lnTo>
                  <a:pt x="4126905" y="2323238"/>
                </a:lnTo>
                <a:lnTo>
                  <a:pt x="4132968" y="2276601"/>
                </a:lnTo>
                <a:lnTo>
                  <a:pt x="4137957" y="2229643"/>
                </a:lnTo>
                <a:lnTo>
                  <a:pt x="4141859" y="2182375"/>
                </a:lnTo>
                <a:lnTo>
                  <a:pt x="4144661" y="2134809"/>
                </a:lnTo>
                <a:lnTo>
                  <a:pt x="4146352" y="2086957"/>
                </a:lnTo>
                <a:lnTo>
                  <a:pt x="4146918" y="2038832"/>
                </a:lnTo>
                <a:lnTo>
                  <a:pt x="4146352" y="1990707"/>
                </a:lnTo>
                <a:lnTo>
                  <a:pt x="4144661" y="1942856"/>
                </a:lnTo>
                <a:lnTo>
                  <a:pt x="4141859" y="1895289"/>
                </a:lnTo>
                <a:lnTo>
                  <a:pt x="4137957" y="1848021"/>
                </a:lnTo>
                <a:lnTo>
                  <a:pt x="4132968" y="1801063"/>
                </a:lnTo>
                <a:lnTo>
                  <a:pt x="4126905" y="1754427"/>
                </a:lnTo>
                <a:lnTo>
                  <a:pt x="4119780" y="1708125"/>
                </a:lnTo>
                <a:lnTo>
                  <a:pt x="4111605" y="1662170"/>
                </a:lnTo>
                <a:lnTo>
                  <a:pt x="4102393" y="1616574"/>
                </a:lnTo>
                <a:lnTo>
                  <a:pt x="4092156" y="1571349"/>
                </a:lnTo>
                <a:lnTo>
                  <a:pt x="4080907" y="1526508"/>
                </a:lnTo>
                <a:lnTo>
                  <a:pt x="4068659" y="1482062"/>
                </a:lnTo>
                <a:lnTo>
                  <a:pt x="4055423" y="1438024"/>
                </a:lnTo>
                <a:lnTo>
                  <a:pt x="4041212" y="1394407"/>
                </a:lnTo>
                <a:lnTo>
                  <a:pt x="4026038" y="1351221"/>
                </a:lnTo>
                <a:lnTo>
                  <a:pt x="4009915" y="1308481"/>
                </a:lnTo>
                <a:lnTo>
                  <a:pt x="3992853" y="1266197"/>
                </a:lnTo>
                <a:lnTo>
                  <a:pt x="3974867" y="1224382"/>
                </a:lnTo>
                <a:lnTo>
                  <a:pt x="3955968" y="1183049"/>
                </a:lnTo>
                <a:lnTo>
                  <a:pt x="3936169" y="1142209"/>
                </a:lnTo>
                <a:lnTo>
                  <a:pt x="3915482" y="1101875"/>
                </a:lnTo>
                <a:lnTo>
                  <a:pt x="3893920" y="1062059"/>
                </a:lnTo>
                <a:lnTo>
                  <a:pt x="3871495" y="1022773"/>
                </a:lnTo>
                <a:lnTo>
                  <a:pt x="3848219" y="984030"/>
                </a:lnTo>
                <a:lnTo>
                  <a:pt x="3824105" y="945842"/>
                </a:lnTo>
                <a:lnTo>
                  <a:pt x="3799166" y="908221"/>
                </a:lnTo>
                <a:lnTo>
                  <a:pt x="3773414" y="871178"/>
                </a:lnTo>
                <a:lnTo>
                  <a:pt x="3746861" y="834728"/>
                </a:lnTo>
                <a:lnTo>
                  <a:pt x="3719520" y="798881"/>
                </a:lnTo>
                <a:lnTo>
                  <a:pt x="3691403" y="763650"/>
                </a:lnTo>
                <a:lnTo>
                  <a:pt x="3662522" y="729047"/>
                </a:lnTo>
                <a:lnTo>
                  <a:pt x="3632891" y="695085"/>
                </a:lnTo>
                <a:lnTo>
                  <a:pt x="3602521" y="661775"/>
                </a:lnTo>
                <a:lnTo>
                  <a:pt x="3571426" y="629131"/>
                </a:lnTo>
                <a:lnTo>
                  <a:pt x="3539617" y="597163"/>
                </a:lnTo>
                <a:lnTo>
                  <a:pt x="3507106" y="565885"/>
                </a:lnTo>
                <a:lnTo>
                  <a:pt x="3473907" y="535308"/>
                </a:lnTo>
                <a:lnTo>
                  <a:pt x="3440032" y="505446"/>
                </a:lnTo>
                <a:lnTo>
                  <a:pt x="3405493" y="476309"/>
                </a:lnTo>
                <a:lnTo>
                  <a:pt x="3370303" y="447911"/>
                </a:lnTo>
                <a:lnTo>
                  <a:pt x="3334474" y="420263"/>
                </a:lnTo>
                <a:lnTo>
                  <a:pt x="3298018" y="393378"/>
                </a:lnTo>
                <a:lnTo>
                  <a:pt x="3260949" y="367269"/>
                </a:lnTo>
                <a:lnTo>
                  <a:pt x="3223277" y="341946"/>
                </a:lnTo>
                <a:lnTo>
                  <a:pt x="3185017" y="317423"/>
                </a:lnTo>
                <a:lnTo>
                  <a:pt x="3146181" y="293712"/>
                </a:lnTo>
                <a:lnTo>
                  <a:pt x="3106780" y="270825"/>
                </a:lnTo>
                <a:lnTo>
                  <a:pt x="3066827" y="248774"/>
                </a:lnTo>
                <a:lnTo>
                  <a:pt x="3026335" y="227572"/>
                </a:lnTo>
                <a:lnTo>
                  <a:pt x="2985316" y="207230"/>
                </a:lnTo>
                <a:lnTo>
                  <a:pt x="2943783" y="187762"/>
                </a:lnTo>
                <a:lnTo>
                  <a:pt x="2901747" y="169178"/>
                </a:lnTo>
                <a:lnTo>
                  <a:pt x="2859222" y="151492"/>
                </a:lnTo>
                <a:lnTo>
                  <a:pt x="2816221" y="134716"/>
                </a:lnTo>
                <a:lnTo>
                  <a:pt x="2772754" y="118862"/>
                </a:lnTo>
                <a:lnTo>
                  <a:pt x="2728835" y="103941"/>
                </a:lnTo>
                <a:lnTo>
                  <a:pt x="2684477" y="89968"/>
                </a:lnTo>
                <a:lnTo>
                  <a:pt x="2639691" y="76952"/>
                </a:lnTo>
                <a:lnTo>
                  <a:pt x="2594491" y="64908"/>
                </a:lnTo>
                <a:lnTo>
                  <a:pt x="2548888" y="53847"/>
                </a:lnTo>
                <a:lnTo>
                  <a:pt x="2502895" y="43781"/>
                </a:lnTo>
                <a:lnTo>
                  <a:pt x="2456525" y="34723"/>
                </a:lnTo>
                <a:lnTo>
                  <a:pt x="2409789" y="26685"/>
                </a:lnTo>
                <a:lnTo>
                  <a:pt x="2362701" y="19678"/>
                </a:lnTo>
                <a:lnTo>
                  <a:pt x="2315273" y="13716"/>
                </a:lnTo>
                <a:lnTo>
                  <a:pt x="2267517" y="8811"/>
                </a:lnTo>
                <a:lnTo>
                  <a:pt x="2219446" y="4974"/>
                </a:lnTo>
                <a:lnTo>
                  <a:pt x="2171072" y="2219"/>
                </a:lnTo>
                <a:lnTo>
                  <a:pt x="2122407" y="556"/>
                </a:lnTo>
                <a:lnTo>
                  <a:pt x="2073465" y="0"/>
                </a:lnTo>
                <a:close/>
              </a:path>
            </a:pathLst>
          </a:custGeom>
          <a:solidFill>
            <a:srgbClr val="FFFFFF">
              <a:alpha val="64999"/>
            </a:srgbClr>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6600" b="1" i="0">
                <a:solidFill>
                  <a:srgbClr val="D21924"/>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7/14/2022</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7/14/2022</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Slide" userDrawn="1">
  <p:cSld name="Quote Slide">
    <p:spTree>
      <p:nvGrpSpPr>
        <p:cNvPr id="1" name="Shape 175"/>
        <p:cNvGrpSpPr/>
        <p:nvPr/>
      </p:nvGrpSpPr>
      <p:grpSpPr>
        <a:xfrm>
          <a:off x="0" y="0"/>
          <a:ext cx="0" cy="0"/>
          <a:chOff x="0" y="0"/>
          <a:chExt cx="0" cy="0"/>
        </a:xfrm>
      </p:grpSpPr>
    </p:spTree>
    <p:extLst>
      <p:ext uri="{BB962C8B-B14F-4D97-AF65-F5344CB8AC3E}">
        <p14:creationId xmlns="" xmlns:p14="http://schemas.microsoft.com/office/powerpoint/2010/main" val="3197496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623016" y="2772697"/>
            <a:ext cx="2812367" cy="3043554"/>
          </a:xfrm>
          <a:prstGeom prst="rect">
            <a:avLst/>
          </a:prstGeom>
        </p:spPr>
        <p:txBody>
          <a:bodyPr wrap="square" lIns="0" tIns="0" rIns="0" bIns="0">
            <a:spAutoFit/>
          </a:bodyPr>
          <a:lstStyle>
            <a:lvl1pPr>
              <a:defRPr sz="6600" b="1" i="0">
                <a:solidFill>
                  <a:srgbClr val="D21924"/>
                </a:solidFill>
                <a:latin typeface="Arial"/>
                <a:cs typeface="Arial"/>
              </a:defRPr>
            </a:lvl1pPr>
          </a:lstStyle>
          <a:p>
            <a:endParaRPr/>
          </a:p>
        </p:txBody>
      </p:sp>
      <p:sp>
        <p:nvSpPr>
          <p:cNvPr id="3" name="Holder 3"/>
          <p:cNvSpPr>
            <a:spLocks noGrp="1"/>
          </p:cNvSpPr>
          <p:nvPr>
            <p:ph type="body" idx="1"/>
          </p:nvPr>
        </p:nvSpPr>
        <p:spPr>
          <a:xfrm>
            <a:off x="1105966" y="2461468"/>
            <a:ext cx="4056379" cy="4224020"/>
          </a:xfrm>
          <a:prstGeom prst="rect">
            <a:avLst/>
          </a:prstGeom>
        </p:spPr>
        <p:txBody>
          <a:bodyPr wrap="square" lIns="0" tIns="0" rIns="0" bIns="0">
            <a:spAutoFit/>
          </a:bodyPr>
          <a:lstStyle>
            <a:lvl1pPr>
              <a:defRPr sz="2100" b="0" i="0">
                <a:solidFill>
                  <a:srgbClr val="1D1D1B"/>
                </a:solidFill>
                <a:latin typeface="Trebuchet MS"/>
                <a:cs typeface="Trebuchet MS"/>
              </a:defRPr>
            </a:lvl1pPr>
          </a:lstStyle>
          <a:p>
            <a:endParaRPr/>
          </a:p>
        </p:txBody>
      </p:sp>
      <p:sp>
        <p:nvSpPr>
          <p:cNvPr id="4" name="Holder 4"/>
          <p:cNvSpPr>
            <a:spLocks noGrp="1"/>
          </p:cNvSpPr>
          <p:nvPr>
            <p:ph type="ftr" sz="quarter" idx="5"/>
          </p:nvPr>
        </p:nvSpPr>
        <p:spPr>
          <a:xfrm>
            <a:off x="3419856" y="7228332"/>
            <a:ext cx="3218688" cy="38862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02920" y="7228332"/>
            <a:ext cx="2313432" cy="38862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7/14/2022</a:t>
            </a:fld>
            <a:endParaRPr lang="en-US" dirty="0"/>
          </a:p>
        </p:txBody>
      </p:sp>
      <p:sp>
        <p:nvSpPr>
          <p:cNvPr id="6" name="Holder 6"/>
          <p:cNvSpPr>
            <a:spLocks noGrp="1"/>
          </p:cNvSpPr>
          <p:nvPr>
            <p:ph type="sldNum" sz="quarter" idx="7"/>
          </p:nvPr>
        </p:nvSpPr>
        <p:spPr>
          <a:xfrm>
            <a:off x="7242048" y="7228332"/>
            <a:ext cx="2313432" cy="38862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50.png"/><Relationship Id="rId7" Type="http://schemas.openxmlformats.org/officeDocument/2006/relationships/image" Target="../media/image52.png"/><Relationship Id="rId12" Type="http://schemas.openxmlformats.org/officeDocument/2006/relationships/image" Target="../media/image58.sv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52.svg"/><Relationship Id="rId11" Type="http://schemas.openxmlformats.org/officeDocument/2006/relationships/image" Target="../media/image54.pn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53.png"/></Relationships>
</file>

<file path=ppt/slides/_rels/slide11.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5.png"/><Relationship Id="rId7" Type="http://schemas.openxmlformats.org/officeDocument/2006/relationships/image" Target="../media/image57.png"/><Relationship Id="rId12" Type="http://schemas.openxmlformats.org/officeDocument/2006/relationships/image" Target="../media/image68.sv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62.svg"/><Relationship Id="rId11" Type="http://schemas.openxmlformats.org/officeDocument/2006/relationships/image" Target="../media/image59.png"/><Relationship Id="rId5" Type="http://schemas.openxmlformats.org/officeDocument/2006/relationships/image" Target="../media/image56.pn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58.png"/></Relationships>
</file>

<file path=ppt/slides/_rels/slide12.xml.rels><?xml version="1.0" encoding="UTF-8" standalone="yes"?>
<Relationships xmlns="http://schemas.openxmlformats.org/package/2006/relationships"><Relationship Id="rId3" Type="http://schemas.openxmlformats.org/officeDocument/2006/relationships/hyperlink" Target="https://www.investopedia.com/terms/w/word-of-mouth-marketing.asp" TargetMode="External"/><Relationship Id="rId2" Type="http://schemas.openxmlformats.org/officeDocument/2006/relationships/image" Target="../media/image60.png"/><Relationship Id="rId1" Type="http://schemas.openxmlformats.org/officeDocument/2006/relationships/slideLayout" Target="../slideLayouts/slideLayout5.xml"/><Relationship Id="rId4" Type="http://schemas.openxmlformats.org/officeDocument/2006/relationships/hyperlink" Target="https://pxhere.com/en/photo/1616399"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hyperlink" Target="https://www.outbrain.com/native-advertising/" TargetMode="External"/><Relationship Id="rId13" Type="http://schemas.openxmlformats.org/officeDocument/2006/relationships/hyperlink" Target="https://crm.org/crmland/what-is-a-crm" TargetMode="External"/><Relationship Id="rId3" Type="http://schemas.openxmlformats.org/officeDocument/2006/relationships/hyperlink" Target="https://www.epicopportunities.eu/curriculum-and-open-educational-resources/" TargetMode="External"/><Relationship Id="rId7" Type="http://schemas.openxmlformats.org/officeDocument/2006/relationships/hyperlink" Target="https://instapage.com/blog/display-advertising" TargetMode="External"/><Relationship Id="rId12" Type="http://schemas.openxmlformats.org/officeDocument/2006/relationships/hyperlink" Target="https://www.salesforce.com/eu/learning-centre/marketing/what-is-marketing-automation/" TargetMode="External"/><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hyperlink" Target="https://moz.com/learn/seo/what-is-seo" TargetMode="External"/><Relationship Id="rId11" Type="http://schemas.openxmlformats.org/officeDocument/2006/relationships/hyperlink" Target="https://blog.hubspot.com/marketing/content-marketing-plan" TargetMode="External"/><Relationship Id="rId5" Type="http://schemas.openxmlformats.org/officeDocument/2006/relationships/hyperlink" Target="https://buffer.com/social-media-marketing" TargetMode="External"/><Relationship Id="rId15" Type="http://schemas.openxmlformats.org/officeDocument/2006/relationships/hyperlink" Target="https://www.shopify.com/blog/affiliate-marketing" TargetMode="External"/><Relationship Id="rId10" Type="http://schemas.openxmlformats.org/officeDocument/2006/relationships/hyperlink" Target="https://www.optimizely.com/optimization-glossary/ab-testing/" TargetMode="External"/><Relationship Id="rId4" Type="http://schemas.openxmlformats.org/officeDocument/2006/relationships/hyperlink" Target="https://mailchimp.com/marketing-glossary/email-marketing/" TargetMode="External"/><Relationship Id="rId9" Type="http://schemas.openxmlformats.org/officeDocument/2006/relationships/hyperlink" Target="https://www.getresponse.com/blog/how-do-webinars-work" TargetMode="External"/><Relationship Id="rId14" Type="http://schemas.openxmlformats.org/officeDocument/2006/relationships/hyperlink" Target="https://www.wordstream.com/pay-per-click-advertising"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epicopportunities.eu/curriculum-and-open-educational-resources/" TargetMode="External"/><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youtu.be/d_M5uRR3h88" TargetMode="External"/><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kuskusproject.eu/en/kus-kus-pro/communication/"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26" Type="http://schemas.openxmlformats.org/officeDocument/2006/relationships/image" Target="../media/image30.png"/><Relationship Id="rId3" Type="http://schemas.openxmlformats.org/officeDocument/2006/relationships/image" Target="../media/image7.png"/><Relationship Id="rId21" Type="http://schemas.openxmlformats.org/officeDocument/2006/relationships/image" Target="../media/image25.png"/><Relationship Id="rId34" Type="http://schemas.openxmlformats.org/officeDocument/2006/relationships/image" Target="../media/image38.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5" Type="http://schemas.openxmlformats.org/officeDocument/2006/relationships/image" Target="../media/image29.png"/><Relationship Id="rId33" Type="http://schemas.openxmlformats.org/officeDocument/2006/relationships/image" Target="../media/image37.png"/><Relationship Id="rId2" Type="http://schemas.openxmlformats.org/officeDocument/2006/relationships/image" Target="../media/image6.png"/><Relationship Id="rId16" Type="http://schemas.openxmlformats.org/officeDocument/2006/relationships/image" Target="../media/image20.png"/><Relationship Id="rId20" Type="http://schemas.openxmlformats.org/officeDocument/2006/relationships/image" Target="../media/image24.png"/><Relationship Id="rId29" Type="http://schemas.openxmlformats.org/officeDocument/2006/relationships/image" Target="../media/image33.png"/><Relationship Id="rId1" Type="http://schemas.openxmlformats.org/officeDocument/2006/relationships/slideLayout" Target="../slideLayouts/slideLayout5.xml"/><Relationship Id="rId6" Type="http://schemas.openxmlformats.org/officeDocument/2006/relationships/image" Target="../media/image10.png"/><Relationship Id="rId11" Type="http://schemas.openxmlformats.org/officeDocument/2006/relationships/image" Target="../media/image15.png"/><Relationship Id="rId24" Type="http://schemas.openxmlformats.org/officeDocument/2006/relationships/image" Target="../media/image28.png"/><Relationship Id="rId32" Type="http://schemas.openxmlformats.org/officeDocument/2006/relationships/image" Target="../media/image36.png"/><Relationship Id="rId37" Type="http://schemas.openxmlformats.org/officeDocument/2006/relationships/image" Target="../media/image41.png"/><Relationship Id="rId5" Type="http://schemas.openxmlformats.org/officeDocument/2006/relationships/image" Target="../media/image9.png"/><Relationship Id="rId15" Type="http://schemas.openxmlformats.org/officeDocument/2006/relationships/image" Target="../media/image19.png"/><Relationship Id="rId23" Type="http://schemas.openxmlformats.org/officeDocument/2006/relationships/image" Target="../media/image27.png"/><Relationship Id="rId28" Type="http://schemas.openxmlformats.org/officeDocument/2006/relationships/image" Target="../media/image32.png"/><Relationship Id="rId36" Type="http://schemas.openxmlformats.org/officeDocument/2006/relationships/image" Target="../media/image40.png"/><Relationship Id="rId10" Type="http://schemas.openxmlformats.org/officeDocument/2006/relationships/image" Target="../media/image14.png"/><Relationship Id="rId19" Type="http://schemas.openxmlformats.org/officeDocument/2006/relationships/image" Target="../media/image23.png"/><Relationship Id="rId31" Type="http://schemas.openxmlformats.org/officeDocument/2006/relationships/image" Target="../media/image35.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 Id="rId22" Type="http://schemas.openxmlformats.org/officeDocument/2006/relationships/image" Target="../media/image26.png"/><Relationship Id="rId27" Type="http://schemas.openxmlformats.org/officeDocument/2006/relationships/image" Target="../media/image31.png"/><Relationship Id="rId30" Type="http://schemas.openxmlformats.org/officeDocument/2006/relationships/image" Target="../media/image34.png"/><Relationship Id="rId35" Type="http://schemas.openxmlformats.org/officeDocument/2006/relationships/image" Target="../media/image39.png"/></Relationships>
</file>

<file path=ppt/slides/_rels/slide20.xml.rels><?xml version="1.0" encoding="UTF-8" standalone="yes"?>
<Relationships xmlns="http://schemas.openxmlformats.org/package/2006/relationships"><Relationship Id="rId3" Type="http://schemas.openxmlformats.org/officeDocument/2006/relationships/hyperlink" Target="https://www.feedough.com/coca-cola-marketing-study/" TargetMode="External"/><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bordaloii.com/" TargetMode="External"/><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5.xml"/><Relationship Id="rId4" Type="http://schemas.openxmlformats.org/officeDocument/2006/relationships/hyperlink" Target="https://www.bookastreetartist.com/"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24.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3.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5.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png"/><Relationship Id="rId18" Type="http://schemas.openxmlformats.org/officeDocument/2006/relationships/image" Target="../media/image97.png"/><Relationship Id="rId26" Type="http://schemas.openxmlformats.org/officeDocument/2006/relationships/image" Target="../media/image105.png"/><Relationship Id="rId3" Type="http://schemas.openxmlformats.org/officeDocument/2006/relationships/image" Target="../media/image82.png"/><Relationship Id="rId21" Type="http://schemas.openxmlformats.org/officeDocument/2006/relationships/image" Target="../media/image100.png"/><Relationship Id="rId34" Type="http://schemas.openxmlformats.org/officeDocument/2006/relationships/image" Target="../media/image113.png"/><Relationship Id="rId7" Type="http://schemas.openxmlformats.org/officeDocument/2006/relationships/image" Target="../media/image86.png"/><Relationship Id="rId12" Type="http://schemas.openxmlformats.org/officeDocument/2006/relationships/image" Target="../media/image91.png"/><Relationship Id="rId17" Type="http://schemas.openxmlformats.org/officeDocument/2006/relationships/image" Target="../media/image96.png"/><Relationship Id="rId25" Type="http://schemas.openxmlformats.org/officeDocument/2006/relationships/image" Target="../media/image104.png"/><Relationship Id="rId33" Type="http://schemas.openxmlformats.org/officeDocument/2006/relationships/image" Target="../media/image112.png"/><Relationship Id="rId2" Type="http://schemas.openxmlformats.org/officeDocument/2006/relationships/notesSlide" Target="../notesSlides/notesSlide4.xml"/><Relationship Id="rId16" Type="http://schemas.openxmlformats.org/officeDocument/2006/relationships/image" Target="../media/image95.png"/><Relationship Id="rId20" Type="http://schemas.openxmlformats.org/officeDocument/2006/relationships/image" Target="../media/image99.png"/><Relationship Id="rId29" Type="http://schemas.openxmlformats.org/officeDocument/2006/relationships/image" Target="../media/image108.png"/><Relationship Id="rId1" Type="http://schemas.openxmlformats.org/officeDocument/2006/relationships/slideLayout" Target="../slideLayouts/slideLayout5.xml"/><Relationship Id="rId6" Type="http://schemas.openxmlformats.org/officeDocument/2006/relationships/image" Target="../media/image85.png"/><Relationship Id="rId11" Type="http://schemas.openxmlformats.org/officeDocument/2006/relationships/image" Target="../media/image90.png"/><Relationship Id="rId24" Type="http://schemas.openxmlformats.org/officeDocument/2006/relationships/image" Target="../media/image103.png"/><Relationship Id="rId32" Type="http://schemas.openxmlformats.org/officeDocument/2006/relationships/image" Target="../media/image111.png"/><Relationship Id="rId5" Type="http://schemas.openxmlformats.org/officeDocument/2006/relationships/image" Target="../media/image84.png"/><Relationship Id="rId15" Type="http://schemas.openxmlformats.org/officeDocument/2006/relationships/image" Target="../media/image94.png"/><Relationship Id="rId23" Type="http://schemas.openxmlformats.org/officeDocument/2006/relationships/image" Target="../media/image102.png"/><Relationship Id="rId28" Type="http://schemas.openxmlformats.org/officeDocument/2006/relationships/image" Target="../media/image107.png"/><Relationship Id="rId36" Type="http://schemas.openxmlformats.org/officeDocument/2006/relationships/image" Target="../media/image115.png"/><Relationship Id="rId10" Type="http://schemas.openxmlformats.org/officeDocument/2006/relationships/image" Target="../media/image89.png"/><Relationship Id="rId19" Type="http://schemas.openxmlformats.org/officeDocument/2006/relationships/image" Target="../media/image98.png"/><Relationship Id="rId31" Type="http://schemas.openxmlformats.org/officeDocument/2006/relationships/image" Target="../media/image110.png"/><Relationship Id="rId4" Type="http://schemas.openxmlformats.org/officeDocument/2006/relationships/image" Target="../media/image83.png"/><Relationship Id="rId9" Type="http://schemas.openxmlformats.org/officeDocument/2006/relationships/image" Target="../media/image88.png"/><Relationship Id="rId14" Type="http://schemas.openxmlformats.org/officeDocument/2006/relationships/image" Target="../media/image93.png"/><Relationship Id="rId22" Type="http://schemas.openxmlformats.org/officeDocument/2006/relationships/image" Target="../media/image101.png"/><Relationship Id="rId27" Type="http://schemas.openxmlformats.org/officeDocument/2006/relationships/image" Target="../media/image106.png"/><Relationship Id="rId30" Type="http://schemas.openxmlformats.org/officeDocument/2006/relationships/image" Target="../media/image109.png"/><Relationship Id="rId35" Type="http://schemas.openxmlformats.org/officeDocument/2006/relationships/image" Target="../media/image114.png"/></Relationships>
</file>

<file path=ppt/slides/_rels/slide2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image" Target="../media/image128.png"/><Relationship Id="rId18" Type="http://schemas.openxmlformats.org/officeDocument/2006/relationships/image" Target="../media/image133.png"/><Relationship Id="rId3" Type="http://schemas.openxmlformats.org/officeDocument/2006/relationships/image" Target="../media/image118.png"/><Relationship Id="rId21" Type="http://schemas.openxmlformats.org/officeDocument/2006/relationships/image" Target="../media/image136.png"/><Relationship Id="rId7" Type="http://schemas.openxmlformats.org/officeDocument/2006/relationships/image" Target="../media/image122.png"/><Relationship Id="rId12" Type="http://schemas.openxmlformats.org/officeDocument/2006/relationships/image" Target="../media/image127.png"/><Relationship Id="rId17" Type="http://schemas.openxmlformats.org/officeDocument/2006/relationships/image" Target="../media/image132.png"/><Relationship Id="rId25" Type="http://schemas.openxmlformats.org/officeDocument/2006/relationships/hyperlink" Target="file:///\\Users\portic\Downloads\KUS-PRO_Introduction-Entrepreneurial-Competences.pdf" TargetMode="External"/><Relationship Id="rId2" Type="http://schemas.openxmlformats.org/officeDocument/2006/relationships/image" Target="../media/image117.png"/><Relationship Id="rId16" Type="http://schemas.openxmlformats.org/officeDocument/2006/relationships/image" Target="../media/image131.png"/><Relationship Id="rId20" Type="http://schemas.openxmlformats.org/officeDocument/2006/relationships/image" Target="../media/image135.png"/><Relationship Id="rId1" Type="http://schemas.openxmlformats.org/officeDocument/2006/relationships/slideLayout" Target="../slideLayouts/slideLayout2.xml"/><Relationship Id="rId6" Type="http://schemas.openxmlformats.org/officeDocument/2006/relationships/image" Target="../media/image121.png"/><Relationship Id="rId11" Type="http://schemas.openxmlformats.org/officeDocument/2006/relationships/image" Target="../media/image126.png"/><Relationship Id="rId24" Type="http://schemas.openxmlformats.org/officeDocument/2006/relationships/image" Target="../media/image139.png"/><Relationship Id="rId5" Type="http://schemas.openxmlformats.org/officeDocument/2006/relationships/image" Target="../media/image120.png"/><Relationship Id="rId15" Type="http://schemas.openxmlformats.org/officeDocument/2006/relationships/image" Target="../media/image130.png"/><Relationship Id="rId23" Type="http://schemas.openxmlformats.org/officeDocument/2006/relationships/image" Target="../media/image138.png"/><Relationship Id="rId10" Type="http://schemas.openxmlformats.org/officeDocument/2006/relationships/image" Target="../media/image125.png"/><Relationship Id="rId19" Type="http://schemas.openxmlformats.org/officeDocument/2006/relationships/image" Target="../media/image134.png"/><Relationship Id="rId4" Type="http://schemas.openxmlformats.org/officeDocument/2006/relationships/image" Target="../media/image119.png"/><Relationship Id="rId9" Type="http://schemas.openxmlformats.org/officeDocument/2006/relationships/image" Target="../media/image124.png"/><Relationship Id="rId14" Type="http://schemas.openxmlformats.org/officeDocument/2006/relationships/image" Target="../media/image129.png"/><Relationship Id="rId22" Type="http://schemas.openxmlformats.org/officeDocument/2006/relationships/image" Target="../media/image13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hyperlink" Target="http://www.facebook.com/streetcultureforregions" TargetMode="External"/><Relationship Id="rId2" Type="http://schemas.openxmlformats.org/officeDocument/2006/relationships/hyperlink" Target="http://www.street-culture.eu/" TargetMode="External"/><Relationship Id="rId1" Type="http://schemas.openxmlformats.org/officeDocument/2006/relationships/slideLayout" Target="../slideLayouts/slideLayout5.xml"/><Relationship Id="rId6" Type="http://schemas.openxmlformats.org/officeDocument/2006/relationships/image" Target="../media/image142.jpeg"/><Relationship Id="rId5" Type="http://schemas.openxmlformats.org/officeDocument/2006/relationships/image" Target="../media/image141.png"/><Relationship Id="rId4" Type="http://schemas.openxmlformats.org/officeDocument/2006/relationships/image" Target="../media/image140.png"/></Relationships>
</file>

<file path=ppt/slides/_rels/slide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filwebasia.com/company-logos-meaning-infographic/" TargetMode="External"/><Relationship Id="rId2" Type="http://schemas.openxmlformats.org/officeDocument/2006/relationships/image" Target="../media/image45.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hyperlink" Target="https://blog.hootsuite.com/social-media-metrics/" TargetMode="External"/><Relationship Id="rId2" Type="http://schemas.openxmlformats.org/officeDocument/2006/relationships/image" Target="../media/image4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building, outdoor, yellow&#10;&#10;Description automatically generated">
            <a:extLst>
              <a:ext uri="{FF2B5EF4-FFF2-40B4-BE49-F238E27FC236}">
                <a16:creationId xmlns="" xmlns:a16="http://schemas.microsoft.com/office/drawing/2014/main" id="{822C6288-47A7-492A-8736-C49C9E5266A9}"/>
              </a:ext>
            </a:extLst>
          </p:cNvPr>
          <p:cNvPicPr>
            <a:picLocks noChangeAspect="1"/>
          </p:cNvPicPr>
          <p:nvPr/>
        </p:nvPicPr>
        <p:blipFill>
          <a:blip r:embed="rId2">
            <a:alphaModFix amt="50000"/>
            <a:extLst>
              <a:ext uri="{28A0092B-C50C-407E-A947-70E740481C1C}">
                <a14:useLocalDpi xmlns="" xmlns:a14="http://schemas.microsoft.com/office/drawing/2010/main" val="0"/>
              </a:ext>
            </a:extLst>
          </a:blip>
          <a:stretch>
            <a:fillRect/>
          </a:stretch>
        </p:blipFill>
        <p:spPr>
          <a:xfrm>
            <a:off x="-533400" y="-35936"/>
            <a:ext cx="11712504" cy="7808336"/>
          </a:xfrm>
          <a:prstGeom prst="rect">
            <a:avLst/>
          </a:prstGeom>
        </p:spPr>
      </p:pic>
      <p:sp>
        <p:nvSpPr>
          <p:cNvPr id="26" name="object 8">
            <a:extLst>
              <a:ext uri="{FF2B5EF4-FFF2-40B4-BE49-F238E27FC236}">
                <a16:creationId xmlns="" xmlns:a16="http://schemas.microsoft.com/office/drawing/2014/main" id="{EE8C570A-0E2B-49B5-909B-2A771DB36754}"/>
              </a:ext>
            </a:extLst>
          </p:cNvPr>
          <p:cNvSpPr/>
          <p:nvPr/>
        </p:nvSpPr>
        <p:spPr>
          <a:xfrm>
            <a:off x="1289022" y="3676650"/>
            <a:ext cx="1758978" cy="438150"/>
          </a:xfrm>
          <a:custGeom>
            <a:avLst/>
            <a:gdLst/>
            <a:ahLst/>
            <a:cxnLst/>
            <a:rect l="l" t="t" r="r" b="b"/>
            <a:pathLst>
              <a:path w="1473200" h="438150">
                <a:moveTo>
                  <a:pt x="1281607" y="0"/>
                </a:moveTo>
                <a:lnTo>
                  <a:pt x="191604" y="0"/>
                </a:lnTo>
                <a:lnTo>
                  <a:pt x="147808" y="5083"/>
                </a:lnTo>
                <a:lnTo>
                  <a:pt x="107532" y="19550"/>
                </a:lnTo>
                <a:lnTo>
                  <a:pt x="71948" y="42229"/>
                </a:lnTo>
                <a:lnTo>
                  <a:pt x="42230" y="71946"/>
                </a:lnTo>
                <a:lnTo>
                  <a:pt x="19551" y="107527"/>
                </a:lnTo>
                <a:lnTo>
                  <a:pt x="5083" y="147800"/>
                </a:lnTo>
                <a:lnTo>
                  <a:pt x="0" y="191592"/>
                </a:lnTo>
                <a:lnTo>
                  <a:pt x="0" y="246532"/>
                </a:lnTo>
                <a:lnTo>
                  <a:pt x="5083" y="290323"/>
                </a:lnTo>
                <a:lnTo>
                  <a:pt x="19551" y="330596"/>
                </a:lnTo>
                <a:lnTo>
                  <a:pt x="42230" y="366178"/>
                </a:lnTo>
                <a:lnTo>
                  <a:pt x="71948" y="395894"/>
                </a:lnTo>
                <a:lnTo>
                  <a:pt x="107532" y="418573"/>
                </a:lnTo>
                <a:lnTo>
                  <a:pt x="147808" y="433041"/>
                </a:lnTo>
                <a:lnTo>
                  <a:pt x="191604" y="438124"/>
                </a:lnTo>
                <a:lnTo>
                  <a:pt x="1281607" y="438124"/>
                </a:lnTo>
                <a:lnTo>
                  <a:pt x="1325399" y="433041"/>
                </a:lnTo>
                <a:lnTo>
                  <a:pt x="1365672" y="418573"/>
                </a:lnTo>
                <a:lnTo>
                  <a:pt x="1401253" y="395894"/>
                </a:lnTo>
                <a:lnTo>
                  <a:pt x="1430970" y="366178"/>
                </a:lnTo>
                <a:lnTo>
                  <a:pt x="1453649" y="330596"/>
                </a:lnTo>
                <a:lnTo>
                  <a:pt x="1468116" y="290323"/>
                </a:lnTo>
                <a:lnTo>
                  <a:pt x="1473200" y="246532"/>
                </a:lnTo>
                <a:lnTo>
                  <a:pt x="1473200" y="191592"/>
                </a:lnTo>
                <a:lnTo>
                  <a:pt x="1468116" y="147800"/>
                </a:lnTo>
                <a:lnTo>
                  <a:pt x="1453649" y="107527"/>
                </a:lnTo>
                <a:lnTo>
                  <a:pt x="1430970" y="71946"/>
                </a:lnTo>
                <a:lnTo>
                  <a:pt x="1401253" y="42229"/>
                </a:lnTo>
                <a:lnTo>
                  <a:pt x="1365672" y="19550"/>
                </a:lnTo>
                <a:lnTo>
                  <a:pt x="1325399" y="5083"/>
                </a:lnTo>
                <a:lnTo>
                  <a:pt x="1281607" y="0"/>
                </a:lnTo>
                <a:close/>
              </a:path>
            </a:pathLst>
          </a:custGeom>
          <a:solidFill>
            <a:srgbClr val="D21924"/>
          </a:solidFill>
        </p:spPr>
        <p:txBody>
          <a:bodyPr wrap="square" lIns="0" tIns="0" rIns="0" bIns="0" rtlCol="0"/>
          <a:lstStyle/>
          <a:p>
            <a:endParaRPr/>
          </a:p>
        </p:txBody>
      </p:sp>
      <p:sp>
        <p:nvSpPr>
          <p:cNvPr id="2" name="object 2"/>
          <p:cNvSpPr txBox="1">
            <a:spLocks noGrp="1"/>
          </p:cNvSpPr>
          <p:nvPr>
            <p:ph type="subTitle" idx="4"/>
          </p:nvPr>
        </p:nvSpPr>
        <p:spPr>
          <a:xfrm>
            <a:off x="916291" y="4292600"/>
            <a:ext cx="8970693" cy="2228815"/>
          </a:xfrm>
          <a:prstGeom prst="rect">
            <a:avLst/>
          </a:prstGeom>
        </p:spPr>
        <p:txBody>
          <a:bodyPr vert="horz" wrap="square" lIns="0" tIns="12700" rIns="0" bIns="0" rtlCol="0">
            <a:spAutoFit/>
          </a:bodyPr>
          <a:lstStyle/>
          <a:p>
            <a:pPr marL="297815" marR="5080">
              <a:lnSpc>
                <a:spcPct val="100000"/>
              </a:lnSpc>
              <a:spcBef>
                <a:spcPts val="100"/>
              </a:spcBef>
            </a:pPr>
            <a:r>
              <a:rPr lang="el-GR" dirty="0" smtClean="0"/>
              <a:t>Μάρκετινγκ της ιδέας σας με λίγα χρήματα: ανάπτυξη εμπορικού σήματος, </a:t>
            </a:r>
            <a:r>
              <a:rPr lang="el-GR" dirty="0" smtClean="0"/>
              <a:t>word</a:t>
            </a:r>
            <a:r>
              <a:rPr lang="el-GR" dirty="0" smtClean="0"/>
              <a:t> </a:t>
            </a:r>
            <a:r>
              <a:rPr lang="el-GR" dirty="0" smtClean="0"/>
              <a:t>of</a:t>
            </a:r>
            <a:r>
              <a:rPr lang="el-GR" dirty="0" smtClean="0"/>
              <a:t> </a:t>
            </a:r>
            <a:r>
              <a:rPr lang="el-GR" dirty="0" smtClean="0"/>
              <a:t>mouth</a:t>
            </a:r>
            <a:r>
              <a:rPr lang="el-GR" dirty="0" smtClean="0"/>
              <a:t>, μέσα κοινωνικής δικτύωσης και μάρκετινγκ φήμης.</a:t>
            </a:r>
            <a:endParaRPr spc="265" dirty="0"/>
          </a:p>
        </p:txBody>
      </p:sp>
      <p:grpSp>
        <p:nvGrpSpPr>
          <p:cNvPr id="3" name="object 3"/>
          <p:cNvGrpSpPr/>
          <p:nvPr/>
        </p:nvGrpSpPr>
        <p:grpSpPr>
          <a:xfrm>
            <a:off x="1214120" y="647661"/>
            <a:ext cx="8844279" cy="2711968"/>
            <a:chOff x="1214120" y="647661"/>
            <a:chExt cx="8844279" cy="2788120"/>
          </a:xfrm>
        </p:grpSpPr>
        <p:sp>
          <p:nvSpPr>
            <p:cNvPr id="4" name="object 4"/>
            <p:cNvSpPr/>
            <p:nvPr/>
          </p:nvSpPr>
          <p:spPr>
            <a:xfrm>
              <a:off x="1214120" y="2668701"/>
              <a:ext cx="3608704" cy="767080"/>
            </a:xfrm>
            <a:custGeom>
              <a:avLst/>
              <a:gdLst/>
              <a:ahLst/>
              <a:cxnLst/>
              <a:rect l="l" t="t" r="r" b="b"/>
              <a:pathLst>
                <a:path w="3608704" h="767079">
                  <a:moveTo>
                    <a:pt x="211353" y="476491"/>
                  </a:moveTo>
                  <a:lnTo>
                    <a:pt x="210083" y="473468"/>
                  </a:lnTo>
                  <a:lnTo>
                    <a:pt x="205105" y="468693"/>
                  </a:lnTo>
                  <a:lnTo>
                    <a:pt x="201955" y="467499"/>
                  </a:lnTo>
                  <a:lnTo>
                    <a:pt x="34340" y="467499"/>
                  </a:lnTo>
                  <a:lnTo>
                    <a:pt x="31254" y="468769"/>
                  </a:lnTo>
                  <a:lnTo>
                    <a:pt x="25971" y="473811"/>
                  </a:lnTo>
                  <a:lnTo>
                    <a:pt x="24777" y="476491"/>
                  </a:lnTo>
                  <a:lnTo>
                    <a:pt x="24650" y="753084"/>
                  </a:lnTo>
                  <a:lnTo>
                    <a:pt x="25908" y="756043"/>
                  </a:lnTo>
                  <a:lnTo>
                    <a:pt x="30886" y="761085"/>
                  </a:lnTo>
                  <a:lnTo>
                    <a:pt x="34188" y="762355"/>
                  </a:lnTo>
                  <a:lnTo>
                    <a:pt x="42125" y="762355"/>
                  </a:lnTo>
                  <a:lnTo>
                    <a:pt x="45275" y="761085"/>
                  </a:lnTo>
                  <a:lnTo>
                    <a:pt x="47764" y="758558"/>
                  </a:lnTo>
                  <a:lnTo>
                    <a:pt x="50279" y="756043"/>
                  </a:lnTo>
                  <a:lnTo>
                    <a:pt x="51511" y="753084"/>
                  </a:lnTo>
                  <a:lnTo>
                    <a:pt x="51511" y="622503"/>
                  </a:lnTo>
                  <a:lnTo>
                    <a:pt x="182118" y="622503"/>
                  </a:lnTo>
                  <a:lnTo>
                    <a:pt x="185305" y="621385"/>
                  </a:lnTo>
                  <a:lnTo>
                    <a:pt x="187807" y="619125"/>
                  </a:lnTo>
                  <a:lnTo>
                    <a:pt x="190284" y="616889"/>
                  </a:lnTo>
                  <a:lnTo>
                    <a:pt x="191541" y="613943"/>
                  </a:lnTo>
                  <a:lnTo>
                    <a:pt x="191541" y="606920"/>
                  </a:lnTo>
                  <a:lnTo>
                    <a:pt x="190284" y="604050"/>
                  </a:lnTo>
                  <a:lnTo>
                    <a:pt x="187998" y="601853"/>
                  </a:lnTo>
                  <a:lnTo>
                    <a:pt x="185305" y="599262"/>
                  </a:lnTo>
                  <a:lnTo>
                    <a:pt x="182118" y="598081"/>
                  </a:lnTo>
                  <a:lnTo>
                    <a:pt x="51511" y="598081"/>
                  </a:lnTo>
                  <a:lnTo>
                    <a:pt x="51511" y="492353"/>
                  </a:lnTo>
                  <a:lnTo>
                    <a:pt x="201955" y="492353"/>
                  </a:lnTo>
                  <a:lnTo>
                    <a:pt x="205105" y="491147"/>
                  </a:lnTo>
                  <a:lnTo>
                    <a:pt x="206489" y="489826"/>
                  </a:lnTo>
                  <a:lnTo>
                    <a:pt x="210083" y="486397"/>
                  </a:lnTo>
                  <a:lnTo>
                    <a:pt x="211353" y="483501"/>
                  </a:lnTo>
                  <a:lnTo>
                    <a:pt x="211353" y="476491"/>
                  </a:lnTo>
                  <a:close/>
                </a:path>
                <a:path w="3608704" h="767079">
                  <a:moveTo>
                    <a:pt x="215747" y="222821"/>
                  </a:moveTo>
                  <a:lnTo>
                    <a:pt x="204482" y="178828"/>
                  </a:lnTo>
                  <a:lnTo>
                    <a:pt x="173532" y="152438"/>
                  </a:lnTo>
                  <a:lnTo>
                    <a:pt x="137426" y="138950"/>
                  </a:lnTo>
                  <a:lnTo>
                    <a:pt x="106997" y="130911"/>
                  </a:lnTo>
                  <a:lnTo>
                    <a:pt x="97751" y="128117"/>
                  </a:lnTo>
                  <a:lnTo>
                    <a:pt x="59855" y="110020"/>
                  </a:lnTo>
                  <a:lnTo>
                    <a:pt x="44919" y="78765"/>
                  </a:lnTo>
                  <a:lnTo>
                    <a:pt x="45453" y="71856"/>
                  </a:lnTo>
                  <a:lnTo>
                    <a:pt x="70218" y="41249"/>
                  </a:lnTo>
                  <a:lnTo>
                    <a:pt x="113144" y="32423"/>
                  </a:lnTo>
                  <a:lnTo>
                    <a:pt x="119976" y="32664"/>
                  </a:lnTo>
                  <a:lnTo>
                    <a:pt x="159702" y="43332"/>
                  </a:lnTo>
                  <a:lnTo>
                    <a:pt x="184480" y="60655"/>
                  </a:lnTo>
                  <a:lnTo>
                    <a:pt x="187134" y="62915"/>
                  </a:lnTo>
                  <a:lnTo>
                    <a:pt x="211353" y="51384"/>
                  </a:lnTo>
                  <a:lnTo>
                    <a:pt x="211353" y="42125"/>
                  </a:lnTo>
                  <a:lnTo>
                    <a:pt x="175425" y="13030"/>
                  </a:lnTo>
                  <a:lnTo>
                    <a:pt x="126403" y="520"/>
                  </a:lnTo>
                  <a:lnTo>
                    <a:pt x="113144" y="0"/>
                  </a:lnTo>
                  <a:lnTo>
                    <a:pt x="98399" y="622"/>
                  </a:lnTo>
                  <a:lnTo>
                    <a:pt x="59448" y="9906"/>
                  </a:lnTo>
                  <a:lnTo>
                    <a:pt x="22885" y="37909"/>
                  </a:lnTo>
                  <a:lnTo>
                    <a:pt x="9690" y="80035"/>
                  </a:lnTo>
                  <a:lnTo>
                    <a:pt x="10121" y="89204"/>
                  </a:lnTo>
                  <a:lnTo>
                    <a:pt x="24714" y="126161"/>
                  </a:lnTo>
                  <a:lnTo>
                    <a:pt x="56769" y="150177"/>
                  </a:lnTo>
                  <a:lnTo>
                    <a:pt x="113258" y="167805"/>
                  </a:lnTo>
                  <a:lnTo>
                    <a:pt x="123659" y="170751"/>
                  </a:lnTo>
                  <a:lnTo>
                    <a:pt x="164325" y="190614"/>
                  </a:lnTo>
                  <a:lnTo>
                    <a:pt x="180073" y="223672"/>
                  </a:lnTo>
                  <a:lnTo>
                    <a:pt x="179501" y="230416"/>
                  </a:lnTo>
                  <a:lnTo>
                    <a:pt x="153377" y="261289"/>
                  </a:lnTo>
                  <a:lnTo>
                    <a:pt x="110934" y="270421"/>
                  </a:lnTo>
                  <a:lnTo>
                    <a:pt x="98717" y="269900"/>
                  </a:lnTo>
                  <a:lnTo>
                    <a:pt x="55981" y="257314"/>
                  </a:lnTo>
                  <a:lnTo>
                    <a:pt x="25387" y="234480"/>
                  </a:lnTo>
                  <a:lnTo>
                    <a:pt x="21717" y="232943"/>
                  </a:lnTo>
                  <a:lnTo>
                    <a:pt x="12611" y="232943"/>
                  </a:lnTo>
                  <a:lnTo>
                    <a:pt x="8445" y="234696"/>
                  </a:lnTo>
                  <a:lnTo>
                    <a:pt x="1689" y="241719"/>
                  </a:lnTo>
                  <a:lnTo>
                    <a:pt x="0" y="245719"/>
                  </a:lnTo>
                  <a:lnTo>
                    <a:pt x="0" y="253022"/>
                  </a:lnTo>
                  <a:lnTo>
                    <a:pt x="30378" y="282016"/>
                  </a:lnTo>
                  <a:lnTo>
                    <a:pt x="67424" y="298069"/>
                  </a:lnTo>
                  <a:lnTo>
                    <a:pt x="111823" y="303276"/>
                  </a:lnTo>
                  <a:lnTo>
                    <a:pt x="126212" y="302450"/>
                  </a:lnTo>
                  <a:lnTo>
                    <a:pt x="164896" y="292544"/>
                  </a:lnTo>
                  <a:lnTo>
                    <a:pt x="202082" y="264109"/>
                  </a:lnTo>
                  <a:lnTo>
                    <a:pt x="214896" y="234099"/>
                  </a:lnTo>
                  <a:lnTo>
                    <a:pt x="215747" y="222821"/>
                  </a:lnTo>
                  <a:close/>
                </a:path>
                <a:path w="3608704" h="767079">
                  <a:moveTo>
                    <a:pt x="490905" y="15455"/>
                  </a:moveTo>
                  <a:lnTo>
                    <a:pt x="489178" y="11582"/>
                  </a:lnTo>
                  <a:lnTo>
                    <a:pt x="482117" y="5689"/>
                  </a:lnTo>
                  <a:lnTo>
                    <a:pt x="477862" y="4229"/>
                  </a:lnTo>
                  <a:lnTo>
                    <a:pt x="263131" y="4229"/>
                  </a:lnTo>
                  <a:lnTo>
                    <a:pt x="258965" y="5689"/>
                  </a:lnTo>
                  <a:lnTo>
                    <a:pt x="252209" y="11582"/>
                  </a:lnTo>
                  <a:lnTo>
                    <a:pt x="250520" y="15455"/>
                  </a:lnTo>
                  <a:lnTo>
                    <a:pt x="250634" y="25273"/>
                  </a:lnTo>
                  <a:lnTo>
                    <a:pt x="252209" y="28854"/>
                  </a:lnTo>
                  <a:lnTo>
                    <a:pt x="258965" y="34759"/>
                  </a:lnTo>
                  <a:lnTo>
                    <a:pt x="263131" y="36220"/>
                  </a:lnTo>
                  <a:lnTo>
                    <a:pt x="351790" y="36220"/>
                  </a:lnTo>
                  <a:lnTo>
                    <a:pt x="351790" y="286588"/>
                  </a:lnTo>
                  <a:lnTo>
                    <a:pt x="353555" y="290652"/>
                  </a:lnTo>
                  <a:lnTo>
                    <a:pt x="360616" y="297383"/>
                  </a:lnTo>
                  <a:lnTo>
                    <a:pt x="364985" y="299072"/>
                  </a:lnTo>
                  <a:lnTo>
                    <a:pt x="375856" y="299072"/>
                  </a:lnTo>
                  <a:lnTo>
                    <a:pt x="380415" y="297383"/>
                  </a:lnTo>
                  <a:lnTo>
                    <a:pt x="387451" y="290652"/>
                  </a:lnTo>
                  <a:lnTo>
                    <a:pt x="389204" y="286588"/>
                  </a:lnTo>
                  <a:lnTo>
                    <a:pt x="389204" y="36220"/>
                  </a:lnTo>
                  <a:lnTo>
                    <a:pt x="477862" y="36220"/>
                  </a:lnTo>
                  <a:lnTo>
                    <a:pt x="482117" y="34836"/>
                  </a:lnTo>
                  <a:lnTo>
                    <a:pt x="485648" y="32004"/>
                  </a:lnTo>
                  <a:lnTo>
                    <a:pt x="489178" y="29210"/>
                  </a:lnTo>
                  <a:lnTo>
                    <a:pt x="490905" y="25273"/>
                  </a:lnTo>
                  <a:lnTo>
                    <a:pt x="490905" y="21488"/>
                  </a:lnTo>
                  <a:lnTo>
                    <a:pt x="490905" y="15455"/>
                  </a:lnTo>
                  <a:close/>
                </a:path>
                <a:path w="3608704" h="767079">
                  <a:moveTo>
                    <a:pt x="544626" y="614921"/>
                  </a:moveTo>
                  <a:lnTo>
                    <a:pt x="538568" y="568210"/>
                  </a:lnTo>
                  <a:lnTo>
                    <a:pt x="520814" y="528256"/>
                  </a:lnTo>
                  <a:lnTo>
                    <a:pt x="516470" y="522147"/>
                  </a:lnTo>
                  <a:lnTo>
                    <a:pt x="516470" y="614921"/>
                  </a:lnTo>
                  <a:lnTo>
                    <a:pt x="515531" y="633107"/>
                  </a:lnTo>
                  <a:lnTo>
                    <a:pt x="501281" y="680834"/>
                  </a:lnTo>
                  <a:lnTo>
                    <a:pt x="471919" y="716495"/>
                  </a:lnTo>
                  <a:lnTo>
                    <a:pt x="430288" y="737298"/>
                  </a:lnTo>
                  <a:lnTo>
                    <a:pt x="397141" y="741299"/>
                  </a:lnTo>
                  <a:lnTo>
                    <a:pt x="380238" y="740295"/>
                  </a:lnTo>
                  <a:lnTo>
                    <a:pt x="335280" y="725284"/>
                  </a:lnTo>
                  <a:lnTo>
                    <a:pt x="301358" y="694283"/>
                  </a:lnTo>
                  <a:lnTo>
                    <a:pt x="281635" y="650151"/>
                  </a:lnTo>
                  <a:lnTo>
                    <a:pt x="277837" y="614921"/>
                  </a:lnTo>
                  <a:lnTo>
                    <a:pt x="278790" y="596734"/>
                  </a:lnTo>
                  <a:lnTo>
                    <a:pt x="293014" y="548995"/>
                  </a:lnTo>
                  <a:lnTo>
                    <a:pt x="322491" y="513334"/>
                  </a:lnTo>
                  <a:lnTo>
                    <a:pt x="364286" y="492544"/>
                  </a:lnTo>
                  <a:lnTo>
                    <a:pt x="397141" y="488543"/>
                  </a:lnTo>
                  <a:lnTo>
                    <a:pt x="414235" y="489546"/>
                  </a:lnTo>
                  <a:lnTo>
                    <a:pt x="459206" y="504545"/>
                  </a:lnTo>
                  <a:lnTo>
                    <a:pt x="492963" y="535559"/>
                  </a:lnTo>
                  <a:lnTo>
                    <a:pt x="512673" y="579691"/>
                  </a:lnTo>
                  <a:lnTo>
                    <a:pt x="516470" y="614921"/>
                  </a:lnTo>
                  <a:lnTo>
                    <a:pt x="516470" y="522147"/>
                  </a:lnTo>
                  <a:lnTo>
                    <a:pt x="512597" y="516699"/>
                  </a:lnTo>
                  <a:lnTo>
                    <a:pt x="503237" y="506031"/>
                  </a:lnTo>
                  <a:lnTo>
                    <a:pt x="492887" y="496392"/>
                  </a:lnTo>
                  <a:lnTo>
                    <a:pt x="482460" y="488543"/>
                  </a:lnTo>
                  <a:lnTo>
                    <a:pt x="481634" y="487921"/>
                  </a:lnTo>
                  <a:lnTo>
                    <a:pt x="442518" y="469557"/>
                  </a:lnTo>
                  <a:lnTo>
                    <a:pt x="397141" y="463270"/>
                  </a:lnTo>
                  <a:lnTo>
                    <a:pt x="381393" y="463969"/>
                  </a:lnTo>
                  <a:lnTo>
                    <a:pt x="337921" y="474433"/>
                  </a:lnTo>
                  <a:lnTo>
                    <a:pt x="301396" y="496392"/>
                  </a:lnTo>
                  <a:lnTo>
                    <a:pt x="273494" y="528256"/>
                  </a:lnTo>
                  <a:lnTo>
                    <a:pt x="255727" y="568210"/>
                  </a:lnTo>
                  <a:lnTo>
                    <a:pt x="249643" y="614921"/>
                  </a:lnTo>
                  <a:lnTo>
                    <a:pt x="250317" y="631202"/>
                  </a:lnTo>
                  <a:lnTo>
                    <a:pt x="260451" y="675792"/>
                  </a:lnTo>
                  <a:lnTo>
                    <a:pt x="281698" y="713143"/>
                  </a:lnTo>
                  <a:lnTo>
                    <a:pt x="312661" y="741921"/>
                  </a:lnTo>
                  <a:lnTo>
                    <a:pt x="351777" y="760272"/>
                  </a:lnTo>
                  <a:lnTo>
                    <a:pt x="397141" y="766546"/>
                  </a:lnTo>
                  <a:lnTo>
                    <a:pt x="412902" y="765848"/>
                  </a:lnTo>
                  <a:lnTo>
                    <a:pt x="456374" y="755396"/>
                  </a:lnTo>
                  <a:lnTo>
                    <a:pt x="482460" y="741299"/>
                  </a:lnTo>
                  <a:lnTo>
                    <a:pt x="492887" y="733450"/>
                  </a:lnTo>
                  <a:lnTo>
                    <a:pt x="520814" y="701586"/>
                  </a:lnTo>
                  <a:lnTo>
                    <a:pt x="538568" y="661644"/>
                  </a:lnTo>
                  <a:lnTo>
                    <a:pt x="543953" y="631202"/>
                  </a:lnTo>
                  <a:lnTo>
                    <a:pt x="544626" y="614921"/>
                  </a:lnTo>
                  <a:close/>
                </a:path>
                <a:path w="3608704" h="767079">
                  <a:moveTo>
                    <a:pt x="783501" y="284314"/>
                  </a:moveTo>
                  <a:lnTo>
                    <a:pt x="780846" y="275907"/>
                  </a:lnTo>
                  <a:lnTo>
                    <a:pt x="778141" y="272529"/>
                  </a:lnTo>
                  <a:lnTo>
                    <a:pt x="770801" y="268046"/>
                  </a:lnTo>
                  <a:lnTo>
                    <a:pt x="768299" y="265303"/>
                  </a:lnTo>
                  <a:lnTo>
                    <a:pt x="760374" y="222402"/>
                  </a:lnTo>
                  <a:lnTo>
                    <a:pt x="759714" y="213842"/>
                  </a:lnTo>
                  <a:lnTo>
                    <a:pt x="738746" y="174155"/>
                  </a:lnTo>
                  <a:lnTo>
                    <a:pt x="735926" y="171856"/>
                  </a:lnTo>
                  <a:lnTo>
                    <a:pt x="733094" y="169545"/>
                  </a:lnTo>
                  <a:lnTo>
                    <a:pt x="726948" y="165557"/>
                  </a:lnTo>
                  <a:lnTo>
                    <a:pt x="724420" y="164274"/>
                  </a:lnTo>
                  <a:lnTo>
                    <a:pt x="720547" y="162306"/>
                  </a:lnTo>
                  <a:lnTo>
                    <a:pt x="755091" y="135001"/>
                  </a:lnTo>
                  <a:lnTo>
                    <a:pt x="770064" y="96316"/>
                  </a:lnTo>
                  <a:lnTo>
                    <a:pt x="770509" y="87617"/>
                  </a:lnTo>
                  <a:lnTo>
                    <a:pt x="769772" y="75755"/>
                  </a:lnTo>
                  <a:lnTo>
                    <a:pt x="752487" y="35572"/>
                  </a:lnTo>
                  <a:lnTo>
                    <a:pt x="732650" y="18262"/>
                  </a:lnTo>
                  <a:lnTo>
                    <a:pt x="732650" y="88468"/>
                  </a:lnTo>
                  <a:lnTo>
                    <a:pt x="732193" y="96875"/>
                  </a:lnTo>
                  <a:lnTo>
                    <a:pt x="712241" y="136512"/>
                  </a:lnTo>
                  <a:lnTo>
                    <a:pt x="682891" y="149110"/>
                  </a:lnTo>
                  <a:lnTo>
                    <a:pt x="580288" y="149110"/>
                  </a:lnTo>
                  <a:lnTo>
                    <a:pt x="580288" y="36639"/>
                  </a:lnTo>
                  <a:lnTo>
                    <a:pt x="680694" y="36639"/>
                  </a:lnTo>
                  <a:lnTo>
                    <a:pt x="717892" y="51384"/>
                  </a:lnTo>
                  <a:lnTo>
                    <a:pt x="732650" y="88468"/>
                  </a:lnTo>
                  <a:lnTo>
                    <a:pt x="732650" y="18262"/>
                  </a:lnTo>
                  <a:lnTo>
                    <a:pt x="694905" y="4889"/>
                  </a:lnTo>
                  <a:lnTo>
                    <a:pt x="682891" y="4216"/>
                  </a:lnTo>
                  <a:lnTo>
                    <a:pt x="556387" y="4216"/>
                  </a:lnTo>
                  <a:lnTo>
                    <a:pt x="552196" y="5829"/>
                  </a:lnTo>
                  <a:lnTo>
                    <a:pt x="545439" y="12293"/>
                  </a:lnTo>
                  <a:lnTo>
                    <a:pt x="543750" y="16294"/>
                  </a:lnTo>
                  <a:lnTo>
                    <a:pt x="543750" y="286575"/>
                  </a:lnTo>
                  <a:lnTo>
                    <a:pt x="545744" y="290652"/>
                  </a:lnTo>
                  <a:lnTo>
                    <a:pt x="553681" y="297383"/>
                  </a:lnTo>
                  <a:lnTo>
                    <a:pt x="558431" y="299059"/>
                  </a:lnTo>
                  <a:lnTo>
                    <a:pt x="568998" y="299059"/>
                  </a:lnTo>
                  <a:lnTo>
                    <a:pt x="572973" y="297383"/>
                  </a:lnTo>
                  <a:lnTo>
                    <a:pt x="578827" y="290652"/>
                  </a:lnTo>
                  <a:lnTo>
                    <a:pt x="580288" y="286575"/>
                  </a:lnTo>
                  <a:lnTo>
                    <a:pt x="580288" y="179438"/>
                  </a:lnTo>
                  <a:lnTo>
                    <a:pt x="679653" y="179438"/>
                  </a:lnTo>
                  <a:lnTo>
                    <a:pt x="717829" y="197548"/>
                  </a:lnTo>
                  <a:lnTo>
                    <a:pt x="725157" y="216801"/>
                  </a:lnTo>
                  <a:lnTo>
                    <a:pt x="725157" y="225780"/>
                  </a:lnTo>
                  <a:lnTo>
                    <a:pt x="725424" y="237147"/>
                  </a:lnTo>
                  <a:lnTo>
                    <a:pt x="736155" y="280047"/>
                  </a:lnTo>
                  <a:lnTo>
                    <a:pt x="754202" y="296113"/>
                  </a:lnTo>
                  <a:lnTo>
                    <a:pt x="756564" y="297522"/>
                  </a:lnTo>
                  <a:lnTo>
                    <a:pt x="759333" y="298361"/>
                  </a:lnTo>
                  <a:lnTo>
                    <a:pt x="765797" y="298932"/>
                  </a:lnTo>
                  <a:lnTo>
                    <a:pt x="769035" y="298577"/>
                  </a:lnTo>
                  <a:lnTo>
                    <a:pt x="775500" y="296608"/>
                  </a:lnTo>
                  <a:lnTo>
                    <a:pt x="777989" y="294868"/>
                  </a:lnTo>
                  <a:lnTo>
                    <a:pt x="779754" y="292341"/>
                  </a:lnTo>
                  <a:lnTo>
                    <a:pt x="782675" y="288404"/>
                  </a:lnTo>
                  <a:lnTo>
                    <a:pt x="783501" y="284314"/>
                  </a:lnTo>
                  <a:close/>
                </a:path>
                <a:path w="3608704" h="767079">
                  <a:moveTo>
                    <a:pt x="839114" y="749858"/>
                  </a:moveTo>
                  <a:lnTo>
                    <a:pt x="837057" y="743686"/>
                  </a:lnTo>
                  <a:lnTo>
                    <a:pt x="835075" y="741299"/>
                  </a:lnTo>
                  <a:lnTo>
                    <a:pt x="832154" y="739622"/>
                  </a:lnTo>
                  <a:lnTo>
                    <a:pt x="828903" y="737654"/>
                  </a:lnTo>
                  <a:lnTo>
                    <a:pt x="817905" y="696760"/>
                  </a:lnTo>
                  <a:lnTo>
                    <a:pt x="817626" y="688213"/>
                  </a:lnTo>
                  <a:lnTo>
                    <a:pt x="816889" y="678053"/>
                  </a:lnTo>
                  <a:lnTo>
                    <a:pt x="798626" y="638822"/>
                  </a:lnTo>
                  <a:lnTo>
                    <a:pt x="788593" y="630504"/>
                  </a:lnTo>
                  <a:lnTo>
                    <a:pt x="785914" y="628611"/>
                  </a:lnTo>
                  <a:lnTo>
                    <a:pt x="778725" y="624751"/>
                  </a:lnTo>
                  <a:lnTo>
                    <a:pt x="775157" y="623354"/>
                  </a:lnTo>
                  <a:lnTo>
                    <a:pt x="773099" y="622541"/>
                  </a:lnTo>
                  <a:lnTo>
                    <a:pt x="805573" y="601878"/>
                  </a:lnTo>
                  <a:lnTo>
                    <a:pt x="824649" y="564908"/>
                  </a:lnTo>
                  <a:lnTo>
                    <a:pt x="826414" y="547103"/>
                  </a:lnTo>
                  <a:lnTo>
                    <a:pt x="825715" y="536016"/>
                  </a:lnTo>
                  <a:lnTo>
                    <a:pt x="809040" y="497674"/>
                  </a:lnTo>
                  <a:lnTo>
                    <a:pt x="798233" y="487235"/>
                  </a:lnTo>
                  <a:lnTo>
                    <a:pt x="798233" y="547954"/>
                  </a:lnTo>
                  <a:lnTo>
                    <a:pt x="797725" y="557136"/>
                  </a:lnTo>
                  <a:lnTo>
                    <a:pt x="780669" y="594017"/>
                  </a:lnTo>
                  <a:lnTo>
                    <a:pt x="740562" y="613244"/>
                  </a:lnTo>
                  <a:lnTo>
                    <a:pt x="634898" y="613244"/>
                  </a:lnTo>
                  <a:lnTo>
                    <a:pt x="634898" y="492353"/>
                  </a:lnTo>
                  <a:lnTo>
                    <a:pt x="737031" y="492353"/>
                  </a:lnTo>
                  <a:lnTo>
                    <a:pt x="781291" y="508139"/>
                  </a:lnTo>
                  <a:lnTo>
                    <a:pt x="798233" y="547954"/>
                  </a:lnTo>
                  <a:lnTo>
                    <a:pt x="798233" y="487235"/>
                  </a:lnTo>
                  <a:lnTo>
                    <a:pt x="797242" y="486448"/>
                  </a:lnTo>
                  <a:lnTo>
                    <a:pt x="793508" y="483463"/>
                  </a:lnTo>
                  <a:lnTo>
                    <a:pt x="784148" y="477812"/>
                  </a:lnTo>
                  <a:lnTo>
                    <a:pt x="773912" y="473290"/>
                  </a:lnTo>
                  <a:lnTo>
                    <a:pt x="763016" y="470065"/>
                  </a:lnTo>
                  <a:lnTo>
                    <a:pt x="751459" y="468134"/>
                  </a:lnTo>
                  <a:lnTo>
                    <a:pt x="739241" y="467499"/>
                  </a:lnTo>
                  <a:lnTo>
                    <a:pt x="616851" y="467499"/>
                  </a:lnTo>
                  <a:lnTo>
                    <a:pt x="613765" y="468769"/>
                  </a:lnTo>
                  <a:lnTo>
                    <a:pt x="608469" y="473811"/>
                  </a:lnTo>
                  <a:lnTo>
                    <a:pt x="607148" y="476770"/>
                  </a:lnTo>
                  <a:lnTo>
                    <a:pt x="607148" y="753084"/>
                  </a:lnTo>
                  <a:lnTo>
                    <a:pt x="608533" y="756043"/>
                  </a:lnTo>
                  <a:lnTo>
                    <a:pt x="611339" y="758558"/>
                  </a:lnTo>
                  <a:lnTo>
                    <a:pt x="614108" y="761085"/>
                  </a:lnTo>
                  <a:lnTo>
                    <a:pt x="617728" y="762355"/>
                  </a:lnTo>
                  <a:lnTo>
                    <a:pt x="625944" y="762355"/>
                  </a:lnTo>
                  <a:lnTo>
                    <a:pt x="629031" y="761085"/>
                  </a:lnTo>
                  <a:lnTo>
                    <a:pt x="633730" y="756043"/>
                  </a:lnTo>
                  <a:lnTo>
                    <a:pt x="634898" y="753084"/>
                  </a:lnTo>
                  <a:lnTo>
                    <a:pt x="634898" y="636409"/>
                  </a:lnTo>
                  <a:lnTo>
                    <a:pt x="738797" y="636409"/>
                  </a:lnTo>
                  <a:lnTo>
                    <a:pt x="776871" y="650519"/>
                  </a:lnTo>
                  <a:lnTo>
                    <a:pt x="790765" y="689902"/>
                  </a:lnTo>
                  <a:lnTo>
                    <a:pt x="791019" y="701636"/>
                  </a:lnTo>
                  <a:lnTo>
                    <a:pt x="791806" y="712012"/>
                  </a:lnTo>
                  <a:lnTo>
                    <a:pt x="809752" y="754507"/>
                  </a:lnTo>
                  <a:lnTo>
                    <a:pt x="822731" y="761936"/>
                  </a:lnTo>
                  <a:lnTo>
                    <a:pt x="827443" y="761936"/>
                  </a:lnTo>
                  <a:lnTo>
                    <a:pt x="829729" y="761453"/>
                  </a:lnTo>
                  <a:lnTo>
                    <a:pt x="834123" y="759472"/>
                  </a:lnTo>
                  <a:lnTo>
                    <a:pt x="835799" y="757872"/>
                  </a:lnTo>
                  <a:lnTo>
                    <a:pt x="836968" y="755611"/>
                  </a:lnTo>
                  <a:lnTo>
                    <a:pt x="838733" y="752817"/>
                  </a:lnTo>
                  <a:lnTo>
                    <a:pt x="839114" y="749858"/>
                  </a:lnTo>
                  <a:close/>
                </a:path>
                <a:path w="3608704" h="767079">
                  <a:moveTo>
                    <a:pt x="1033780" y="15862"/>
                  </a:moveTo>
                  <a:lnTo>
                    <a:pt x="1032014" y="11925"/>
                  </a:lnTo>
                  <a:lnTo>
                    <a:pt x="1024978" y="5753"/>
                  </a:lnTo>
                  <a:lnTo>
                    <a:pt x="1020699" y="4216"/>
                  </a:lnTo>
                  <a:lnTo>
                    <a:pt x="853998" y="4216"/>
                  </a:lnTo>
                  <a:lnTo>
                    <a:pt x="849807" y="5829"/>
                  </a:lnTo>
                  <a:lnTo>
                    <a:pt x="843064" y="12293"/>
                  </a:lnTo>
                  <a:lnTo>
                    <a:pt x="841375" y="16294"/>
                  </a:lnTo>
                  <a:lnTo>
                    <a:pt x="841375" y="286575"/>
                  </a:lnTo>
                  <a:lnTo>
                    <a:pt x="843064" y="290652"/>
                  </a:lnTo>
                  <a:lnTo>
                    <a:pt x="849807" y="297370"/>
                  </a:lnTo>
                  <a:lnTo>
                    <a:pt x="853998" y="299059"/>
                  </a:lnTo>
                  <a:lnTo>
                    <a:pt x="1020699" y="299059"/>
                  </a:lnTo>
                  <a:lnTo>
                    <a:pt x="1024978" y="297522"/>
                  </a:lnTo>
                  <a:lnTo>
                    <a:pt x="1028509" y="294449"/>
                  </a:lnTo>
                  <a:lnTo>
                    <a:pt x="1032014" y="291338"/>
                  </a:lnTo>
                  <a:lnTo>
                    <a:pt x="1033780" y="287413"/>
                  </a:lnTo>
                  <a:lnTo>
                    <a:pt x="1033780" y="278434"/>
                  </a:lnTo>
                  <a:lnTo>
                    <a:pt x="877900" y="266204"/>
                  </a:lnTo>
                  <a:lnTo>
                    <a:pt x="877900" y="163855"/>
                  </a:lnTo>
                  <a:lnTo>
                    <a:pt x="1000899" y="163855"/>
                  </a:lnTo>
                  <a:lnTo>
                    <a:pt x="1005141" y="162382"/>
                  </a:lnTo>
                  <a:lnTo>
                    <a:pt x="1007922" y="160058"/>
                  </a:lnTo>
                  <a:lnTo>
                    <a:pt x="1012202" y="156476"/>
                  </a:lnTo>
                  <a:lnTo>
                    <a:pt x="1013968" y="152628"/>
                  </a:lnTo>
                  <a:lnTo>
                    <a:pt x="1013968" y="143065"/>
                  </a:lnTo>
                  <a:lnTo>
                    <a:pt x="1012202" y="139141"/>
                  </a:lnTo>
                  <a:lnTo>
                    <a:pt x="1008672" y="136055"/>
                  </a:lnTo>
                  <a:lnTo>
                    <a:pt x="1005141" y="132969"/>
                  </a:lnTo>
                  <a:lnTo>
                    <a:pt x="1000899" y="131406"/>
                  </a:lnTo>
                  <a:lnTo>
                    <a:pt x="877900" y="131406"/>
                  </a:lnTo>
                  <a:lnTo>
                    <a:pt x="877900" y="36639"/>
                  </a:lnTo>
                  <a:lnTo>
                    <a:pt x="1020699" y="36639"/>
                  </a:lnTo>
                  <a:lnTo>
                    <a:pt x="1024978" y="35166"/>
                  </a:lnTo>
                  <a:lnTo>
                    <a:pt x="1031748" y="29489"/>
                  </a:lnTo>
                  <a:lnTo>
                    <a:pt x="1032014" y="29260"/>
                  </a:lnTo>
                  <a:lnTo>
                    <a:pt x="1033780" y="25412"/>
                  </a:lnTo>
                  <a:lnTo>
                    <a:pt x="1033780" y="15862"/>
                  </a:lnTo>
                  <a:close/>
                </a:path>
                <a:path w="3608704" h="767079">
                  <a:moveTo>
                    <a:pt x="1254315" y="749858"/>
                  </a:moveTo>
                  <a:lnTo>
                    <a:pt x="1252258" y="743686"/>
                  </a:lnTo>
                  <a:lnTo>
                    <a:pt x="1250276" y="741299"/>
                  </a:lnTo>
                  <a:lnTo>
                    <a:pt x="1247343" y="739622"/>
                  </a:lnTo>
                  <a:lnTo>
                    <a:pt x="1244104" y="737654"/>
                  </a:lnTo>
                  <a:lnTo>
                    <a:pt x="1233093" y="696760"/>
                  </a:lnTo>
                  <a:lnTo>
                    <a:pt x="1232801" y="688213"/>
                  </a:lnTo>
                  <a:lnTo>
                    <a:pt x="1232077" y="678053"/>
                  </a:lnTo>
                  <a:lnTo>
                    <a:pt x="1213815" y="638822"/>
                  </a:lnTo>
                  <a:lnTo>
                    <a:pt x="1203794" y="630504"/>
                  </a:lnTo>
                  <a:lnTo>
                    <a:pt x="1201102" y="628611"/>
                  </a:lnTo>
                  <a:lnTo>
                    <a:pt x="1193914" y="624751"/>
                  </a:lnTo>
                  <a:lnTo>
                    <a:pt x="1190358" y="623354"/>
                  </a:lnTo>
                  <a:lnTo>
                    <a:pt x="1188300" y="622541"/>
                  </a:lnTo>
                  <a:lnTo>
                    <a:pt x="1220774" y="601878"/>
                  </a:lnTo>
                  <a:lnTo>
                    <a:pt x="1239850" y="564908"/>
                  </a:lnTo>
                  <a:lnTo>
                    <a:pt x="1241615" y="547103"/>
                  </a:lnTo>
                  <a:lnTo>
                    <a:pt x="1240904" y="536016"/>
                  </a:lnTo>
                  <a:lnTo>
                    <a:pt x="1224229" y="497674"/>
                  </a:lnTo>
                  <a:lnTo>
                    <a:pt x="1213434" y="487248"/>
                  </a:lnTo>
                  <a:lnTo>
                    <a:pt x="1213434" y="547954"/>
                  </a:lnTo>
                  <a:lnTo>
                    <a:pt x="1212926" y="557136"/>
                  </a:lnTo>
                  <a:lnTo>
                    <a:pt x="1195870" y="594017"/>
                  </a:lnTo>
                  <a:lnTo>
                    <a:pt x="1155763" y="613244"/>
                  </a:lnTo>
                  <a:lnTo>
                    <a:pt x="1050099" y="613244"/>
                  </a:lnTo>
                  <a:lnTo>
                    <a:pt x="1050099" y="492353"/>
                  </a:lnTo>
                  <a:lnTo>
                    <a:pt x="1152232" y="492353"/>
                  </a:lnTo>
                  <a:lnTo>
                    <a:pt x="1196492" y="508139"/>
                  </a:lnTo>
                  <a:lnTo>
                    <a:pt x="1213434" y="547954"/>
                  </a:lnTo>
                  <a:lnTo>
                    <a:pt x="1213434" y="487248"/>
                  </a:lnTo>
                  <a:lnTo>
                    <a:pt x="1178204" y="470065"/>
                  </a:lnTo>
                  <a:lnTo>
                    <a:pt x="1154442" y="467499"/>
                  </a:lnTo>
                  <a:lnTo>
                    <a:pt x="1032040" y="467499"/>
                  </a:lnTo>
                  <a:lnTo>
                    <a:pt x="1028954" y="468769"/>
                  </a:lnTo>
                  <a:lnTo>
                    <a:pt x="1023670" y="473811"/>
                  </a:lnTo>
                  <a:lnTo>
                    <a:pt x="1022350" y="476770"/>
                  </a:lnTo>
                  <a:lnTo>
                    <a:pt x="1022350" y="753084"/>
                  </a:lnTo>
                  <a:lnTo>
                    <a:pt x="1023734" y="756043"/>
                  </a:lnTo>
                  <a:lnTo>
                    <a:pt x="1026541" y="758558"/>
                  </a:lnTo>
                  <a:lnTo>
                    <a:pt x="1029309" y="761085"/>
                  </a:lnTo>
                  <a:lnTo>
                    <a:pt x="1032929" y="762355"/>
                  </a:lnTo>
                  <a:lnTo>
                    <a:pt x="1041120" y="762355"/>
                  </a:lnTo>
                  <a:lnTo>
                    <a:pt x="1044206" y="761085"/>
                  </a:lnTo>
                  <a:lnTo>
                    <a:pt x="1048918" y="756043"/>
                  </a:lnTo>
                  <a:lnTo>
                    <a:pt x="1050099" y="753084"/>
                  </a:lnTo>
                  <a:lnTo>
                    <a:pt x="1050099" y="636409"/>
                  </a:lnTo>
                  <a:lnTo>
                    <a:pt x="1153998" y="636409"/>
                  </a:lnTo>
                  <a:lnTo>
                    <a:pt x="1192072" y="650519"/>
                  </a:lnTo>
                  <a:lnTo>
                    <a:pt x="1205953" y="689902"/>
                  </a:lnTo>
                  <a:lnTo>
                    <a:pt x="1206207" y="701636"/>
                  </a:lnTo>
                  <a:lnTo>
                    <a:pt x="1206995" y="712012"/>
                  </a:lnTo>
                  <a:lnTo>
                    <a:pt x="1224953" y="754507"/>
                  </a:lnTo>
                  <a:lnTo>
                    <a:pt x="1237932" y="761936"/>
                  </a:lnTo>
                  <a:lnTo>
                    <a:pt x="1242631" y="761936"/>
                  </a:lnTo>
                  <a:lnTo>
                    <a:pt x="1244930" y="761453"/>
                  </a:lnTo>
                  <a:lnTo>
                    <a:pt x="1249299" y="759472"/>
                  </a:lnTo>
                  <a:lnTo>
                    <a:pt x="1251000" y="757872"/>
                  </a:lnTo>
                  <a:lnTo>
                    <a:pt x="1252169" y="755611"/>
                  </a:lnTo>
                  <a:lnTo>
                    <a:pt x="1253934" y="752817"/>
                  </a:lnTo>
                  <a:lnTo>
                    <a:pt x="1254315" y="749858"/>
                  </a:lnTo>
                  <a:close/>
                </a:path>
                <a:path w="3608704" h="767079">
                  <a:moveTo>
                    <a:pt x="1284757" y="15862"/>
                  </a:moveTo>
                  <a:lnTo>
                    <a:pt x="1282992" y="11925"/>
                  </a:lnTo>
                  <a:lnTo>
                    <a:pt x="1275943" y="5753"/>
                  </a:lnTo>
                  <a:lnTo>
                    <a:pt x="1271689" y="4216"/>
                  </a:lnTo>
                  <a:lnTo>
                    <a:pt x="1104950" y="4216"/>
                  </a:lnTo>
                  <a:lnTo>
                    <a:pt x="1100772" y="5829"/>
                  </a:lnTo>
                  <a:lnTo>
                    <a:pt x="1094028" y="12293"/>
                  </a:lnTo>
                  <a:lnTo>
                    <a:pt x="1092327" y="16294"/>
                  </a:lnTo>
                  <a:lnTo>
                    <a:pt x="1092327" y="286575"/>
                  </a:lnTo>
                  <a:lnTo>
                    <a:pt x="1094028" y="290652"/>
                  </a:lnTo>
                  <a:lnTo>
                    <a:pt x="1100772" y="297370"/>
                  </a:lnTo>
                  <a:lnTo>
                    <a:pt x="1104950" y="299059"/>
                  </a:lnTo>
                  <a:lnTo>
                    <a:pt x="1271689" y="299059"/>
                  </a:lnTo>
                  <a:lnTo>
                    <a:pt x="1275943" y="297522"/>
                  </a:lnTo>
                  <a:lnTo>
                    <a:pt x="1279474" y="294449"/>
                  </a:lnTo>
                  <a:lnTo>
                    <a:pt x="1282992" y="291338"/>
                  </a:lnTo>
                  <a:lnTo>
                    <a:pt x="1284757" y="287413"/>
                  </a:lnTo>
                  <a:lnTo>
                    <a:pt x="1284757" y="278434"/>
                  </a:lnTo>
                  <a:lnTo>
                    <a:pt x="1128890" y="266204"/>
                  </a:lnTo>
                  <a:lnTo>
                    <a:pt x="1128890" y="163855"/>
                  </a:lnTo>
                  <a:lnTo>
                    <a:pt x="1251864" y="163855"/>
                  </a:lnTo>
                  <a:lnTo>
                    <a:pt x="1256131" y="162382"/>
                  </a:lnTo>
                  <a:lnTo>
                    <a:pt x="1258912" y="160058"/>
                  </a:lnTo>
                  <a:lnTo>
                    <a:pt x="1263192" y="156476"/>
                  </a:lnTo>
                  <a:lnTo>
                    <a:pt x="1264920" y="152628"/>
                  </a:lnTo>
                  <a:lnTo>
                    <a:pt x="1264920" y="143065"/>
                  </a:lnTo>
                  <a:lnTo>
                    <a:pt x="1263192" y="139141"/>
                  </a:lnTo>
                  <a:lnTo>
                    <a:pt x="1259662" y="136055"/>
                  </a:lnTo>
                  <a:lnTo>
                    <a:pt x="1256131" y="132969"/>
                  </a:lnTo>
                  <a:lnTo>
                    <a:pt x="1251864" y="131406"/>
                  </a:lnTo>
                  <a:lnTo>
                    <a:pt x="1128890" y="131406"/>
                  </a:lnTo>
                  <a:lnTo>
                    <a:pt x="1128890" y="36639"/>
                  </a:lnTo>
                  <a:lnTo>
                    <a:pt x="1271689" y="36639"/>
                  </a:lnTo>
                  <a:lnTo>
                    <a:pt x="1275943" y="35166"/>
                  </a:lnTo>
                  <a:lnTo>
                    <a:pt x="1282725" y="29489"/>
                  </a:lnTo>
                  <a:lnTo>
                    <a:pt x="1282992" y="29260"/>
                  </a:lnTo>
                  <a:lnTo>
                    <a:pt x="1284757" y="25412"/>
                  </a:lnTo>
                  <a:lnTo>
                    <a:pt x="1284757" y="15862"/>
                  </a:lnTo>
                  <a:close/>
                </a:path>
                <a:path w="3608704" h="767079">
                  <a:moveTo>
                    <a:pt x="1505331" y="476478"/>
                  </a:moveTo>
                  <a:lnTo>
                    <a:pt x="1504022" y="473456"/>
                  </a:lnTo>
                  <a:lnTo>
                    <a:pt x="1498739" y="468680"/>
                  </a:lnTo>
                  <a:lnTo>
                    <a:pt x="1495653" y="467487"/>
                  </a:lnTo>
                  <a:lnTo>
                    <a:pt x="1327023" y="467487"/>
                  </a:lnTo>
                  <a:lnTo>
                    <a:pt x="1323936" y="468757"/>
                  </a:lnTo>
                  <a:lnTo>
                    <a:pt x="1318653" y="473798"/>
                  </a:lnTo>
                  <a:lnTo>
                    <a:pt x="1317447" y="476478"/>
                  </a:lnTo>
                  <a:lnTo>
                    <a:pt x="1317332" y="753071"/>
                  </a:lnTo>
                  <a:lnTo>
                    <a:pt x="1318653" y="756031"/>
                  </a:lnTo>
                  <a:lnTo>
                    <a:pt x="1321308" y="758545"/>
                  </a:lnTo>
                  <a:lnTo>
                    <a:pt x="1323936" y="761072"/>
                  </a:lnTo>
                  <a:lnTo>
                    <a:pt x="1327023" y="762342"/>
                  </a:lnTo>
                  <a:lnTo>
                    <a:pt x="1495653" y="762342"/>
                  </a:lnTo>
                  <a:lnTo>
                    <a:pt x="1498739" y="761212"/>
                  </a:lnTo>
                  <a:lnTo>
                    <a:pt x="1504022" y="756716"/>
                  </a:lnTo>
                  <a:lnTo>
                    <a:pt x="1505331" y="753783"/>
                  </a:lnTo>
                  <a:lnTo>
                    <a:pt x="1505331" y="746760"/>
                  </a:lnTo>
                  <a:lnTo>
                    <a:pt x="1504022" y="743800"/>
                  </a:lnTo>
                  <a:lnTo>
                    <a:pt x="1500060" y="740029"/>
                  </a:lnTo>
                  <a:lnTo>
                    <a:pt x="1498739" y="738759"/>
                  </a:lnTo>
                  <a:lnTo>
                    <a:pt x="1495653" y="737489"/>
                  </a:lnTo>
                  <a:lnTo>
                    <a:pt x="1345082" y="737489"/>
                  </a:lnTo>
                  <a:lnTo>
                    <a:pt x="1345082" y="622909"/>
                  </a:lnTo>
                  <a:lnTo>
                    <a:pt x="1475854" y="622909"/>
                  </a:lnTo>
                  <a:lnTo>
                    <a:pt x="1478902" y="621792"/>
                  </a:lnTo>
                  <a:lnTo>
                    <a:pt x="1482547" y="618693"/>
                  </a:lnTo>
                  <a:lnTo>
                    <a:pt x="1484198" y="617296"/>
                  </a:lnTo>
                  <a:lnTo>
                    <a:pt x="1485519" y="614349"/>
                  </a:lnTo>
                  <a:lnTo>
                    <a:pt x="1485519" y="607326"/>
                  </a:lnTo>
                  <a:lnTo>
                    <a:pt x="1484198" y="604380"/>
                  </a:lnTo>
                  <a:lnTo>
                    <a:pt x="1483309" y="603529"/>
                  </a:lnTo>
                  <a:lnTo>
                    <a:pt x="1481556" y="601840"/>
                  </a:lnTo>
                  <a:lnTo>
                    <a:pt x="1478902" y="599338"/>
                  </a:lnTo>
                  <a:lnTo>
                    <a:pt x="1475854" y="598068"/>
                  </a:lnTo>
                  <a:lnTo>
                    <a:pt x="1345082" y="598068"/>
                  </a:lnTo>
                  <a:lnTo>
                    <a:pt x="1345082" y="492340"/>
                  </a:lnTo>
                  <a:lnTo>
                    <a:pt x="1495653" y="492340"/>
                  </a:lnTo>
                  <a:lnTo>
                    <a:pt x="1498739" y="491223"/>
                  </a:lnTo>
                  <a:lnTo>
                    <a:pt x="1504022" y="486714"/>
                  </a:lnTo>
                  <a:lnTo>
                    <a:pt x="1504696" y="485178"/>
                  </a:lnTo>
                  <a:lnTo>
                    <a:pt x="1505331" y="483768"/>
                  </a:lnTo>
                  <a:lnTo>
                    <a:pt x="1505331" y="476478"/>
                  </a:lnTo>
                  <a:close/>
                </a:path>
                <a:path w="3608704" h="767079">
                  <a:moveTo>
                    <a:pt x="1559458" y="15455"/>
                  </a:moveTo>
                  <a:lnTo>
                    <a:pt x="1557731" y="11582"/>
                  </a:lnTo>
                  <a:lnTo>
                    <a:pt x="1550670" y="5689"/>
                  </a:lnTo>
                  <a:lnTo>
                    <a:pt x="1546415" y="4229"/>
                  </a:lnTo>
                  <a:lnTo>
                    <a:pt x="1331683" y="4229"/>
                  </a:lnTo>
                  <a:lnTo>
                    <a:pt x="1327518" y="5689"/>
                  </a:lnTo>
                  <a:lnTo>
                    <a:pt x="1320761" y="11582"/>
                  </a:lnTo>
                  <a:lnTo>
                    <a:pt x="1319085" y="15455"/>
                  </a:lnTo>
                  <a:lnTo>
                    <a:pt x="1319212" y="25273"/>
                  </a:lnTo>
                  <a:lnTo>
                    <a:pt x="1320761" y="28854"/>
                  </a:lnTo>
                  <a:lnTo>
                    <a:pt x="1327518" y="34759"/>
                  </a:lnTo>
                  <a:lnTo>
                    <a:pt x="1331683" y="36220"/>
                  </a:lnTo>
                  <a:lnTo>
                    <a:pt x="1420342" y="36220"/>
                  </a:lnTo>
                  <a:lnTo>
                    <a:pt x="1420342" y="286588"/>
                  </a:lnTo>
                  <a:lnTo>
                    <a:pt x="1422107" y="290652"/>
                  </a:lnTo>
                  <a:lnTo>
                    <a:pt x="1429169" y="297383"/>
                  </a:lnTo>
                  <a:lnTo>
                    <a:pt x="1433537" y="299072"/>
                  </a:lnTo>
                  <a:lnTo>
                    <a:pt x="1444409" y="299072"/>
                  </a:lnTo>
                  <a:lnTo>
                    <a:pt x="1448968" y="297383"/>
                  </a:lnTo>
                  <a:lnTo>
                    <a:pt x="1456004" y="290652"/>
                  </a:lnTo>
                  <a:lnTo>
                    <a:pt x="1457756" y="286588"/>
                  </a:lnTo>
                  <a:lnTo>
                    <a:pt x="1457756" y="36220"/>
                  </a:lnTo>
                  <a:lnTo>
                    <a:pt x="1546415" y="36220"/>
                  </a:lnTo>
                  <a:lnTo>
                    <a:pt x="1550670" y="34836"/>
                  </a:lnTo>
                  <a:lnTo>
                    <a:pt x="1554200" y="32004"/>
                  </a:lnTo>
                  <a:lnTo>
                    <a:pt x="1557731" y="29210"/>
                  </a:lnTo>
                  <a:lnTo>
                    <a:pt x="1559458" y="25273"/>
                  </a:lnTo>
                  <a:lnTo>
                    <a:pt x="1559458" y="21488"/>
                  </a:lnTo>
                  <a:lnTo>
                    <a:pt x="1559458" y="15455"/>
                  </a:lnTo>
                  <a:close/>
                </a:path>
                <a:path w="3608704" h="767079">
                  <a:moveTo>
                    <a:pt x="1805609" y="633031"/>
                  </a:moveTo>
                  <a:lnTo>
                    <a:pt x="1805495" y="622363"/>
                  </a:lnTo>
                  <a:lnTo>
                    <a:pt x="1804352" y="619620"/>
                  </a:lnTo>
                  <a:lnTo>
                    <a:pt x="1799361" y="614845"/>
                  </a:lnTo>
                  <a:lnTo>
                    <a:pt x="1796211" y="613664"/>
                  </a:lnTo>
                  <a:lnTo>
                    <a:pt x="1704492" y="613664"/>
                  </a:lnTo>
                  <a:lnTo>
                    <a:pt x="1701253" y="614768"/>
                  </a:lnTo>
                  <a:lnTo>
                    <a:pt x="1698612" y="617029"/>
                  </a:lnTo>
                  <a:lnTo>
                    <a:pt x="1695958" y="619264"/>
                  </a:lnTo>
                  <a:lnTo>
                    <a:pt x="1694637" y="622363"/>
                  </a:lnTo>
                  <a:lnTo>
                    <a:pt x="1694637" y="629653"/>
                  </a:lnTo>
                  <a:lnTo>
                    <a:pt x="1695958" y="632612"/>
                  </a:lnTo>
                  <a:lnTo>
                    <a:pt x="1698612" y="635127"/>
                  </a:lnTo>
                  <a:lnTo>
                    <a:pt x="1701253" y="637667"/>
                  </a:lnTo>
                  <a:lnTo>
                    <a:pt x="1704492" y="638924"/>
                  </a:lnTo>
                  <a:lnTo>
                    <a:pt x="1777873" y="638924"/>
                  </a:lnTo>
                  <a:lnTo>
                    <a:pt x="1777873" y="722337"/>
                  </a:lnTo>
                  <a:lnTo>
                    <a:pt x="1735505" y="738212"/>
                  </a:lnTo>
                  <a:lnTo>
                    <a:pt x="1705660" y="741299"/>
                  </a:lnTo>
                  <a:lnTo>
                    <a:pt x="1687245" y="740270"/>
                  </a:lnTo>
                  <a:lnTo>
                    <a:pt x="1638287" y="724865"/>
                  </a:lnTo>
                  <a:lnTo>
                    <a:pt x="1601228" y="693356"/>
                  </a:lnTo>
                  <a:lnTo>
                    <a:pt x="1579511" y="649249"/>
                  </a:lnTo>
                  <a:lnTo>
                    <a:pt x="1575409" y="613664"/>
                  </a:lnTo>
                  <a:lnTo>
                    <a:pt x="1576374" y="597281"/>
                  </a:lnTo>
                  <a:lnTo>
                    <a:pt x="1592059" y="550049"/>
                  </a:lnTo>
                  <a:lnTo>
                    <a:pt x="1624342" y="513956"/>
                  </a:lnTo>
                  <a:lnTo>
                    <a:pt x="1669884" y="492671"/>
                  </a:lnTo>
                  <a:lnTo>
                    <a:pt x="1705660" y="488556"/>
                  </a:lnTo>
                  <a:lnTo>
                    <a:pt x="1715439" y="488848"/>
                  </a:lnTo>
                  <a:lnTo>
                    <a:pt x="1760042" y="498652"/>
                  </a:lnTo>
                  <a:lnTo>
                    <a:pt x="1776844" y="506387"/>
                  </a:lnTo>
                  <a:lnTo>
                    <a:pt x="1778088" y="506869"/>
                  </a:lnTo>
                  <a:lnTo>
                    <a:pt x="1761401" y="471512"/>
                  </a:lnTo>
                  <a:lnTo>
                    <a:pt x="1717230" y="463600"/>
                  </a:lnTo>
                  <a:lnTo>
                    <a:pt x="1705660" y="463270"/>
                  </a:lnTo>
                  <a:lnTo>
                    <a:pt x="1689011" y="463981"/>
                  </a:lnTo>
                  <a:lnTo>
                    <a:pt x="1642706" y="474649"/>
                  </a:lnTo>
                  <a:lnTo>
                    <a:pt x="1603438" y="496811"/>
                  </a:lnTo>
                  <a:lnTo>
                    <a:pt x="1573288" y="528726"/>
                  </a:lnTo>
                  <a:lnTo>
                    <a:pt x="1553845" y="568883"/>
                  </a:lnTo>
                  <a:lnTo>
                    <a:pt x="1547228" y="613664"/>
                  </a:lnTo>
                  <a:lnTo>
                    <a:pt x="1547266" y="617029"/>
                  </a:lnTo>
                  <a:lnTo>
                    <a:pt x="1553845" y="660971"/>
                  </a:lnTo>
                  <a:lnTo>
                    <a:pt x="1573288" y="701116"/>
                  </a:lnTo>
                  <a:lnTo>
                    <a:pt x="1603438" y="733044"/>
                  </a:lnTo>
                  <a:lnTo>
                    <a:pt x="1642706" y="755192"/>
                  </a:lnTo>
                  <a:lnTo>
                    <a:pt x="1689011" y="765835"/>
                  </a:lnTo>
                  <a:lnTo>
                    <a:pt x="1705660" y="766546"/>
                  </a:lnTo>
                  <a:lnTo>
                    <a:pt x="1718525" y="766089"/>
                  </a:lnTo>
                  <a:lnTo>
                    <a:pt x="1767344" y="755180"/>
                  </a:lnTo>
                  <a:lnTo>
                    <a:pt x="1802663" y="736092"/>
                  </a:lnTo>
                  <a:lnTo>
                    <a:pt x="1805609" y="730059"/>
                  </a:lnTo>
                  <a:lnTo>
                    <a:pt x="1805609" y="729907"/>
                  </a:lnTo>
                  <a:lnTo>
                    <a:pt x="1805609" y="721067"/>
                  </a:lnTo>
                  <a:lnTo>
                    <a:pt x="1805609" y="638924"/>
                  </a:lnTo>
                  <a:lnTo>
                    <a:pt x="1805609" y="633031"/>
                  </a:lnTo>
                  <a:close/>
                </a:path>
                <a:path w="3608704" h="767079">
                  <a:moveTo>
                    <a:pt x="1901151" y="476897"/>
                  </a:moveTo>
                  <a:lnTo>
                    <a:pt x="1899729" y="473798"/>
                  </a:lnTo>
                  <a:lnTo>
                    <a:pt x="1894154" y="468757"/>
                  </a:lnTo>
                  <a:lnTo>
                    <a:pt x="1891004" y="467487"/>
                  </a:lnTo>
                  <a:lnTo>
                    <a:pt x="1883384" y="467487"/>
                  </a:lnTo>
                  <a:lnTo>
                    <a:pt x="1880006" y="468757"/>
                  </a:lnTo>
                  <a:lnTo>
                    <a:pt x="1874723" y="473798"/>
                  </a:lnTo>
                  <a:lnTo>
                    <a:pt x="1873402" y="476897"/>
                  </a:lnTo>
                  <a:lnTo>
                    <a:pt x="1873402" y="752944"/>
                  </a:lnTo>
                  <a:lnTo>
                    <a:pt x="1874659" y="756031"/>
                  </a:lnTo>
                  <a:lnTo>
                    <a:pt x="1879638" y="761072"/>
                  </a:lnTo>
                  <a:lnTo>
                    <a:pt x="1882952" y="762342"/>
                  </a:lnTo>
                  <a:lnTo>
                    <a:pt x="1890572" y="762342"/>
                  </a:lnTo>
                  <a:lnTo>
                    <a:pt x="1893722" y="761072"/>
                  </a:lnTo>
                  <a:lnTo>
                    <a:pt x="1899297" y="756031"/>
                  </a:lnTo>
                  <a:lnTo>
                    <a:pt x="1900834" y="752944"/>
                  </a:lnTo>
                  <a:lnTo>
                    <a:pt x="1901151" y="749287"/>
                  </a:lnTo>
                  <a:lnTo>
                    <a:pt x="1901151" y="476897"/>
                  </a:lnTo>
                  <a:close/>
                </a:path>
                <a:path w="3608704" h="767079">
                  <a:moveTo>
                    <a:pt x="1964982" y="264883"/>
                  </a:moveTo>
                  <a:lnTo>
                    <a:pt x="1945449" y="249224"/>
                  </a:lnTo>
                  <a:lnTo>
                    <a:pt x="1941334" y="249936"/>
                  </a:lnTo>
                  <a:lnTo>
                    <a:pt x="1937245" y="251904"/>
                  </a:lnTo>
                  <a:lnTo>
                    <a:pt x="1929638" y="256057"/>
                  </a:lnTo>
                  <a:lnTo>
                    <a:pt x="1921827" y="259689"/>
                  </a:lnTo>
                  <a:lnTo>
                    <a:pt x="1879701" y="269722"/>
                  </a:lnTo>
                  <a:lnTo>
                    <a:pt x="1870760" y="270014"/>
                  </a:lnTo>
                  <a:lnTo>
                    <a:pt x="1858441" y="269519"/>
                  </a:lnTo>
                  <a:lnTo>
                    <a:pt x="1813953" y="257543"/>
                  </a:lnTo>
                  <a:lnTo>
                    <a:pt x="1779270" y="230530"/>
                  </a:lnTo>
                  <a:lnTo>
                    <a:pt x="1757514" y="190030"/>
                  </a:lnTo>
                  <a:lnTo>
                    <a:pt x="1752307" y="151638"/>
                  </a:lnTo>
                  <a:lnTo>
                    <a:pt x="1752854" y="138874"/>
                  </a:lnTo>
                  <a:lnTo>
                    <a:pt x="1765960" y="93675"/>
                  </a:lnTo>
                  <a:lnTo>
                    <a:pt x="1794052" y="59626"/>
                  </a:lnTo>
                  <a:lnTo>
                    <a:pt x="1834248" y="38989"/>
                  </a:lnTo>
                  <a:lnTo>
                    <a:pt x="1870760" y="34112"/>
                  </a:lnTo>
                  <a:lnTo>
                    <a:pt x="1879892" y="34417"/>
                  </a:lnTo>
                  <a:lnTo>
                    <a:pt x="1922145" y="44704"/>
                  </a:lnTo>
                  <a:lnTo>
                    <a:pt x="1937245" y="52235"/>
                  </a:lnTo>
                  <a:lnTo>
                    <a:pt x="1941334" y="54203"/>
                  </a:lnTo>
                  <a:lnTo>
                    <a:pt x="1945449" y="55041"/>
                  </a:lnTo>
                  <a:lnTo>
                    <a:pt x="1953653" y="54483"/>
                  </a:lnTo>
                  <a:lnTo>
                    <a:pt x="1957057" y="52514"/>
                  </a:lnTo>
                  <a:lnTo>
                    <a:pt x="1959686" y="48856"/>
                  </a:lnTo>
                  <a:lnTo>
                    <a:pt x="1963216" y="44653"/>
                  </a:lnTo>
                  <a:lnTo>
                    <a:pt x="1964601" y="40017"/>
                  </a:lnTo>
                  <a:lnTo>
                    <a:pt x="1963127" y="29908"/>
                  </a:lnTo>
                  <a:lnTo>
                    <a:pt x="1960270" y="26111"/>
                  </a:lnTo>
                  <a:lnTo>
                    <a:pt x="1955292" y="23583"/>
                  </a:lnTo>
                  <a:lnTo>
                    <a:pt x="1946033" y="18427"/>
                  </a:lnTo>
                  <a:lnTo>
                    <a:pt x="1904479" y="4165"/>
                  </a:lnTo>
                  <a:lnTo>
                    <a:pt x="1870760" y="850"/>
                  </a:lnTo>
                  <a:lnTo>
                    <a:pt x="1854530" y="1562"/>
                  </a:lnTo>
                  <a:lnTo>
                    <a:pt x="1809330" y="12217"/>
                  </a:lnTo>
                  <a:lnTo>
                    <a:pt x="1770697" y="34251"/>
                  </a:lnTo>
                  <a:lnTo>
                    <a:pt x="1740598" y="65824"/>
                  </a:lnTo>
                  <a:lnTo>
                    <a:pt x="1721142" y="105435"/>
                  </a:lnTo>
                  <a:lnTo>
                    <a:pt x="1714449" y="151638"/>
                  </a:lnTo>
                  <a:lnTo>
                    <a:pt x="1715236" y="168681"/>
                  </a:lnTo>
                  <a:lnTo>
                    <a:pt x="1727009" y="214617"/>
                  </a:lnTo>
                  <a:lnTo>
                    <a:pt x="1750898" y="252018"/>
                  </a:lnTo>
                  <a:lnTo>
                    <a:pt x="1784350" y="279908"/>
                  </a:lnTo>
                  <a:lnTo>
                    <a:pt x="1825180" y="297357"/>
                  </a:lnTo>
                  <a:lnTo>
                    <a:pt x="1870760" y="303276"/>
                  </a:lnTo>
                  <a:lnTo>
                    <a:pt x="1878444" y="303098"/>
                  </a:lnTo>
                  <a:lnTo>
                    <a:pt x="1916264" y="296799"/>
                  </a:lnTo>
                  <a:lnTo>
                    <a:pt x="1955736" y="280530"/>
                  </a:lnTo>
                  <a:lnTo>
                    <a:pt x="1960422" y="278295"/>
                  </a:lnTo>
                  <a:lnTo>
                    <a:pt x="1963216" y="274713"/>
                  </a:lnTo>
                  <a:lnTo>
                    <a:pt x="1964982" y="264883"/>
                  </a:lnTo>
                  <a:close/>
                </a:path>
                <a:path w="3608704" h="767079">
                  <a:moveTo>
                    <a:pt x="2252929" y="16294"/>
                  </a:moveTo>
                  <a:lnTo>
                    <a:pt x="2251316" y="12217"/>
                  </a:lnTo>
                  <a:lnTo>
                    <a:pt x="2244864" y="5486"/>
                  </a:lnTo>
                  <a:lnTo>
                    <a:pt x="2240737" y="3797"/>
                  </a:lnTo>
                  <a:lnTo>
                    <a:pt x="2235758" y="3797"/>
                  </a:lnTo>
                  <a:lnTo>
                    <a:pt x="2230463" y="3797"/>
                  </a:lnTo>
                  <a:lnTo>
                    <a:pt x="2226335" y="5486"/>
                  </a:lnTo>
                  <a:lnTo>
                    <a:pt x="2220480" y="12217"/>
                  </a:lnTo>
                  <a:lnTo>
                    <a:pt x="2219033" y="16294"/>
                  </a:lnTo>
                  <a:lnTo>
                    <a:pt x="2219033" y="188277"/>
                  </a:lnTo>
                  <a:lnTo>
                    <a:pt x="2218296" y="199555"/>
                  </a:lnTo>
                  <a:lnTo>
                    <a:pt x="2201062" y="238125"/>
                  </a:lnTo>
                  <a:lnTo>
                    <a:pt x="2167077" y="262509"/>
                  </a:lnTo>
                  <a:lnTo>
                    <a:pt x="2135378" y="268325"/>
                  </a:lnTo>
                  <a:lnTo>
                    <a:pt x="2124557" y="267677"/>
                  </a:lnTo>
                  <a:lnTo>
                    <a:pt x="2085746" y="252349"/>
                  </a:lnTo>
                  <a:lnTo>
                    <a:pt x="2060105" y="220192"/>
                  </a:lnTo>
                  <a:lnTo>
                    <a:pt x="2053907" y="188277"/>
                  </a:lnTo>
                  <a:lnTo>
                    <a:pt x="2053907" y="16294"/>
                  </a:lnTo>
                  <a:lnTo>
                    <a:pt x="2052078" y="12217"/>
                  </a:lnTo>
                  <a:lnTo>
                    <a:pt x="2044738" y="5486"/>
                  </a:lnTo>
                  <a:lnTo>
                    <a:pt x="2040547" y="3797"/>
                  </a:lnTo>
                  <a:lnTo>
                    <a:pt x="2030285" y="3797"/>
                  </a:lnTo>
                  <a:lnTo>
                    <a:pt x="2025815" y="5486"/>
                  </a:lnTo>
                  <a:lnTo>
                    <a:pt x="2019046" y="12217"/>
                  </a:lnTo>
                  <a:lnTo>
                    <a:pt x="2017369" y="16294"/>
                  </a:lnTo>
                  <a:lnTo>
                    <a:pt x="2017369" y="188277"/>
                  </a:lnTo>
                  <a:lnTo>
                    <a:pt x="2026031" y="233159"/>
                  </a:lnTo>
                  <a:lnTo>
                    <a:pt x="2050986" y="269430"/>
                  </a:lnTo>
                  <a:lnTo>
                    <a:pt x="2088591" y="293611"/>
                  </a:lnTo>
                  <a:lnTo>
                    <a:pt x="2135378" y="302018"/>
                  </a:lnTo>
                  <a:lnTo>
                    <a:pt x="2151659" y="301091"/>
                  </a:lnTo>
                  <a:lnTo>
                    <a:pt x="2195258" y="287058"/>
                  </a:lnTo>
                  <a:lnTo>
                    <a:pt x="2228812" y="258597"/>
                  </a:lnTo>
                  <a:lnTo>
                    <a:pt x="2249005" y="219049"/>
                  </a:lnTo>
                  <a:lnTo>
                    <a:pt x="2252929" y="188277"/>
                  </a:lnTo>
                  <a:lnTo>
                    <a:pt x="2252929" y="16294"/>
                  </a:lnTo>
                  <a:close/>
                </a:path>
                <a:path w="3608704" h="767079">
                  <a:moveTo>
                    <a:pt x="2258212" y="614921"/>
                  </a:moveTo>
                  <a:lnTo>
                    <a:pt x="2252154" y="568210"/>
                  </a:lnTo>
                  <a:lnTo>
                    <a:pt x="2234387" y="528256"/>
                  </a:lnTo>
                  <a:lnTo>
                    <a:pt x="2230056" y="522173"/>
                  </a:lnTo>
                  <a:lnTo>
                    <a:pt x="2230056" y="614921"/>
                  </a:lnTo>
                  <a:lnTo>
                    <a:pt x="2229104" y="633107"/>
                  </a:lnTo>
                  <a:lnTo>
                    <a:pt x="2214842" y="680834"/>
                  </a:lnTo>
                  <a:lnTo>
                    <a:pt x="2185492" y="716495"/>
                  </a:lnTo>
                  <a:lnTo>
                    <a:pt x="2143849" y="737298"/>
                  </a:lnTo>
                  <a:lnTo>
                    <a:pt x="2110727" y="741299"/>
                  </a:lnTo>
                  <a:lnTo>
                    <a:pt x="2093810" y="740295"/>
                  </a:lnTo>
                  <a:lnTo>
                    <a:pt x="2048865" y="725284"/>
                  </a:lnTo>
                  <a:lnTo>
                    <a:pt x="2014931" y="694283"/>
                  </a:lnTo>
                  <a:lnTo>
                    <a:pt x="1995182" y="650151"/>
                  </a:lnTo>
                  <a:lnTo>
                    <a:pt x="1991385" y="614921"/>
                  </a:lnTo>
                  <a:lnTo>
                    <a:pt x="1992337" y="596734"/>
                  </a:lnTo>
                  <a:lnTo>
                    <a:pt x="2006600" y="548995"/>
                  </a:lnTo>
                  <a:lnTo>
                    <a:pt x="2036064" y="513334"/>
                  </a:lnTo>
                  <a:lnTo>
                    <a:pt x="2077859" y="492544"/>
                  </a:lnTo>
                  <a:lnTo>
                    <a:pt x="2110727" y="488543"/>
                  </a:lnTo>
                  <a:lnTo>
                    <a:pt x="2127808" y="489546"/>
                  </a:lnTo>
                  <a:lnTo>
                    <a:pt x="2172805" y="504545"/>
                  </a:lnTo>
                  <a:lnTo>
                    <a:pt x="2206523" y="535559"/>
                  </a:lnTo>
                  <a:lnTo>
                    <a:pt x="2226246" y="579691"/>
                  </a:lnTo>
                  <a:lnTo>
                    <a:pt x="2230056" y="614921"/>
                  </a:lnTo>
                  <a:lnTo>
                    <a:pt x="2230056" y="522173"/>
                  </a:lnTo>
                  <a:lnTo>
                    <a:pt x="2196033" y="488543"/>
                  </a:lnTo>
                  <a:lnTo>
                    <a:pt x="2156079" y="469557"/>
                  </a:lnTo>
                  <a:lnTo>
                    <a:pt x="2110727" y="463270"/>
                  </a:lnTo>
                  <a:lnTo>
                    <a:pt x="2094953" y="463969"/>
                  </a:lnTo>
                  <a:lnTo>
                    <a:pt x="2051507" y="474433"/>
                  </a:lnTo>
                  <a:lnTo>
                    <a:pt x="2014969" y="496392"/>
                  </a:lnTo>
                  <a:lnTo>
                    <a:pt x="1987042" y="528256"/>
                  </a:lnTo>
                  <a:lnTo>
                    <a:pt x="1969287" y="568210"/>
                  </a:lnTo>
                  <a:lnTo>
                    <a:pt x="1963229" y="614921"/>
                  </a:lnTo>
                  <a:lnTo>
                    <a:pt x="1963902" y="631202"/>
                  </a:lnTo>
                  <a:lnTo>
                    <a:pt x="1973999" y="675792"/>
                  </a:lnTo>
                  <a:lnTo>
                    <a:pt x="1995258" y="713143"/>
                  </a:lnTo>
                  <a:lnTo>
                    <a:pt x="2026246" y="741921"/>
                  </a:lnTo>
                  <a:lnTo>
                    <a:pt x="2065350" y="760272"/>
                  </a:lnTo>
                  <a:lnTo>
                    <a:pt x="2110727" y="766546"/>
                  </a:lnTo>
                  <a:lnTo>
                    <a:pt x="2126475" y="765848"/>
                  </a:lnTo>
                  <a:lnTo>
                    <a:pt x="2169934" y="755396"/>
                  </a:lnTo>
                  <a:lnTo>
                    <a:pt x="2196020" y="741299"/>
                  </a:lnTo>
                  <a:lnTo>
                    <a:pt x="2206460" y="733450"/>
                  </a:lnTo>
                  <a:lnTo>
                    <a:pt x="2234387" y="701586"/>
                  </a:lnTo>
                  <a:lnTo>
                    <a:pt x="2252154" y="661644"/>
                  </a:lnTo>
                  <a:lnTo>
                    <a:pt x="2257539" y="631202"/>
                  </a:lnTo>
                  <a:lnTo>
                    <a:pt x="2258212" y="614921"/>
                  </a:lnTo>
                  <a:close/>
                </a:path>
                <a:path w="3608704" h="767079">
                  <a:moveTo>
                    <a:pt x="2517978" y="277863"/>
                  </a:moveTo>
                  <a:lnTo>
                    <a:pt x="2516225" y="273862"/>
                  </a:lnTo>
                  <a:lnTo>
                    <a:pt x="2509164" y="267398"/>
                  </a:lnTo>
                  <a:lnTo>
                    <a:pt x="2504910" y="265785"/>
                  </a:lnTo>
                  <a:lnTo>
                    <a:pt x="2499906" y="265785"/>
                  </a:lnTo>
                  <a:lnTo>
                    <a:pt x="2366492" y="265785"/>
                  </a:lnTo>
                  <a:lnTo>
                    <a:pt x="2366492" y="16281"/>
                  </a:lnTo>
                  <a:lnTo>
                    <a:pt x="2364727" y="12293"/>
                  </a:lnTo>
                  <a:lnTo>
                    <a:pt x="2357704" y="5816"/>
                  </a:lnTo>
                  <a:lnTo>
                    <a:pt x="2353449" y="4216"/>
                  </a:lnTo>
                  <a:lnTo>
                    <a:pt x="2343188" y="4216"/>
                  </a:lnTo>
                  <a:lnTo>
                    <a:pt x="2338781" y="5816"/>
                  </a:lnTo>
                  <a:lnTo>
                    <a:pt x="2331720" y="12293"/>
                  </a:lnTo>
                  <a:lnTo>
                    <a:pt x="2329954" y="16281"/>
                  </a:lnTo>
                  <a:lnTo>
                    <a:pt x="2329954" y="286575"/>
                  </a:lnTo>
                  <a:lnTo>
                    <a:pt x="2331656" y="290639"/>
                  </a:lnTo>
                  <a:lnTo>
                    <a:pt x="2338400" y="297370"/>
                  </a:lnTo>
                  <a:lnTo>
                    <a:pt x="2342591" y="299059"/>
                  </a:lnTo>
                  <a:lnTo>
                    <a:pt x="2504910" y="299059"/>
                  </a:lnTo>
                  <a:lnTo>
                    <a:pt x="2509164" y="297510"/>
                  </a:lnTo>
                  <a:lnTo>
                    <a:pt x="2516225" y="291338"/>
                  </a:lnTo>
                  <a:lnTo>
                    <a:pt x="2517978" y="287413"/>
                  </a:lnTo>
                  <a:lnTo>
                    <a:pt x="2517978" y="277863"/>
                  </a:lnTo>
                  <a:close/>
                </a:path>
                <a:path w="3608704" h="767079">
                  <a:moveTo>
                    <a:pt x="2558491" y="475919"/>
                  </a:moveTo>
                  <a:lnTo>
                    <a:pt x="2557386" y="473100"/>
                  </a:lnTo>
                  <a:lnTo>
                    <a:pt x="2555176" y="470852"/>
                  </a:lnTo>
                  <a:lnTo>
                    <a:pt x="2553004" y="468604"/>
                  </a:lnTo>
                  <a:lnTo>
                    <a:pt x="2549982" y="467487"/>
                  </a:lnTo>
                  <a:lnTo>
                    <a:pt x="2542933" y="467487"/>
                  </a:lnTo>
                  <a:lnTo>
                    <a:pt x="2540063" y="468604"/>
                  </a:lnTo>
                  <a:lnTo>
                    <a:pt x="2535085" y="473100"/>
                  </a:lnTo>
                  <a:lnTo>
                    <a:pt x="2533827" y="475919"/>
                  </a:lnTo>
                  <a:lnTo>
                    <a:pt x="2533827" y="716648"/>
                  </a:lnTo>
                  <a:lnTo>
                    <a:pt x="2366607" y="501180"/>
                  </a:lnTo>
                  <a:lnTo>
                    <a:pt x="2344064" y="472122"/>
                  </a:lnTo>
                  <a:lnTo>
                    <a:pt x="2342908" y="470433"/>
                  </a:lnTo>
                  <a:lnTo>
                    <a:pt x="2341295" y="469239"/>
                  </a:lnTo>
                  <a:lnTo>
                    <a:pt x="2337168" y="467842"/>
                  </a:lnTo>
                  <a:lnTo>
                    <a:pt x="2335276" y="467487"/>
                  </a:lnTo>
                  <a:lnTo>
                    <a:pt x="2330272" y="467487"/>
                  </a:lnTo>
                  <a:lnTo>
                    <a:pt x="2327338" y="468541"/>
                  </a:lnTo>
                  <a:lnTo>
                    <a:pt x="2322055" y="472757"/>
                  </a:lnTo>
                  <a:lnTo>
                    <a:pt x="2320734" y="475919"/>
                  </a:lnTo>
                  <a:lnTo>
                    <a:pt x="2320734" y="754062"/>
                  </a:lnTo>
                  <a:lnTo>
                    <a:pt x="2321826" y="756716"/>
                  </a:lnTo>
                  <a:lnTo>
                    <a:pt x="2326246" y="761212"/>
                  </a:lnTo>
                  <a:lnTo>
                    <a:pt x="2329269" y="762342"/>
                  </a:lnTo>
                  <a:lnTo>
                    <a:pt x="2336571" y="762342"/>
                  </a:lnTo>
                  <a:lnTo>
                    <a:pt x="2339530" y="761212"/>
                  </a:lnTo>
                  <a:lnTo>
                    <a:pt x="2344229" y="756716"/>
                  </a:lnTo>
                  <a:lnTo>
                    <a:pt x="2345398" y="754062"/>
                  </a:lnTo>
                  <a:lnTo>
                    <a:pt x="2345398" y="514642"/>
                  </a:lnTo>
                  <a:lnTo>
                    <a:pt x="2534272" y="758139"/>
                  </a:lnTo>
                  <a:lnTo>
                    <a:pt x="2543086" y="762342"/>
                  </a:lnTo>
                  <a:lnTo>
                    <a:pt x="2548382" y="762342"/>
                  </a:lnTo>
                  <a:lnTo>
                    <a:pt x="2551531" y="761149"/>
                  </a:lnTo>
                  <a:lnTo>
                    <a:pt x="2557107" y="756373"/>
                  </a:lnTo>
                  <a:lnTo>
                    <a:pt x="2558491" y="753071"/>
                  </a:lnTo>
                  <a:lnTo>
                    <a:pt x="2558491" y="729907"/>
                  </a:lnTo>
                  <a:lnTo>
                    <a:pt x="2558491" y="475919"/>
                  </a:lnTo>
                  <a:close/>
                </a:path>
                <a:path w="3608704" h="767079">
                  <a:moveTo>
                    <a:pt x="2753093" y="15455"/>
                  </a:moveTo>
                  <a:lnTo>
                    <a:pt x="2751340" y="11582"/>
                  </a:lnTo>
                  <a:lnTo>
                    <a:pt x="2744279" y="5689"/>
                  </a:lnTo>
                  <a:lnTo>
                    <a:pt x="2739999" y="4229"/>
                  </a:lnTo>
                  <a:lnTo>
                    <a:pt x="2525318" y="4229"/>
                  </a:lnTo>
                  <a:lnTo>
                    <a:pt x="2521127" y="5689"/>
                  </a:lnTo>
                  <a:lnTo>
                    <a:pt x="2517762" y="8648"/>
                  </a:lnTo>
                  <a:lnTo>
                    <a:pt x="2514358" y="11582"/>
                  </a:lnTo>
                  <a:lnTo>
                    <a:pt x="2512682" y="15455"/>
                  </a:lnTo>
                  <a:lnTo>
                    <a:pt x="2512809" y="25273"/>
                  </a:lnTo>
                  <a:lnTo>
                    <a:pt x="2514358" y="28854"/>
                  </a:lnTo>
                  <a:lnTo>
                    <a:pt x="2517762" y="31800"/>
                  </a:lnTo>
                  <a:lnTo>
                    <a:pt x="2521127" y="34759"/>
                  </a:lnTo>
                  <a:lnTo>
                    <a:pt x="2525318" y="36220"/>
                  </a:lnTo>
                  <a:lnTo>
                    <a:pt x="2613939" y="36220"/>
                  </a:lnTo>
                  <a:lnTo>
                    <a:pt x="2613939" y="286588"/>
                  </a:lnTo>
                  <a:lnTo>
                    <a:pt x="2615704" y="290652"/>
                  </a:lnTo>
                  <a:lnTo>
                    <a:pt x="2622766" y="297383"/>
                  </a:lnTo>
                  <a:lnTo>
                    <a:pt x="2627134" y="299072"/>
                  </a:lnTo>
                  <a:lnTo>
                    <a:pt x="2638006" y="299072"/>
                  </a:lnTo>
                  <a:lnTo>
                    <a:pt x="2642578" y="297383"/>
                  </a:lnTo>
                  <a:lnTo>
                    <a:pt x="2646095" y="294030"/>
                  </a:lnTo>
                  <a:lnTo>
                    <a:pt x="2649601" y="290652"/>
                  </a:lnTo>
                  <a:lnTo>
                    <a:pt x="2651353" y="286588"/>
                  </a:lnTo>
                  <a:lnTo>
                    <a:pt x="2651353" y="36220"/>
                  </a:lnTo>
                  <a:lnTo>
                    <a:pt x="2739999" y="36220"/>
                  </a:lnTo>
                  <a:lnTo>
                    <a:pt x="2744279" y="34836"/>
                  </a:lnTo>
                  <a:lnTo>
                    <a:pt x="2747810" y="32004"/>
                  </a:lnTo>
                  <a:lnTo>
                    <a:pt x="2751340" y="29210"/>
                  </a:lnTo>
                  <a:lnTo>
                    <a:pt x="2753093" y="25273"/>
                  </a:lnTo>
                  <a:lnTo>
                    <a:pt x="2753093" y="21488"/>
                  </a:lnTo>
                  <a:lnTo>
                    <a:pt x="2753093" y="15455"/>
                  </a:lnTo>
                  <a:close/>
                </a:path>
                <a:path w="3608704" h="767079">
                  <a:moveTo>
                    <a:pt x="2826207" y="689889"/>
                  </a:moveTo>
                  <a:lnTo>
                    <a:pt x="2814282" y="645782"/>
                  </a:lnTo>
                  <a:lnTo>
                    <a:pt x="2782938" y="619506"/>
                  </a:lnTo>
                  <a:lnTo>
                    <a:pt x="2730208" y="600608"/>
                  </a:lnTo>
                  <a:lnTo>
                    <a:pt x="2711373" y="594017"/>
                  </a:lnTo>
                  <a:lnTo>
                    <a:pt x="2671610" y="573608"/>
                  </a:lnTo>
                  <a:lnTo>
                    <a:pt x="2655366" y="539089"/>
                  </a:lnTo>
                  <a:lnTo>
                    <a:pt x="2655951" y="531380"/>
                  </a:lnTo>
                  <a:lnTo>
                    <a:pt x="2682976" y="497624"/>
                  </a:lnTo>
                  <a:lnTo>
                    <a:pt x="2728036" y="488137"/>
                  </a:lnTo>
                  <a:lnTo>
                    <a:pt x="2735440" y="488378"/>
                  </a:lnTo>
                  <a:lnTo>
                    <a:pt x="2776283" y="499389"/>
                  </a:lnTo>
                  <a:lnTo>
                    <a:pt x="2801099" y="518464"/>
                  </a:lnTo>
                  <a:lnTo>
                    <a:pt x="2803156" y="520433"/>
                  </a:lnTo>
                  <a:lnTo>
                    <a:pt x="2822676" y="511568"/>
                  </a:lnTo>
                  <a:lnTo>
                    <a:pt x="2822676" y="505129"/>
                  </a:lnTo>
                  <a:lnTo>
                    <a:pt x="2789364" y="476415"/>
                  </a:lnTo>
                  <a:lnTo>
                    <a:pt x="2740876" y="463804"/>
                  </a:lnTo>
                  <a:lnTo>
                    <a:pt x="2728036" y="463270"/>
                  </a:lnTo>
                  <a:lnTo>
                    <a:pt x="2713482" y="463892"/>
                  </a:lnTo>
                  <a:lnTo>
                    <a:pt x="2675394" y="473189"/>
                  </a:lnTo>
                  <a:lnTo>
                    <a:pt x="2640368" y="500341"/>
                  </a:lnTo>
                  <a:lnTo>
                    <a:pt x="2628061" y="539940"/>
                  </a:lnTo>
                  <a:lnTo>
                    <a:pt x="2628493" y="549465"/>
                  </a:lnTo>
                  <a:lnTo>
                    <a:pt x="2643581" y="586435"/>
                  </a:lnTo>
                  <a:lnTo>
                    <a:pt x="2676042" y="609574"/>
                  </a:lnTo>
                  <a:lnTo>
                    <a:pt x="2729090" y="627862"/>
                  </a:lnTo>
                  <a:lnTo>
                    <a:pt x="2739352" y="631291"/>
                  </a:lnTo>
                  <a:lnTo>
                    <a:pt x="2774696" y="647560"/>
                  </a:lnTo>
                  <a:lnTo>
                    <a:pt x="2797772" y="680669"/>
                  </a:lnTo>
                  <a:lnTo>
                    <a:pt x="2798457" y="689889"/>
                  </a:lnTo>
                  <a:lnTo>
                    <a:pt x="2797848" y="697458"/>
                  </a:lnTo>
                  <a:lnTo>
                    <a:pt x="2770403" y="731888"/>
                  </a:lnTo>
                  <a:lnTo>
                    <a:pt x="2724912" y="741718"/>
                  </a:lnTo>
                  <a:lnTo>
                    <a:pt x="2712567" y="741133"/>
                  </a:lnTo>
                  <a:lnTo>
                    <a:pt x="2667419" y="727278"/>
                  </a:lnTo>
                  <a:lnTo>
                    <a:pt x="2636126" y="702665"/>
                  </a:lnTo>
                  <a:lnTo>
                    <a:pt x="2632913" y="701255"/>
                  </a:lnTo>
                  <a:lnTo>
                    <a:pt x="2625852" y="701255"/>
                  </a:lnTo>
                  <a:lnTo>
                    <a:pt x="2622702" y="702665"/>
                  </a:lnTo>
                  <a:lnTo>
                    <a:pt x="2617127" y="708291"/>
                  </a:lnTo>
                  <a:lnTo>
                    <a:pt x="2615742" y="711377"/>
                  </a:lnTo>
                  <a:lnTo>
                    <a:pt x="2615742" y="717016"/>
                  </a:lnTo>
                  <a:lnTo>
                    <a:pt x="2644025" y="743292"/>
                  </a:lnTo>
                  <a:lnTo>
                    <a:pt x="2680995" y="761034"/>
                  </a:lnTo>
                  <a:lnTo>
                    <a:pt x="2726271" y="766546"/>
                  </a:lnTo>
                  <a:lnTo>
                    <a:pt x="2740749" y="765746"/>
                  </a:lnTo>
                  <a:lnTo>
                    <a:pt x="2778429" y="756031"/>
                  </a:lnTo>
                  <a:lnTo>
                    <a:pt x="2813443" y="728637"/>
                  </a:lnTo>
                  <a:lnTo>
                    <a:pt x="2825407" y="700366"/>
                  </a:lnTo>
                  <a:lnTo>
                    <a:pt x="2826207" y="689889"/>
                  </a:lnTo>
                  <a:close/>
                </a:path>
                <a:path w="3608704" h="767079">
                  <a:moveTo>
                    <a:pt x="3041472" y="16294"/>
                  </a:moveTo>
                  <a:lnTo>
                    <a:pt x="3039859" y="12217"/>
                  </a:lnTo>
                  <a:lnTo>
                    <a:pt x="3033407" y="5486"/>
                  </a:lnTo>
                  <a:lnTo>
                    <a:pt x="3029280" y="3797"/>
                  </a:lnTo>
                  <a:lnTo>
                    <a:pt x="3024301" y="3797"/>
                  </a:lnTo>
                  <a:lnTo>
                    <a:pt x="3019044" y="3797"/>
                  </a:lnTo>
                  <a:lnTo>
                    <a:pt x="3014878" y="5486"/>
                  </a:lnTo>
                  <a:lnTo>
                    <a:pt x="3009023" y="12217"/>
                  </a:lnTo>
                  <a:lnTo>
                    <a:pt x="3007576" y="16294"/>
                  </a:lnTo>
                  <a:lnTo>
                    <a:pt x="3007576" y="188277"/>
                  </a:lnTo>
                  <a:lnTo>
                    <a:pt x="3006852" y="199555"/>
                  </a:lnTo>
                  <a:lnTo>
                    <a:pt x="2989605" y="238125"/>
                  </a:lnTo>
                  <a:lnTo>
                    <a:pt x="2955620" y="262509"/>
                  </a:lnTo>
                  <a:lnTo>
                    <a:pt x="2923921" y="268325"/>
                  </a:lnTo>
                  <a:lnTo>
                    <a:pt x="2913113" y="267677"/>
                  </a:lnTo>
                  <a:lnTo>
                    <a:pt x="2874314" y="252349"/>
                  </a:lnTo>
                  <a:lnTo>
                    <a:pt x="2848660" y="220192"/>
                  </a:lnTo>
                  <a:lnTo>
                    <a:pt x="2842450" y="188277"/>
                  </a:lnTo>
                  <a:lnTo>
                    <a:pt x="2842450" y="16294"/>
                  </a:lnTo>
                  <a:lnTo>
                    <a:pt x="2840621" y="12217"/>
                  </a:lnTo>
                  <a:lnTo>
                    <a:pt x="2833281" y="5486"/>
                  </a:lnTo>
                  <a:lnTo>
                    <a:pt x="2829090" y="3797"/>
                  </a:lnTo>
                  <a:lnTo>
                    <a:pt x="2818828" y="3797"/>
                  </a:lnTo>
                  <a:lnTo>
                    <a:pt x="2814358" y="5486"/>
                  </a:lnTo>
                  <a:lnTo>
                    <a:pt x="2807614" y="12217"/>
                  </a:lnTo>
                  <a:lnTo>
                    <a:pt x="2805912" y="16294"/>
                  </a:lnTo>
                  <a:lnTo>
                    <a:pt x="2805912" y="188277"/>
                  </a:lnTo>
                  <a:lnTo>
                    <a:pt x="2814586" y="233159"/>
                  </a:lnTo>
                  <a:lnTo>
                    <a:pt x="2839542" y="269430"/>
                  </a:lnTo>
                  <a:lnTo>
                    <a:pt x="2877147" y="293611"/>
                  </a:lnTo>
                  <a:lnTo>
                    <a:pt x="2923921" y="302018"/>
                  </a:lnTo>
                  <a:lnTo>
                    <a:pt x="2940215" y="301091"/>
                  </a:lnTo>
                  <a:lnTo>
                    <a:pt x="2983801" y="287058"/>
                  </a:lnTo>
                  <a:lnTo>
                    <a:pt x="3017355" y="258597"/>
                  </a:lnTo>
                  <a:lnTo>
                    <a:pt x="3037573" y="219049"/>
                  </a:lnTo>
                  <a:lnTo>
                    <a:pt x="3041472" y="188277"/>
                  </a:lnTo>
                  <a:lnTo>
                    <a:pt x="3041472" y="16294"/>
                  </a:lnTo>
                  <a:close/>
                </a:path>
                <a:path w="3608704" h="767079">
                  <a:moveTo>
                    <a:pt x="3358248" y="284314"/>
                  </a:moveTo>
                  <a:lnTo>
                    <a:pt x="3355594" y="275907"/>
                  </a:lnTo>
                  <a:lnTo>
                    <a:pt x="3352889" y="272529"/>
                  </a:lnTo>
                  <a:lnTo>
                    <a:pt x="3345548" y="268046"/>
                  </a:lnTo>
                  <a:lnTo>
                    <a:pt x="3343059" y="265303"/>
                  </a:lnTo>
                  <a:lnTo>
                    <a:pt x="3335121" y="222402"/>
                  </a:lnTo>
                  <a:lnTo>
                    <a:pt x="3334474" y="213842"/>
                  </a:lnTo>
                  <a:lnTo>
                    <a:pt x="3313519" y="174155"/>
                  </a:lnTo>
                  <a:lnTo>
                    <a:pt x="3295307" y="162293"/>
                  </a:lnTo>
                  <a:lnTo>
                    <a:pt x="3298367" y="160997"/>
                  </a:lnTo>
                  <a:lnTo>
                    <a:pt x="3304768" y="157530"/>
                  </a:lnTo>
                  <a:lnTo>
                    <a:pt x="3305645" y="157060"/>
                  </a:lnTo>
                  <a:lnTo>
                    <a:pt x="3306203" y="156679"/>
                  </a:lnTo>
                  <a:lnTo>
                    <a:pt x="3334359" y="128104"/>
                  </a:lnTo>
                  <a:lnTo>
                    <a:pt x="3345269" y="87617"/>
                  </a:lnTo>
                  <a:lnTo>
                    <a:pt x="3344545" y="75755"/>
                  </a:lnTo>
                  <a:lnTo>
                    <a:pt x="3327260" y="35572"/>
                  </a:lnTo>
                  <a:lnTo>
                    <a:pt x="3307410" y="18262"/>
                  </a:lnTo>
                  <a:lnTo>
                    <a:pt x="3307410" y="88468"/>
                  </a:lnTo>
                  <a:lnTo>
                    <a:pt x="3306953" y="96875"/>
                  </a:lnTo>
                  <a:lnTo>
                    <a:pt x="3287014" y="136512"/>
                  </a:lnTo>
                  <a:lnTo>
                    <a:pt x="3257651" y="149110"/>
                  </a:lnTo>
                  <a:lnTo>
                    <a:pt x="3155073" y="149110"/>
                  </a:lnTo>
                  <a:lnTo>
                    <a:pt x="3155073" y="36639"/>
                  </a:lnTo>
                  <a:lnTo>
                    <a:pt x="3255441" y="36639"/>
                  </a:lnTo>
                  <a:lnTo>
                    <a:pt x="3292665" y="51384"/>
                  </a:lnTo>
                  <a:lnTo>
                    <a:pt x="3307410" y="88468"/>
                  </a:lnTo>
                  <a:lnTo>
                    <a:pt x="3307410" y="18262"/>
                  </a:lnTo>
                  <a:lnTo>
                    <a:pt x="3269678" y="4889"/>
                  </a:lnTo>
                  <a:lnTo>
                    <a:pt x="3257651" y="4216"/>
                  </a:lnTo>
                  <a:lnTo>
                    <a:pt x="3131134" y="4216"/>
                  </a:lnTo>
                  <a:lnTo>
                    <a:pt x="3126943" y="5829"/>
                  </a:lnTo>
                  <a:lnTo>
                    <a:pt x="3120199" y="12293"/>
                  </a:lnTo>
                  <a:lnTo>
                    <a:pt x="3118510" y="16294"/>
                  </a:lnTo>
                  <a:lnTo>
                    <a:pt x="3118510" y="286575"/>
                  </a:lnTo>
                  <a:lnTo>
                    <a:pt x="3120491" y="290652"/>
                  </a:lnTo>
                  <a:lnTo>
                    <a:pt x="3128429" y="297383"/>
                  </a:lnTo>
                  <a:lnTo>
                    <a:pt x="3133179" y="299059"/>
                  </a:lnTo>
                  <a:lnTo>
                    <a:pt x="3143758" y="299059"/>
                  </a:lnTo>
                  <a:lnTo>
                    <a:pt x="3147733" y="297383"/>
                  </a:lnTo>
                  <a:lnTo>
                    <a:pt x="3153587" y="290652"/>
                  </a:lnTo>
                  <a:lnTo>
                    <a:pt x="3155073" y="286575"/>
                  </a:lnTo>
                  <a:lnTo>
                    <a:pt x="3155073" y="179438"/>
                  </a:lnTo>
                  <a:lnTo>
                    <a:pt x="3254400" y="179438"/>
                  </a:lnTo>
                  <a:lnTo>
                    <a:pt x="3292576" y="197548"/>
                  </a:lnTo>
                  <a:lnTo>
                    <a:pt x="3295510" y="203454"/>
                  </a:lnTo>
                  <a:lnTo>
                    <a:pt x="3298469" y="209346"/>
                  </a:lnTo>
                  <a:lnTo>
                    <a:pt x="3299917" y="216801"/>
                  </a:lnTo>
                  <a:lnTo>
                    <a:pt x="3299917" y="225780"/>
                  </a:lnTo>
                  <a:lnTo>
                    <a:pt x="3300196" y="237147"/>
                  </a:lnTo>
                  <a:lnTo>
                    <a:pt x="3310940" y="280047"/>
                  </a:lnTo>
                  <a:lnTo>
                    <a:pt x="3328949" y="296113"/>
                  </a:lnTo>
                  <a:lnTo>
                    <a:pt x="3331311" y="297522"/>
                  </a:lnTo>
                  <a:lnTo>
                    <a:pt x="3334118" y="298361"/>
                  </a:lnTo>
                  <a:lnTo>
                    <a:pt x="3340544" y="298932"/>
                  </a:lnTo>
                  <a:lnTo>
                    <a:pt x="3343783" y="298577"/>
                  </a:lnTo>
                  <a:lnTo>
                    <a:pt x="3350247" y="296608"/>
                  </a:lnTo>
                  <a:lnTo>
                    <a:pt x="3352762" y="294868"/>
                  </a:lnTo>
                  <a:lnTo>
                    <a:pt x="3354527" y="292341"/>
                  </a:lnTo>
                  <a:lnTo>
                    <a:pt x="3357422" y="288404"/>
                  </a:lnTo>
                  <a:lnTo>
                    <a:pt x="3358248" y="284314"/>
                  </a:lnTo>
                  <a:close/>
                </a:path>
                <a:path w="3608704" h="767079">
                  <a:moveTo>
                    <a:pt x="3608540" y="15862"/>
                  </a:moveTo>
                  <a:lnTo>
                    <a:pt x="3606774" y="11925"/>
                  </a:lnTo>
                  <a:lnTo>
                    <a:pt x="3599751" y="5753"/>
                  </a:lnTo>
                  <a:lnTo>
                    <a:pt x="3595497" y="4216"/>
                  </a:lnTo>
                  <a:lnTo>
                    <a:pt x="3428771" y="4216"/>
                  </a:lnTo>
                  <a:lnTo>
                    <a:pt x="3424580" y="5829"/>
                  </a:lnTo>
                  <a:lnTo>
                    <a:pt x="3417836" y="12293"/>
                  </a:lnTo>
                  <a:lnTo>
                    <a:pt x="3416135" y="16294"/>
                  </a:lnTo>
                  <a:lnTo>
                    <a:pt x="3416135" y="286575"/>
                  </a:lnTo>
                  <a:lnTo>
                    <a:pt x="3417836" y="290652"/>
                  </a:lnTo>
                  <a:lnTo>
                    <a:pt x="3424580" y="297370"/>
                  </a:lnTo>
                  <a:lnTo>
                    <a:pt x="3428771" y="299059"/>
                  </a:lnTo>
                  <a:lnTo>
                    <a:pt x="3595497" y="299059"/>
                  </a:lnTo>
                  <a:lnTo>
                    <a:pt x="3599751" y="297522"/>
                  </a:lnTo>
                  <a:lnTo>
                    <a:pt x="3603282" y="294449"/>
                  </a:lnTo>
                  <a:lnTo>
                    <a:pt x="3606774" y="291338"/>
                  </a:lnTo>
                  <a:lnTo>
                    <a:pt x="3608540" y="287413"/>
                  </a:lnTo>
                  <a:lnTo>
                    <a:pt x="3608540" y="278434"/>
                  </a:lnTo>
                  <a:lnTo>
                    <a:pt x="3452672" y="266204"/>
                  </a:lnTo>
                  <a:lnTo>
                    <a:pt x="3452672" y="163855"/>
                  </a:lnTo>
                  <a:lnTo>
                    <a:pt x="3575659" y="163855"/>
                  </a:lnTo>
                  <a:lnTo>
                    <a:pt x="3579914" y="162382"/>
                  </a:lnTo>
                  <a:lnTo>
                    <a:pt x="3582682" y="160058"/>
                  </a:lnTo>
                  <a:lnTo>
                    <a:pt x="3586962" y="156476"/>
                  </a:lnTo>
                  <a:lnTo>
                    <a:pt x="3588728" y="152628"/>
                  </a:lnTo>
                  <a:lnTo>
                    <a:pt x="3588728" y="143065"/>
                  </a:lnTo>
                  <a:lnTo>
                    <a:pt x="3586962" y="139141"/>
                  </a:lnTo>
                  <a:lnTo>
                    <a:pt x="3583432" y="136055"/>
                  </a:lnTo>
                  <a:lnTo>
                    <a:pt x="3579914" y="132969"/>
                  </a:lnTo>
                  <a:lnTo>
                    <a:pt x="3575659" y="131406"/>
                  </a:lnTo>
                  <a:lnTo>
                    <a:pt x="3452672" y="131406"/>
                  </a:lnTo>
                  <a:lnTo>
                    <a:pt x="3452672" y="36639"/>
                  </a:lnTo>
                  <a:lnTo>
                    <a:pt x="3595497" y="36639"/>
                  </a:lnTo>
                  <a:lnTo>
                    <a:pt x="3599751" y="35166"/>
                  </a:lnTo>
                  <a:lnTo>
                    <a:pt x="3603282" y="32219"/>
                  </a:lnTo>
                  <a:lnTo>
                    <a:pt x="3606508" y="29489"/>
                  </a:lnTo>
                  <a:lnTo>
                    <a:pt x="3606774" y="29260"/>
                  </a:lnTo>
                  <a:lnTo>
                    <a:pt x="3608540" y="25412"/>
                  </a:lnTo>
                  <a:lnTo>
                    <a:pt x="3608540" y="15862"/>
                  </a:lnTo>
                  <a:close/>
                </a:path>
              </a:pathLst>
            </a:custGeom>
            <a:solidFill>
              <a:srgbClr val="2A5D66"/>
            </a:solidFill>
          </p:spPr>
          <p:txBody>
            <a:bodyPr wrap="square" lIns="0" tIns="0" rIns="0" bIns="0" rtlCol="0"/>
            <a:lstStyle/>
            <a:p>
              <a:endParaRPr/>
            </a:p>
          </p:txBody>
        </p:sp>
        <p:sp>
          <p:nvSpPr>
            <p:cNvPr id="5" name="object 5"/>
            <p:cNvSpPr/>
            <p:nvPr/>
          </p:nvSpPr>
          <p:spPr>
            <a:xfrm>
              <a:off x="1239075" y="647699"/>
              <a:ext cx="631825" cy="863600"/>
            </a:xfrm>
            <a:custGeom>
              <a:avLst/>
              <a:gdLst/>
              <a:ahLst/>
              <a:cxnLst/>
              <a:rect l="l" t="t" r="r" b="b"/>
              <a:pathLst>
                <a:path w="631825" h="863600">
                  <a:moveTo>
                    <a:pt x="384505" y="863447"/>
                  </a:moveTo>
                  <a:lnTo>
                    <a:pt x="190563" y="598411"/>
                  </a:lnTo>
                  <a:lnTo>
                    <a:pt x="190271" y="597979"/>
                  </a:lnTo>
                  <a:lnTo>
                    <a:pt x="163029" y="554710"/>
                  </a:lnTo>
                  <a:lnTo>
                    <a:pt x="140589" y="509485"/>
                  </a:lnTo>
                  <a:lnTo>
                    <a:pt x="122974" y="462521"/>
                  </a:lnTo>
                  <a:lnTo>
                    <a:pt x="110274" y="414121"/>
                  </a:lnTo>
                  <a:lnTo>
                    <a:pt x="102590" y="364578"/>
                  </a:lnTo>
                  <a:lnTo>
                    <a:pt x="100012" y="314172"/>
                  </a:lnTo>
                  <a:lnTo>
                    <a:pt x="102577" y="264020"/>
                  </a:lnTo>
                  <a:lnTo>
                    <a:pt x="110109" y="215239"/>
                  </a:lnTo>
                  <a:lnTo>
                    <a:pt x="122364" y="168071"/>
                  </a:lnTo>
                  <a:lnTo>
                    <a:pt x="139103" y="122732"/>
                  </a:lnTo>
                  <a:lnTo>
                    <a:pt x="160070" y="79463"/>
                  </a:lnTo>
                  <a:lnTo>
                    <a:pt x="185039" y="38468"/>
                  </a:lnTo>
                  <a:lnTo>
                    <a:pt x="213741" y="0"/>
                  </a:lnTo>
                  <a:lnTo>
                    <a:pt x="0" y="0"/>
                  </a:lnTo>
                  <a:lnTo>
                    <a:pt x="0" y="863447"/>
                  </a:lnTo>
                  <a:lnTo>
                    <a:pt x="384505" y="863447"/>
                  </a:lnTo>
                  <a:close/>
                </a:path>
                <a:path w="631825" h="863600">
                  <a:moveTo>
                    <a:pt x="466039" y="863447"/>
                  </a:moveTo>
                  <a:lnTo>
                    <a:pt x="245592" y="562127"/>
                  </a:lnTo>
                  <a:lnTo>
                    <a:pt x="217919" y="516686"/>
                  </a:lnTo>
                  <a:lnTo>
                    <a:pt x="196240" y="468947"/>
                  </a:lnTo>
                  <a:lnTo>
                    <a:pt x="180594" y="419239"/>
                  </a:lnTo>
                  <a:lnTo>
                    <a:pt x="171094" y="368007"/>
                  </a:lnTo>
                  <a:lnTo>
                    <a:pt x="167906" y="315683"/>
                  </a:lnTo>
                  <a:lnTo>
                    <a:pt x="171056" y="263664"/>
                  </a:lnTo>
                  <a:lnTo>
                    <a:pt x="180263" y="213385"/>
                  </a:lnTo>
                  <a:lnTo>
                    <a:pt x="195186" y="165188"/>
                  </a:lnTo>
                  <a:lnTo>
                    <a:pt x="215468" y="119405"/>
                  </a:lnTo>
                  <a:lnTo>
                    <a:pt x="240753" y="76390"/>
                  </a:lnTo>
                  <a:lnTo>
                    <a:pt x="270687" y="36487"/>
                  </a:lnTo>
                  <a:lnTo>
                    <a:pt x="304914" y="12"/>
                  </a:lnTo>
                  <a:lnTo>
                    <a:pt x="229920" y="12"/>
                  </a:lnTo>
                  <a:lnTo>
                    <a:pt x="200380" y="38150"/>
                  </a:lnTo>
                  <a:lnTo>
                    <a:pt x="174675" y="78955"/>
                  </a:lnTo>
                  <a:lnTo>
                    <a:pt x="153073" y="122161"/>
                  </a:lnTo>
                  <a:lnTo>
                    <a:pt x="135813" y="167538"/>
                  </a:lnTo>
                  <a:lnTo>
                    <a:pt x="123164" y="214833"/>
                  </a:lnTo>
                  <a:lnTo>
                    <a:pt x="115379" y="263791"/>
                  </a:lnTo>
                  <a:lnTo>
                    <a:pt x="112737" y="314185"/>
                  </a:lnTo>
                  <a:lnTo>
                    <a:pt x="115252" y="363359"/>
                  </a:lnTo>
                  <a:lnTo>
                    <a:pt x="122745" y="411708"/>
                  </a:lnTo>
                  <a:lnTo>
                    <a:pt x="135140" y="458939"/>
                  </a:lnTo>
                  <a:lnTo>
                    <a:pt x="152311" y="504748"/>
                  </a:lnTo>
                  <a:lnTo>
                    <a:pt x="174193" y="548868"/>
                  </a:lnTo>
                  <a:lnTo>
                    <a:pt x="200698" y="591007"/>
                  </a:lnTo>
                  <a:lnTo>
                    <a:pt x="400062" y="863447"/>
                  </a:lnTo>
                  <a:lnTo>
                    <a:pt x="466039" y="863447"/>
                  </a:lnTo>
                  <a:close/>
                </a:path>
                <a:path w="631825" h="863600">
                  <a:moveTo>
                    <a:pt x="545871" y="863447"/>
                  </a:moveTo>
                  <a:lnTo>
                    <a:pt x="301104" y="528840"/>
                  </a:lnTo>
                  <a:lnTo>
                    <a:pt x="277075" y="489712"/>
                  </a:lnTo>
                  <a:lnTo>
                    <a:pt x="258165" y="448449"/>
                  </a:lnTo>
                  <a:lnTo>
                    <a:pt x="244513" y="405434"/>
                  </a:lnTo>
                  <a:lnTo>
                    <a:pt x="236232" y="361061"/>
                  </a:lnTo>
                  <a:lnTo>
                    <a:pt x="233451" y="315683"/>
                  </a:lnTo>
                  <a:lnTo>
                    <a:pt x="236601" y="267411"/>
                  </a:lnTo>
                  <a:lnTo>
                    <a:pt x="245833" y="220929"/>
                  </a:lnTo>
                  <a:lnTo>
                    <a:pt x="260743" y="176593"/>
                  </a:lnTo>
                  <a:lnTo>
                    <a:pt x="280949" y="134772"/>
                  </a:lnTo>
                  <a:lnTo>
                    <a:pt x="306070" y="95834"/>
                  </a:lnTo>
                  <a:lnTo>
                    <a:pt x="335699" y="60159"/>
                  </a:lnTo>
                  <a:lnTo>
                    <a:pt x="369481" y="28079"/>
                  </a:lnTo>
                  <a:lnTo>
                    <a:pt x="407022" y="0"/>
                  </a:lnTo>
                  <a:lnTo>
                    <a:pt x="323380" y="0"/>
                  </a:lnTo>
                  <a:lnTo>
                    <a:pt x="287820" y="35915"/>
                  </a:lnTo>
                  <a:lnTo>
                    <a:pt x="256679" y="75488"/>
                  </a:lnTo>
                  <a:lnTo>
                    <a:pt x="230327" y="118376"/>
                  </a:lnTo>
                  <a:lnTo>
                    <a:pt x="209156" y="164198"/>
                  </a:lnTo>
                  <a:lnTo>
                    <a:pt x="193548" y="212598"/>
                  </a:lnTo>
                  <a:lnTo>
                    <a:pt x="183908" y="263220"/>
                  </a:lnTo>
                  <a:lnTo>
                    <a:pt x="180606" y="315683"/>
                  </a:lnTo>
                  <a:lnTo>
                    <a:pt x="183705" y="366547"/>
                  </a:lnTo>
                  <a:lnTo>
                    <a:pt x="192938" y="416356"/>
                  </a:lnTo>
                  <a:lnTo>
                    <a:pt x="208153" y="464693"/>
                  </a:lnTo>
                  <a:lnTo>
                    <a:pt x="229235" y="511098"/>
                  </a:lnTo>
                  <a:lnTo>
                    <a:pt x="256032" y="555167"/>
                  </a:lnTo>
                  <a:lnTo>
                    <a:pt x="481609" y="863447"/>
                  </a:lnTo>
                  <a:lnTo>
                    <a:pt x="545871" y="863447"/>
                  </a:lnTo>
                  <a:close/>
                </a:path>
                <a:path w="631825" h="863600">
                  <a:moveTo>
                    <a:pt x="623989" y="863447"/>
                  </a:moveTo>
                  <a:lnTo>
                    <a:pt x="353314" y="493522"/>
                  </a:lnTo>
                  <a:lnTo>
                    <a:pt x="328688" y="452145"/>
                  </a:lnTo>
                  <a:lnTo>
                    <a:pt x="310908" y="408190"/>
                  </a:lnTo>
                  <a:lnTo>
                    <a:pt x="300088" y="362178"/>
                  </a:lnTo>
                  <a:lnTo>
                    <a:pt x="296430" y="314718"/>
                  </a:lnTo>
                  <a:lnTo>
                    <a:pt x="300164" y="265861"/>
                  </a:lnTo>
                  <a:lnTo>
                    <a:pt x="310997" y="219240"/>
                  </a:lnTo>
                  <a:lnTo>
                    <a:pt x="328371" y="175399"/>
                  </a:lnTo>
                  <a:lnTo>
                    <a:pt x="351777" y="134848"/>
                  </a:lnTo>
                  <a:lnTo>
                    <a:pt x="380644" y="98132"/>
                  </a:lnTo>
                  <a:lnTo>
                    <a:pt x="414439" y="65760"/>
                  </a:lnTo>
                  <a:lnTo>
                    <a:pt x="452628" y="38252"/>
                  </a:lnTo>
                  <a:lnTo>
                    <a:pt x="494665" y="16167"/>
                  </a:lnTo>
                  <a:lnTo>
                    <a:pt x="539991" y="0"/>
                  </a:lnTo>
                  <a:lnTo>
                    <a:pt x="430212" y="0"/>
                  </a:lnTo>
                  <a:lnTo>
                    <a:pt x="390626" y="26924"/>
                  </a:lnTo>
                  <a:lnTo>
                    <a:pt x="354914" y="58267"/>
                  </a:lnTo>
                  <a:lnTo>
                    <a:pt x="323494" y="93586"/>
                  </a:lnTo>
                  <a:lnTo>
                    <a:pt x="296824" y="132499"/>
                  </a:lnTo>
                  <a:lnTo>
                    <a:pt x="275336" y="174574"/>
                  </a:lnTo>
                  <a:lnTo>
                    <a:pt x="259435" y="219405"/>
                  </a:lnTo>
                  <a:lnTo>
                    <a:pt x="249580" y="266573"/>
                  </a:lnTo>
                  <a:lnTo>
                    <a:pt x="246202" y="315683"/>
                  </a:lnTo>
                  <a:lnTo>
                    <a:pt x="250418" y="370522"/>
                  </a:lnTo>
                  <a:lnTo>
                    <a:pt x="262928" y="423722"/>
                  </a:lnTo>
                  <a:lnTo>
                    <a:pt x="283476" y="474560"/>
                  </a:lnTo>
                  <a:lnTo>
                    <a:pt x="311835" y="522300"/>
                  </a:lnTo>
                  <a:lnTo>
                    <a:pt x="561403" y="863447"/>
                  </a:lnTo>
                  <a:lnTo>
                    <a:pt x="623989" y="863447"/>
                  </a:lnTo>
                  <a:close/>
                </a:path>
                <a:path w="631825" h="863600">
                  <a:moveTo>
                    <a:pt x="631774" y="0"/>
                  </a:moveTo>
                  <a:lnTo>
                    <a:pt x="617283" y="0"/>
                  </a:lnTo>
                  <a:lnTo>
                    <a:pt x="567715" y="6197"/>
                  </a:lnTo>
                  <a:lnTo>
                    <a:pt x="520547" y="19748"/>
                  </a:lnTo>
                  <a:lnTo>
                    <a:pt x="476427" y="39992"/>
                  </a:lnTo>
                  <a:lnTo>
                    <a:pt x="436041" y="66294"/>
                  </a:lnTo>
                  <a:lnTo>
                    <a:pt x="400050" y="97980"/>
                  </a:lnTo>
                  <a:lnTo>
                    <a:pt x="369100" y="134429"/>
                  </a:lnTo>
                  <a:lnTo>
                    <a:pt x="343877" y="174967"/>
                  </a:lnTo>
                  <a:lnTo>
                    <a:pt x="325031" y="218960"/>
                  </a:lnTo>
                  <a:lnTo>
                    <a:pt x="313245" y="265760"/>
                  </a:lnTo>
                  <a:lnTo>
                    <a:pt x="309168" y="314718"/>
                  </a:lnTo>
                  <a:lnTo>
                    <a:pt x="312674" y="360349"/>
                  </a:lnTo>
                  <a:lnTo>
                    <a:pt x="323075" y="404596"/>
                  </a:lnTo>
                  <a:lnTo>
                    <a:pt x="340169" y="446874"/>
                  </a:lnTo>
                  <a:lnTo>
                    <a:pt x="363778" y="486562"/>
                  </a:lnTo>
                  <a:lnTo>
                    <a:pt x="631774" y="852805"/>
                  </a:lnTo>
                  <a:lnTo>
                    <a:pt x="631774" y="0"/>
                  </a:lnTo>
                  <a:close/>
                </a:path>
              </a:pathLst>
            </a:custGeom>
            <a:solidFill>
              <a:srgbClr val="F9B40C"/>
            </a:solidFill>
          </p:spPr>
          <p:txBody>
            <a:bodyPr wrap="square" lIns="0" tIns="0" rIns="0" bIns="0" rtlCol="0"/>
            <a:lstStyle/>
            <a:p>
              <a:endParaRPr/>
            </a:p>
          </p:txBody>
        </p:sp>
        <p:sp>
          <p:nvSpPr>
            <p:cNvPr id="6" name="object 6"/>
            <p:cNvSpPr/>
            <p:nvPr/>
          </p:nvSpPr>
          <p:spPr>
            <a:xfrm>
              <a:off x="1870837" y="647699"/>
              <a:ext cx="631825" cy="863600"/>
            </a:xfrm>
            <a:custGeom>
              <a:avLst/>
              <a:gdLst/>
              <a:ahLst/>
              <a:cxnLst/>
              <a:rect l="l" t="t" r="r" b="b"/>
              <a:pathLst>
                <a:path w="631825" h="863600">
                  <a:moveTo>
                    <a:pt x="25" y="0"/>
                  </a:moveTo>
                  <a:lnTo>
                    <a:pt x="0" y="100177"/>
                  </a:lnTo>
                  <a:lnTo>
                    <a:pt x="0" y="852805"/>
                  </a:lnTo>
                  <a:lnTo>
                    <a:pt x="25" y="0"/>
                  </a:lnTo>
                  <a:close/>
                </a:path>
                <a:path w="631825" h="863600">
                  <a:moveTo>
                    <a:pt x="630631" y="0"/>
                  </a:moveTo>
                  <a:lnTo>
                    <a:pt x="1168" y="0"/>
                  </a:lnTo>
                  <a:lnTo>
                    <a:pt x="40665" y="3543"/>
                  </a:lnTo>
                  <a:lnTo>
                    <a:pt x="78689" y="13500"/>
                  </a:lnTo>
                  <a:lnTo>
                    <a:pt x="114960" y="29476"/>
                  </a:lnTo>
                  <a:lnTo>
                    <a:pt x="149161" y="51066"/>
                  </a:lnTo>
                  <a:lnTo>
                    <a:pt x="181025" y="77863"/>
                  </a:lnTo>
                  <a:lnTo>
                    <a:pt x="210235" y="109474"/>
                  </a:lnTo>
                  <a:lnTo>
                    <a:pt x="236499" y="145503"/>
                  </a:lnTo>
                  <a:lnTo>
                    <a:pt x="259537" y="185521"/>
                  </a:lnTo>
                  <a:lnTo>
                    <a:pt x="279044" y="229158"/>
                  </a:lnTo>
                  <a:lnTo>
                    <a:pt x="294728" y="275983"/>
                  </a:lnTo>
                  <a:lnTo>
                    <a:pt x="306298" y="325628"/>
                  </a:lnTo>
                  <a:lnTo>
                    <a:pt x="313448" y="377659"/>
                  </a:lnTo>
                  <a:lnTo>
                    <a:pt x="315899" y="431685"/>
                  </a:lnTo>
                  <a:lnTo>
                    <a:pt x="318350" y="377659"/>
                  </a:lnTo>
                  <a:lnTo>
                    <a:pt x="325501" y="325628"/>
                  </a:lnTo>
                  <a:lnTo>
                    <a:pt x="337070" y="275983"/>
                  </a:lnTo>
                  <a:lnTo>
                    <a:pt x="352755" y="229158"/>
                  </a:lnTo>
                  <a:lnTo>
                    <a:pt x="372249" y="185521"/>
                  </a:lnTo>
                  <a:lnTo>
                    <a:pt x="395287" y="145503"/>
                  </a:lnTo>
                  <a:lnTo>
                    <a:pt x="421551" y="109474"/>
                  </a:lnTo>
                  <a:lnTo>
                    <a:pt x="450761" y="77863"/>
                  </a:lnTo>
                  <a:lnTo>
                    <a:pt x="482612" y="51066"/>
                  </a:lnTo>
                  <a:lnTo>
                    <a:pt x="516826" y="29476"/>
                  </a:lnTo>
                  <a:lnTo>
                    <a:pt x="553097" y="13500"/>
                  </a:lnTo>
                  <a:lnTo>
                    <a:pt x="591121" y="3543"/>
                  </a:lnTo>
                  <a:lnTo>
                    <a:pt x="630631" y="0"/>
                  </a:lnTo>
                  <a:close/>
                </a:path>
                <a:path w="631825" h="863600">
                  <a:moveTo>
                    <a:pt x="631748" y="863434"/>
                  </a:moveTo>
                  <a:lnTo>
                    <a:pt x="592124" y="860044"/>
                  </a:lnTo>
                  <a:lnTo>
                    <a:pt x="553974" y="850214"/>
                  </a:lnTo>
                  <a:lnTo>
                    <a:pt x="517588" y="834339"/>
                  </a:lnTo>
                  <a:lnTo>
                    <a:pt x="483273" y="812812"/>
                  </a:lnTo>
                  <a:lnTo>
                    <a:pt x="451294" y="786041"/>
                  </a:lnTo>
                  <a:lnTo>
                    <a:pt x="421982" y="754430"/>
                  </a:lnTo>
                  <a:lnTo>
                    <a:pt x="395617" y="718388"/>
                  </a:lnTo>
                  <a:lnTo>
                    <a:pt x="372491" y="678319"/>
                  </a:lnTo>
                  <a:lnTo>
                    <a:pt x="352907" y="634631"/>
                  </a:lnTo>
                  <a:lnTo>
                    <a:pt x="337159" y="587705"/>
                  </a:lnTo>
                  <a:lnTo>
                    <a:pt x="325551" y="537984"/>
                  </a:lnTo>
                  <a:lnTo>
                    <a:pt x="318363" y="485838"/>
                  </a:lnTo>
                  <a:lnTo>
                    <a:pt x="315899" y="431685"/>
                  </a:lnTo>
                  <a:lnTo>
                    <a:pt x="313512" y="485076"/>
                  </a:lnTo>
                  <a:lnTo>
                    <a:pt x="306527" y="536511"/>
                  </a:lnTo>
                  <a:lnTo>
                    <a:pt x="295224" y="585609"/>
                  </a:lnTo>
                  <a:lnTo>
                    <a:pt x="279908" y="631990"/>
                  </a:lnTo>
                  <a:lnTo>
                    <a:pt x="260845" y="675259"/>
                  </a:lnTo>
                  <a:lnTo>
                    <a:pt x="238315" y="715035"/>
                  </a:lnTo>
                  <a:lnTo>
                    <a:pt x="212610" y="750925"/>
                  </a:lnTo>
                  <a:lnTo>
                    <a:pt x="184023" y="782561"/>
                  </a:lnTo>
                  <a:lnTo>
                    <a:pt x="152806" y="809523"/>
                  </a:lnTo>
                  <a:lnTo>
                    <a:pt x="119278" y="831456"/>
                  </a:lnTo>
                  <a:lnTo>
                    <a:pt x="83705" y="847966"/>
                  </a:lnTo>
                  <a:lnTo>
                    <a:pt x="46380" y="858659"/>
                  </a:lnTo>
                  <a:lnTo>
                    <a:pt x="7569" y="863142"/>
                  </a:lnTo>
                  <a:lnTo>
                    <a:pt x="7785" y="863434"/>
                  </a:lnTo>
                  <a:lnTo>
                    <a:pt x="631748" y="863434"/>
                  </a:lnTo>
                  <a:close/>
                </a:path>
              </a:pathLst>
            </a:custGeom>
            <a:solidFill>
              <a:srgbClr val="5BA7B5"/>
            </a:solidFill>
          </p:spPr>
          <p:txBody>
            <a:bodyPr wrap="square" lIns="0" tIns="0" rIns="0" bIns="0" rtlCol="0"/>
            <a:lstStyle/>
            <a:p>
              <a:endParaRPr/>
            </a:p>
          </p:txBody>
        </p:sp>
        <p:sp>
          <p:nvSpPr>
            <p:cNvPr id="7" name="object 7"/>
            <p:cNvSpPr/>
            <p:nvPr/>
          </p:nvSpPr>
          <p:spPr>
            <a:xfrm>
              <a:off x="1870837" y="1521751"/>
              <a:ext cx="631825" cy="853440"/>
            </a:xfrm>
            <a:custGeom>
              <a:avLst/>
              <a:gdLst/>
              <a:ahLst/>
              <a:cxnLst/>
              <a:rect l="l" t="t" r="r" b="b"/>
              <a:pathLst>
                <a:path w="631825" h="853439">
                  <a:moveTo>
                    <a:pt x="68618" y="421119"/>
                  </a:moveTo>
                  <a:lnTo>
                    <a:pt x="0" y="327317"/>
                  </a:lnTo>
                  <a:lnTo>
                    <a:pt x="0" y="514921"/>
                  </a:lnTo>
                  <a:lnTo>
                    <a:pt x="68618" y="421119"/>
                  </a:lnTo>
                  <a:close/>
                </a:path>
                <a:path w="631825" h="853439">
                  <a:moveTo>
                    <a:pt x="150164" y="421106"/>
                  </a:moveTo>
                  <a:lnTo>
                    <a:pt x="0" y="215887"/>
                  </a:lnTo>
                  <a:lnTo>
                    <a:pt x="0" y="306070"/>
                  </a:lnTo>
                  <a:lnTo>
                    <a:pt x="81953" y="418147"/>
                  </a:lnTo>
                  <a:lnTo>
                    <a:pt x="82702" y="420344"/>
                  </a:lnTo>
                  <a:lnTo>
                    <a:pt x="82550" y="422605"/>
                  </a:lnTo>
                  <a:lnTo>
                    <a:pt x="81597" y="424624"/>
                  </a:lnTo>
                  <a:lnTo>
                    <a:pt x="0" y="536168"/>
                  </a:lnTo>
                  <a:lnTo>
                    <a:pt x="0" y="626364"/>
                  </a:lnTo>
                  <a:lnTo>
                    <a:pt x="150164" y="421106"/>
                  </a:lnTo>
                  <a:close/>
                </a:path>
                <a:path w="631825" h="853439">
                  <a:moveTo>
                    <a:pt x="229908" y="421106"/>
                  </a:moveTo>
                  <a:lnTo>
                    <a:pt x="0" y="106807"/>
                  </a:lnTo>
                  <a:lnTo>
                    <a:pt x="0" y="194614"/>
                  </a:lnTo>
                  <a:lnTo>
                    <a:pt x="163487" y="418147"/>
                  </a:lnTo>
                  <a:lnTo>
                    <a:pt x="164249" y="420331"/>
                  </a:lnTo>
                  <a:lnTo>
                    <a:pt x="164109" y="422605"/>
                  </a:lnTo>
                  <a:lnTo>
                    <a:pt x="163169" y="424611"/>
                  </a:lnTo>
                  <a:lnTo>
                    <a:pt x="0" y="647611"/>
                  </a:lnTo>
                  <a:lnTo>
                    <a:pt x="0" y="735368"/>
                  </a:lnTo>
                  <a:lnTo>
                    <a:pt x="229908" y="421106"/>
                  </a:lnTo>
                  <a:close/>
                </a:path>
                <a:path w="631825" h="853439">
                  <a:moveTo>
                    <a:pt x="308089" y="421106"/>
                  </a:moveTo>
                  <a:lnTo>
                    <a:pt x="0" y="0"/>
                  </a:lnTo>
                  <a:lnTo>
                    <a:pt x="0" y="85534"/>
                  </a:lnTo>
                  <a:lnTo>
                    <a:pt x="242925" y="417614"/>
                  </a:lnTo>
                  <a:lnTo>
                    <a:pt x="244030" y="420331"/>
                  </a:lnTo>
                  <a:lnTo>
                    <a:pt x="243865" y="422605"/>
                  </a:lnTo>
                  <a:lnTo>
                    <a:pt x="242925" y="424611"/>
                  </a:lnTo>
                  <a:lnTo>
                    <a:pt x="0" y="756602"/>
                  </a:lnTo>
                  <a:lnTo>
                    <a:pt x="0" y="842225"/>
                  </a:lnTo>
                  <a:lnTo>
                    <a:pt x="308089" y="421106"/>
                  </a:lnTo>
                  <a:close/>
                </a:path>
                <a:path w="631825" h="853439">
                  <a:moveTo>
                    <a:pt x="631748" y="852843"/>
                  </a:moveTo>
                  <a:lnTo>
                    <a:pt x="319773" y="426415"/>
                  </a:lnTo>
                  <a:lnTo>
                    <a:pt x="7772" y="852843"/>
                  </a:lnTo>
                  <a:lnTo>
                    <a:pt x="631748" y="852843"/>
                  </a:lnTo>
                  <a:close/>
                </a:path>
              </a:pathLst>
            </a:custGeom>
            <a:solidFill>
              <a:srgbClr val="D21924"/>
            </a:solidFill>
          </p:spPr>
          <p:txBody>
            <a:bodyPr wrap="square" lIns="0" tIns="0" rIns="0" bIns="0" rtlCol="0"/>
            <a:lstStyle/>
            <a:p>
              <a:endParaRPr/>
            </a:p>
          </p:txBody>
        </p:sp>
        <p:sp>
          <p:nvSpPr>
            <p:cNvPr id="8" name="object 8"/>
            <p:cNvSpPr/>
            <p:nvPr/>
          </p:nvSpPr>
          <p:spPr>
            <a:xfrm>
              <a:off x="1878630" y="1511141"/>
              <a:ext cx="624205" cy="426720"/>
            </a:xfrm>
            <a:custGeom>
              <a:avLst/>
              <a:gdLst/>
              <a:ahLst/>
              <a:cxnLst/>
              <a:rect l="l" t="t" r="r" b="b"/>
              <a:pathLst>
                <a:path w="624205" h="426719">
                  <a:moveTo>
                    <a:pt x="623963" y="0"/>
                  </a:moveTo>
                  <a:lnTo>
                    <a:pt x="0" y="0"/>
                  </a:lnTo>
                  <a:lnTo>
                    <a:pt x="311975" y="426415"/>
                  </a:lnTo>
                  <a:lnTo>
                    <a:pt x="623963" y="0"/>
                  </a:lnTo>
                  <a:close/>
                </a:path>
              </a:pathLst>
            </a:custGeom>
            <a:solidFill>
              <a:srgbClr val="F9B40C"/>
            </a:solidFill>
          </p:spPr>
          <p:txBody>
            <a:bodyPr wrap="square" lIns="0" tIns="0" rIns="0" bIns="0" rtlCol="0"/>
            <a:lstStyle/>
            <a:p>
              <a:endParaRPr/>
            </a:p>
          </p:txBody>
        </p:sp>
        <p:pic>
          <p:nvPicPr>
            <p:cNvPr id="9" name="object 9"/>
            <p:cNvPicPr/>
            <p:nvPr/>
          </p:nvPicPr>
          <p:blipFill>
            <a:blip r:embed="rId3" cstate="print"/>
            <a:stretch>
              <a:fillRect/>
            </a:stretch>
          </p:blipFill>
          <p:spPr>
            <a:xfrm>
              <a:off x="1720683" y="1511134"/>
              <a:ext cx="150164" cy="205232"/>
            </a:xfrm>
            <a:prstGeom prst="rect">
              <a:avLst/>
            </a:prstGeom>
          </p:spPr>
        </p:pic>
        <p:sp>
          <p:nvSpPr>
            <p:cNvPr id="10" name="object 10"/>
            <p:cNvSpPr/>
            <p:nvPr/>
          </p:nvSpPr>
          <p:spPr>
            <a:xfrm>
              <a:off x="1639136" y="1511129"/>
              <a:ext cx="231775" cy="316865"/>
            </a:xfrm>
            <a:custGeom>
              <a:avLst/>
              <a:gdLst/>
              <a:ahLst/>
              <a:cxnLst/>
              <a:rect l="l" t="t" r="r" b="b"/>
              <a:pathLst>
                <a:path w="231775" h="316864">
                  <a:moveTo>
                    <a:pt x="65989" y="0"/>
                  </a:moveTo>
                  <a:lnTo>
                    <a:pt x="0" y="0"/>
                  </a:lnTo>
                  <a:lnTo>
                    <a:pt x="231711" y="316687"/>
                  </a:lnTo>
                  <a:lnTo>
                    <a:pt x="231711" y="314388"/>
                  </a:lnTo>
                  <a:lnTo>
                    <a:pt x="231711" y="226504"/>
                  </a:lnTo>
                  <a:lnTo>
                    <a:pt x="65989" y="0"/>
                  </a:lnTo>
                  <a:close/>
                </a:path>
              </a:pathLst>
            </a:custGeom>
            <a:solidFill>
              <a:srgbClr val="5BA7B5"/>
            </a:solidFill>
          </p:spPr>
          <p:txBody>
            <a:bodyPr wrap="square" lIns="0" tIns="0" rIns="0" bIns="0" rtlCol="0"/>
            <a:lstStyle/>
            <a:p>
              <a:endParaRPr/>
            </a:p>
          </p:txBody>
        </p:sp>
        <p:sp>
          <p:nvSpPr>
            <p:cNvPr id="11" name="object 11"/>
            <p:cNvSpPr/>
            <p:nvPr/>
          </p:nvSpPr>
          <p:spPr>
            <a:xfrm>
              <a:off x="1870876" y="647693"/>
              <a:ext cx="316230" cy="863600"/>
            </a:xfrm>
            <a:custGeom>
              <a:avLst/>
              <a:gdLst/>
              <a:ahLst/>
              <a:cxnLst/>
              <a:rect l="l" t="t" r="r" b="b"/>
              <a:pathLst>
                <a:path w="316230" h="863600">
                  <a:moveTo>
                    <a:pt x="0" y="0"/>
                  </a:moveTo>
                  <a:lnTo>
                    <a:pt x="0" y="852868"/>
                  </a:lnTo>
                  <a:lnTo>
                    <a:pt x="5168" y="859916"/>
                  </a:lnTo>
                  <a:lnTo>
                    <a:pt x="7531" y="863155"/>
                  </a:lnTo>
                  <a:lnTo>
                    <a:pt x="46338" y="858663"/>
                  </a:lnTo>
                  <a:lnTo>
                    <a:pt x="83671" y="847970"/>
                  </a:lnTo>
                  <a:lnTo>
                    <a:pt x="119244" y="831464"/>
                  </a:lnTo>
                  <a:lnTo>
                    <a:pt x="152774" y="809530"/>
                  </a:lnTo>
                  <a:lnTo>
                    <a:pt x="183979" y="782555"/>
                  </a:lnTo>
                  <a:lnTo>
                    <a:pt x="212574" y="750927"/>
                  </a:lnTo>
                  <a:lnTo>
                    <a:pt x="238276" y="715031"/>
                  </a:lnTo>
                  <a:lnTo>
                    <a:pt x="260801" y="675254"/>
                  </a:lnTo>
                  <a:lnTo>
                    <a:pt x="279867" y="631982"/>
                  </a:lnTo>
                  <a:lnTo>
                    <a:pt x="295189" y="585603"/>
                  </a:lnTo>
                  <a:lnTo>
                    <a:pt x="306485" y="536503"/>
                  </a:lnTo>
                  <a:lnTo>
                    <a:pt x="313470" y="485068"/>
                  </a:lnTo>
                  <a:lnTo>
                    <a:pt x="315861" y="431685"/>
                  </a:lnTo>
                  <a:lnTo>
                    <a:pt x="313411" y="377654"/>
                  </a:lnTo>
                  <a:lnTo>
                    <a:pt x="306255" y="325620"/>
                  </a:lnTo>
                  <a:lnTo>
                    <a:pt x="294689" y="275985"/>
                  </a:lnTo>
                  <a:lnTo>
                    <a:pt x="279007" y="229152"/>
                  </a:lnTo>
                  <a:lnTo>
                    <a:pt x="259501" y="185521"/>
                  </a:lnTo>
                  <a:lnTo>
                    <a:pt x="236468" y="145495"/>
                  </a:lnTo>
                  <a:lnTo>
                    <a:pt x="210200" y="109476"/>
                  </a:lnTo>
                  <a:lnTo>
                    <a:pt x="180992" y="77865"/>
                  </a:lnTo>
                  <a:lnTo>
                    <a:pt x="149137" y="51064"/>
                  </a:lnTo>
                  <a:lnTo>
                    <a:pt x="114931" y="29476"/>
                  </a:lnTo>
                  <a:lnTo>
                    <a:pt x="78667" y="13501"/>
                  </a:lnTo>
                  <a:lnTo>
                    <a:pt x="40640" y="3541"/>
                  </a:lnTo>
                  <a:lnTo>
                    <a:pt x="0" y="0"/>
                  </a:lnTo>
                  <a:close/>
                </a:path>
              </a:pathLst>
            </a:custGeom>
            <a:solidFill>
              <a:srgbClr val="D21924"/>
            </a:solidFill>
          </p:spPr>
          <p:txBody>
            <a:bodyPr wrap="square" lIns="0" tIns="0" rIns="0" bIns="0" rtlCol="0"/>
            <a:lstStyle/>
            <a:p>
              <a:endParaRPr/>
            </a:p>
          </p:txBody>
        </p:sp>
        <p:sp>
          <p:nvSpPr>
            <p:cNvPr id="12" name="object 12"/>
            <p:cNvSpPr/>
            <p:nvPr/>
          </p:nvSpPr>
          <p:spPr>
            <a:xfrm>
              <a:off x="2186736" y="647661"/>
              <a:ext cx="316230" cy="1727200"/>
            </a:xfrm>
            <a:custGeom>
              <a:avLst/>
              <a:gdLst/>
              <a:ahLst/>
              <a:cxnLst/>
              <a:rect l="l" t="t" r="r" b="b"/>
              <a:pathLst>
                <a:path w="316230" h="1727200">
                  <a:moveTo>
                    <a:pt x="315849" y="863536"/>
                  </a:moveTo>
                  <a:lnTo>
                    <a:pt x="3873" y="1289900"/>
                  </a:lnTo>
                  <a:lnTo>
                    <a:pt x="5194" y="1291704"/>
                  </a:lnTo>
                  <a:lnTo>
                    <a:pt x="6261" y="1294422"/>
                  </a:lnTo>
                  <a:lnTo>
                    <a:pt x="6134" y="1296695"/>
                  </a:lnTo>
                  <a:lnTo>
                    <a:pt x="5194" y="1298702"/>
                  </a:lnTo>
                  <a:lnTo>
                    <a:pt x="3873" y="1300505"/>
                  </a:lnTo>
                  <a:lnTo>
                    <a:pt x="315849" y="1726869"/>
                  </a:lnTo>
                  <a:lnTo>
                    <a:pt x="315849" y="863536"/>
                  </a:lnTo>
                  <a:close/>
                </a:path>
                <a:path w="316230" h="1727200">
                  <a:moveTo>
                    <a:pt x="315887" y="0"/>
                  </a:moveTo>
                  <a:lnTo>
                    <a:pt x="315518" y="0"/>
                  </a:lnTo>
                  <a:lnTo>
                    <a:pt x="315099" y="38"/>
                  </a:lnTo>
                  <a:lnTo>
                    <a:pt x="315849" y="38"/>
                  </a:lnTo>
                  <a:lnTo>
                    <a:pt x="275221" y="3581"/>
                  </a:lnTo>
                  <a:lnTo>
                    <a:pt x="237197" y="13538"/>
                  </a:lnTo>
                  <a:lnTo>
                    <a:pt x="200926" y="29514"/>
                  </a:lnTo>
                  <a:lnTo>
                    <a:pt x="166712" y="51104"/>
                  </a:lnTo>
                  <a:lnTo>
                    <a:pt x="134861" y="77901"/>
                  </a:lnTo>
                  <a:lnTo>
                    <a:pt x="105651" y="109512"/>
                  </a:lnTo>
                  <a:lnTo>
                    <a:pt x="79387" y="145542"/>
                  </a:lnTo>
                  <a:lnTo>
                    <a:pt x="56349" y="185559"/>
                  </a:lnTo>
                  <a:lnTo>
                    <a:pt x="36855" y="229196"/>
                  </a:lnTo>
                  <a:lnTo>
                    <a:pt x="21170" y="276021"/>
                  </a:lnTo>
                  <a:lnTo>
                    <a:pt x="9601" y="325666"/>
                  </a:lnTo>
                  <a:lnTo>
                    <a:pt x="2451" y="377698"/>
                  </a:lnTo>
                  <a:lnTo>
                    <a:pt x="0" y="431723"/>
                  </a:lnTo>
                  <a:lnTo>
                    <a:pt x="2463" y="485876"/>
                  </a:lnTo>
                  <a:lnTo>
                    <a:pt x="9652" y="538022"/>
                  </a:lnTo>
                  <a:lnTo>
                    <a:pt x="21259" y="587743"/>
                  </a:lnTo>
                  <a:lnTo>
                    <a:pt x="37007" y="634669"/>
                  </a:lnTo>
                  <a:lnTo>
                    <a:pt x="56591" y="678357"/>
                  </a:lnTo>
                  <a:lnTo>
                    <a:pt x="79717" y="718426"/>
                  </a:lnTo>
                  <a:lnTo>
                    <a:pt x="106083" y="754468"/>
                  </a:lnTo>
                  <a:lnTo>
                    <a:pt x="135394" y="786079"/>
                  </a:lnTo>
                  <a:lnTo>
                    <a:pt x="167373" y="812850"/>
                  </a:lnTo>
                  <a:lnTo>
                    <a:pt x="201688" y="834377"/>
                  </a:lnTo>
                  <a:lnTo>
                    <a:pt x="238074" y="850252"/>
                  </a:lnTo>
                  <a:lnTo>
                    <a:pt x="276225" y="860082"/>
                  </a:lnTo>
                  <a:lnTo>
                    <a:pt x="315849" y="863447"/>
                  </a:lnTo>
                  <a:lnTo>
                    <a:pt x="315887" y="0"/>
                  </a:lnTo>
                  <a:close/>
                </a:path>
              </a:pathLst>
            </a:custGeom>
            <a:solidFill>
              <a:srgbClr val="2A5D66"/>
            </a:solidFill>
          </p:spPr>
          <p:txBody>
            <a:bodyPr wrap="square" lIns="0" tIns="0" rIns="0" bIns="0" rtlCol="0"/>
            <a:lstStyle/>
            <a:p>
              <a:endParaRPr/>
            </a:p>
          </p:txBody>
        </p:sp>
        <p:sp>
          <p:nvSpPr>
            <p:cNvPr id="13" name="object 13"/>
            <p:cNvSpPr/>
            <p:nvPr/>
          </p:nvSpPr>
          <p:spPr>
            <a:xfrm>
              <a:off x="1239079" y="1511136"/>
              <a:ext cx="316230" cy="863600"/>
            </a:xfrm>
            <a:custGeom>
              <a:avLst/>
              <a:gdLst/>
              <a:ahLst/>
              <a:cxnLst/>
              <a:rect l="l" t="t" r="r" b="b"/>
              <a:pathLst>
                <a:path w="316230" h="863600">
                  <a:moveTo>
                    <a:pt x="0" y="0"/>
                  </a:moveTo>
                  <a:lnTo>
                    <a:pt x="0" y="863460"/>
                  </a:lnTo>
                  <a:lnTo>
                    <a:pt x="315849" y="431723"/>
                  </a:lnTo>
                  <a:lnTo>
                    <a:pt x="0" y="0"/>
                  </a:lnTo>
                  <a:close/>
                </a:path>
              </a:pathLst>
            </a:custGeom>
            <a:solidFill>
              <a:srgbClr val="D21924"/>
            </a:solidFill>
          </p:spPr>
          <p:txBody>
            <a:bodyPr wrap="square" lIns="0" tIns="0" rIns="0" bIns="0" rtlCol="0"/>
            <a:lstStyle/>
            <a:p>
              <a:endParaRPr/>
            </a:p>
          </p:txBody>
        </p:sp>
        <p:sp>
          <p:nvSpPr>
            <p:cNvPr id="14" name="object 14"/>
            <p:cNvSpPr/>
            <p:nvPr/>
          </p:nvSpPr>
          <p:spPr>
            <a:xfrm>
              <a:off x="1339088" y="647699"/>
              <a:ext cx="854075" cy="1727200"/>
            </a:xfrm>
            <a:custGeom>
              <a:avLst/>
              <a:gdLst/>
              <a:ahLst/>
              <a:cxnLst/>
              <a:rect l="l" t="t" r="r" b="b"/>
              <a:pathLst>
                <a:path w="854075" h="1727200">
                  <a:moveTo>
                    <a:pt x="300050" y="863434"/>
                  </a:moveTo>
                  <a:lnTo>
                    <a:pt x="100685" y="590994"/>
                  </a:lnTo>
                  <a:lnTo>
                    <a:pt x="74193" y="548868"/>
                  </a:lnTo>
                  <a:lnTo>
                    <a:pt x="52298" y="504748"/>
                  </a:lnTo>
                  <a:lnTo>
                    <a:pt x="35115" y="458927"/>
                  </a:lnTo>
                  <a:lnTo>
                    <a:pt x="22733" y="411708"/>
                  </a:lnTo>
                  <a:lnTo>
                    <a:pt x="15227" y="363359"/>
                  </a:lnTo>
                  <a:lnTo>
                    <a:pt x="12712" y="314172"/>
                  </a:lnTo>
                  <a:lnTo>
                    <a:pt x="15367" y="263779"/>
                  </a:lnTo>
                  <a:lnTo>
                    <a:pt x="23139" y="214820"/>
                  </a:lnTo>
                  <a:lnTo>
                    <a:pt x="35788" y="167525"/>
                  </a:lnTo>
                  <a:lnTo>
                    <a:pt x="53047" y="122161"/>
                  </a:lnTo>
                  <a:lnTo>
                    <a:pt x="74663" y="78943"/>
                  </a:lnTo>
                  <a:lnTo>
                    <a:pt x="100368" y="38150"/>
                  </a:lnTo>
                  <a:lnTo>
                    <a:pt x="129908" y="0"/>
                  </a:lnTo>
                  <a:lnTo>
                    <a:pt x="113728" y="0"/>
                  </a:lnTo>
                  <a:lnTo>
                    <a:pt x="85026" y="38468"/>
                  </a:lnTo>
                  <a:lnTo>
                    <a:pt x="60058" y="79463"/>
                  </a:lnTo>
                  <a:lnTo>
                    <a:pt x="39090" y="122732"/>
                  </a:lnTo>
                  <a:lnTo>
                    <a:pt x="22352" y="168071"/>
                  </a:lnTo>
                  <a:lnTo>
                    <a:pt x="10096" y="215252"/>
                  </a:lnTo>
                  <a:lnTo>
                    <a:pt x="2565" y="264020"/>
                  </a:lnTo>
                  <a:lnTo>
                    <a:pt x="0" y="314172"/>
                  </a:lnTo>
                  <a:lnTo>
                    <a:pt x="2578" y="364578"/>
                  </a:lnTo>
                  <a:lnTo>
                    <a:pt x="10261" y="414121"/>
                  </a:lnTo>
                  <a:lnTo>
                    <a:pt x="22961" y="462521"/>
                  </a:lnTo>
                  <a:lnTo>
                    <a:pt x="40576" y="509485"/>
                  </a:lnTo>
                  <a:lnTo>
                    <a:pt x="63017" y="554697"/>
                  </a:lnTo>
                  <a:lnTo>
                    <a:pt x="90195" y="597890"/>
                  </a:lnTo>
                  <a:lnTo>
                    <a:pt x="90576" y="598436"/>
                  </a:lnTo>
                  <a:lnTo>
                    <a:pt x="284492" y="863434"/>
                  </a:lnTo>
                  <a:lnTo>
                    <a:pt x="300050" y="863434"/>
                  </a:lnTo>
                  <a:close/>
                </a:path>
                <a:path w="854075" h="1727200">
                  <a:moveTo>
                    <a:pt x="695998" y="1295958"/>
                  </a:moveTo>
                  <a:lnTo>
                    <a:pt x="695858" y="1293685"/>
                  </a:lnTo>
                  <a:lnTo>
                    <a:pt x="694918" y="1291666"/>
                  </a:lnTo>
                  <a:lnTo>
                    <a:pt x="531749" y="1068666"/>
                  </a:lnTo>
                  <a:lnTo>
                    <a:pt x="381584" y="863447"/>
                  </a:lnTo>
                  <a:lnTo>
                    <a:pt x="156019" y="555167"/>
                  </a:lnTo>
                  <a:lnTo>
                    <a:pt x="129222" y="511098"/>
                  </a:lnTo>
                  <a:lnTo>
                    <a:pt x="108140" y="464693"/>
                  </a:lnTo>
                  <a:lnTo>
                    <a:pt x="92925" y="416356"/>
                  </a:lnTo>
                  <a:lnTo>
                    <a:pt x="83693" y="366547"/>
                  </a:lnTo>
                  <a:lnTo>
                    <a:pt x="80581" y="315683"/>
                  </a:lnTo>
                  <a:lnTo>
                    <a:pt x="83883" y="263220"/>
                  </a:lnTo>
                  <a:lnTo>
                    <a:pt x="93535" y="212598"/>
                  </a:lnTo>
                  <a:lnTo>
                    <a:pt x="109131" y="164198"/>
                  </a:lnTo>
                  <a:lnTo>
                    <a:pt x="130314" y="118376"/>
                  </a:lnTo>
                  <a:lnTo>
                    <a:pt x="156667" y="75488"/>
                  </a:lnTo>
                  <a:lnTo>
                    <a:pt x="187807" y="35915"/>
                  </a:lnTo>
                  <a:lnTo>
                    <a:pt x="223354" y="0"/>
                  </a:lnTo>
                  <a:lnTo>
                    <a:pt x="204901" y="0"/>
                  </a:lnTo>
                  <a:lnTo>
                    <a:pt x="170675" y="36474"/>
                  </a:lnTo>
                  <a:lnTo>
                    <a:pt x="140741" y="76390"/>
                  </a:lnTo>
                  <a:lnTo>
                    <a:pt x="115468" y="119405"/>
                  </a:lnTo>
                  <a:lnTo>
                    <a:pt x="95186" y="165188"/>
                  </a:lnTo>
                  <a:lnTo>
                    <a:pt x="80264" y="213385"/>
                  </a:lnTo>
                  <a:lnTo>
                    <a:pt x="71043" y="263664"/>
                  </a:lnTo>
                  <a:lnTo>
                    <a:pt x="67894" y="315683"/>
                  </a:lnTo>
                  <a:lnTo>
                    <a:pt x="71094" y="367995"/>
                  </a:lnTo>
                  <a:lnTo>
                    <a:pt x="80581" y="419239"/>
                  </a:lnTo>
                  <a:lnTo>
                    <a:pt x="96227" y="468947"/>
                  </a:lnTo>
                  <a:lnTo>
                    <a:pt x="117906" y="516686"/>
                  </a:lnTo>
                  <a:lnTo>
                    <a:pt x="145465" y="562013"/>
                  </a:lnTo>
                  <a:lnTo>
                    <a:pt x="366026" y="863447"/>
                  </a:lnTo>
                  <a:lnTo>
                    <a:pt x="531749" y="1089939"/>
                  </a:lnTo>
                  <a:lnTo>
                    <a:pt x="681926" y="1295158"/>
                  </a:lnTo>
                  <a:lnTo>
                    <a:pt x="531749" y="1500416"/>
                  </a:lnTo>
                  <a:lnTo>
                    <a:pt x="531749" y="1521663"/>
                  </a:lnTo>
                  <a:lnTo>
                    <a:pt x="694982" y="1298536"/>
                  </a:lnTo>
                  <a:lnTo>
                    <a:pt x="695998" y="1295958"/>
                  </a:lnTo>
                  <a:close/>
                </a:path>
                <a:path w="854075" h="1727200">
                  <a:moveTo>
                    <a:pt x="775779" y="1295958"/>
                  </a:moveTo>
                  <a:lnTo>
                    <a:pt x="775627" y="1293685"/>
                  </a:lnTo>
                  <a:lnTo>
                    <a:pt x="774674" y="1291666"/>
                  </a:lnTo>
                  <a:lnTo>
                    <a:pt x="531749" y="959586"/>
                  </a:lnTo>
                  <a:lnTo>
                    <a:pt x="461391" y="863447"/>
                  </a:lnTo>
                  <a:lnTo>
                    <a:pt x="211836" y="522300"/>
                  </a:lnTo>
                  <a:lnTo>
                    <a:pt x="183464" y="474560"/>
                  </a:lnTo>
                  <a:lnTo>
                    <a:pt x="162902" y="423722"/>
                  </a:lnTo>
                  <a:lnTo>
                    <a:pt x="150406" y="370522"/>
                  </a:lnTo>
                  <a:lnTo>
                    <a:pt x="146189" y="315683"/>
                  </a:lnTo>
                  <a:lnTo>
                    <a:pt x="149567" y="266573"/>
                  </a:lnTo>
                  <a:lnTo>
                    <a:pt x="159423" y="219405"/>
                  </a:lnTo>
                  <a:lnTo>
                    <a:pt x="175310" y="174574"/>
                  </a:lnTo>
                  <a:lnTo>
                    <a:pt x="196811" y="132499"/>
                  </a:lnTo>
                  <a:lnTo>
                    <a:pt x="223481" y="93586"/>
                  </a:lnTo>
                  <a:lnTo>
                    <a:pt x="254901" y="58267"/>
                  </a:lnTo>
                  <a:lnTo>
                    <a:pt x="290614" y="26924"/>
                  </a:lnTo>
                  <a:lnTo>
                    <a:pt x="330212" y="0"/>
                  </a:lnTo>
                  <a:lnTo>
                    <a:pt x="307009" y="0"/>
                  </a:lnTo>
                  <a:lnTo>
                    <a:pt x="269468" y="28079"/>
                  </a:lnTo>
                  <a:lnTo>
                    <a:pt x="235699" y="60159"/>
                  </a:lnTo>
                  <a:lnTo>
                    <a:pt x="206057" y="95834"/>
                  </a:lnTo>
                  <a:lnTo>
                    <a:pt x="180936" y="134772"/>
                  </a:lnTo>
                  <a:lnTo>
                    <a:pt x="160731" y="176593"/>
                  </a:lnTo>
                  <a:lnTo>
                    <a:pt x="145821" y="220929"/>
                  </a:lnTo>
                  <a:lnTo>
                    <a:pt x="136601" y="267411"/>
                  </a:lnTo>
                  <a:lnTo>
                    <a:pt x="133438" y="315683"/>
                  </a:lnTo>
                  <a:lnTo>
                    <a:pt x="136220" y="361061"/>
                  </a:lnTo>
                  <a:lnTo>
                    <a:pt x="144513" y="405434"/>
                  </a:lnTo>
                  <a:lnTo>
                    <a:pt x="158165" y="448449"/>
                  </a:lnTo>
                  <a:lnTo>
                    <a:pt x="177063" y="489712"/>
                  </a:lnTo>
                  <a:lnTo>
                    <a:pt x="201498" y="529412"/>
                  </a:lnTo>
                  <a:lnTo>
                    <a:pt x="445846" y="863434"/>
                  </a:lnTo>
                  <a:lnTo>
                    <a:pt x="531749" y="980859"/>
                  </a:lnTo>
                  <a:lnTo>
                    <a:pt x="761669" y="1295158"/>
                  </a:lnTo>
                  <a:lnTo>
                    <a:pt x="531749" y="1609420"/>
                  </a:lnTo>
                  <a:lnTo>
                    <a:pt x="531749" y="1630654"/>
                  </a:lnTo>
                  <a:lnTo>
                    <a:pt x="774738" y="1298536"/>
                  </a:lnTo>
                  <a:lnTo>
                    <a:pt x="775779" y="1295958"/>
                  </a:lnTo>
                  <a:close/>
                </a:path>
                <a:path w="854075" h="1727200">
                  <a:moveTo>
                    <a:pt x="853859" y="1294765"/>
                  </a:moveTo>
                  <a:lnTo>
                    <a:pt x="853795" y="1293685"/>
                  </a:lnTo>
                  <a:lnTo>
                    <a:pt x="853605" y="1293380"/>
                  </a:lnTo>
                  <a:lnTo>
                    <a:pt x="853160" y="1292199"/>
                  </a:lnTo>
                  <a:lnTo>
                    <a:pt x="852881" y="1291755"/>
                  </a:lnTo>
                  <a:lnTo>
                    <a:pt x="263766" y="486549"/>
                  </a:lnTo>
                  <a:lnTo>
                    <a:pt x="240157" y="446874"/>
                  </a:lnTo>
                  <a:lnTo>
                    <a:pt x="223062" y="404609"/>
                  </a:lnTo>
                  <a:lnTo>
                    <a:pt x="212661" y="360349"/>
                  </a:lnTo>
                  <a:lnTo>
                    <a:pt x="209156" y="314706"/>
                  </a:lnTo>
                  <a:lnTo>
                    <a:pt x="213233" y="265760"/>
                  </a:lnTo>
                  <a:lnTo>
                    <a:pt x="225018" y="218960"/>
                  </a:lnTo>
                  <a:lnTo>
                    <a:pt x="243865" y="174967"/>
                  </a:lnTo>
                  <a:lnTo>
                    <a:pt x="269087" y="134416"/>
                  </a:lnTo>
                  <a:lnTo>
                    <a:pt x="300037" y="97980"/>
                  </a:lnTo>
                  <a:lnTo>
                    <a:pt x="336029" y="66294"/>
                  </a:lnTo>
                  <a:lnTo>
                    <a:pt x="376415" y="39992"/>
                  </a:lnTo>
                  <a:lnTo>
                    <a:pt x="420535" y="19748"/>
                  </a:lnTo>
                  <a:lnTo>
                    <a:pt x="467702" y="6210"/>
                  </a:lnTo>
                  <a:lnTo>
                    <a:pt x="517271" y="0"/>
                  </a:lnTo>
                  <a:lnTo>
                    <a:pt x="439978" y="0"/>
                  </a:lnTo>
                  <a:lnTo>
                    <a:pt x="394639" y="16167"/>
                  </a:lnTo>
                  <a:lnTo>
                    <a:pt x="352615" y="38265"/>
                  </a:lnTo>
                  <a:lnTo>
                    <a:pt x="314426" y="65760"/>
                  </a:lnTo>
                  <a:lnTo>
                    <a:pt x="280631" y="98132"/>
                  </a:lnTo>
                  <a:lnTo>
                    <a:pt x="251752" y="134861"/>
                  </a:lnTo>
                  <a:lnTo>
                    <a:pt x="228358" y="175399"/>
                  </a:lnTo>
                  <a:lnTo>
                    <a:pt x="210972" y="219240"/>
                  </a:lnTo>
                  <a:lnTo>
                    <a:pt x="200139" y="265861"/>
                  </a:lnTo>
                  <a:lnTo>
                    <a:pt x="196418" y="314706"/>
                  </a:lnTo>
                  <a:lnTo>
                    <a:pt x="200063" y="362178"/>
                  </a:lnTo>
                  <a:lnTo>
                    <a:pt x="210883" y="408190"/>
                  </a:lnTo>
                  <a:lnTo>
                    <a:pt x="228676" y="452145"/>
                  </a:lnTo>
                  <a:lnTo>
                    <a:pt x="253314" y="493509"/>
                  </a:lnTo>
                  <a:lnTo>
                    <a:pt x="523976" y="863434"/>
                  </a:lnTo>
                  <a:lnTo>
                    <a:pt x="526503" y="866927"/>
                  </a:lnTo>
                  <a:lnTo>
                    <a:pt x="531761" y="874052"/>
                  </a:lnTo>
                  <a:lnTo>
                    <a:pt x="839838" y="1295158"/>
                  </a:lnTo>
                  <a:lnTo>
                    <a:pt x="531761" y="1716278"/>
                  </a:lnTo>
                  <a:lnTo>
                    <a:pt x="531761" y="1726895"/>
                  </a:lnTo>
                  <a:lnTo>
                    <a:pt x="539534" y="1726895"/>
                  </a:lnTo>
                  <a:lnTo>
                    <a:pt x="852881" y="1298625"/>
                  </a:lnTo>
                  <a:lnTo>
                    <a:pt x="853160" y="1298143"/>
                  </a:lnTo>
                  <a:lnTo>
                    <a:pt x="853605" y="1296936"/>
                  </a:lnTo>
                  <a:lnTo>
                    <a:pt x="853795" y="1296657"/>
                  </a:lnTo>
                  <a:lnTo>
                    <a:pt x="853859" y="1294765"/>
                  </a:lnTo>
                  <a:close/>
                </a:path>
              </a:pathLst>
            </a:custGeom>
            <a:solidFill>
              <a:srgbClr val="FFFFFF"/>
            </a:solidFill>
          </p:spPr>
          <p:txBody>
            <a:bodyPr wrap="square" lIns="0" tIns="0" rIns="0" bIns="0" rtlCol="0"/>
            <a:lstStyle/>
            <a:p>
              <a:endParaRPr/>
            </a:p>
          </p:txBody>
        </p:sp>
        <p:pic>
          <p:nvPicPr>
            <p:cNvPr id="15" name="object 15"/>
            <p:cNvPicPr/>
            <p:nvPr/>
          </p:nvPicPr>
          <p:blipFill>
            <a:blip r:embed="rId4" cstate="print"/>
            <a:stretch>
              <a:fillRect/>
            </a:stretch>
          </p:blipFill>
          <p:spPr>
            <a:xfrm>
              <a:off x="1870853" y="1827824"/>
              <a:ext cx="82702" cy="230085"/>
            </a:xfrm>
            <a:prstGeom prst="rect">
              <a:avLst/>
            </a:prstGeom>
          </p:spPr>
        </p:pic>
        <p:sp>
          <p:nvSpPr>
            <p:cNvPr id="16" name="object 16"/>
            <p:cNvSpPr/>
            <p:nvPr/>
          </p:nvSpPr>
          <p:spPr>
            <a:xfrm>
              <a:off x="1623581" y="1511136"/>
              <a:ext cx="247650" cy="338455"/>
            </a:xfrm>
            <a:custGeom>
              <a:avLst/>
              <a:gdLst/>
              <a:ahLst/>
              <a:cxnLst/>
              <a:rect l="l" t="t" r="r" b="b"/>
              <a:pathLst>
                <a:path w="247650" h="338455">
                  <a:moveTo>
                    <a:pt x="15557" y="0"/>
                  </a:moveTo>
                  <a:lnTo>
                    <a:pt x="0" y="0"/>
                  </a:lnTo>
                  <a:lnTo>
                    <a:pt x="247268" y="337921"/>
                  </a:lnTo>
                  <a:lnTo>
                    <a:pt x="247268" y="316687"/>
                  </a:lnTo>
                  <a:lnTo>
                    <a:pt x="15557" y="0"/>
                  </a:lnTo>
                  <a:close/>
                </a:path>
              </a:pathLst>
            </a:custGeom>
            <a:solidFill>
              <a:srgbClr val="FFFFFF"/>
            </a:solidFill>
          </p:spPr>
          <p:txBody>
            <a:bodyPr wrap="square" lIns="0" tIns="0" rIns="0" bIns="0" rtlCol="0"/>
            <a:lstStyle/>
            <a:p>
              <a:endParaRPr/>
            </a:p>
          </p:txBody>
        </p:sp>
        <p:sp>
          <p:nvSpPr>
            <p:cNvPr id="17" name="object 17"/>
            <p:cNvSpPr/>
            <p:nvPr/>
          </p:nvSpPr>
          <p:spPr>
            <a:xfrm>
              <a:off x="1239075" y="1511136"/>
              <a:ext cx="631825" cy="863600"/>
            </a:xfrm>
            <a:custGeom>
              <a:avLst/>
              <a:gdLst/>
              <a:ahLst/>
              <a:cxnLst/>
              <a:rect l="l" t="t" r="r" b="b"/>
              <a:pathLst>
                <a:path w="631825" h="863600">
                  <a:moveTo>
                    <a:pt x="384505" y="0"/>
                  </a:moveTo>
                  <a:lnTo>
                    <a:pt x="0" y="0"/>
                  </a:lnTo>
                  <a:lnTo>
                    <a:pt x="631774" y="863460"/>
                  </a:lnTo>
                  <a:lnTo>
                    <a:pt x="631774" y="337921"/>
                  </a:lnTo>
                  <a:lnTo>
                    <a:pt x="384505" y="0"/>
                  </a:lnTo>
                  <a:close/>
                </a:path>
              </a:pathLst>
            </a:custGeom>
            <a:solidFill>
              <a:srgbClr val="5BA7B5"/>
            </a:solidFill>
          </p:spPr>
          <p:txBody>
            <a:bodyPr wrap="square" lIns="0" tIns="0" rIns="0" bIns="0" rtlCol="0"/>
            <a:lstStyle/>
            <a:p>
              <a:endParaRPr/>
            </a:p>
          </p:txBody>
        </p:sp>
        <p:sp>
          <p:nvSpPr>
            <p:cNvPr id="18" name="object 18"/>
            <p:cNvSpPr/>
            <p:nvPr/>
          </p:nvSpPr>
          <p:spPr>
            <a:xfrm>
              <a:off x="1239079" y="1942853"/>
              <a:ext cx="631825" cy="431800"/>
            </a:xfrm>
            <a:custGeom>
              <a:avLst/>
              <a:gdLst/>
              <a:ahLst/>
              <a:cxnLst/>
              <a:rect l="l" t="t" r="r" b="b"/>
              <a:pathLst>
                <a:path w="631825" h="431800">
                  <a:moveTo>
                    <a:pt x="315836" y="0"/>
                  </a:moveTo>
                  <a:lnTo>
                    <a:pt x="0" y="431736"/>
                  </a:lnTo>
                  <a:lnTo>
                    <a:pt x="631774" y="431736"/>
                  </a:lnTo>
                  <a:lnTo>
                    <a:pt x="627862" y="426427"/>
                  </a:lnTo>
                  <a:lnTo>
                    <a:pt x="315836" y="0"/>
                  </a:lnTo>
                  <a:close/>
                </a:path>
              </a:pathLst>
            </a:custGeom>
            <a:solidFill>
              <a:srgbClr val="F9B40C"/>
            </a:solidFill>
          </p:spPr>
          <p:txBody>
            <a:bodyPr wrap="square" lIns="0" tIns="0" rIns="0" bIns="0" rtlCol="0"/>
            <a:lstStyle/>
            <a:p>
              <a:endParaRPr/>
            </a:p>
          </p:txBody>
        </p:sp>
        <p:sp>
          <p:nvSpPr>
            <p:cNvPr id="19" name="object 19"/>
            <p:cNvSpPr/>
            <p:nvPr/>
          </p:nvSpPr>
          <p:spPr>
            <a:xfrm>
              <a:off x="10007599" y="710263"/>
              <a:ext cx="50800" cy="234315"/>
            </a:xfrm>
            <a:custGeom>
              <a:avLst/>
              <a:gdLst/>
              <a:ahLst/>
              <a:cxnLst/>
              <a:rect l="l" t="t" r="r" b="b"/>
              <a:pathLst>
                <a:path w="50800" h="234315">
                  <a:moveTo>
                    <a:pt x="50800" y="0"/>
                  </a:moveTo>
                  <a:lnTo>
                    <a:pt x="0" y="25280"/>
                  </a:lnTo>
                  <a:lnTo>
                    <a:pt x="50800" y="233746"/>
                  </a:lnTo>
                  <a:lnTo>
                    <a:pt x="50800" y="0"/>
                  </a:lnTo>
                  <a:close/>
                </a:path>
              </a:pathLst>
            </a:custGeom>
            <a:solidFill>
              <a:srgbClr val="F3F3F5"/>
            </a:solidFill>
          </p:spPr>
          <p:txBody>
            <a:bodyPr wrap="square" lIns="0" tIns="0" rIns="0" bIns="0" rtlCol="0"/>
            <a:lstStyle/>
            <a:p>
              <a:endParaRPr/>
            </a:p>
          </p:txBody>
        </p:sp>
      </p:grpSp>
      <p:sp>
        <p:nvSpPr>
          <p:cNvPr id="24" name="object 24"/>
          <p:cNvSpPr txBox="1"/>
          <p:nvPr/>
        </p:nvSpPr>
        <p:spPr>
          <a:xfrm>
            <a:off x="1447800" y="3683000"/>
            <a:ext cx="1465580" cy="391160"/>
          </a:xfrm>
          <a:prstGeom prst="rect">
            <a:avLst/>
          </a:prstGeom>
        </p:spPr>
        <p:txBody>
          <a:bodyPr vert="horz" wrap="square" lIns="0" tIns="12700" rIns="0" bIns="0" rtlCol="0">
            <a:spAutoFit/>
          </a:bodyPr>
          <a:lstStyle/>
          <a:p>
            <a:pPr marL="12700">
              <a:lnSpc>
                <a:spcPct val="100000"/>
              </a:lnSpc>
              <a:spcBef>
                <a:spcPts val="100"/>
              </a:spcBef>
            </a:pPr>
            <a:r>
              <a:rPr sz="2400" spc="80" dirty="0">
                <a:solidFill>
                  <a:srgbClr val="FFFFFF"/>
                </a:solidFill>
                <a:latin typeface="Trebuchet MS"/>
                <a:cs typeface="Trebuchet MS"/>
              </a:rPr>
              <a:t>MODULE</a:t>
            </a:r>
            <a:r>
              <a:rPr sz="2400" spc="-140" dirty="0">
                <a:solidFill>
                  <a:srgbClr val="FFFFFF"/>
                </a:solidFill>
                <a:latin typeface="Trebuchet MS"/>
                <a:cs typeface="Trebuchet MS"/>
              </a:rPr>
              <a:t> </a:t>
            </a:r>
            <a:r>
              <a:rPr lang="pt-PT" sz="2400" spc="75" dirty="0">
                <a:solidFill>
                  <a:srgbClr val="FFFFFF"/>
                </a:solidFill>
                <a:latin typeface="Trebuchet MS"/>
                <a:cs typeface="Trebuchet MS"/>
              </a:rPr>
              <a:t>5</a:t>
            </a:r>
            <a:endParaRPr sz="2400" dirty="0">
              <a:latin typeface="Trebuchet MS"/>
              <a:cs typeface="Trebuchet MS"/>
            </a:endParaRPr>
          </a:p>
        </p:txBody>
      </p:sp>
      <p:sp>
        <p:nvSpPr>
          <p:cNvPr id="27" name="TextBox 26">
            <a:extLst>
              <a:ext uri="{FF2B5EF4-FFF2-40B4-BE49-F238E27FC236}">
                <a16:creationId xmlns="" xmlns:a16="http://schemas.microsoft.com/office/drawing/2014/main" id="{C25B2561-5881-4F17-B420-7AE71557641A}"/>
              </a:ext>
            </a:extLst>
          </p:cNvPr>
          <p:cNvSpPr txBox="1"/>
          <p:nvPr/>
        </p:nvSpPr>
        <p:spPr>
          <a:xfrm rot="16200000">
            <a:off x="7387695" y="5150077"/>
            <a:ext cx="5029200" cy="215444"/>
          </a:xfrm>
          <a:prstGeom prst="rect">
            <a:avLst/>
          </a:prstGeom>
          <a:noFill/>
        </p:spPr>
        <p:txBody>
          <a:bodyPr wrap="square">
            <a:spAutoFit/>
          </a:bodyPr>
          <a:lstStyle/>
          <a:p>
            <a:r>
              <a:rPr lang="pt-PT" sz="800" dirty="0" err="1"/>
              <a:t>Photo</a:t>
            </a:r>
            <a:r>
              <a:rPr lang="pt-PT" sz="800" dirty="0"/>
              <a:t> </a:t>
            </a:r>
            <a:r>
              <a:rPr lang="pt-PT" sz="800" dirty="0" err="1"/>
              <a:t>by</a:t>
            </a:r>
            <a:r>
              <a:rPr lang="pt-PT" sz="800" dirty="0"/>
              <a:t> Câmara Municipal de Bragança</a:t>
            </a:r>
          </a:p>
        </p:txBody>
      </p:sp>
      <p:sp>
        <p:nvSpPr>
          <p:cNvPr id="25" name="TextBox 42">
            <a:extLst>
              <a:ext uri="{FF2B5EF4-FFF2-40B4-BE49-F238E27FC236}">
                <a16:creationId xmlns="" xmlns:a16="http://schemas.microsoft.com/office/drawing/2014/main" id="{9BCA1574-96AE-1D73-12BD-8D1C7085F5DC}"/>
              </a:ext>
            </a:extLst>
          </p:cNvPr>
          <p:cNvSpPr txBox="1"/>
          <p:nvPr/>
        </p:nvSpPr>
        <p:spPr>
          <a:xfrm>
            <a:off x="6029332" y="6743720"/>
            <a:ext cx="3643338" cy="830997"/>
          </a:xfrm>
          <a:prstGeom prst="rect">
            <a:avLst/>
          </a:prstGeom>
          <a:noFill/>
        </p:spPr>
        <p:txBody>
          <a:bodyPr wrap="square" rtlCol="0">
            <a:spAutoFit/>
          </a:bodyPr>
          <a:lstStyle/>
          <a:p>
            <a:r>
              <a:rPr lang="en-GB" sz="800" dirty="0"/>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endParaRPr lang="x-none" sz="800" dirty="0"/>
          </a:p>
        </p:txBody>
      </p:sp>
      <p:pic>
        <p:nvPicPr>
          <p:cNvPr id="28" name="27 - Εικόνα" descr="png-transparent-european-union-erasmus-programme-erasmus-erasmus-mundus-teacher.png"/>
          <p:cNvPicPr>
            <a:picLocks noChangeAspect="1"/>
          </p:cNvPicPr>
          <p:nvPr/>
        </p:nvPicPr>
        <p:blipFill>
          <a:blip r:embed="rId5" cstate="print"/>
          <a:stretch>
            <a:fillRect/>
          </a:stretch>
        </p:blipFill>
        <p:spPr>
          <a:xfrm>
            <a:off x="1171548" y="6867440"/>
            <a:ext cx="3500462" cy="733536"/>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78" name="object 3">
            <a:extLst>
              <a:ext uri="{FF2B5EF4-FFF2-40B4-BE49-F238E27FC236}">
                <a16:creationId xmlns="" xmlns:a16="http://schemas.microsoft.com/office/drawing/2014/main" id="{A37C0175-531E-454A-9D07-886DDC779929}"/>
              </a:ext>
            </a:extLst>
          </p:cNvPr>
          <p:cNvSpPr/>
          <p:nvPr/>
        </p:nvSpPr>
        <p:spPr>
          <a:xfrm>
            <a:off x="0" y="0"/>
            <a:ext cx="4221438" cy="5364176"/>
          </a:xfrm>
          <a:custGeom>
            <a:avLst/>
            <a:gdLst/>
            <a:ahLst/>
            <a:cxnLst/>
            <a:rect l="l" t="t" r="r" b="b"/>
            <a:pathLst>
              <a:path w="3371850" h="3639820">
                <a:moveTo>
                  <a:pt x="3287083" y="0"/>
                </a:moveTo>
                <a:lnTo>
                  <a:pt x="0" y="0"/>
                </a:lnTo>
                <a:lnTo>
                  <a:pt x="0" y="3639632"/>
                </a:lnTo>
                <a:lnTo>
                  <a:pt x="109559" y="3627863"/>
                </a:lnTo>
                <a:lnTo>
                  <a:pt x="625313" y="3387882"/>
                </a:lnTo>
                <a:lnTo>
                  <a:pt x="980898" y="2829506"/>
                </a:lnTo>
                <a:lnTo>
                  <a:pt x="997080" y="2768538"/>
                </a:lnTo>
                <a:lnTo>
                  <a:pt x="1012218" y="2709741"/>
                </a:lnTo>
                <a:lnTo>
                  <a:pt x="1026406" y="2653069"/>
                </a:lnTo>
                <a:lnTo>
                  <a:pt x="1039738" y="2598475"/>
                </a:lnTo>
                <a:lnTo>
                  <a:pt x="1052307" y="2545915"/>
                </a:lnTo>
                <a:lnTo>
                  <a:pt x="1064209" y="2495343"/>
                </a:lnTo>
                <a:lnTo>
                  <a:pt x="1075536" y="2446712"/>
                </a:lnTo>
                <a:lnTo>
                  <a:pt x="1086384" y="2399976"/>
                </a:lnTo>
                <a:lnTo>
                  <a:pt x="1096846" y="2355090"/>
                </a:lnTo>
                <a:lnTo>
                  <a:pt x="1107017" y="2312008"/>
                </a:lnTo>
                <a:lnTo>
                  <a:pt x="1116990" y="2270684"/>
                </a:lnTo>
                <a:lnTo>
                  <a:pt x="1126860" y="2231071"/>
                </a:lnTo>
                <a:lnTo>
                  <a:pt x="1136720" y="2193125"/>
                </a:lnTo>
                <a:lnTo>
                  <a:pt x="1156790" y="2122048"/>
                </a:lnTo>
                <a:lnTo>
                  <a:pt x="1177951" y="2057084"/>
                </a:lnTo>
                <a:lnTo>
                  <a:pt x="1200958" y="1997867"/>
                </a:lnTo>
                <a:lnTo>
                  <a:pt x="1226562" y="1944030"/>
                </a:lnTo>
                <a:lnTo>
                  <a:pt x="1255517" y="1895205"/>
                </a:lnTo>
                <a:lnTo>
                  <a:pt x="1288575" y="1851026"/>
                </a:lnTo>
                <a:lnTo>
                  <a:pt x="1326489" y="1811125"/>
                </a:lnTo>
                <a:lnTo>
                  <a:pt x="1370013" y="1775135"/>
                </a:lnTo>
                <a:lnTo>
                  <a:pt x="1419898" y="1742690"/>
                </a:lnTo>
                <a:lnTo>
                  <a:pt x="1476897" y="1713421"/>
                </a:lnTo>
                <a:lnTo>
                  <a:pt x="1541765" y="1686963"/>
                </a:lnTo>
                <a:lnTo>
                  <a:pt x="1615252" y="1662948"/>
                </a:lnTo>
                <a:lnTo>
                  <a:pt x="1655463" y="1651741"/>
                </a:lnTo>
                <a:lnTo>
                  <a:pt x="1698112" y="1641008"/>
                </a:lnTo>
                <a:lnTo>
                  <a:pt x="1743293" y="1630702"/>
                </a:lnTo>
                <a:lnTo>
                  <a:pt x="1791099" y="1620777"/>
                </a:lnTo>
                <a:lnTo>
                  <a:pt x="1841624" y="1611188"/>
                </a:lnTo>
                <a:lnTo>
                  <a:pt x="1894964" y="1601888"/>
                </a:lnTo>
                <a:lnTo>
                  <a:pt x="1951211" y="1592832"/>
                </a:lnTo>
                <a:lnTo>
                  <a:pt x="2072805" y="1575267"/>
                </a:lnTo>
                <a:lnTo>
                  <a:pt x="2279359" y="1549600"/>
                </a:lnTo>
                <a:lnTo>
                  <a:pt x="2973775" y="1443107"/>
                </a:lnTo>
                <a:lnTo>
                  <a:pt x="3307171" y="1220391"/>
                </a:lnTo>
                <a:lnTo>
                  <a:pt x="3371279" y="712953"/>
                </a:lnTo>
                <a:lnTo>
                  <a:pt x="3287083" y="0"/>
                </a:lnTo>
                <a:close/>
              </a:path>
            </a:pathLst>
          </a:custGeom>
          <a:solidFill>
            <a:srgbClr val="EEEDF3"/>
          </a:solidFill>
        </p:spPr>
        <p:txBody>
          <a:bodyPr wrap="square" lIns="0" tIns="0" rIns="0" bIns="0" rtlCol="0"/>
          <a:lstStyle/>
          <a:p>
            <a:endParaRPr/>
          </a:p>
        </p:txBody>
      </p:sp>
      <p:sp>
        <p:nvSpPr>
          <p:cNvPr id="65" name="object 6">
            <a:extLst>
              <a:ext uri="{FF2B5EF4-FFF2-40B4-BE49-F238E27FC236}">
                <a16:creationId xmlns="" xmlns:a16="http://schemas.microsoft.com/office/drawing/2014/main" id="{FB8242BF-35AE-42E5-AC8C-11EDB43E4055}"/>
              </a:ext>
            </a:extLst>
          </p:cNvPr>
          <p:cNvSpPr/>
          <p:nvPr/>
        </p:nvSpPr>
        <p:spPr>
          <a:xfrm>
            <a:off x="5649962" y="2282832"/>
            <a:ext cx="4499610" cy="5690100"/>
          </a:xfrm>
          <a:custGeom>
            <a:avLst/>
            <a:gdLst/>
            <a:ahLst/>
            <a:cxnLst/>
            <a:rect l="l" t="t" r="r" b="b"/>
            <a:pathLst>
              <a:path w="4499609" h="5182235">
                <a:moveTo>
                  <a:pt x="1438444" y="0"/>
                </a:moveTo>
                <a:lnTo>
                  <a:pt x="1337403" y="381"/>
                </a:lnTo>
                <a:lnTo>
                  <a:pt x="1236356" y="1610"/>
                </a:lnTo>
                <a:lnTo>
                  <a:pt x="1135304" y="3710"/>
                </a:lnTo>
                <a:lnTo>
                  <a:pt x="1034246" y="6704"/>
                </a:lnTo>
                <a:lnTo>
                  <a:pt x="933185" y="10614"/>
                </a:lnTo>
                <a:lnTo>
                  <a:pt x="883114" y="13036"/>
                </a:lnTo>
                <a:lnTo>
                  <a:pt x="832723" y="16160"/>
                </a:lnTo>
                <a:lnTo>
                  <a:pt x="782238" y="20253"/>
                </a:lnTo>
                <a:lnTo>
                  <a:pt x="731888" y="25581"/>
                </a:lnTo>
                <a:lnTo>
                  <a:pt x="681898" y="32412"/>
                </a:lnTo>
                <a:lnTo>
                  <a:pt x="632498" y="41012"/>
                </a:lnTo>
                <a:lnTo>
                  <a:pt x="583913" y="51648"/>
                </a:lnTo>
                <a:lnTo>
                  <a:pt x="536371" y="64586"/>
                </a:lnTo>
                <a:lnTo>
                  <a:pt x="490100" y="80095"/>
                </a:lnTo>
                <a:lnTo>
                  <a:pt x="445326" y="98440"/>
                </a:lnTo>
                <a:lnTo>
                  <a:pt x="402277" y="119888"/>
                </a:lnTo>
                <a:lnTo>
                  <a:pt x="361181" y="144706"/>
                </a:lnTo>
                <a:lnTo>
                  <a:pt x="322264" y="173162"/>
                </a:lnTo>
                <a:lnTo>
                  <a:pt x="284344" y="206836"/>
                </a:lnTo>
                <a:lnTo>
                  <a:pt x="250358" y="243363"/>
                </a:lnTo>
                <a:lnTo>
                  <a:pt x="220023" y="282460"/>
                </a:lnTo>
                <a:lnTo>
                  <a:pt x="193057" y="323842"/>
                </a:lnTo>
                <a:lnTo>
                  <a:pt x="169178" y="367226"/>
                </a:lnTo>
                <a:lnTo>
                  <a:pt x="148102" y="412329"/>
                </a:lnTo>
                <a:lnTo>
                  <a:pt x="129547" y="458866"/>
                </a:lnTo>
                <a:lnTo>
                  <a:pt x="113231" y="506555"/>
                </a:lnTo>
                <a:lnTo>
                  <a:pt x="98871" y="555112"/>
                </a:lnTo>
                <a:lnTo>
                  <a:pt x="86183" y="604253"/>
                </a:lnTo>
                <a:lnTo>
                  <a:pt x="74887" y="653694"/>
                </a:lnTo>
                <a:lnTo>
                  <a:pt x="64699" y="703153"/>
                </a:lnTo>
                <a:lnTo>
                  <a:pt x="55336" y="752345"/>
                </a:lnTo>
                <a:lnTo>
                  <a:pt x="46571" y="800511"/>
                </a:lnTo>
                <a:lnTo>
                  <a:pt x="38137" y="848818"/>
                </a:lnTo>
                <a:lnTo>
                  <a:pt x="30181" y="897248"/>
                </a:lnTo>
                <a:lnTo>
                  <a:pt x="22846" y="945781"/>
                </a:lnTo>
                <a:lnTo>
                  <a:pt x="16277" y="994397"/>
                </a:lnTo>
                <a:lnTo>
                  <a:pt x="10620" y="1043075"/>
                </a:lnTo>
                <a:lnTo>
                  <a:pt x="6018" y="1091797"/>
                </a:lnTo>
                <a:lnTo>
                  <a:pt x="2618" y="1140542"/>
                </a:lnTo>
                <a:lnTo>
                  <a:pt x="563" y="1189291"/>
                </a:lnTo>
                <a:lnTo>
                  <a:pt x="0" y="1238023"/>
                </a:lnTo>
                <a:lnTo>
                  <a:pt x="1071" y="1286719"/>
                </a:lnTo>
                <a:lnTo>
                  <a:pt x="3923" y="1335359"/>
                </a:lnTo>
                <a:lnTo>
                  <a:pt x="8700" y="1383923"/>
                </a:lnTo>
                <a:lnTo>
                  <a:pt x="15547" y="1432392"/>
                </a:lnTo>
                <a:lnTo>
                  <a:pt x="24651" y="1481197"/>
                </a:lnTo>
                <a:lnTo>
                  <a:pt x="35786" y="1529427"/>
                </a:lnTo>
                <a:lnTo>
                  <a:pt x="48808" y="1577123"/>
                </a:lnTo>
                <a:lnTo>
                  <a:pt x="63574" y="1624328"/>
                </a:lnTo>
                <a:lnTo>
                  <a:pt x="79941" y="1671085"/>
                </a:lnTo>
                <a:lnTo>
                  <a:pt x="97767" y="1717435"/>
                </a:lnTo>
                <a:lnTo>
                  <a:pt x="116908" y="1763421"/>
                </a:lnTo>
                <a:lnTo>
                  <a:pt x="137221" y="1809084"/>
                </a:lnTo>
                <a:lnTo>
                  <a:pt x="158564" y="1854467"/>
                </a:lnTo>
                <a:lnTo>
                  <a:pt x="180794" y="1899613"/>
                </a:lnTo>
                <a:lnTo>
                  <a:pt x="203767" y="1944562"/>
                </a:lnTo>
                <a:lnTo>
                  <a:pt x="227341" y="1989359"/>
                </a:lnTo>
                <a:lnTo>
                  <a:pt x="251373" y="2034043"/>
                </a:lnTo>
                <a:lnTo>
                  <a:pt x="349219" y="2212514"/>
                </a:lnTo>
                <a:lnTo>
                  <a:pt x="373396" y="2257275"/>
                </a:lnTo>
                <a:lnTo>
                  <a:pt x="397173" y="2302178"/>
                </a:lnTo>
                <a:lnTo>
                  <a:pt x="420407" y="2347265"/>
                </a:lnTo>
                <a:lnTo>
                  <a:pt x="442956" y="2392578"/>
                </a:lnTo>
                <a:lnTo>
                  <a:pt x="464675" y="2438160"/>
                </a:lnTo>
                <a:lnTo>
                  <a:pt x="485424" y="2484052"/>
                </a:lnTo>
                <a:lnTo>
                  <a:pt x="505058" y="2530296"/>
                </a:lnTo>
                <a:lnTo>
                  <a:pt x="523434" y="2576936"/>
                </a:lnTo>
                <a:lnTo>
                  <a:pt x="540410" y="2624013"/>
                </a:lnTo>
                <a:lnTo>
                  <a:pt x="555843" y="2671569"/>
                </a:lnTo>
                <a:lnTo>
                  <a:pt x="569698" y="2719839"/>
                </a:lnTo>
                <a:lnTo>
                  <a:pt x="582022" y="2768466"/>
                </a:lnTo>
                <a:lnTo>
                  <a:pt x="593026" y="2817398"/>
                </a:lnTo>
                <a:lnTo>
                  <a:pt x="602924" y="2866583"/>
                </a:lnTo>
                <a:lnTo>
                  <a:pt x="611928" y="2915967"/>
                </a:lnTo>
                <a:lnTo>
                  <a:pt x="620251" y="2965500"/>
                </a:lnTo>
                <a:lnTo>
                  <a:pt x="628105" y="3015128"/>
                </a:lnTo>
                <a:lnTo>
                  <a:pt x="650987" y="3164064"/>
                </a:lnTo>
                <a:lnTo>
                  <a:pt x="659095" y="3213552"/>
                </a:lnTo>
                <a:lnTo>
                  <a:pt x="667800" y="3262874"/>
                </a:lnTo>
                <a:lnTo>
                  <a:pt x="677312" y="3311979"/>
                </a:lnTo>
                <a:lnTo>
                  <a:pt x="687845" y="3360813"/>
                </a:lnTo>
                <a:lnTo>
                  <a:pt x="699612" y="3409324"/>
                </a:lnTo>
                <a:lnTo>
                  <a:pt x="712826" y="3457461"/>
                </a:lnTo>
                <a:lnTo>
                  <a:pt x="727698" y="3505171"/>
                </a:lnTo>
                <a:lnTo>
                  <a:pt x="744443" y="3552402"/>
                </a:lnTo>
                <a:lnTo>
                  <a:pt x="763272" y="3599101"/>
                </a:lnTo>
                <a:lnTo>
                  <a:pt x="783361" y="3643118"/>
                </a:lnTo>
                <a:lnTo>
                  <a:pt x="805361" y="3686215"/>
                </a:lnTo>
                <a:lnTo>
                  <a:pt x="829195" y="3728386"/>
                </a:lnTo>
                <a:lnTo>
                  <a:pt x="854786" y="3769623"/>
                </a:lnTo>
                <a:lnTo>
                  <a:pt x="882055" y="3809916"/>
                </a:lnTo>
                <a:lnTo>
                  <a:pt x="910925" y="3849259"/>
                </a:lnTo>
                <a:lnTo>
                  <a:pt x="941318" y="3887644"/>
                </a:lnTo>
                <a:lnTo>
                  <a:pt x="973157" y="3925063"/>
                </a:lnTo>
                <a:lnTo>
                  <a:pt x="1006364" y="3961507"/>
                </a:lnTo>
                <a:lnTo>
                  <a:pt x="1040861" y="3996968"/>
                </a:lnTo>
                <a:lnTo>
                  <a:pt x="1076571" y="4031440"/>
                </a:lnTo>
                <a:lnTo>
                  <a:pt x="1113417" y="4064913"/>
                </a:lnTo>
                <a:lnTo>
                  <a:pt x="1151319" y="4097381"/>
                </a:lnTo>
                <a:lnTo>
                  <a:pt x="1190201" y="4128834"/>
                </a:lnTo>
                <a:lnTo>
                  <a:pt x="1229985" y="4159266"/>
                </a:lnTo>
                <a:lnTo>
                  <a:pt x="1270594" y="4188668"/>
                </a:lnTo>
                <a:lnTo>
                  <a:pt x="1311950" y="4217032"/>
                </a:lnTo>
                <a:lnTo>
                  <a:pt x="1353974" y="4244350"/>
                </a:lnTo>
                <a:lnTo>
                  <a:pt x="1396603" y="4270665"/>
                </a:lnTo>
                <a:lnTo>
                  <a:pt x="1439796" y="4296058"/>
                </a:lnTo>
                <a:lnTo>
                  <a:pt x="1483521" y="4320572"/>
                </a:lnTo>
                <a:lnTo>
                  <a:pt x="1527747" y="4344251"/>
                </a:lnTo>
                <a:lnTo>
                  <a:pt x="1572440" y="4367136"/>
                </a:lnTo>
                <a:lnTo>
                  <a:pt x="1617569" y="4389272"/>
                </a:lnTo>
                <a:lnTo>
                  <a:pt x="1663102" y="4410701"/>
                </a:lnTo>
                <a:lnTo>
                  <a:pt x="1709005" y="4431467"/>
                </a:lnTo>
                <a:lnTo>
                  <a:pt x="1755247" y="4451612"/>
                </a:lnTo>
                <a:lnTo>
                  <a:pt x="1801795" y="4471180"/>
                </a:lnTo>
                <a:lnTo>
                  <a:pt x="1848618" y="4490214"/>
                </a:lnTo>
                <a:lnTo>
                  <a:pt x="1895682" y="4508757"/>
                </a:lnTo>
                <a:lnTo>
                  <a:pt x="1942956" y="4526852"/>
                </a:lnTo>
                <a:lnTo>
                  <a:pt x="1990407" y="4544542"/>
                </a:lnTo>
                <a:lnTo>
                  <a:pt x="2038004" y="4561871"/>
                </a:lnTo>
                <a:lnTo>
                  <a:pt x="2085713" y="4578881"/>
                </a:lnTo>
                <a:lnTo>
                  <a:pt x="2181341" y="4612117"/>
                </a:lnTo>
                <a:lnTo>
                  <a:pt x="2277773" y="4644740"/>
                </a:lnTo>
                <a:lnTo>
                  <a:pt x="2374466" y="4676604"/>
                </a:lnTo>
                <a:lnTo>
                  <a:pt x="2471414" y="4707717"/>
                </a:lnTo>
                <a:lnTo>
                  <a:pt x="2568609" y="4738083"/>
                </a:lnTo>
                <a:lnTo>
                  <a:pt x="2666046" y="4767710"/>
                </a:lnTo>
                <a:lnTo>
                  <a:pt x="2763718" y="4796603"/>
                </a:lnTo>
                <a:lnTo>
                  <a:pt x="2861617" y="4824769"/>
                </a:lnTo>
                <a:lnTo>
                  <a:pt x="2959738" y="4852215"/>
                </a:lnTo>
                <a:lnTo>
                  <a:pt x="3058072" y="4878946"/>
                </a:lnTo>
                <a:lnTo>
                  <a:pt x="3156614" y="4904969"/>
                </a:lnTo>
                <a:lnTo>
                  <a:pt x="3255357" y="4930290"/>
                </a:lnTo>
                <a:lnTo>
                  <a:pt x="3354295" y="4954916"/>
                </a:lnTo>
                <a:lnTo>
                  <a:pt x="3453419" y="4978852"/>
                </a:lnTo>
                <a:lnTo>
                  <a:pt x="3552724" y="5002106"/>
                </a:lnTo>
                <a:lnTo>
                  <a:pt x="3652203" y="5024683"/>
                </a:lnTo>
                <a:lnTo>
                  <a:pt x="3751849" y="5046590"/>
                </a:lnTo>
                <a:lnTo>
                  <a:pt x="3851656" y="5067832"/>
                </a:lnTo>
                <a:lnTo>
                  <a:pt x="3951616" y="5088418"/>
                </a:lnTo>
                <a:lnTo>
                  <a:pt x="4051723" y="5108351"/>
                </a:lnTo>
                <a:lnTo>
                  <a:pt x="4151970" y="5127640"/>
                </a:lnTo>
                <a:lnTo>
                  <a:pt x="4252351" y="5146290"/>
                </a:lnTo>
                <a:lnTo>
                  <a:pt x="4352858" y="5164307"/>
                </a:lnTo>
                <a:lnTo>
                  <a:pt x="4453485" y="5181699"/>
                </a:lnTo>
                <a:lnTo>
                  <a:pt x="4499283" y="4686761"/>
                </a:lnTo>
                <a:lnTo>
                  <a:pt x="4499283" y="272448"/>
                </a:lnTo>
                <a:lnTo>
                  <a:pt x="4160717" y="224962"/>
                </a:lnTo>
                <a:lnTo>
                  <a:pt x="3909363" y="191131"/>
                </a:lnTo>
                <a:lnTo>
                  <a:pt x="3708146" y="165190"/>
                </a:lnTo>
                <a:lnTo>
                  <a:pt x="3506816" y="140451"/>
                </a:lnTo>
                <a:lnTo>
                  <a:pt x="3355749" y="122798"/>
                </a:lnTo>
                <a:lnTo>
                  <a:pt x="3204627" y="106003"/>
                </a:lnTo>
                <a:lnTo>
                  <a:pt x="3053452" y="90147"/>
                </a:lnTo>
                <a:lnTo>
                  <a:pt x="2902227" y="75307"/>
                </a:lnTo>
                <a:lnTo>
                  <a:pt x="2750956" y="61561"/>
                </a:lnTo>
                <a:lnTo>
                  <a:pt x="2650084" y="53045"/>
                </a:lnTo>
                <a:lnTo>
                  <a:pt x="2549193" y="45073"/>
                </a:lnTo>
                <a:lnTo>
                  <a:pt x="2448286" y="37670"/>
                </a:lnTo>
                <a:lnTo>
                  <a:pt x="2347361" y="30857"/>
                </a:lnTo>
                <a:lnTo>
                  <a:pt x="2246421" y="24660"/>
                </a:lnTo>
                <a:lnTo>
                  <a:pt x="2145466" y="19100"/>
                </a:lnTo>
                <a:lnTo>
                  <a:pt x="2044497" y="14202"/>
                </a:lnTo>
                <a:lnTo>
                  <a:pt x="1943515" y="9988"/>
                </a:lnTo>
                <a:lnTo>
                  <a:pt x="1842521" y="6482"/>
                </a:lnTo>
                <a:lnTo>
                  <a:pt x="1741516" y="3706"/>
                </a:lnTo>
                <a:lnTo>
                  <a:pt x="1640501" y="1685"/>
                </a:lnTo>
                <a:lnTo>
                  <a:pt x="1539477" y="442"/>
                </a:lnTo>
                <a:lnTo>
                  <a:pt x="1438444" y="0"/>
                </a:lnTo>
                <a:close/>
              </a:path>
            </a:pathLst>
          </a:custGeom>
          <a:solidFill>
            <a:srgbClr val="EEEDF3">
              <a:alpha val="89999"/>
            </a:srgbClr>
          </a:solidFill>
        </p:spPr>
        <p:txBody>
          <a:bodyPr wrap="square" lIns="0" tIns="0" rIns="0" bIns="0" rtlCol="0"/>
          <a:lstStyle/>
          <a:p>
            <a:endParaRPr/>
          </a:p>
        </p:txBody>
      </p:sp>
      <p:sp>
        <p:nvSpPr>
          <p:cNvPr id="13" name="Freeform: Shape 122">
            <a:extLst>
              <a:ext uri="{FF2B5EF4-FFF2-40B4-BE49-F238E27FC236}">
                <a16:creationId xmlns="" xmlns:a16="http://schemas.microsoft.com/office/drawing/2014/main" id="{C098C376-DBCB-6F45-B274-785091CDC8D7}"/>
              </a:ext>
            </a:extLst>
          </p:cNvPr>
          <p:cNvSpPr/>
          <p:nvPr/>
        </p:nvSpPr>
        <p:spPr>
          <a:xfrm>
            <a:off x="3966939" y="3121596"/>
            <a:ext cx="2296099" cy="810112"/>
          </a:xfrm>
          <a:custGeom>
            <a:avLst/>
            <a:gdLst>
              <a:gd name="connsiteX0" fmla="*/ 2176688 w 3710867"/>
              <a:gd name="connsiteY0" fmla="*/ 1240801 h 1309272"/>
              <a:gd name="connsiteX1" fmla="*/ 2271082 w 3710867"/>
              <a:gd name="connsiteY1" fmla="*/ 1245345 h 1309272"/>
              <a:gd name="connsiteX2" fmla="*/ 2205983 w 3710867"/>
              <a:gd name="connsiteY2" fmla="*/ 1241374 h 1309272"/>
              <a:gd name="connsiteX3" fmla="*/ 1534180 w 3710867"/>
              <a:gd name="connsiteY3" fmla="*/ 1240801 h 1309272"/>
              <a:gd name="connsiteX4" fmla="*/ 1504884 w 3710867"/>
              <a:gd name="connsiteY4" fmla="*/ 1241374 h 1309272"/>
              <a:gd name="connsiteX5" fmla="*/ 1439784 w 3710867"/>
              <a:gd name="connsiteY5" fmla="*/ 1245345 h 1309272"/>
              <a:gd name="connsiteX6" fmla="*/ 1855433 w 3710867"/>
              <a:gd name="connsiteY6" fmla="*/ 0 h 1309272"/>
              <a:gd name="connsiteX7" fmla="*/ 3710866 w 3710867"/>
              <a:gd name="connsiteY7" fmla="*/ 217503 h 1309272"/>
              <a:gd name="connsiteX8" fmla="*/ 3709552 w 3710867"/>
              <a:gd name="connsiteY8" fmla="*/ 220554 h 1309272"/>
              <a:gd name="connsiteX9" fmla="*/ 3710867 w 3710867"/>
              <a:gd name="connsiteY9" fmla="*/ 220554 h 1309272"/>
              <a:gd name="connsiteX10" fmla="*/ 3471471 w 3710867"/>
              <a:gd name="connsiteY10" fmla="*/ 855877 h 1309272"/>
              <a:gd name="connsiteX11" fmla="*/ 3410900 w 3710867"/>
              <a:gd name="connsiteY11" fmla="*/ 1016624 h 1309272"/>
              <a:gd name="connsiteX12" fmla="*/ 3407009 w 3710867"/>
              <a:gd name="connsiteY12" fmla="*/ 1020453 h 1309272"/>
              <a:gd name="connsiteX13" fmla="*/ 2629822 w 3710867"/>
              <a:gd name="connsiteY13" fmla="*/ 1259660 h 1309272"/>
              <a:gd name="connsiteX14" fmla="*/ 2578532 w 3710867"/>
              <a:gd name="connsiteY14" fmla="*/ 1265911 h 1309272"/>
              <a:gd name="connsiteX15" fmla="*/ 2524030 w 3710867"/>
              <a:gd name="connsiteY15" fmla="*/ 1260777 h 1309272"/>
              <a:gd name="connsiteX16" fmla="*/ 2473863 w 3710867"/>
              <a:gd name="connsiteY16" fmla="*/ 1257717 h 1309272"/>
              <a:gd name="connsiteX17" fmla="*/ 2569433 w 3710867"/>
              <a:gd name="connsiteY17" fmla="*/ 1265760 h 1309272"/>
              <a:gd name="connsiteX18" fmla="*/ 2487808 w 3710867"/>
              <a:gd name="connsiteY18" fmla="*/ 1276969 h 1309272"/>
              <a:gd name="connsiteX19" fmla="*/ 1855434 w 3710867"/>
              <a:gd name="connsiteY19" fmla="*/ 1309272 h 1309272"/>
              <a:gd name="connsiteX20" fmla="*/ 1223061 w 3710867"/>
              <a:gd name="connsiteY20" fmla="*/ 1276969 h 1309272"/>
              <a:gd name="connsiteX21" fmla="*/ 1141435 w 3710867"/>
              <a:gd name="connsiteY21" fmla="*/ 1265760 h 1309272"/>
              <a:gd name="connsiteX22" fmla="*/ 1237007 w 3710867"/>
              <a:gd name="connsiteY22" fmla="*/ 1257716 h 1309272"/>
              <a:gd name="connsiteX23" fmla="*/ 1186836 w 3710867"/>
              <a:gd name="connsiteY23" fmla="*/ 1260777 h 1309272"/>
              <a:gd name="connsiteX24" fmla="*/ 1132336 w 3710867"/>
              <a:gd name="connsiteY24" fmla="*/ 1265911 h 1309272"/>
              <a:gd name="connsiteX25" fmla="*/ 1081046 w 3710867"/>
              <a:gd name="connsiteY25" fmla="*/ 1259660 h 1309272"/>
              <a:gd name="connsiteX26" fmla="*/ 303859 w 3710867"/>
              <a:gd name="connsiteY26" fmla="*/ 1020453 h 1309272"/>
              <a:gd name="connsiteX27" fmla="*/ 299968 w 3710867"/>
              <a:gd name="connsiteY27" fmla="*/ 1016624 h 1309272"/>
              <a:gd name="connsiteX28" fmla="*/ 239397 w 3710867"/>
              <a:gd name="connsiteY28" fmla="*/ 855877 h 1309272"/>
              <a:gd name="connsiteX29" fmla="*/ 1 w 3710867"/>
              <a:gd name="connsiteY29" fmla="*/ 220554 h 1309272"/>
              <a:gd name="connsiteX30" fmla="*/ 1314 w 3710867"/>
              <a:gd name="connsiteY30" fmla="*/ 220554 h 1309272"/>
              <a:gd name="connsiteX31" fmla="*/ 0 w 3710867"/>
              <a:gd name="connsiteY31" fmla="*/ 217503 h 1309272"/>
              <a:gd name="connsiteX32" fmla="*/ 1855433 w 3710867"/>
              <a:gd name="connsiteY32" fmla="*/ 0 h 130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10867" h="1309272">
                <a:moveTo>
                  <a:pt x="2176688" y="1240801"/>
                </a:moveTo>
                <a:lnTo>
                  <a:pt x="2271082" y="1245345"/>
                </a:lnTo>
                <a:lnTo>
                  <a:pt x="2205983" y="1241374"/>
                </a:lnTo>
                <a:close/>
                <a:moveTo>
                  <a:pt x="1534180" y="1240801"/>
                </a:moveTo>
                <a:lnTo>
                  <a:pt x="1504884" y="1241374"/>
                </a:lnTo>
                <a:lnTo>
                  <a:pt x="1439784" y="1245345"/>
                </a:lnTo>
                <a:close/>
                <a:moveTo>
                  <a:pt x="1855433" y="0"/>
                </a:moveTo>
                <a:cubicBezTo>
                  <a:pt x="2880160" y="0"/>
                  <a:pt x="3710866" y="97379"/>
                  <a:pt x="3710866" y="217503"/>
                </a:cubicBezTo>
                <a:lnTo>
                  <a:pt x="3709552" y="220554"/>
                </a:lnTo>
                <a:lnTo>
                  <a:pt x="3710867" y="220554"/>
                </a:lnTo>
                <a:lnTo>
                  <a:pt x="3471471" y="855877"/>
                </a:lnTo>
                <a:lnTo>
                  <a:pt x="3410900" y="1016624"/>
                </a:lnTo>
                <a:lnTo>
                  <a:pt x="3407009" y="1020453"/>
                </a:lnTo>
                <a:cubicBezTo>
                  <a:pt x="3280428" y="1123423"/>
                  <a:pt x="2998137" y="1209036"/>
                  <a:pt x="2629822" y="1259660"/>
                </a:cubicBezTo>
                <a:lnTo>
                  <a:pt x="2578532" y="1265911"/>
                </a:lnTo>
                <a:lnTo>
                  <a:pt x="2524030" y="1260777"/>
                </a:lnTo>
                <a:lnTo>
                  <a:pt x="2473863" y="1257717"/>
                </a:lnTo>
                <a:lnTo>
                  <a:pt x="2569433" y="1265760"/>
                </a:lnTo>
                <a:lnTo>
                  <a:pt x="2487808" y="1276969"/>
                </a:lnTo>
                <a:cubicBezTo>
                  <a:pt x="2293441" y="1297770"/>
                  <a:pt x="2079747" y="1309272"/>
                  <a:pt x="1855434" y="1309272"/>
                </a:cubicBezTo>
                <a:cubicBezTo>
                  <a:pt x="1631122" y="1309272"/>
                  <a:pt x="1417427" y="1297770"/>
                  <a:pt x="1223061" y="1276969"/>
                </a:cubicBezTo>
                <a:lnTo>
                  <a:pt x="1141435" y="1265760"/>
                </a:lnTo>
                <a:lnTo>
                  <a:pt x="1237007" y="1257716"/>
                </a:lnTo>
                <a:lnTo>
                  <a:pt x="1186836" y="1260777"/>
                </a:lnTo>
                <a:lnTo>
                  <a:pt x="1132336" y="1265911"/>
                </a:lnTo>
                <a:lnTo>
                  <a:pt x="1081046" y="1259660"/>
                </a:lnTo>
                <a:cubicBezTo>
                  <a:pt x="712731" y="1209036"/>
                  <a:pt x="430440" y="1123423"/>
                  <a:pt x="303859" y="1020453"/>
                </a:cubicBezTo>
                <a:lnTo>
                  <a:pt x="299968" y="1016624"/>
                </a:lnTo>
                <a:lnTo>
                  <a:pt x="239397" y="855877"/>
                </a:lnTo>
                <a:lnTo>
                  <a:pt x="1" y="220554"/>
                </a:lnTo>
                <a:lnTo>
                  <a:pt x="1314" y="220554"/>
                </a:lnTo>
                <a:lnTo>
                  <a:pt x="0" y="217503"/>
                </a:lnTo>
                <a:cubicBezTo>
                  <a:pt x="0" y="97379"/>
                  <a:pt x="830706" y="0"/>
                  <a:pt x="1855433" y="0"/>
                </a:cubicBezTo>
                <a:close/>
              </a:path>
            </a:pathLst>
          </a:custGeom>
          <a:gradFill flip="none" rotWithShape="1">
            <a:gsLst>
              <a:gs pos="46000">
                <a:schemeClr val="accent6"/>
              </a:gs>
              <a:gs pos="78000">
                <a:schemeClr val="accent6">
                  <a:lumMod val="75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14" dirty="0"/>
          </a:p>
        </p:txBody>
      </p:sp>
      <p:sp>
        <p:nvSpPr>
          <p:cNvPr id="14" name="Freeform: Shape 119">
            <a:extLst>
              <a:ext uri="{FF2B5EF4-FFF2-40B4-BE49-F238E27FC236}">
                <a16:creationId xmlns="" xmlns:a16="http://schemas.microsoft.com/office/drawing/2014/main" id="{04661322-0E89-2E49-9DF0-BB45B12E1D9D}"/>
              </a:ext>
            </a:extLst>
          </p:cNvPr>
          <p:cNvSpPr/>
          <p:nvPr/>
        </p:nvSpPr>
        <p:spPr>
          <a:xfrm>
            <a:off x="4830361" y="5415588"/>
            <a:ext cx="569255" cy="808698"/>
          </a:xfrm>
          <a:custGeom>
            <a:avLst/>
            <a:gdLst>
              <a:gd name="connsiteX0" fmla="*/ 460003 w 920008"/>
              <a:gd name="connsiteY0" fmla="*/ 0 h 1306987"/>
              <a:gd name="connsiteX1" fmla="*/ 717332 w 920008"/>
              <a:gd name="connsiteY1" fmla="*/ 37146 h 1306987"/>
              <a:gd name="connsiteX2" fmla="*/ 738965 w 920008"/>
              <a:gd name="connsiteY2" fmla="*/ 45582 h 1306987"/>
              <a:gd name="connsiteX3" fmla="*/ 738967 w 920008"/>
              <a:gd name="connsiteY3" fmla="*/ 45581 h 1306987"/>
              <a:gd name="connsiteX4" fmla="*/ 785447 w 920008"/>
              <a:gd name="connsiteY4" fmla="*/ 63704 h 1306987"/>
              <a:gd name="connsiteX5" fmla="*/ 910899 w 920008"/>
              <a:gd name="connsiteY5" fmla="*/ 173667 h 1306987"/>
              <a:gd name="connsiteX6" fmla="*/ 920008 w 920008"/>
              <a:gd name="connsiteY6" fmla="*/ 216365 h 1306987"/>
              <a:gd name="connsiteX7" fmla="*/ 892517 w 920008"/>
              <a:gd name="connsiteY7" fmla="*/ 289322 h 1306987"/>
              <a:gd name="connsiteX8" fmla="*/ 884081 w 920008"/>
              <a:gd name="connsiteY8" fmla="*/ 302164 h 1306987"/>
              <a:gd name="connsiteX9" fmla="*/ 596866 w 920008"/>
              <a:gd name="connsiteY9" fmla="*/ 425227 h 1306987"/>
              <a:gd name="connsiteX10" fmla="*/ 460004 w 920008"/>
              <a:gd name="connsiteY10" fmla="*/ 435005 h 1306987"/>
              <a:gd name="connsiteX11" fmla="*/ 460004 w 920008"/>
              <a:gd name="connsiteY11" fmla="*/ 435005 h 1306987"/>
              <a:gd name="connsiteX12" fmla="*/ 884082 w 920008"/>
              <a:gd name="connsiteY12" fmla="*/ 302164 h 1306987"/>
              <a:gd name="connsiteX13" fmla="*/ 892517 w 920008"/>
              <a:gd name="connsiteY13" fmla="*/ 289324 h 1306987"/>
              <a:gd name="connsiteX14" fmla="*/ 892518 w 920008"/>
              <a:gd name="connsiteY14" fmla="*/ 289322 h 1306987"/>
              <a:gd name="connsiteX15" fmla="*/ 588316 w 920008"/>
              <a:gd name="connsiteY15" fmla="*/ 1096630 h 1306987"/>
              <a:gd name="connsiteX16" fmla="*/ 526592 w 920008"/>
              <a:gd name="connsiteY16" fmla="*/ 1260437 h 1306987"/>
              <a:gd name="connsiteX17" fmla="*/ 526591 w 920008"/>
              <a:gd name="connsiteY17" fmla="*/ 1260437 h 1306987"/>
              <a:gd name="connsiteX18" fmla="*/ 524924 w 920008"/>
              <a:gd name="connsiteY18" fmla="*/ 1264861 h 1306987"/>
              <a:gd name="connsiteX19" fmla="*/ 510671 w 920008"/>
              <a:gd name="connsiteY19" fmla="*/ 1285999 h 1306987"/>
              <a:gd name="connsiteX20" fmla="*/ 460002 w 920008"/>
              <a:gd name="connsiteY20" fmla="*/ 1306987 h 1306987"/>
              <a:gd name="connsiteX21" fmla="*/ 409333 w 920008"/>
              <a:gd name="connsiteY21" fmla="*/ 1285999 h 1306987"/>
              <a:gd name="connsiteX22" fmla="*/ 395090 w 920008"/>
              <a:gd name="connsiteY22" fmla="*/ 1264874 h 1306987"/>
              <a:gd name="connsiteX23" fmla="*/ 393409 w 920008"/>
              <a:gd name="connsiteY23" fmla="*/ 1260413 h 1306987"/>
              <a:gd name="connsiteX24" fmla="*/ 27497 w 920008"/>
              <a:gd name="connsiteY24" fmla="*/ 289333 h 1306987"/>
              <a:gd name="connsiteX25" fmla="*/ 27494 w 920008"/>
              <a:gd name="connsiteY25" fmla="*/ 289329 h 1306987"/>
              <a:gd name="connsiteX26" fmla="*/ 0 w 920008"/>
              <a:gd name="connsiteY26" fmla="*/ 216362 h 1306987"/>
              <a:gd name="connsiteX27" fmla="*/ 9107 w 920008"/>
              <a:gd name="connsiteY27" fmla="*/ 173667 h 1306987"/>
              <a:gd name="connsiteX28" fmla="*/ 134559 w 920008"/>
              <a:gd name="connsiteY28" fmla="*/ 63704 h 1306987"/>
              <a:gd name="connsiteX29" fmla="*/ 181040 w 920008"/>
              <a:gd name="connsiteY29" fmla="*/ 45581 h 1306987"/>
              <a:gd name="connsiteX30" fmla="*/ 181042 w 920008"/>
              <a:gd name="connsiteY30" fmla="*/ 45582 h 1306987"/>
              <a:gd name="connsiteX31" fmla="*/ 202675 w 920008"/>
              <a:gd name="connsiteY31" fmla="*/ 37146 h 1306987"/>
              <a:gd name="connsiteX32" fmla="*/ 460003 w 920008"/>
              <a:gd name="connsiteY32" fmla="*/ 0 h 1306987"/>
              <a:gd name="connsiteX0" fmla="*/ 460003 w 920008"/>
              <a:gd name="connsiteY0" fmla="*/ 0 h 1306987"/>
              <a:gd name="connsiteX1" fmla="*/ 717332 w 920008"/>
              <a:gd name="connsiteY1" fmla="*/ 37146 h 1306987"/>
              <a:gd name="connsiteX2" fmla="*/ 738965 w 920008"/>
              <a:gd name="connsiteY2" fmla="*/ 45582 h 1306987"/>
              <a:gd name="connsiteX3" fmla="*/ 738967 w 920008"/>
              <a:gd name="connsiteY3" fmla="*/ 45581 h 1306987"/>
              <a:gd name="connsiteX4" fmla="*/ 785447 w 920008"/>
              <a:gd name="connsiteY4" fmla="*/ 63704 h 1306987"/>
              <a:gd name="connsiteX5" fmla="*/ 910899 w 920008"/>
              <a:gd name="connsiteY5" fmla="*/ 173667 h 1306987"/>
              <a:gd name="connsiteX6" fmla="*/ 920008 w 920008"/>
              <a:gd name="connsiteY6" fmla="*/ 216365 h 1306987"/>
              <a:gd name="connsiteX7" fmla="*/ 892517 w 920008"/>
              <a:gd name="connsiteY7" fmla="*/ 289322 h 1306987"/>
              <a:gd name="connsiteX8" fmla="*/ 884081 w 920008"/>
              <a:gd name="connsiteY8" fmla="*/ 302164 h 1306987"/>
              <a:gd name="connsiteX9" fmla="*/ 596866 w 920008"/>
              <a:gd name="connsiteY9" fmla="*/ 425227 h 1306987"/>
              <a:gd name="connsiteX10" fmla="*/ 460004 w 920008"/>
              <a:gd name="connsiteY10" fmla="*/ 435005 h 1306987"/>
              <a:gd name="connsiteX11" fmla="*/ 884082 w 920008"/>
              <a:gd name="connsiteY11" fmla="*/ 302164 h 1306987"/>
              <a:gd name="connsiteX12" fmla="*/ 892517 w 920008"/>
              <a:gd name="connsiteY12" fmla="*/ 289324 h 1306987"/>
              <a:gd name="connsiteX13" fmla="*/ 892518 w 920008"/>
              <a:gd name="connsiteY13" fmla="*/ 289322 h 1306987"/>
              <a:gd name="connsiteX14" fmla="*/ 588316 w 920008"/>
              <a:gd name="connsiteY14" fmla="*/ 1096630 h 1306987"/>
              <a:gd name="connsiteX15" fmla="*/ 526592 w 920008"/>
              <a:gd name="connsiteY15" fmla="*/ 1260437 h 1306987"/>
              <a:gd name="connsiteX16" fmla="*/ 526591 w 920008"/>
              <a:gd name="connsiteY16" fmla="*/ 1260437 h 1306987"/>
              <a:gd name="connsiteX17" fmla="*/ 524924 w 920008"/>
              <a:gd name="connsiteY17" fmla="*/ 1264861 h 1306987"/>
              <a:gd name="connsiteX18" fmla="*/ 510671 w 920008"/>
              <a:gd name="connsiteY18" fmla="*/ 1285999 h 1306987"/>
              <a:gd name="connsiteX19" fmla="*/ 460002 w 920008"/>
              <a:gd name="connsiteY19" fmla="*/ 1306987 h 1306987"/>
              <a:gd name="connsiteX20" fmla="*/ 409333 w 920008"/>
              <a:gd name="connsiteY20" fmla="*/ 1285999 h 1306987"/>
              <a:gd name="connsiteX21" fmla="*/ 395090 w 920008"/>
              <a:gd name="connsiteY21" fmla="*/ 1264874 h 1306987"/>
              <a:gd name="connsiteX22" fmla="*/ 393409 w 920008"/>
              <a:gd name="connsiteY22" fmla="*/ 1260413 h 1306987"/>
              <a:gd name="connsiteX23" fmla="*/ 27497 w 920008"/>
              <a:gd name="connsiteY23" fmla="*/ 289333 h 1306987"/>
              <a:gd name="connsiteX24" fmla="*/ 27494 w 920008"/>
              <a:gd name="connsiteY24" fmla="*/ 289329 h 1306987"/>
              <a:gd name="connsiteX25" fmla="*/ 0 w 920008"/>
              <a:gd name="connsiteY25" fmla="*/ 216362 h 1306987"/>
              <a:gd name="connsiteX26" fmla="*/ 9107 w 920008"/>
              <a:gd name="connsiteY26" fmla="*/ 173667 h 1306987"/>
              <a:gd name="connsiteX27" fmla="*/ 134559 w 920008"/>
              <a:gd name="connsiteY27" fmla="*/ 63704 h 1306987"/>
              <a:gd name="connsiteX28" fmla="*/ 181040 w 920008"/>
              <a:gd name="connsiteY28" fmla="*/ 45581 h 1306987"/>
              <a:gd name="connsiteX29" fmla="*/ 181042 w 920008"/>
              <a:gd name="connsiteY29" fmla="*/ 45582 h 1306987"/>
              <a:gd name="connsiteX30" fmla="*/ 202675 w 920008"/>
              <a:gd name="connsiteY30" fmla="*/ 37146 h 1306987"/>
              <a:gd name="connsiteX31" fmla="*/ 460003 w 920008"/>
              <a:gd name="connsiteY31" fmla="*/ 0 h 1306987"/>
              <a:gd name="connsiteX0" fmla="*/ 884082 w 920008"/>
              <a:gd name="connsiteY0" fmla="*/ 302164 h 1306987"/>
              <a:gd name="connsiteX1" fmla="*/ 892517 w 920008"/>
              <a:gd name="connsiteY1" fmla="*/ 289324 h 1306987"/>
              <a:gd name="connsiteX2" fmla="*/ 892518 w 920008"/>
              <a:gd name="connsiteY2" fmla="*/ 289322 h 1306987"/>
              <a:gd name="connsiteX3" fmla="*/ 588316 w 920008"/>
              <a:gd name="connsiteY3" fmla="*/ 1096630 h 1306987"/>
              <a:gd name="connsiteX4" fmla="*/ 526592 w 920008"/>
              <a:gd name="connsiteY4" fmla="*/ 1260437 h 1306987"/>
              <a:gd name="connsiteX5" fmla="*/ 526591 w 920008"/>
              <a:gd name="connsiteY5" fmla="*/ 1260437 h 1306987"/>
              <a:gd name="connsiteX6" fmla="*/ 524924 w 920008"/>
              <a:gd name="connsiteY6" fmla="*/ 1264861 h 1306987"/>
              <a:gd name="connsiteX7" fmla="*/ 510671 w 920008"/>
              <a:gd name="connsiteY7" fmla="*/ 1285999 h 1306987"/>
              <a:gd name="connsiteX8" fmla="*/ 460002 w 920008"/>
              <a:gd name="connsiteY8" fmla="*/ 1306987 h 1306987"/>
              <a:gd name="connsiteX9" fmla="*/ 409333 w 920008"/>
              <a:gd name="connsiteY9" fmla="*/ 1285999 h 1306987"/>
              <a:gd name="connsiteX10" fmla="*/ 395090 w 920008"/>
              <a:gd name="connsiteY10" fmla="*/ 1264874 h 1306987"/>
              <a:gd name="connsiteX11" fmla="*/ 393409 w 920008"/>
              <a:gd name="connsiteY11" fmla="*/ 1260413 h 1306987"/>
              <a:gd name="connsiteX12" fmla="*/ 27497 w 920008"/>
              <a:gd name="connsiteY12" fmla="*/ 289333 h 1306987"/>
              <a:gd name="connsiteX13" fmla="*/ 27494 w 920008"/>
              <a:gd name="connsiteY13" fmla="*/ 289329 h 1306987"/>
              <a:gd name="connsiteX14" fmla="*/ 0 w 920008"/>
              <a:gd name="connsiteY14" fmla="*/ 216362 h 1306987"/>
              <a:gd name="connsiteX15" fmla="*/ 9107 w 920008"/>
              <a:gd name="connsiteY15" fmla="*/ 173667 h 1306987"/>
              <a:gd name="connsiteX16" fmla="*/ 134559 w 920008"/>
              <a:gd name="connsiteY16" fmla="*/ 63704 h 1306987"/>
              <a:gd name="connsiteX17" fmla="*/ 181040 w 920008"/>
              <a:gd name="connsiteY17" fmla="*/ 45581 h 1306987"/>
              <a:gd name="connsiteX18" fmla="*/ 181042 w 920008"/>
              <a:gd name="connsiteY18" fmla="*/ 45582 h 1306987"/>
              <a:gd name="connsiteX19" fmla="*/ 202675 w 920008"/>
              <a:gd name="connsiteY19" fmla="*/ 37146 h 1306987"/>
              <a:gd name="connsiteX20" fmla="*/ 460003 w 920008"/>
              <a:gd name="connsiteY20" fmla="*/ 0 h 1306987"/>
              <a:gd name="connsiteX21" fmla="*/ 717332 w 920008"/>
              <a:gd name="connsiteY21" fmla="*/ 37146 h 1306987"/>
              <a:gd name="connsiteX22" fmla="*/ 738965 w 920008"/>
              <a:gd name="connsiteY22" fmla="*/ 45582 h 1306987"/>
              <a:gd name="connsiteX23" fmla="*/ 738967 w 920008"/>
              <a:gd name="connsiteY23" fmla="*/ 45581 h 1306987"/>
              <a:gd name="connsiteX24" fmla="*/ 785447 w 920008"/>
              <a:gd name="connsiteY24" fmla="*/ 63704 h 1306987"/>
              <a:gd name="connsiteX25" fmla="*/ 910899 w 920008"/>
              <a:gd name="connsiteY25" fmla="*/ 173667 h 1306987"/>
              <a:gd name="connsiteX26" fmla="*/ 920008 w 920008"/>
              <a:gd name="connsiteY26" fmla="*/ 216365 h 1306987"/>
              <a:gd name="connsiteX27" fmla="*/ 892517 w 920008"/>
              <a:gd name="connsiteY27" fmla="*/ 289322 h 1306987"/>
              <a:gd name="connsiteX28" fmla="*/ 884081 w 920008"/>
              <a:gd name="connsiteY28" fmla="*/ 302164 h 1306987"/>
              <a:gd name="connsiteX29" fmla="*/ 596866 w 920008"/>
              <a:gd name="connsiteY29" fmla="*/ 425227 h 1306987"/>
              <a:gd name="connsiteX30" fmla="*/ 551444 w 920008"/>
              <a:gd name="connsiteY30" fmla="*/ 526445 h 1306987"/>
              <a:gd name="connsiteX0" fmla="*/ 884082 w 920008"/>
              <a:gd name="connsiteY0" fmla="*/ 302164 h 1306987"/>
              <a:gd name="connsiteX1" fmla="*/ 892517 w 920008"/>
              <a:gd name="connsiteY1" fmla="*/ 289324 h 1306987"/>
              <a:gd name="connsiteX2" fmla="*/ 892518 w 920008"/>
              <a:gd name="connsiteY2" fmla="*/ 289322 h 1306987"/>
              <a:gd name="connsiteX3" fmla="*/ 588316 w 920008"/>
              <a:gd name="connsiteY3" fmla="*/ 1096630 h 1306987"/>
              <a:gd name="connsiteX4" fmla="*/ 526592 w 920008"/>
              <a:gd name="connsiteY4" fmla="*/ 1260437 h 1306987"/>
              <a:gd name="connsiteX5" fmla="*/ 526591 w 920008"/>
              <a:gd name="connsiteY5" fmla="*/ 1260437 h 1306987"/>
              <a:gd name="connsiteX6" fmla="*/ 524924 w 920008"/>
              <a:gd name="connsiteY6" fmla="*/ 1264861 h 1306987"/>
              <a:gd name="connsiteX7" fmla="*/ 510671 w 920008"/>
              <a:gd name="connsiteY7" fmla="*/ 1285999 h 1306987"/>
              <a:gd name="connsiteX8" fmla="*/ 460002 w 920008"/>
              <a:gd name="connsiteY8" fmla="*/ 1306987 h 1306987"/>
              <a:gd name="connsiteX9" fmla="*/ 409333 w 920008"/>
              <a:gd name="connsiteY9" fmla="*/ 1285999 h 1306987"/>
              <a:gd name="connsiteX10" fmla="*/ 395090 w 920008"/>
              <a:gd name="connsiteY10" fmla="*/ 1264874 h 1306987"/>
              <a:gd name="connsiteX11" fmla="*/ 393409 w 920008"/>
              <a:gd name="connsiteY11" fmla="*/ 1260413 h 1306987"/>
              <a:gd name="connsiteX12" fmla="*/ 27497 w 920008"/>
              <a:gd name="connsiteY12" fmla="*/ 289333 h 1306987"/>
              <a:gd name="connsiteX13" fmla="*/ 27494 w 920008"/>
              <a:gd name="connsiteY13" fmla="*/ 289329 h 1306987"/>
              <a:gd name="connsiteX14" fmla="*/ 0 w 920008"/>
              <a:gd name="connsiteY14" fmla="*/ 216362 h 1306987"/>
              <a:gd name="connsiteX15" fmla="*/ 9107 w 920008"/>
              <a:gd name="connsiteY15" fmla="*/ 173667 h 1306987"/>
              <a:gd name="connsiteX16" fmla="*/ 134559 w 920008"/>
              <a:gd name="connsiteY16" fmla="*/ 63704 h 1306987"/>
              <a:gd name="connsiteX17" fmla="*/ 181040 w 920008"/>
              <a:gd name="connsiteY17" fmla="*/ 45581 h 1306987"/>
              <a:gd name="connsiteX18" fmla="*/ 181042 w 920008"/>
              <a:gd name="connsiteY18" fmla="*/ 45582 h 1306987"/>
              <a:gd name="connsiteX19" fmla="*/ 202675 w 920008"/>
              <a:gd name="connsiteY19" fmla="*/ 37146 h 1306987"/>
              <a:gd name="connsiteX20" fmla="*/ 460003 w 920008"/>
              <a:gd name="connsiteY20" fmla="*/ 0 h 1306987"/>
              <a:gd name="connsiteX21" fmla="*/ 717332 w 920008"/>
              <a:gd name="connsiteY21" fmla="*/ 37146 h 1306987"/>
              <a:gd name="connsiteX22" fmla="*/ 738965 w 920008"/>
              <a:gd name="connsiteY22" fmla="*/ 45582 h 1306987"/>
              <a:gd name="connsiteX23" fmla="*/ 738967 w 920008"/>
              <a:gd name="connsiteY23" fmla="*/ 45581 h 1306987"/>
              <a:gd name="connsiteX24" fmla="*/ 785447 w 920008"/>
              <a:gd name="connsiteY24" fmla="*/ 63704 h 1306987"/>
              <a:gd name="connsiteX25" fmla="*/ 910899 w 920008"/>
              <a:gd name="connsiteY25" fmla="*/ 173667 h 1306987"/>
              <a:gd name="connsiteX26" fmla="*/ 920008 w 920008"/>
              <a:gd name="connsiteY26" fmla="*/ 216365 h 1306987"/>
              <a:gd name="connsiteX27" fmla="*/ 892517 w 920008"/>
              <a:gd name="connsiteY27" fmla="*/ 289322 h 1306987"/>
              <a:gd name="connsiteX28" fmla="*/ 884081 w 920008"/>
              <a:gd name="connsiteY28" fmla="*/ 302164 h 1306987"/>
              <a:gd name="connsiteX29" fmla="*/ 551444 w 920008"/>
              <a:gd name="connsiteY29" fmla="*/ 526445 h 1306987"/>
              <a:gd name="connsiteX0" fmla="*/ 884082 w 920008"/>
              <a:gd name="connsiteY0" fmla="*/ 302164 h 1306987"/>
              <a:gd name="connsiteX1" fmla="*/ 892517 w 920008"/>
              <a:gd name="connsiteY1" fmla="*/ 289324 h 1306987"/>
              <a:gd name="connsiteX2" fmla="*/ 892518 w 920008"/>
              <a:gd name="connsiteY2" fmla="*/ 289322 h 1306987"/>
              <a:gd name="connsiteX3" fmla="*/ 588316 w 920008"/>
              <a:gd name="connsiteY3" fmla="*/ 1096630 h 1306987"/>
              <a:gd name="connsiteX4" fmla="*/ 526592 w 920008"/>
              <a:gd name="connsiteY4" fmla="*/ 1260437 h 1306987"/>
              <a:gd name="connsiteX5" fmla="*/ 526591 w 920008"/>
              <a:gd name="connsiteY5" fmla="*/ 1260437 h 1306987"/>
              <a:gd name="connsiteX6" fmla="*/ 524924 w 920008"/>
              <a:gd name="connsiteY6" fmla="*/ 1264861 h 1306987"/>
              <a:gd name="connsiteX7" fmla="*/ 510671 w 920008"/>
              <a:gd name="connsiteY7" fmla="*/ 1285999 h 1306987"/>
              <a:gd name="connsiteX8" fmla="*/ 460002 w 920008"/>
              <a:gd name="connsiteY8" fmla="*/ 1306987 h 1306987"/>
              <a:gd name="connsiteX9" fmla="*/ 409333 w 920008"/>
              <a:gd name="connsiteY9" fmla="*/ 1285999 h 1306987"/>
              <a:gd name="connsiteX10" fmla="*/ 395090 w 920008"/>
              <a:gd name="connsiteY10" fmla="*/ 1264874 h 1306987"/>
              <a:gd name="connsiteX11" fmla="*/ 393409 w 920008"/>
              <a:gd name="connsiteY11" fmla="*/ 1260413 h 1306987"/>
              <a:gd name="connsiteX12" fmla="*/ 27497 w 920008"/>
              <a:gd name="connsiteY12" fmla="*/ 289333 h 1306987"/>
              <a:gd name="connsiteX13" fmla="*/ 27494 w 920008"/>
              <a:gd name="connsiteY13" fmla="*/ 289329 h 1306987"/>
              <a:gd name="connsiteX14" fmla="*/ 0 w 920008"/>
              <a:gd name="connsiteY14" fmla="*/ 216362 h 1306987"/>
              <a:gd name="connsiteX15" fmla="*/ 9107 w 920008"/>
              <a:gd name="connsiteY15" fmla="*/ 173667 h 1306987"/>
              <a:gd name="connsiteX16" fmla="*/ 134559 w 920008"/>
              <a:gd name="connsiteY16" fmla="*/ 63704 h 1306987"/>
              <a:gd name="connsiteX17" fmla="*/ 181040 w 920008"/>
              <a:gd name="connsiteY17" fmla="*/ 45581 h 1306987"/>
              <a:gd name="connsiteX18" fmla="*/ 181042 w 920008"/>
              <a:gd name="connsiteY18" fmla="*/ 45582 h 1306987"/>
              <a:gd name="connsiteX19" fmla="*/ 202675 w 920008"/>
              <a:gd name="connsiteY19" fmla="*/ 37146 h 1306987"/>
              <a:gd name="connsiteX20" fmla="*/ 460003 w 920008"/>
              <a:gd name="connsiteY20" fmla="*/ 0 h 1306987"/>
              <a:gd name="connsiteX21" fmla="*/ 717332 w 920008"/>
              <a:gd name="connsiteY21" fmla="*/ 37146 h 1306987"/>
              <a:gd name="connsiteX22" fmla="*/ 738965 w 920008"/>
              <a:gd name="connsiteY22" fmla="*/ 45582 h 1306987"/>
              <a:gd name="connsiteX23" fmla="*/ 738967 w 920008"/>
              <a:gd name="connsiteY23" fmla="*/ 45581 h 1306987"/>
              <a:gd name="connsiteX24" fmla="*/ 785447 w 920008"/>
              <a:gd name="connsiteY24" fmla="*/ 63704 h 1306987"/>
              <a:gd name="connsiteX25" fmla="*/ 910899 w 920008"/>
              <a:gd name="connsiteY25" fmla="*/ 173667 h 1306987"/>
              <a:gd name="connsiteX26" fmla="*/ 920008 w 920008"/>
              <a:gd name="connsiteY26" fmla="*/ 216365 h 1306987"/>
              <a:gd name="connsiteX27" fmla="*/ 892517 w 920008"/>
              <a:gd name="connsiteY27" fmla="*/ 289322 h 1306987"/>
              <a:gd name="connsiteX28" fmla="*/ 884081 w 920008"/>
              <a:gd name="connsiteY28" fmla="*/ 302164 h 1306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0008" h="1306987">
                <a:moveTo>
                  <a:pt x="884082" y="302164"/>
                </a:moveTo>
                <a:lnTo>
                  <a:pt x="892517" y="289324"/>
                </a:lnTo>
                <a:cubicBezTo>
                  <a:pt x="892517" y="289323"/>
                  <a:pt x="892518" y="289323"/>
                  <a:pt x="892518" y="289322"/>
                </a:cubicBezTo>
                <a:lnTo>
                  <a:pt x="588316" y="1096630"/>
                </a:lnTo>
                <a:lnTo>
                  <a:pt x="526592" y="1260437"/>
                </a:lnTo>
                <a:lnTo>
                  <a:pt x="526591" y="1260437"/>
                </a:lnTo>
                <a:lnTo>
                  <a:pt x="524924" y="1264861"/>
                </a:lnTo>
                <a:lnTo>
                  <a:pt x="510671" y="1285999"/>
                </a:lnTo>
                <a:cubicBezTo>
                  <a:pt x="497704" y="1298967"/>
                  <a:pt x="479790" y="1306987"/>
                  <a:pt x="460002" y="1306987"/>
                </a:cubicBezTo>
                <a:cubicBezTo>
                  <a:pt x="440215" y="1306987"/>
                  <a:pt x="422300" y="1298967"/>
                  <a:pt x="409333" y="1285999"/>
                </a:cubicBezTo>
                <a:lnTo>
                  <a:pt x="395090" y="1264874"/>
                </a:lnTo>
                <a:lnTo>
                  <a:pt x="393409" y="1260413"/>
                </a:lnTo>
                <a:lnTo>
                  <a:pt x="27497" y="289333"/>
                </a:lnTo>
                <a:cubicBezTo>
                  <a:pt x="27496" y="289332"/>
                  <a:pt x="27495" y="289330"/>
                  <a:pt x="27494" y="289329"/>
                </a:cubicBezTo>
                <a:lnTo>
                  <a:pt x="0" y="216362"/>
                </a:lnTo>
                <a:lnTo>
                  <a:pt x="9107" y="173667"/>
                </a:lnTo>
                <a:cubicBezTo>
                  <a:pt x="27500" y="131191"/>
                  <a:pt x="72093" y="93224"/>
                  <a:pt x="134559" y="63704"/>
                </a:cubicBezTo>
                <a:lnTo>
                  <a:pt x="181040" y="45581"/>
                </a:lnTo>
                <a:cubicBezTo>
                  <a:pt x="181041" y="45581"/>
                  <a:pt x="181041" y="45582"/>
                  <a:pt x="181042" y="45582"/>
                </a:cubicBezTo>
                <a:lnTo>
                  <a:pt x="202675" y="37146"/>
                </a:lnTo>
                <a:cubicBezTo>
                  <a:pt x="276131" y="13694"/>
                  <a:pt x="364683" y="0"/>
                  <a:pt x="460003" y="0"/>
                </a:cubicBezTo>
                <a:cubicBezTo>
                  <a:pt x="555323" y="0"/>
                  <a:pt x="643876" y="13694"/>
                  <a:pt x="717332" y="37146"/>
                </a:cubicBezTo>
                <a:lnTo>
                  <a:pt x="738965" y="45582"/>
                </a:lnTo>
                <a:cubicBezTo>
                  <a:pt x="738966" y="45582"/>
                  <a:pt x="738966" y="45581"/>
                  <a:pt x="738967" y="45581"/>
                </a:cubicBezTo>
                <a:lnTo>
                  <a:pt x="785447" y="63704"/>
                </a:lnTo>
                <a:cubicBezTo>
                  <a:pt x="847913" y="93224"/>
                  <a:pt x="892507" y="131191"/>
                  <a:pt x="910899" y="173667"/>
                </a:cubicBezTo>
                <a:lnTo>
                  <a:pt x="920008" y="216365"/>
                </a:lnTo>
                <a:lnTo>
                  <a:pt x="892517" y="289322"/>
                </a:lnTo>
                <a:lnTo>
                  <a:pt x="884081" y="302164"/>
                </a:lnTo>
              </a:path>
            </a:pathLst>
          </a:custGeom>
          <a:gradFill flip="none" rotWithShape="1">
            <a:gsLst>
              <a:gs pos="30000">
                <a:srgbClr val="FF5A28"/>
              </a:gs>
              <a:gs pos="100000">
                <a:srgbClr val="DF3836"/>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579" tIns="28289" rIns="56579" bIns="28289" numCol="1" spcCol="0" rtlCol="0" fromWordArt="0" anchor="ctr" anchorCtr="0" forceAA="0" compatLnSpc="1">
            <a:prstTxWarp prst="textNoShape">
              <a:avLst/>
            </a:prstTxWarp>
            <a:noAutofit/>
          </a:bodyPr>
          <a:lstStyle/>
          <a:p>
            <a:pPr algn="ctr"/>
            <a:endParaRPr lang="en-US" sz="1114" dirty="0"/>
          </a:p>
        </p:txBody>
      </p:sp>
      <p:sp>
        <p:nvSpPr>
          <p:cNvPr id="15" name="Freeform: Shape 116">
            <a:extLst>
              <a:ext uri="{FF2B5EF4-FFF2-40B4-BE49-F238E27FC236}">
                <a16:creationId xmlns="" xmlns:a16="http://schemas.microsoft.com/office/drawing/2014/main" id="{774B26F3-2B2E-AF43-BAB2-58125D96D676}"/>
              </a:ext>
            </a:extLst>
          </p:cNvPr>
          <p:cNvSpPr/>
          <p:nvPr/>
        </p:nvSpPr>
        <p:spPr>
          <a:xfrm>
            <a:off x="4536259" y="4649322"/>
            <a:ext cx="1157459" cy="810492"/>
          </a:xfrm>
          <a:custGeom>
            <a:avLst/>
            <a:gdLst>
              <a:gd name="connsiteX0" fmla="*/ 935318 w 1870640"/>
              <a:gd name="connsiteY0" fmla="*/ 874879 h 1309885"/>
              <a:gd name="connsiteX1" fmla="*/ 1524558 w 1870640"/>
              <a:gd name="connsiteY1" fmla="*/ 1048547 h 1309885"/>
              <a:gd name="connsiteX2" fmla="*/ 1534693 w 1870640"/>
              <a:gd name="connsiteY2" fmla="*/ 1084905 h 1309885"/>
              <a:gd name="connsiteX3" fmla="*/ 1508160 w 1870640"/>
              <a:gd name="connsiteY3" fmla="*/ 1155319 h 1309885"/>
              <a:gd name="connsiteX4" fmla="*/ 1489511 w 1870640"/>
              <a:gd name="connsiteY4" fmla="*/ 1177044 h 1309885"/>
              <a:gd name="connsiteX5" fmla="*/ 1271600 w 1870640"/>
              <a:gd name="connsiteY5" fmla="*/ 1272739 h 1309885"/>
              <a:gd name="connsiteX6" fmla="*/ 1214283 w 1870640"/>
              <a:gd name="connsiteY6" fmla="*/ 1283990 h 1309885"/>
              <a:gd name="connsiteX7" fmla="*/ 1169434 w 1870640"/>
              <a:gd name="connsiteY7" fmla="*/ 1292793 h 1309885"/>
              <a:gd name="connsiteX8" fmla="*/ 935319 w 1870640"/>
              <a:gd name="connsiteY8" fmla="*/ 1309885 h 1309885"/>
              <a:gd name="connsiteX9" fmla="*/ 701204 w 1870640"/>
              <a:gd name="connsiteY9" fmla="*/ 1292793 h 1309885"/>
              <a:gd name="connsiteX10" fmla="*/ 656356 w 1870640"/>
              <a:gd name="connsiteY10" fmla="*/ 1283990 h 1309885"/>
              <a:gd name="connsiteX11" fmla="*/ 677991 w 1870640"/>
              <a:gd name="connsiteY11" fmla="*/ 1275554 h 1309885"/>
              <a:gd name="connsiteX12" fmla="*/ 677990 w 1870640"/>
              <a:gd name="connsiteY12" fmla="*/ 1275554 h 1309885"/>
              <a:gd name="connsiteX13" fmla="*/ 656355 w 1870640"/>
              <a:gd name="connsiteY13" fmla="*/ 1283990 h 1309885"/>
              <a:gd name="connsiteX14" fmla="*/ 599036 w 1870640"/>
              <a:gd name="connsiteY14" fmla="*/ 1272739 h 1309885"/>
              <a:gd name="connsiteX15" fmla="*/ 381125 w 1870640"/>
              <a:gd name="connsiteY15" fmla="*/ 1177044 h 1309885"/>
              <a:gd name="connsiteX16" fmla="*/ 362479 w 1870640"/>
              <a:gd name="connsiteY16" fmla="*/ 1155323 h 1309885"/>
              <a:gd name="connsiteX17" fmla="*/ 335944 w 1870640"/>
              <a:gd name="connsiteY17" fmla="*/ 1084902 h 1309885"/>
              <a:gd name="connsiteX18" fmla="*/ 346078 w 1870640"/>
              <a:gd name="connsiteY18" fmla="*/ 1048547 h 1309885"/>
              <a:gd name="connsiteX19" fmla="*/ 935318 w 1870640"/>
              <a:gd name="connsiteY19" fmla="*/ 874879 h 1309885"/>
              <a:gd name="connsiteX20" fmla="*/ 935320 w 1870640"/>
              <a:gd name="connsiteY20" fmla="*/ 0 h 1309885"/>
              <a:gd name="connsiteX21" fmla="*/ 1461691 w 1870640"/>
              <a:gd name="connsiteY21" fmla="*/ 37146 h 1309885"/>
              <a:gd name="connsiteX22" fmla="*/ 1486139 w 1870640"/>
              <a:gd name="connsiteY22" fmla="*/ 41806 h 1309885"/>
              <a:gd name="connsiteX23" fmla="*/ 1601022 w 1870640"/>
              <a:gd name="connsiteY23" fmla="*/ 63705 h 1309885"/>
              <a:gd name="connsiteX24" fmla="*/ 1857638 w 1870640"/>
              <a:gd name="connsiteY24" fmla="*/ 173668 h 1309885"/>
              <a:gd name="connsiteX25" fmla="*/ 1870640 w 1870640"/>
              <a:gd name="connsiteY25" fmla="*/ 193351 h 1309885"/>
              <a:gd name="connsiteX26" fmla="*/ 1838564 w 1870640"/>
              <a:gd name="connsiteY26" fmla="*/ 278476 h 1309885"/>
              <a:gd name="connsiteX27" fmla="*/ 1838562 w 1870640"/>
              <a:gd name="connsiteY27" fmla="*/ 278478 h 1309885"/>
              <a:gd name="connsiteX28" fmla="*/ 1534693 w 1870640"/>
              <a:gd name="connsiteY28" fmla="*/ 1084904 h 1309885"/>
              <a:gd name="connsiteX29" fmla="*/ 1524558 w 1870640"/>
              <a:gd name="connsiteY29" fmla="*/ 1048546 h 1309885"/>
              <a:gd name="connsiteX30" fmla="*/ 935318 w 1870640"/>
              <a:gd name="connsiteY30" fmla="*/ 874878 h 1309885"/>
              <a:gd name="connsiteX31" fmla="*/ 346078 w 1870640"/>
              <a:gd name="connsiteY31" fmla="*/ 1048546 h 1309885"/>
              <a:gd name="connsiteX32" fmla="*/ 335944 w 1870640"/>
              <a:gd name="connsiteY32" fmla="*/ 1084901 h 1309885"/>
              <a:gd name="connsiteX33" fmla="*/ 32075 w 1870640"/>
              <a:gd name="connsiteY33" fmla="*/ 278475 h 1309885"/>
              <a:gd name="connsiteX34" fmla="*/ 32076 w 1870640"/>
              <a:gd name="connsiteY34" fmla="*/ 278476 h 1309885"/>
              <a:gd name="connsiteX35" fmla="*/ 0 w 1870640"/>
              <a:gd name="connsiteY35" fmla="*/ 193351 h 1309885"/>
              <a:gd name="connsiteX36" fmla="*/ 13002 w 1870640"/>
              <a:gd name="connsiteY36" fmla="*/ 173668 h 1309885"/>
              <a:gd name="connsiteX37" fmla="*/ 269618 w 1870640"/>
              <a:gd name="connsiteY37" fmla="*/ 63705 h 1309885"/>
              <a:gd name="connsiteX38" fmla="*/ 384501 w 1870640"/>
              <a:gd name="connsiteY38" fmla="*/ 41806 h 1309885"/>
              <a:gd name="connsiteX39" fmla="*/ 408949 w 1870640"/>
              <a:gd name="connsiteY39" fmla="*/ 37146 h 1309885"/>
              <a:gd name="connsiteX40" fmla="*/ 935320 w 1870640"/>
              <a:gd name="connsiteY40" fmla="*/ 0 h 1309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870640" h="1309885">
                <a:moveTo>
                  <a:pt x="935318" y="874879"/>
                </a:moveTo>
                <a:cubicBezTo>
                  <a:pt x="1225973" y="874879"/>
                  <a:pt x="1468474" y="949435"/>
                  <a:pt x="1524558" y="1048547"/>
                </a:cubicBezTo>
                <a:lnTo>
                  <a:pt x="1534693" y="1084905"/>
                </a:lnTo>
                <a:lnTo>
                  <a:pt x="1508160" y="1155319"/>
                </a:lnTo>
                <a:lnTo>
                  <a:pt x="1489511" y="1177044"/>
                </a:lnTo>
                <a:cubicBezTo>
                  <a:pt x="1443858" y="1216076"/>
                  <a:pt x="1367593" y="1249287"/>
                  <a:pt x="1271600" y="1272739"/>
                </a:cubicBezTo>
                <a:lnTo>
                  <a:pt x="1214283" y="1283990"/>
                </a:lnTo>
                <a:lnTo>
                  <a:pt x="1169434" y="1292793"/>
                </a:lnTo>
                <a:cubicBezTo>
                  <a:pt x="1097477" y="1303799"/>
                  <a:pt x="1018363" y="1309885"/>
                  <a:pt x="935319" y="1309885"/>
                </a:cubicBezTo>
                <a:cubicBezTo>
                  <a:pt x="852275" y="1309885"/>
                  <a:pt x="773162" y="1303799"/>
                  <a:pt x="701204" y="1292793"/>
                </a:cubicBezTo>
                <a:lnTo>
                  <a:pt x="656356" y="1283990"/>
                </a:lnTo>
                <a:lnTo>
                  <a:pt x="677991" y="1275554"/>
                </a:lnTo>
                <a:cubicBezTo>
                  <a:pt x="681597" y="1274148"/>
                  <a:pt x="681596" y="1274148"/>
                  <a:pt x="677990" y="1275554"/>
                </a:cubicBezTo>
                <a:lnTo>
                  <a:pt x="656355" y="1283990"/>
                </a:lnTo>
                <a:lnTo>
                  <a:pt x="599036" y="1272739"/>
                </a:lnTo>
                <a:cubicBezTo>
                  <a:pt x="503043" y="1249287"/>
                  <a:pt x="426778" y="1216076"/>
                  <a:pt x="381125" y="1177044"/>
                </a:cubicBezTo>
                <a:lnTo>
                  <a:pt x="362479" y="1155323"/>
                </a:lnTo>
                <a:lnTo>
                  <a:pt x="335944" y="1084902"/>
                </a:lnTo>
                <a:lnTo>
                  <a:pt x="346078" y="1048547"/>
                </a:lnTo>
                <a:cubicBezTo>
                  <a:pt x="402162" y="949435"/>
                  <a:pt x="644663" y="874879"/>
                  <a:pt x="935318" y="874879"/>
                </a:cubicBezTo>
                <a:close/>
                <a:moveTo>
                  <a:pt x="935320" y="0"/>
                </a:moveTo>
                <a:cubicBezTo>
                  <a:pt x="1130300" y="0"/>
                  <a:pt x="1311436" y="13694"/>
                  <a:pt x="1461691" y="37146"/>
                </a:cubicBezTo>
                <a:lnTo>
                  <a:pt x="1486139" y="41806"/>
                </a:lnTo>
                <a:lnTo>
                  <a:pt x="1601022" y="63705"/>
                </a:lnTo>
                <a:cubicBezTo>
                  <a:pt x="1728798" y="93225"/>
                  <a:pt x="1820016" y="131191"/>
                  <a:pt x="1857638" y="173668"/>
                </a:cubicBezTo>
                <a:lnTo>
                  <a:pt x="1870640" y="193351"/>
                </a:lnTo>
                <a:lnTo>
                  <a:pt x="1838564" y="278476"/>
                </a:lnTo>
                <a:lnTo>
                  <a:pt x="1838562" y="278478"/>
                </a:lnTo>
                <a:lnTo>
                  <a:pt x="1534693" y="1084904"/>
                </a:lnTo>
                <a:lnTo>
                  <a:pt x="1524558" y="1048546"/>
                </a:lnTo>
                <a:cubicBezTo>
                  <a:pt x="1468474" y="949434"/>
                  <a:pt x="1225973" y="874878"/>
                  <a:pt x="935318" y="874878"/>
                </a:cubicBezTo>
                <a:cubicBezTo>
                  <a:pt x="644663" y="874878"/>
                  <a:pt x="402162" y="949434"/>
                  <a:pt x="346078" y="1048546"/>
                </a:cubicBezTo>
                <a:lnTo>
                  <a:pt x="335944" y="1084901"/>
                </a:lnTo>
                <a:lnTo>
                  <a:pt x="32075" y="278475"/>
                </a:lnTo>
                <a:lnTo>
                  <a:pt x="32076" y="278476"/>
                </a:lnTo>
                <a:lnTo>
                  <a:pt x="0" y="193351"/>
                </a:lnTo>
                <a:lnTo>
                  <a:pt x="13002" y="173668"/>
                </a:lnTo>
                <a:cubicBezTo>
                  <a:pt x="50624" y="131191"/>
                  <a:pt x="141842" y="93225"/>
                  <a:pt x="269618" y="63705"/>
                </a:cubicBezTo>
                <a:lnTo>
                  <a:pt x="384501" y="41806"/>
                </a:lnTo>
                <a:lnTo>
                  <a:pt x="408949" y="37146"/>
                </a:lnTo>
                <a:cubicBezTo>
                  <a:pt x="559205" y="13694"/>
                  <a:pt x="740340" y="0"/>
                  <a:pt x="935320" y="0"/>
                </a:cubicBezTo>
                <a:close/>
              </a:path>
            </a:pathLst>
          </a:custGeom>
          <a:gradFill flip="none" rotWithShape="1">
            <a:gsLst>
              <a:gs pos="0">
                <a:schemeClr val="accent3"/>
              </a:gs>
              <a:gs pos="78000">
                <a:schemeClr val="accent3">
                  <a:lumMod val="7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579" tIns="28289" rIns="56579" bIns="28289" numCol="1" spcCol="0" rtlCol="0" fromWordArt="0" anchor="ctr" anchorCtr="0" forceAA="0" compatLnSpc="1">
            <a:prstTxWarp prst="textNoShape">
              <a:avLst/>
            </a:prstTxWarp>
            <a:noAutofit/>
          </a:bodyPr>
          <a:lstStyle/>
          <a:p>
            <a:pPr algn="ctr"/>
            <a:endParaRPr lang="en-US" sz="1114" dirty="0"/>
          </a:p>
        </p:txBody>
      </p:sp>
      <p:sp>
        <p:nvSpPr>
          <p:cNvPr id="16" name="Freeform: Shape 113">
            <a:extLst>
              <a:ext uri="{FF2B5EF4-FFF2-40B4-BE49-F238E27FC236}">
                <a16:creationId xmlns="" xmlns:a16="http://schemas.microsoft.com/office/drawing/2014/main" id="{513C3DF4-CAB5-9640-8C02-FC80B69236CC}"/>
              </a:ext>
            </a:extLst>
          </p:cNvPr>
          <p:cNvSpPr/>
          <p:nvPr/>
        </p:nvSpPr>
        <p:spPr>
          <a:xfrm>
            <a:off x="4250318" y="3885458"/>
            <a:ext cx="1729341" cy="809642"/>
          </a:xfrm>
          <a:custGeom>
            <a:avLst/>
            <a:gdLst>
              <a:gd name="connsiteX0" fmla="*/ 1397448 w 2794895"/>
              <a:gd name="connsiteY0" fmla="*/ 1234526 h 1308512"/>
              <a:gd name="connsiteX1" fmla="*/ 1923819 w 2794895"/>
              <a:gd name="connsiteY1" fmla="*/ 1271672 h 1308512"/>
              <a:gd name="connsiteX2" fmla="*/ 1948267 w 2794895"/>
              <a:gd name="connsiteY2" fmla="*/ 1276332 h 1308512"/>
              <a:gd name="connsiteX3" fmla="*/ 1812119 w 2794895"/>
              <a:gd name="connsiteY3" fmla="*/ 1291420 h 1308512"/>
              <a:gd name="connsiteX4" fmla="*/ 1397448 w 2794895"/>
              <a:gd name="connsiteY4" fmla="*/ 1308512 h 1308512"/>
              <a:gd name="connsiteX5" fmla="*/ 982777 w 2794895"/>
              <a:gd name="connsiteY5" fmla="*/ 1291420 h 1308512"/>
              <a:gd name="connsiteX6" fmla="*/ 846630 w 2794895"/>
              <a:gd name="connsiteY6" fmla="*/ 1276332 h 1308512"/>
              <a:gd name="connsiteX7" fmla="*/ 871077 w 2794895"/>
              <a:gd name="connsiteY7" fmla="*/ 1271672 h 1308512"/>
              <a:gd name="connsiteX8" fmla="*/ 1397448 w 2794895"/>
              <a:gd name="connsiteY8" fmla="*/ 1234526 h 1308512"/>
              <a:gd name="connsiteX9" fmla="*/ 674350 w 2794895"/>
              <a:gd name="connsiteY9" fmla="*/ 31386 h 1308512"/>
              <a:gd name="connsiteX10" fmla="*/ 765075 w 2794895"/>
              <a:gd name="connsiteY10" fmla="*/ 42444 h 1308512"/>
              <a:gd name="connsiteX11" fmla="*/ 1397448 w 2794895"/>
              <a:gd name="connsiteY11" fmla="*/ 74747 h 1308512"/>
              <a:gd name="connsiteX12" fmla="*/ 2029821 w 2794895"/>
              <a:gd name="connsiteY12" fmla="*/ 42444 h 1308512"/>
              <a:gd name="connsiteX13" fmla="*/ 2120546 w 2794895"/>
              <a:gd name="connsiteY13" fmla="*/ 31386 h 1308512"/>
              <a:gd name="connsiteX14" fmla="*/ 2181694 w 2794895"/>
              <a:gd name="connsiteY14" fmla="*/ 37147 h 1308512"/>
              <a:gd name="connsiteX15" fmla="*/ 2792877 w 2794895"/>
              <a:gd name="connsiteY15" fmla="*/ 195266 h 1308512"/>
              <a:gd name="connsiteX16" fmla="*/ 2794895 w 2794895"/>
              <a:gd name="connsiteY16" fmla="*/ 201461 h 1308512"/>
              <a:gd name="connsiteX17" fmla="*/ 2772772 w 2794895"/>
              <a:gd name="connsiteY17" fmla="*/ 260171 h 1308512"/>
              <a:gd name="connsiteX18" fmla="*/ 2772771 w 2794895"/>
              <a:gd name="connsiteY18" fmla="*/ 260173 h 1308512"/>
              <a:gd name="connsiteX19" fmla="*/ 2461554 w 2794895"/>
              <a:gd name="connsiteY19" fmla="*/ 1086096 h 1308512"/>
              <a:gd name="connsiteX20" fmla="*/ 2445281 w 2794895"/>
              <a:gd name="connsiteY20" fmla="*/ 1129283 h 1308512"/>
              <a:gd name="connsiteX21" fmla="*/ 2441125 w 2794895"/>
              <a:gd name="connsiteY21" fmla="*/ 1134843 h 1308512"/>
              <a:gd name="connsiteX22" fmla="*/ 1993079 w 2794895"/>
              <a:gd name="connsiteY22" fmla="*/ 1271365 h 1308512"/>
              <a:gd name="connsiteX23" fmla="*/ 1948267 w 2794895"/>
              <a:gd name="connsiteY23" fmla="*/ 1276331 h 1308512"/>
              <a:gd name="connsiteX24" fmla="*/ 1923819 w 2794895"/>
              <a:gd name="connsiteY24" fmla="*/ 1271671 h 1308512"/>
              <a:gd name="connsiteX25" fmla="*/ 1397448 w 2794895"/>
              <a:gd name="connsiteY25" fmla="*/ 1234525 h 1308512"/>
              <a:gd name="connsiteX26" fmla="*/ 871077 w 2794895"/>
              <a:gd name="connsiteY26" fmla="*/ 1271671 h 1308512"/>
              <a:gd name="connsiteX27" fmla="*/ 846629 w 2794895"/>
              <a:gd name="connsiteY27" fmla="*/ 1276331 h 1308512"/>
              <a:gd name="connsiteX28" fmla="*/ 801817 w 2794895"/>
              <a:gd name="connsiteY28" fmla="*/ 1271365 h 1308512"/>
              <a:gd name="connsiteX29" fmla="*/ 353771 w 2794895"/>
              <a:gd name="connsiteY29" fmla="*/ 1134843 h 1308512"/>
              <a:gd name="connsiteX30" fmla="*/ 349615 w 2794895"/>
              <a:gd name="connsiteY30" fmla="*/ 1129283 h 1308512"/>
              <a:gd name="connsiteX31" fmla="*/ 333342 w 2794895"/>
              <a:gd name="connsiteY31" fmla="*/ 1086096 h 1308512"/>
              <a:gd name="connsiteX32" fmla="*/ 22127 w 2794895"/>
              <a:gd name="connsiteY32" fmla="*/ 260176 h 1308512"/>
              <a:gd name="connsiteX33" fmla="*/ 22125 w 2794895"/>
              <a:gd name="connsiteY33" fmla="*/ 260174 h 1308512"/>
              <a:gd name="connsiteX34" fmla="*/ 0 w 2794895"/>
              <a:gd name="connsiteY34" fmla="*/ 201458 h 1308512"/>
              <a:gd name="connsiteX35" fmla="*/ 2017 w 2794895"/>
              <a:gd name="connsiteY35" fmla="*/ 195266 h 1308512"/>
              <a:gd name="connsiteX36" fmla="*/ 613200 w 2794895"/>
              <a:gd name="connsiteY36" fmla="*/ 37147 h 1308512"/>
              <a:gd name="connsiteX37" fmla="*/ 1397447 w 2794895"/>
              <a:gd name="connsiteY37" fmla="*/ 0 h 1308512"/>
              <a:gd name="connsiteX38" fmla="*/ 2066044 w 2794895"/>
              <a:gd name="connsiteY38" fmla="*/ 26251 h 1308512"/>
              <a:gd name="connsiteX39" fmla="*/ 2120546 w 2794895"/>
              <a:gd name="connsiteY39" fmla="*/ 31385 h 1308512"/>
              <a:gd name="connsiteX40" fmla="*/ 2029821 w 2794895"/>
              <a:gd name="connsiteY40" fmla="*/ 42443 h 1308512"/>
              <a:gd name="connsiteX41" fmla="*/ 1397448 w 2794895"/>
              <a:gd name="connsiteY41" fmla="*/ 74746 h 1308512"/>
              <a:gd name="connsiteX42" fmla="*/ 765075 w 2794895"/>
              <a:gd name="connsiteY42" fmla="*/ 42443 h 1308512"/>
              <a:gd name="connsiteX43" fmla="*/ 674350 w 2794895"/>
              <a:gd name="connsiteY43" fmla="*/ 31385 h 1308512"/>
              <a:gd name="connsiteX44" fmla="*/ 728850 w 2794895"/>
              <a:gd name="connsiteY44" fmla="*/ 26251 h 1308512"/>
              <a:gd name="connsiteX45" fmla="*/ 1397447 w 2794895"/>
              <a:gd name="connsiteY45" fmla="*/ 0 h 130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794895" h="1308512">
                <a:moveTo>
                  <a:pt x="1397448" y="1234526"/>
                </a:moveTo>
                <a:cubicBezTo>
                  <a:pt x="1592428" y="1234526"/>
                  <a:pt x="1773564" y="1248220"/>
                  <a:pt x="1923819" y="1271672"/>
                </a:cubicBezTo>
                <a:lnTo>
                  <a:pt x="1948267" y="1276332"/>
                </a:lnTo>
                <a:lnTo>
                  <a:pt x="1812119" y="1291420"/>
                </a:lnTo>
                <a:cubicBezTo>
                  <a:pt x="1684666" y="1302426"/>
                  <a:pt x="1544539" y="1308512"/>
                  <a:pt x="1397448" y="1308512"/>
                </a:cubicBezTo>
                <a:cubicBezTo>
                  <a:pt x="1250358" y="1308512"/>
                  <a:pt x="1110230" y="1302426"/>
                  <a:pt x="982777" y="1291420"/>
                </a:cubicBezTo>
                <a:lnTo>
                  <a:pt x="846630" y="1276332"/>
                </a:lnTo>
                <a:lnTo>
                  <a:pt x="871077" y="1271672"/>
                </a:lnTo>
                <a:cubicBezTo>
                  <a:pt x="1021333" y="1248220"/>
                  <a:pt x="1202469" y="1234526"/>
                  <a:pt x="1397448" y="1234526"/>
                </a:cubicBezTo>
                <a:close/>
                <a:moveTo>
                  <a:pt x="674350" y="31386"/>
                </a:moveTo>
                <a:lnTo>
                  <a:pt x="765075" y="42444"/>
                </a:lnTo>
                <a:cubicBezTo>
                  <a:pt x="959441" y="63245"/>
                  <a:pt x="1173136" y="74747"/>
                  <a:pt x="1397448" y="74747"/>
                </a:cubicBezTo>
                <a:cubicBezTo>
                  <a:pt x="1621761" y="74747"/>
                  <a:pt x="1835455" y="63245"/>
                  <a:pt x="2029821" y="42444"/>
                </a:cubicBezTo>
                <a:lnTo>
                  <a:pt x="2120546" y="31386"/>
                </a:lnTo>
                <a:lnTo>
                  <a:pt x="2181694" y="37147"/>
                </a:lnTo>
                <a:cubicBezTo>
                  <a:pt x="2517496" y="72325"/>
                  <a:pt x="2749779" y="129459"/>
                  <a:pt x="2792877" y="195266"/>
                </a:cubicBezTo>
                <a:lnTo>
                  <a:pt x="2794895" y="201461"/>
                </a:lnTo>
                <a:lnTo>
                  <a:pt x="2772772" y="260171"/>
                </a:lnTo>
                <a:lnTo>
                  <a:pt x="2772771" y="260173"/>
                </a:lnTo>
                <a:lnTo>
                  <a:pt x="2461554" y="1086096"/>
                </a:lnTo>
                <a:lnTo>
                  <a:pt x="2445281" y="1129283"/>
                </a:lnTo>
                <a:lnTo>
                  <a:pt x="2441125" y="1134843"/>
                </a:lnTo>
                <a:cubicBezTo>
                  <a:pt x="2384362" y="1191478"/>
                  <a:pt x="2219781" y="1240095"/>
                  <a:pt x="1993079" y="1271365"/>
                </a:cubicBezTo>
                <a:lnTo>
                  <a:pt x="1948267" y="1276331"/>
                </a:lnTo>
                <a:lnTo>
                  <a:pt x="1923819" y="1271671"/>
                </a:lnTo>
                <a:cubicBezTo>
                  <a:pt x="1773564" y="1248219"/>
                  <a:pt x="1592428" y="1234525"/>
                  <a:pt x="1397448" y="1234525"/>
                </a:cubicBezTo>
                <a:cubicBezTo>
                  <a:pt x="1202468" y="1234525"/>
                  <a:pt x="1021333" y="1248219"/>
                  <a:pt x="871077" y="1271671"/>
                </a:cubicBezTo>
                <a:lnTo>
                  <a:pt x="846629" y="1276331"/>
                </a:lnTo>
                <a:lnTo>
                  <a:pt x="801817" y="1271365"/>
                </a:lnTo>
                <a:cubicBezTo>
                  <a:pt x="575115" y="1240095"/>
                  <a:pt x="410534" y="1191478"/>
                  <a:pt x="353771" y="1134843"/>
                </a:cubicBezTo>
                <a:lnTo>
                  <a:pt x="349615" y="1129283"/>
                </a:lnTo>
                <a:lnTo>
                  <a:pt x="333342" y="1086096"/>
                </a:lnTo>
                <a:lnTo>
                  <a:pt x="22127" y="260176"/>
                </a:lnTo>
                <a:lnTo>
                  <a:pt x="22125" y="260174"/>
                </a:lnTo>
                <a:lnTo>
                  <a:pt x="0" y="201458"/>
                </a:lnTo>
                <a:lnTo>
                  <a:pt x="2017" y="195266"/>
                </a:lnTo>
                <a:cubicBezTo>
                  <a:pt x="45115" y="129459"/>
                  <a:pt x="277398" y="72325"/>
                  <a:pt x="613200" y="37147"/>
                </a:cubicBezTo>
                <a:close/>
                <a:moveTo>
                  <a:pt x="1397447" y="0"/>
                </a:moveTo>
                <a:cubicBezTo>
                  <a:pt x="1639533" y="0"/>
                  <a:pt x="1867295" y="9510"/>
                  <a:pt x="2066044" y="26251"/>
                </a:cubicBezTo>
                <a:lnTo>
                  <a:pt x="2120546" y="31385"/>
                </a:lnTo>
                <a:lnTo>
                  <a:pt x="2029821" y="42443"/>
                </a:lnTo>
                <a:cubicBezTo>
                  <a:pt x="1835455" y="63244"/>
                  <a:pt x="1621761" y="74746"/>
                  <a:pt x="1397448" y="74746"/>
                </a:cubicBezTo>
                <a:cubicBezTo>
                  <a:pt x="1173136" y="74746"/>
                  <a:pt x="959441" y="63244"/>
                  <a:pt x="765075" y="42443"/>
                </a:cubicBezTo>
                <a:lnTo>
                  <a:pt x="674350" y="31385"/>
                </a:lnTo>
                <a:lnTo>
                  <a:pt x="728850" y="26251"/>
                </a:lnTo>
                <a:cubicBezTo>
                  <a:pt x="927599" y="9510"/>
                  <a:pt x="1155362" y="0"/>
                  <a:pt x="1397447" y="0"/>
                </a:cubicBezTo>
                <a:close/>
              </a:path>
            </a:pathLst>
          </a:custGeom>
          <a:gradFill flip="none" rotWithShape="1">
            <a:gsLst>
              <a:gs pos="0">
                <a:schemeClr val="accent1"/>
              </a:gs>
              <a:gs pos="78000">
                <a:schemeClr val="accent1">
                  <a:lumMod val="5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14" dirty="0"/>
          </a:p>
        </p:txBody>
      </p:sp>
      <p:grpSp>
        <p:nvGrpSpPr>
          <p:cNvPr id="17" name="Group 16">
            <a:extLst>
              <a:ext uri="{FF2B5EF4-FFF2-40B4-BE49-F238E27FC236}">
                <a16:creationId xmlns="" xmlns:a16="http://schemas.microsoft.com/office/drawing/2014/main" id="{AA989528-236C-8D4E-A64B-F69883F911CF}"/>
              </a:ext>
            </a:extLst>
          </p:cNvPr>
          <p:cNvGrpSpPr/>
          <p:nvPr/>
        </p:nvGrpSpPr>
        <p:grpSpPr>
          <a:xfrm>
            <a:off x="6934200" y="5486400"/>
            <a:ext cx="2574693" cy="1445305"/>
            <a:chOff x="8921977" y="4912196"/>
            <a:chExt cx="4161120" cy="2335849"/>
          </a:xfrm>
        </p:grpSpPr>
        <p:sp>
          <p:nvSpPr>
            <p:cNvPr id="18" name="TextBox 17">
              <a:extLst>
                <a:ext uri="{FF2B5EF4-FFF2-40B4-BE49-F238E27FC236}">
                  <a16:creationId xmlns="" xmlns:a16="http://schemas.microsoft.com/office/drawing/2014/main" id="{6049A5D9-C503-B14E-ADBC-E853346CD0DC}"/>
                </a:ext>
              </a:extLst>
            </p:cNvPr>
            <p:cNvSpPr txBox="1"/>
            <p:nvPr/>
          </p:nvSpPr>
          <p:spPr>
            <a:xfrm>
              <a:off x="8921977" y="4912196"/>
              <a:ext cx="2937088" cy="600631"/>
            </a:xfrm>
            <a:prstGeom prst="rect">
              <a:avLst/>
            </a:prstGeom>
            <a:noFill/>
          </p:spPr>
          <p:txBody>
            <a:bodyPr wrap="square" lIns="0" rIns="0" rtlCol="0" anchor="b">
              <a:spAutoFit/>
            </a:bodyPr>
            <a:lstStyle/>
            <a:p>
              <a:r>
                <a:rPr lang="el-GR" sz="1815" b="1" cap="all" dirty="0" smtClean="0">
                  <a:solidFill>
                    <a:srgbClr val="FF5A28"/>
                  </a:solidFill>
                  <a:latin typeface="Calibri" panose="020F0502020204030204" pitchFamily="34" charset="0"/>
                  <a:cs typeface="Calibri" panose="020F0502020204030204" pitchFamily="34" charset="0"/>
                </a:rPr>
                <a:t>ΠΩΛΗΣΗ</a:t>
              </a:r>
              <a:endParaRPr lang="en-US" sz="1815" b="1" cap="all" dirty="0">
                <a:solidFill>
                  <a:srgbClr val="FF5A28"/>
                </a:solidFill>
                <a:latin typeface="Calibri" panose="020F0502020204030204" pitchFamily="34" charset="0"/>
                <a:cs typeface="Calibri" panose="020F0502020204030204" pitchFamily="34" charset="0"/>
              </a:endParaRPr>
            </a:p>
          </p:txBody>
        </p:sp>
        <p:sp>
          <p:nvSpPr>
            <p:cNvPr id="19" name="TextBox 18">
              <a:extLst>
                <a:ext uri="{FF2B5EF4-FFF2-40B4-BE49-F238E27FC236}">
                  <a16:creationId xmlns="" xmlns:a16="http://schemas.microsoft.com/office/drawing/2014/main" id="{D01D5B84-06A4-0E42-A3B8-BB8944633947}"/>
                </a:ext>
              </a:extLst>
            </p:cNvPr>
            <p:cNvSpPr txBox="1"/>
            <p:nvPr/>
          </p:nvSpPr>
          <p:spPr>
            <a:xfrm>
              <a:off x="8929770" y="5433404"/>
              <a:ext cx="4153327" cy="1814641"/>
            </a:xfrm>
            <a:prstGeom prst="rect">
              <a:avLst/>
            </a:prstGeom>
            <a:noFill/>
          </p:spPr>
          <p:txBody>
            <a:bodyPr wrap="square" lIns="0" rIns="0" rtlCol="0" anchor="t">
              <a:spAutoFit/>
            </a:bodyPr>
            <a:lstStyle/>
            <a:p>
              <a:pPr marL="7858" indent="-7858">
                <a:lnSpc>
                  <a:spcPts val="1634"/>
                </a:lnSpc>
              </a:pPr>
              <a:r>
                <a:rPr lang="el-GR" sz="1650" dirty="0" smtClean="0">
                  <a:solidFill>
                    <a:srgbClr val="4D4D4C"/>
                  </a:solidFill>
                  <a:latin typeface="Calibri" panose="020F0502020204030204" pitchFamily="34" charset="0"/>
                  <a:cs typeface="Calibri" panose="020F0502020204030204" pitchFamily="34" charset="0"/>
                </a:rPr>
                <a:t>(ή αλλιώς δράση) είναι όταν οι πελάτες κάνουν μια αγορά και εσείς κάνετε μια πώληση. Ο δυνητικός πελάτης έχει γίνει πραγματικός πελάτης.</a:t>
              </a:r>
              <a:endParaRPr lang="en-CA" sz="1650" dirty="0">
                <a:solidFill>
                  <a:srgbClr val="4D4D4C"/>
                </a:solidFill>
                <a:latin typeface="Calibri" panose="020F0502020204030204" pitchFamily="34" charset="0"/>
                <a:cs typeface="Calibri" panose="020F0502020204030204" pitchFamily="34" charset="0"/>
              </a:endParaRPr>
            </a:p>
          </p:txBody>
        </p:sp>
      </p:grpSp>
      <p:sp>
        <p:nvSpPr>
          <p:cNvPr id="20" name="Freeform: Shape 68">
            <a:extLst>
              <a:ext uri="{FF2B5EF4-FFF2-40B4-BE49-F238E27FC236}">
                <a16:creationId xmlns="" xmlns:a16="http://schemas.microsoft.com/office/drawing/2014/main" id="{B8608A33-F5A2-1B4E-B04E-2D8055505974}"/>
              </a:ext>
            </a:extLst>
          </p:cNvPr>
          <p:cNvSpPr/>
          <p:nvPr/>
        </p:nvSpPr>
        <p:spPr>
          <a:xfrm>
            <a:off x="4152543" y="3750633"/>
            <a:ext cx="515028" cy="259478"/>
          </a:xfrm>
          <a:custGeom>
            <a:avLst/>
            <a:gdLst>
              <a:gd name="connsiteX0" fmla="*/ 0 w 832368"/>
              <a:gd name="connsiteY0" fmla="*/ 0 h 419359"/>
              <a:gd name="connsiteX1" fmla="*/ 3891 w 832368"/>
              <a:gd name="connsiteY1" fmla="*/ 3829 h 419359"/>
              <a:gd name="connsiteX2" fmla="*/ 781078 w 832368"/>
              <a:gd name="connsiteY2" fmla="*/ 243036 h 419359"/>
              <a:gd name="connsiteX3" fmla="*/ 832368 w 832368"/>
              <a:gd name="connsiteY3" fmla="*/ 249287 h 419359"/>
              <a:gd name="connsiteX4" fmla="*/ 771218 w 832368"/>
              <a:gd name="connsiteY4" fmla="*/ 255048 h 419359"/>
              <a:gd name="connsiteX5" fmla="*/ 160035 w 832368"/>
              <a:gd name="connsiteY5" fmla="*/ 413167 h 419359"/>
              <a:gd name="connsiteX6" fmla="*/ 158018 w 832368"/>
              <a:gd name="connsiteY6" fmla="*/ 419359 h 419359"/>
              <a:gd name="connsiteX7" fmla="*/ 0 w 832368"/>
              <a:gd name="connsiteY7" fmla="*/ 0 h 41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2368" h="419359">
                <a:moveTo>
                  <a:pt x="0" y="0"/>
                </a:moveTo>
                <a:lnTo>
                  <a:pt x="3891" y="3829"/>
                </a:lnTo>
                <a:cubicBezTo>
                  <a:pt x="130472" y="106799"/>
                  <a:pt x="412763" y="192412"/>
                  <a:pt x="781078" y="243036"/>
                </a:cubicBezTo>
                <a:lnTo>
                  <a:pt x="832368" y="249287"/>
                </a:lnTo>
                <a:lnTo>
                  <a:pt x="771218" y="255048"/>
                </a:lnTo>
                <a:cubicBezTo>
                  <a:pt x="435416" y="290226"/>
                  <a:pt x="203133" y="347360"/>
                  <a:pt x="160035" y="413167"/>
                </a:cubicBezTo>
                <a:lnTo>
                  <a:pt x="158018" y="419359"/>
                </a:lnTo>
                <a:lnTo>
                  <a:pt x="0" y="0"/>
                </a:lnTo>
                <a:close/>
              </a:path>
            </a:pathLst>
          </a:cu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dirty="0"/>
          </a:p>
        </p:txBody>
      </p:sp>
      <p:sp>
        <p:nvSpPr>
          <p:cNvPr id="21" name="Freeform: Shape 69">
            <a:extLst>
              <a:ext uri="{FF2B5EF4-FFF2-40B4-BE49-F238E27FC236}">
                <a16:creationId xmlns="" xmlns:a16="http://schemas.microsoft.com/office/drawing/2014/main" id="{0CC2A1A9-8B94-264C-9463-ACDDED65C875}"/>
              </a:ext>
            </a:extLst>
          </p:cNvPr>
          <p:cNvSpPr/>
          <p:nvPr/>
        </p:nvSpPr>
        <p:spPr>
          <a:xfrm>
            <a:off x="5562404" y="3750632"/>
            <a:ext cx="515028" cy="259481"/>
          </a:xfrm>
          <a:custGeom>
            <a:avLst/>
            <a:gdLst>
              <a:gd name="connsiteX0" fmla="*/ 832368 w 832368"/>
              <a:gd name="connsiteY0" fmla="*/ 0 h 419362"/>
              <a:gd name="connsiteX1" fmla="*/ 674349 w 832368"/>
              <a:gd name="connsiteY1" fmla="*/ 419362 h 419362"/>
              <a:gd name="connsiteX2" fmla="*/ 672331 w 832368"/>
              <a:gd name="connsiteY2" fmla="*/ 413167 h 419362"/>
              <a:gd name="connsiteX3" fmla="*/ 61148 w 832368"/>
              <a:gd name="connsiteY3" fmla="*/ 255048 h 419362"/>
              <a:gd name="connsiteX4" fmla="*/ 0 w 832368"/>
              <a:gd name="connsiteY4" fmla="*/ 249287 h 419362"/>
              <a:gd name="connsiteX5" fmla="*/ 51290 w 832368"/>
              <a:gd name="connsiteY5" fmla="*/ 243036 h 419362"/>
              <a:gd name="connsiteX6" fmla="*/ 828477 w 832368"/>
              <a:gd name="connsiteY6" fmla="*/ 3829 h 419362"/>
              <a:gd name="connsiteX7" fmla="*/ 832368 w 832368"/>
              <a:gd name="connsiteY7" fmla="*/ 0 h 41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2368" h="419362">
                <a:moveTo>
                  <a:pt x="832368" y="0"/>
                </a:moveTo>
                <a:lnTo>
                  <a:pt x="674349" y="419362"/>
                </a:lnTo>
                <a:lnTo>
                  <a:pt x="672331" y="413167"/>
                </a:lnTo>
                <a:cubicBezTo>
                  <a:pt x="629233" y="347360"/>
                  <a:pt x="396950" y="290226"/>
                  <a:pt x="61148" y="255048"/>
                </a:cubicBezTo>
                <a:lnTo>
                  <a:pt x="0" y="249287"/>
                </a:lnTo>
                <a:lnTo>
                  <a:pt x="51290" y="243036"/>
                </a:lnTo>
                <a:cubicBezTo>
                  <a:pt x="419605" y="192412"/>
                  <a:pt x="701896" y="106799"/>
                  <a:pt x="828477" y="3829"/>
                </a:cubicBezTo>
                <a:lnTo>
                  <a:pt x="832368" y="0"/>
                </a:lnTo>
                <a:close/>
              </a:path>
            </a:pathLst>
          </a:cu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dirty="0"/>
          </a:p>
        </p:txBody>
      </p:sp>
      <p:sp>
        <p:nvSpPr>
          <p:cNvPr id="22" name="Freeform: Shape 75">
            <a:extLst>
              <a:ext uri="{FF2B5EF4-FFF2-40B4-BE49-F238E27FC236}">
                <a16:creationId xmlns="" xmlns:a16="http://schemas.microsoft.com/office/drawing/2014/main" id="{F6BBAFD5-73F7-4841-846C-492674838087}"/>
              </a:ext>
            </a:extLst>
          </p:cNvPr>
          <p:cNvSpPr/>
          <p:nvPr/>
        </p:nvSpPr>
        <p:spPr>
          <a:xfrm>
            <a:off x="4466642" y="4584204"/>
            <a:ext cx="307528" cy="184755"/>
          </a:xfrm>
          <a:custGeom>
            <a:avLst/>
            <a:gdLst>
              <a:gd name="connsiteX0" fmla="*/ 0 w 497014"/>
              <a:gd name="connsiteY0" fmla="*/ 0 h 298593"/>
              <a:gd name="connsiteX1" fmla="*/ 4156 w 497014"/>
              <a:gd name="connsiteY1" fmla="*/ 5560 h 298593"/>
              <a:gd name="connsiteX2" fmla="*/ 452202 w 497014"/>
              <a:gd name="connsiteY2" fmla="*/ 142082 h 298593"/>
              <a:gd name="connsiteX3" fmla="*/ 497014 w 497014"/>
              <a:gd name="connsiteY3" fmla="*/ 147048 h 298593"/>
              <a:gd name="connsiteX4" fmla="*/ 382131 w 497014"/>
              <a:gd name="connsiteY4" fmla="*/ 168947 h 298593"/>
              <a:gd name="connsiteX5" fmla="*/ 125515 w 497014"/>
              <a:gd name="connsiteY5" fmla="*/ 278910 h 298593"/>
              <a:gd name="connsiteX6" fmla="*/ 112513 w 497014"/>
              <a:gd name="connsiteY6" fmla="*/ 298593 h 298593"/>
              <a:gd name="connsiteX7" fmla="*/ 0 w 497014"/>
              <a:gd name="connsiteY7" fmla="*/ 0 h 29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014" h="298593">
                <a:moveTo>
                  <a:pt x="0" y="0"/>
                </a:moveTo>
                <a:lnTo>
                  <a:pt x="4156" y="5560"/>
                </a:lnTo>
                <a:cubicBezTo>
                  <a:pt x="60919" y="62195"/>
                  <a:pt x="225500" y="110812"/>
                  <a:pt x="452202" y="142082"/>
                </a:cubicBezTo>
                <a:lnTo>
                  <a:pt x="497014" y="147048"/>
                </a:lnTo>
                <a:lnTo>
                  <a:pt x="382131" y="168947"/>
                </a:lnTo>
                <a:cubicBezTo>
                  <a:pt x="254355" y="198467"/>
                  <a:pt x="163137" y="236433"/>
                  <a:pt x="125515" y="278910"/>
                </a:cubicBezTo>
                <a:lnTo>
                  <a:pt x="112513" y="298593"/>
                </a:lnTo>
                <a:lnTo>
                  <a:pt x="0" y="0"/>
                </a:lnTo>
                <a:close/>
              </a:path>
            </a:pathLst>
          </a:cu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dirty="0"/>
          </a:p>
        </p:txBody>
      </p:sp>
      <p:sp>
        <p:nvSpPr>
          <p:cNvPr id="23" name="Freeform: Shape 77">
            <a:extLst>
              <a:ext uri="{FF2B5EF4-FFF2-40B4-BE49-F238E27FC236}">
                <a16:creationId xmlns="" xmlns:a16="http://schemas.microsoft.com/office/drawing/2014/main" id="{4629802B-A7FC-9D48-8B50-A8D59E088FD1}"/>
              </a:ext>
            </a:extLst>
          </p:cNvPr>
          <p:cNvSpPr/>
          <p:nvPr/>
        </p:nvSpPr>
        <p:spPr>
          <a:xfrm>
            <a:off x="5455808" y="4584204"/>
            <a:ext cx="307528" cy="184755"/>
          </a:xfrm>
          <a:custGeom>
            <a:avLst/>
            <a:gdLst>
              <a:gd name="connsiteX0" fmla="*/ 497014 w 497014"/>
              <a:gd name="connsiteY0" fmla="*/ 0 h 298593"/>
              <a:gd name="connsiteX1" fmla="*/ 384501 w 497014"/>
              <a:gd name="connsiteY1" fmla="*/ 298593 h 298593"/>
              <a:gd name="connsiteX2" fmla="*/ 371499 w 497014"/>
              <a:gd name="connsiteY2" fmla="*/ 278910 h 298593"/>
              <a:gd name="connsiteX3" fmla="*/ 114883 w 497014"/>
              <a:gd name="connsiteY3" fmla="*/ 168947 h 298593"/>
              <a:gd name="connsiteX4" fmla="*/ 0 w 497014"/>
              <a:gd name="connsiteY4" fmla="*/ 147048 h 298593"/>
              <a:gd name="connsiteX5" fmla="*/ 44812 w 497014"/>
              <a:gd name="connsiteY5" fmla="*/ 142082 h 298593"/>
              <a:gd name="connsiteX6" fmla="*/ 492858 w 497014"/>
              <a:gd name="connsiteY6" fmla="*/ 5560 h 298593"/>
              <a:gd name="connsiteX7" fmla="*/ 497014 w 497014"/>
              <a:gd name="connsiteY7" fmla="*/ 0 h 29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014" h="298593">
                <a:moveTo>
                  <a:pt x="497014" y="0"/>
                </a:moveTo>
                <a:lnTo>
                  <a:pt x="384501" y="298593"/>
                </a:lnTo>
                <a:lnTo>
                  <a:pt x="371499" y="278910"/>
                </a:lnTo>
                <a:cubicBezTo>
                  <a:pt x="333877" y="236433"/>
                  <a:pt x="242659" y="198467"/>
                  <a:pt x="114883" y="168947"/>
                </a:cubicBezTo>
                <a:lnTo>
                  <a:pt x="0" y="147048"/>
                </a:lnTo>
                <a:lnTo>
                  <a:pt x="44812" y="142082"/>
                </a:lnTo>
                <a:cubicBezTo>
                  <a:pt x="271514" y="110812"/>
                  <a:pt x="436095" y="62195"/>
                  <a:pt x="492858" y="5560"/>
                </a:cubicBezTo>
                <a:lnTo>
                  <a:pt x="497014" y="0"/>
                </a:lnTo>
                <a:close/>
              </a:path>
            </a:pathLst>
          </a:cu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dirty="0"/>
          </a:p>
        </p:txBody>
      </p:sp>
      <p:sp>
        <p:nvSpPr>
          <p:cNvPr id="24" name="Freeform: Shape 78">
            <a:extLst>
              <a:ext uri="{FF2B5EF4-FFF2-40B4-BE49-F238E27FC236}">
                <a16:creationId xmlns="" xmlns:a16="http://schemas.microsoft.com/office/drawing/2014/main" id="{ADFABC84-2539-4145-A1F0-DD2D01F5D265}"/>
              </a:ext>
            </a:extLst>
          </p:cNvPr>
          <p:cNvSpPr/>
          <p:nvPr/>
        </p:nvSpPr>
        <p:spPr>
          <a:xfrm>
            <a:off x="5287597" y="5364176"/>
            <a:ext cx="181837" cy="185288"/>
          </a:xfrm>
          <a:custGeom>
            <a:avLst/>
            <a:gdLst>
              <a:gd name="connsiteX0" fmla="*/ 293878 w 293878"/>
              <a:gd name="connsiteY0" fmla="*/ 0 h 299455"/>
              <a:gd name="connsiteX1" fmla="*/ 181041 w 293878"/>
              <a:gd name="connsiteY1" fmla="*/ 299455 h 299455"/>
              <a:gd name="connsiteX2" fmla="*/ 171932 w 293878"/>
              <a:gd name="connsiteY2" fmla="*/ 256757 h 299455"/>
              <a:gd name="connsiteX3" fmla="*/ 46480 w 293878"/>
              <a:gd name="connsiteY3" fmla="*/ 146794 h 299455"/>
              <a:gd name="connsiteX4" fmla="*/ 0 w 293878"/>
              <a:gd name="connsiteY4" fmla="*/ 128671 h 299455"/>
              <a:gd name="connsiteX5" fmla="*/ 57318 w 293878"/>
              <a:gd name="connsiteY5" fmla="*/ 117420 h 299455"/>
              <a:gd name="connsiteX6" fmla="*/ 275229 w 293878"/>
              <a:gd name="connsiteY6" fmla="*/ 21725 h 299455"/>
              <a:gd name="connsiteX7" fmla="*/ 293878 w 293878"/>
              <a:gd name="connsiteY7" fmla="*/ 0 h 299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3878" h="299455">
                <a:moveTo>
                  <a:pt x="293878" y="0"/>
                </a:moveTo>
                <a:lnTo>
                  <a:pt x="181041" y="299455"/>
                </a:lnTo>
                <a:lnTo>
                  <a:pt x="171932" y="256757"/>
                </a:lnTo>
                <a:cubicBezTo>
                  <a:pt x="153540" y="214281"/>
                  <a:pt x="108946" y="176314"/>
                  <a:pt x="46480" y="146794"/>
                </a:cubicBezTo>
                <a:lnTo>
                  <a:pt x="0" y="128671"/>
                </a:lnTo>
                <a:lnTo>
                  <a:pt x="57318" y="117420"/>
                </a:lnTo>
                <a:cubicBezTo>
                  <a:pt x="153311" y="93968"/>
                  <a:pt x="229576" y="60757"/>
                  <a:pt x="275229" y="21725"/>
                </a:cubicBezTo>
                <a:lnTo>
                  <a:pt x="293878" y="0"/>
                </a:lnTo>
                <a:close/>
              </a:path>
            </a:pathLst>
          </a:cu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dirty="0"/>
          </a:p>
        </p:txBody>
      </p:sp>
      <p:sp>
        <p:nvSpPr>
          <p:cNvPr id="25" name="Freeform: Shape 88">
            <a:extLst>
              <a:ext uri="{FF2B5EF4-FFF2-40B4-BE49-F238E27FC236}">
                <a16:creationId xmlns="" xmlns:a16="http://schemas.microsoft.com/office/drawing/2014/main" id="{8A094BBF-D369-FE44-B3E7-3AA8FDF530A1}"/>
              </a:ext>
            </a:extLst>
          </p:cNvPr>
          <p:cNvSpPr/>
          <p:nvPr/>
        </p:nvSpPr>
        <p:spPr>
          <a:xfrm>
            <a:off x="4760544" y="5364178"/>
            <a:ext cx="181836" cy="185283"/>
          </a:xfrm>
          <a:custGeom>
            <a:avLst/>
            <a:gdLst>
              <a:gd name="connsiteX0" fmla="*/ 0 w 293876"/>
              <a:gd name="connsiteY0" fmla="*/ 0 h 299448"/>
              <a:gd name="connsiteX1" fmla="*/ 18646 w 293876"/>
              <a:gd name="connsiteY1" fmla="*/ 21721 h 299448"/>
              <a:gd name="connsiteX2" fmla="*/ 236557 w 293876"/>
              <a:gd name="connsiteY2" fmla="*/ 117416 h 299448"/>
              <a:gd name="connsiteX3" fmla="*/ 293876 w 293876"/>
              <a:gd name="connsiteY3" fmla="*/ 128667 h 299448"/>
              <a:gd name="connsiteX4" fmla="*/ 247395 w 293876"/>
              <a:gd name="connsiteY4" fmla="*/ 146790 h 299448"/>
              <a:gd name="connsiteX5" fmla="*/ 121943 w 293876"/>
              <a:gd name="connsiteY5" fmla="*/ 256753 h 299448"/>
              <a:gd name="connsiteX6" fmla="*/ 112836 w 293876"/>
              <a:gd name="connsiteY6" fmla="*/ 299448 h 299448"/>
              <a:gd name="connsiteX7" fmla="*/ 0 w 293876"/>
              <a:gd name="connsiteY7" fmla="*/ 0 h 29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3876" h="299448">
                <a:moveTo>
                  <a:pt x="0" y="0"/>
                </a:moveTo>
                <a:lnTo>
                  <a:pt x="18646" y="21721"/>
                </a:lnTo>
                <a:cubicBezTo>
                  <a:pt x="64299" y="60753"/>
                  <a:pt x="140564" y="93964"/>
                  <a:pt x="236557" y="117416"/>
                </a:cubicBezTo>
                <a:lnTo>
                  <a:pt x="293876" y="128667"/>
                </a:lnTo>
                <a:lnTo>
                  <a:pt x="247395" y="146790"/>
                </a:lnTo>
                <a:cubicBezTo>
                  <a:pt x="184929" y="176310"/>
                  <a:pt x="140336" y="214277"/>
                  <a:pt x="121943" y="256753"/>
                </a:cubicBezTo>
                <a:lnTo>
                  <a:pt x="112836" y="299448"/>
                </a:lnTo>
                <a:lnTo>
                  <a:pt x="0" y="0"/>
                </a:lnTo>
                <a:close/>
              </a:path>
            </a:pathLst>
          </a:cu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dirty="0"/>
          </a:p>
        </p:txBody>
      </p:sp>
      <p:grpSp>
        <p:nvGrpSpPr>
          <p:cNvPr id="29" name="Group 28">
            <a:extLst>
              <a:ext uri="{FF2B5EF4-FFF2-40B4-BE49-F238E27FC236}">
                <a16:creationId xmlns="" xmlns:a16="http://schemas.microsoft.com/office/drawing/2014/main" id="{DCE4CF4A-3CC4-8C42-90E6-568752577EA7}"/>
              </a:ext>
            </a:extLst>
          </p:cNvPr>
          <p:cNvGrpSpPr/>
          <p:nvPr/>
        </p:nvGrpSpPr>
        <p:grpSpPr>
          <a:xfrm>
            <a:off x="4536259" y="4649322"/>
            <a:ext cx="1157459" cy="810492"/>
            <a:chOff x="5154762" y="3534373"/>
            <a:chExt cx="1870640" cy="1309885"/>
          </a:xfrm>
        </p:grpSpPr>
        <p:sp>
          <p:nvSpPr>
            <p:cNvPr id="30" name="Freeform: Shape 93">
              <a:extLst>
                <a:ext uri="{FF2B5EF4-FFF2-40B4-BE49-F238E27FC236}">
                  <a16:creationId xmlns="" xmlns:a16="http://schemas.microsoft.com/office/drawing/2014/main" id="{FB8B7BFF-3219-1D4F-9FF0-598674CDD865}"/>
                </a:ext>
              </a:extLst>
            </p:cNvPr>
            <p:cNvSpPr/>
            <p:nvPr/>
          </p:nvSpPr>
          <p:spPr>
            <a:xfrm>
              <a:off x="5154762" y="3534373"/>
              <a:ext cx="1870640" cy="435006"/>
            </a:xfrm>
            <a:custGeom>
              <a:avLst/>
              <a:gdLst>
                <a:gd name="connsiteX0" fmla="*/ 935320 w 1870640"/>
                <a:gd name="connsiteY0" fmla="*/ 0 h 435006"/>
                <a:gd name="connsiteX1" fmla="*/ 1461691 w 1870640"/>
                <a:gd name="connsiteY1" fmla="*/ 37146 h 435006"/>
                <a:gd name="connsiteX2" fmla="*/ 1486139 w 1870640"/>
                <a:gd name="connsiteY2" fmla="*/ 41806 h 435006"/>
                <a:gd name="connsiteX3" fmla="*/ 1601022 w 1870640"/>
                <a:gd name="connsiteY3" fmla="*/ 63705 h 435006"/>
                <a:gd name="connsiteX4" fmla="*/ 1857638 w 1870640"/>
                <a:gd name="connsiteY4" fmla="*/ 173668 h 435006"/>
                <a:gd name="connsiteX5" fmla="*/ 1870640 w 1870640"/>
                <a:gd name="connsiteY5" fmla="*/ 193351 h 435006"/>
                <a:gd name="connsiteX6" fmla="*/ 1838564 w 1870640"/>
                <a:gd name="connsiteY6" fmla="*/ 278476 h 435006"/>
                <a:gd name="connsiteX7" fmla="*/ 1834440 w 1870640"/>
                <a:gd name="connsiteY7" fmla="*/ 282182 h 435006"/>
                <a:gd name="connsiteX8" fmla="*/ 935320 w 1870640"/>
                <a:gd name="connsiteY8" fmla="*/ 435006 h 435006"/>
                <a:gd name="connsiteX9" fmla="*/ 36200 w 1870640"/>
                <a:gd name="connsiteY9" fmla="*/ 282182 h 435006"/>
                <a:gd name="connsiteX10" fmla="*/ 32076 w 1870640"/>
                <a:gd name="connsiteY10" fmla="*/ 278476 h 435006"/>
                <a:gd name="connsiteX11" fmla="*/ 0 w 1870640"/>
                <a:gd name="connsiteY11" fmla="*/ 193351 h 435006"/>
                <a:gd name="connsiteX12" fmla="*/ 13002 w 1870640"/>
                <a:gd name="connsiteY12" fmla="*/ 173668 h 435006"/>
                <a:gd name="connsiteX13" fmla="*/ 269618 w 1870640"/>
                <a:gd name="connsiteY13" fmla="*/ 63705 h 435006"/>
                <a:gd name="connsiteX14" fmla="*/ 384501 w 1870640"/>
                <a:gd name="connsiteY14" fmla="*/ 41806 h 435006"/>
                <a:gd name="connsiteX15" fmla="*/ 408949 w 1870640"/>
                <a:gd name="connsiteY15" fmla="*/ 37146 h 435006"/>
                <a:gd name="connsiteX16" fmla="*/ 935320 w 1870640"/>
                <a:gd name="connsiteY16" fmla="*/ 0 h 43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70640" h="435006">
                  <a:moveTo>
                    <a:pt x="935320" y="0"/>
                  </a:moveTo>
                  <a:cubicBezTo>
                    <a:pt x="1130300" y="0"/>
                    <a:pt x="1311436" y="13694"/>
                    <a:pt x="1461691" y="37146"/>
                  </a:cubicBezTo>
                  <a:lnTo>
                    <a:pt x="1486139" y="41806"/>
                  </a:lnTo>
                  <a:lnTo>
                    <a:pt x="1601022" y="63705"/>
                  </a:lnTo>
                  <a:cubicBezTo>
                    <a:pt x="1728798" y="93225"/>
                    <a:pt x="1820016" y="131191"/>
                    <a:pt x="1857638" y="173668"/>
                  </a:cubicBezTo>
                  <a:lnTo>
                    <a:pt x="1870640" y="193351"/>
                  </a:lnTo>
                  <a:lnTo>
                    <a:pt x="1838564" y="278476"/>
                  </a:lnTo>
                  <a:lnTo>
                    <a:pt x="1834440" y="282182"/>
                  </a:lnTo>
                  <a:cubicBezTo>
                    <a:pt x="1715242" y="370721"/>
                    <a:pt x="1357776" y="435006"/>
                    <a:pt x="935320" y="435006"/>
                  </a:cubicBezTo>
                  <a:cubicBezTo>
                    <a:pt x="512864" y="435006"/>
                    <a:pt x="155398" y="370721"/>
                    <a:pt x="36200" y="282182"/>
                  </a:cubicBezTo>
                  <a:lnTo>
                    <a:pt x="32076" y="278476"/>
                  </a:lnTo>
                  <a:lnTo>
                    <a:pt x="0" y="193351"/>
                  </a:lnTo>
                  <a:lnTo>
                    <a:pt x="13002" y="173668"/>
                  </a:lnTo>
                  <a:cubicBezTo>
                    <a:pt x="50624" y="131191"/>
                    <a:pt x="141842" y="93225"/>
                    <a:pt x="269618" y="63705"/>
                  </a:cubicBezTo>
                  <a:lnTo>
                    <a:pt x="384501" y="41806"/>
                  </a:lnTo>
                  <a:lnTo>
                    <a:pt x="408949" y="37146"/>
                  </a:lnTo>
                  <a:cubicBezTo>
                    <a:pt x="559205" y="13694"/>
                    <a:pt x="740340" y="0"/>
                    <a:pt x="935320" y="0"/>
                  </a:cubicBezTo>
                  <a:close/>
                </a:path>
              </a:pathLst>
            </a:custGeom>
            <a:gradFill flip="none" rotWithShape="1">
              <a:gsLst>
                <a:gs pos="0">
                  <a:srgbClr val="00BBFF"/>
                </a:gs>
                <a:gs pos="78000">
                  <a:srgbClr val="009FD9"/>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579" tIns="28289" rIns="56579" bIns="28289" numCol="1" spcCol="0" rtlCol="0" fromWordArt="0" anchor="ctr" anchorCtr="0" forceAA="0" compatLnSpc="1">
              <a:prstTxWarp prst="textNoShape">
                <a:avLst/>
              </a:prstTxWarp>
              <a:noAutofit/>
            </a:bodyPr>
            <a:lstStyle/>
            <a:p>
              <a:pPr algn="ctr"/>
              <a:endParaRPr lang="en-US" sz="1114" dirty="0"/>
            </a:p>
          </p:txBody>
        </p:sp>
        <p:sp>
          <p:nvSpPr>
            <p:cNvPr id="31" name="Freeform: Shape 105">
              <a:extLst>
                <a:ext uri="{FF2B5EF4-FFF2-40B4-BE49-F238E27FC236}">
                  <a16:creationId xmlns="" xmlns:a16="http://schemas.microsoft.com/office/drawing/2014/main" id="{50C1CAD7-AE7A-9240-8878-AC9B03F58851}"/>
                </a:ext>
              </a:extLst>
            </p:cNvPr>
            <p:cNvSpPr/>
            <p:nvPr/>
          </p:nvSpPr>
          <p:spPr>
            <a:xfrm>
              <a:off x="5186837" y="3812848"/>
              <a:ext cx="1806488" cy="1031410"/>
            </a:xfrm>
            <a:custGeom>
              <a:avLst/>
              <a:gdLst>
                <a:gd name="connsiteX0" fmla="*/ 903243 w 1806488"/>
                <a:gd name="connsiteY0" fmla="*/ 596404 h 1031410"/>
                <a:gd name="connsiteX1" fmla="*/ 1492483 w 1806488"/>
                <a:gd name="connsiteY1" fmla="*/ 770072 h 1031410"/>
                <a:gd name="connsiteX2" fmla="*/ 1502618 w 1806488"/>
                <a:gd name="connsiteY2" fmla="*/ 806430 h 1031410"/>
                <a:gd name="connsiteX3" fmla="*/ 1476085 w 1806488"/>
                <a:gd name="connsiteY3" fmla="*/ 876844 h 1031410"/>
                <a:gd name="connsiteX4" fmla="*/ 1457436 w 1806488"/>
                <a:gd name="connsiteY4" fmla="*/ 898569 h 1031410"/>
                <a:gd name="connsiteX5" fmla="*/ 1239525 w 1806488"/>
                <a:gd name="connsiteY5" fmla="*/ 994264 h 1031410"/>
                <a:gd name="connsiteX6" fmla="*/ 1182208 w 1806488"/>
                <a:gd name="connsiteY6" fmla="*/ 1005515 h 1031410"/>
                <a:gd name="connsiteX7" fmla="*/ 1182208 w 1806488"/>
                <a:gd name="connsiteY7" fmla="*/ 1005515 h 1031410"/>
                <a:gd name="connsiteX8" fmla="*/ 1137359 w 1806488"/>
                <a:gd name="connsiteY8" fmla="*/ 1014318 h 1031410"/>
                <a:gd name="connsiteX9" fmla="*/ 903244 w 1806488"/>
                <a:gd name="connsiteY9" fmla="*/ 1031410 h 1031410"/>
                <a:gd name="connsiteX10" fmla="*/ 669129 w 1806488"/>
                <a:gd name="connsiteY10" fmla="*/ 1014318 h 1031410"/>
                <a:gd name="connsiteX11" fmla="*/ 624281 w 1806488"/>
                <a:gd name="connsiteY11" fmla="*/ 1005515 h 1031410"/>
                <a:gd name="connsiteX12" fmla="*/ 645916 w 1806488"/>
                <a:gd name="connsiteY12" fmla="*/ 997079 h 1031410"/>
                <a:gd name="connsiteX13" fmla="*/ 766381 w 1806488"/>
                <a:gd name="connsiteY13" fmla="*/ 969712 h 1031410"/>
                <a:gd name="connsiteX14" fmla="*/ 903244 w 1806488"/>
                <a:gd name="connsiteY14" fmla="*/ 959933 h 1031410"/>
                <a:gd name="connsiteX15" fmla="*/ 903243 w 1806488"/>
                <a:gd name="connsiteY15" fmla="*/ 959933 h 1031410"/>
                <a:gd name="connsiteX16" fmla="*/ 645915 w 1806488"/>
                <a:gd name="connsiteY16" fmla="*/ 997079 h 1031410"/>
                <a:gd name="connsiteX17" fmla="*/ 624280 w 1806488"/>
                <a:gd name="connsiteY17" fmla="*/ 1005515 h 1031410"/>
                <a:gd name="connsiteX18" fmla="*/ 566961 w 1806488"/>
                <a:gd name="connsiteY18" fmla="*/ 994264 h 1031410"/>
                <a:gd name="connsiteX19" fmla="*/ 349050 w 1806488"/>
                <a:gd name="connsiteY19" fmla="*/ 898569 h 1031410"/>
                <a:gd name="connsiteX20" fmla="*/ 330404 w 1806488"/>
                <a:gd name="connsiteY20" fmla="*/ 876848 h 1031410"/>
                <a:gd name="connsiteX21" fmla="*/ 303869 w 1806488"/>
                <a:gd name="connsiteY21" fmla="*/ 806427 h 1031410"/>
                <a:gd name="connsiteX22" fmla="*/ 314003 w 1806488"/>
                <a:gd name="connsiteY22" fmla="*/ 770072 h 1031410"/>
                <a:gd name="connsiteX23" fmla="*/ 903243 w 1806488"/>
                <a:gd name="connsiteY23" fmla="*/ 596404 h 1031410"/>
                <a:gd name="connsiteX24" fmla="*/ 0 w 1806488"/>
                <a:gd name="connsiteY24" fmla="*/ 0 h 1031410"/>
                <a:gd name="connsiteX25" fmla="*/ 4124 w 1806488"/>
                <a:gd name="connsiteY25" fmla="*/ 3706 h 1031410"/>
                <a:gd name="connsiteX26" fmla="*/ 903244 w 1806488"/>
                <a:gd name="connsiteY26" fmla="*/ 156530 h 1031410"/>
                <a:gd name="connsiteX27" fmla="*/ 1802364 w 1806488"/>
                <a:gd name="connsiteY27" fmla="*/ 3706 h 1031410"/>
                <a:gd name="connsiteX28" fmla="*/ 1806488 w 1806488"/>
                <a:gd name="connsiteY28" fmla="*/ 0 h 1031410"/>
                <a:gd name="connsiteX29" fmla="*/ 1502618 w 1806488"/>
                <a:gd name="connsiteY29" fmla="*/ 806429 h 1031410"/>
                <a:gd name="connsiteX30" fmla="*/ 1492483 w 1806488"/>
                <a:gd name="connsiteY30" fmla="*/ 770071 h 1031410"/>
                <a:gd name="connsiteX31" fmla="*/ 903243 w 1806488"/>
                <a:gd name="connsiteY31" fmla="*/ 596403 h 1031410"/>
                <a:gd name="connsiteX32" fmla="*/ 314003 w 1806488"/>
                <a:gd name="connsiteY32" fmla="*/ 770071 h 1031410"/>
                <a:gd name="connsiteX33" fmla="*/ 303869 w 1806488"/>
                <a:gd name="connsiteY33" fmla="*/ 806426 h 1031410"/>
                <a:gd name="connsiteX0" fmla="*/ 903243 w 1806488"/>
                <a:gd name="connsiteY0" fmla="*/ 596404 h 1031410"/>
                <a:gd name="connsiteX1" fmla="*/ 1492483 w 1806488"/>
                <a:gd name="connsiteY1" fmla="*/ 770072 h 1031410"/>
                <a:gd name="connsiteX2" fmla="*/ 1502618 w 1806488"/>
                <a:gd name="connsiteY2" fmla="*/ 806430 h 1031410"/>
                <a:gd name="connsiteX3" fmla="*/ 1476085 w 1806488"/>
                <a:gd name="connsiteY3" fmla="*/ 876844 h 1031410"/>
                <a:gd name="connsiteX4" fmla="*/ 1457436 w 1806488"/>
                <a:gd name="connsiteY4" fmla="*/ 898569 h 1031410"/>
                <a:gd name="connsiteX5" fmla="*/ 1239525 w 1806488"/>
                <a:gd name="connsiteY5" fmla="*/ 994264 h 1031410"/>
                <a:gd name="connsiteX6" fmla="*/ 1182208 w 1806488"/>
                <a:gd name="connsiteY6" fmla="*/ 1005515 h 1031410"/>
                <a:gd name="connsiteX7" fmla="*/ 1182208 w 1806488"/>
                <a:gd name="connsiteY7" fmla="*/ 1005515 h 1031410"/>
                <a:gd name="connsiteX8" fmla="*/ 1137359 w 1806488"/>
                <a:gd name="connsiteY8" fmla="*/ 1014318 h 1031410"/>
                <a:gd name="connsiteX9" fmla="*/ 903244 w 1806488"/>
                <a:gd name="connsiteY9" fmla="*/ 1031410 h 1031410"/>
                <a:gd name="connsiteX10" fmla="*/ 669129 w 1806488"/>
                <a:gd name="connsiteY10" fmla="*/ 1014318 h 1031410"/>
                <a:gd name="connsiteX11" fmla="*/ 624281 w 1806488"/>
                <a:gd name="connsiteY11" fmla="*/ 1005515 h 1031410"/>
                <a:gd name="connsiteX12" fmla="*/ 645916 w 1806488"/>
                <a:gd name="connsiteY12" fmla="*/ 997079 h 1031410"/>
                <a:gd name="connsiteX13" fmla="*/ 766381 w 1806488"/>
                <a:gd name="connsiteY13" fmla="*/ 969712 h 1031410"/>
                <a:gd name="connsiteX14" fmla="*/ 903244 w 1806488"/>
                <a:gd name="connsiteY14" fmla="*/ 959933 h 1031410"/>
                <a:gd name="connsiteX15" fmla="*/ 645915 w 1806488"/>
                <a:gd name="connsiteY15" fmla="*/ 997079 h 1031410"/>
                <a:gd name="connsiteX16" fmla="*/ 624280 w 1806488"/>
                <a:gd name="connsiteY16" fmla="*/ 1005515 h 1031410"/>
                <a:gd name="connsiteX17" fmla="*/ 566961 w 1806488"/>
                <a:gd name="connsiteY17" fmla="*/ 994264 h 1031410"/>
                <a:gd name="connsiteX18" fmla="*/ 349050 w 1806488"/>
                <a:gd name="connsiteY18" fmla="*/ 898569 h 1031410"/>
                <a:gd name="connsiteX19" fmla="*/ 330404 w 1806488"/>
                <a:gd name="connsiteY19" fmla="*/ 876848 h 1031410"/>
                <a:gd name="connsiteX20" fmla="*/ 303869 w 1806488"/>
                <a:gd name="connsiteY20" fmla="*/ 806427 h 1031410"/>
                <a:gd name="connsiteX21" fmla="*/ 314003 w 1806488"/>
                <a:gd name="connsiteY21" fmla="*/ 770072 h 1031410"/>
                <a:gd name="connsiteX22" fmla="*/ 903243 w 1806488"/>
                <a:gd name="connsiteY22" fmla="*/ 596404 h 1031410"/>
                <a:gd name="connsiteX23" fmla="*/ 0 w 1806488"/>
                <a:gd name="connsiteY23" fmla="*/ 0 h 1031410"/>
                <a:gd name="connsiteX24" fmla="*/ 4124 w 1806488"/>
                <a:gd name="connsiteY24" fmla="*/ 3706 h 1031410"/>
                <a:gd name="connsiteX25" fmla="*/ 903244 w 1806488"/>
                <a:gd name="connsiteY25" fmla="*/ 156530 h 1031410"/>
                <a:gd name="connsiteX26" fmla="*/ 1802364 w 1806488"/>
                <a:gd name="connsiteY26" fmla="*/ 3706 h 1031410"/>
                <a:gd name="connsiteX27" fmla="*/ 1806488 w 1806488"/>
                <a:gd name="connsiteY27" fmla="*/ 0 h 1031410"/>
                <a:gd name="connsiteX28" fmla="*/ 1502618 w 1806488"/>
                <a:gd name="connsiteY28" fmla="*/ 806429 h 1031410"/>
                <a:gd name="connsiteX29" fmla="*/ 1492483 w 1806488"/>
                <a:gd name="connsiteY29" fmla="*/ 770071 h 1031410"/>
                <a:gd name="connsiteX30" fmla="*/ 903243 w 1806488"/>
                <a:gd name="connsiteY30" fmla="*/ 596403 h 1031410"/>
                <a:gd name="connsiteX31" fmla="*/ 314003 w 1806488"/>
                <a:gd name="connsiteY31" fmla="*/ 770071 h 1031410"/>
                <a:gd name="connsiteX32" fmla="*/ 303869 w 1806488"/>
                <a:gd name="connsiteY32" fmla="*/ 806426 h 1031410"/>
                <a:gd name="connsiteX33" fmla="*/ 0 w 1806488"/>
                <a:gd name="connsiteY33" fmla="*/ 0 h 1031410"/>
                <a:gd name="connsiteX0" fmla="*/ 903243 w 1806488"/>
                <a:gd name="connsiteY0" fmla="*/ 596404 h 1031410"/>
                <a:gd name="connsiteX1" fmla="*/ 1492483 w 1806488"/>
                <a:gd name="connsiteY1" fmla="*/ 770072 h 1031410"/>
                <a:gd name="connsiteX2" fmla="*/ 1502618 w 1806488"/>
                <a:gd name="connsiteY2" fmla="*/ 806430 h 1031410"/>
                <a:gd name="connsiteX3" fmla="*/ 1476085 w 1806488"/>
                <a:gd name="connsiteY3" fmla="*/ 876844 h 1031410"/>
                <a:gd name="connsiteX4" fmla="*/ 1457436 w 1806488"/>
                <a:gd name="connsiteY4" fmla="*/ 898569 h 1031410"/>
                <a:gd name="connsiteX5" fmla="*/ 1239525 w 1806488"/>
                <a:gd name="connsiteY5" fmla="*/ 994264 h 1031410"/>
                <a:gd name="connsiteX6" fmla="*/ 1182208 w 1806488"/>
                <a:gd name="connsiteY6" fmla="*/ 1005515 h 1031410"/>
                <a:gd name="connsiteX7" fmla="*/ 1182208 w 1806488"/>
                <a:gd name="connsiteY7" fmla="*/ 1005515 h 1031410"/>
                <a:gd name="connsiteX8" fmla="*/ 1137359 w 1806488"/>
                <a:gd name="connsiteY8" fmla="*/ 1014318 h 1031410"/>
                <a:gd name="connsiteX9" fmla="*/ 903244 w 1806488"/>
                <a:gd name="connsiteY9" fmla="*/ 1031410 h 1031410"/>
                <a:gd name="connsiteX10" fmla="*/ 669129 w 1806488"/>
                <a:gd name="connsiteY10" fmla="*/ 1014318 h 1031410"/>
                <a:gd name="connsiteX11" fmla="*/ 624281 w 1806488"/>
                <a:gd name="connsiteY11" fmla="*/ 1005515 h 1031410"/>
                <a:gd name="connsiteX12" fmla="*/ 645916 w 1806488"/>
                <a:gd name="connsiteY12" fmla="*/ 997079 h 1031410"/>
                <a:gd name="connsiteX13" fmla="*/ 766381 w 1806488"/>
                <a:gd name="connsiteY13" fmla="*/ 969712 h 1031410"/>
                <a:gd name="connsiteX14" fmla="*/ 645915 w 1806488"/>
                <a:gd name="connsiteY14" fmla="*/ 997079 h 1031410"/>
                <a:gd name="connsiteX15" fmla="*/ 624280 w 1806488"/>
                <a:gd name="connsiteY15" fmla="*/ 1005515 h 1031410"/>
                <a:gd name="connsiteX16" fmla="*/ 566961 w 1806488"/>
                <a:gd name="connsiteY16" fmla="*/ 994264 h 1031410"/>
                <a:gd name="connsiteX17" fmla="*/ 349050 w 1806488"/>
                <a:gd name="connsiteY17" fmla="*/ 898569 h 1031410"/>
                <a:gd name="connsiteX18" fmla="*/ 330404 w 1806488"/>
                <a:gd name="connsiteY18" fmla="*/ 876848 h 1031410"/>
                <a:gd name="connsiteX19" fmla="*/ 303869 w 1806488"/>
                <a:gd name="connsiteY19" fmla="*/ 806427 h 1031410"/>
                <a:gd name="connsiteX20" fmla="*/ 314003 w 1806488"/>
                <a:gd name="connsiteY20" fmla="*/ 770072 h 1031410"/>
                <a:gd name="connsiteX21" fmla="*/ 903243 w 1806488"/>
                <a:gd name="connsiteY21" fmla="*/ 596404 h 1031410"/>
                <a:gd name="connsiteX22" fmla="*/ 0 w 1806488"/>
                <a:gd name="connsiteY22" fmla="*/ 0 h 1031410"/>
                <a:gd name="connsiteX23" fmla="*/ 4124 w 1806488"/>
                <a:gd name="connsiteY23" fmla="*/ 3706 h 1031410"/>
                <a:gd name="connsiteX24" fmla="*/ 903244 w 1806488"/>
                <a:gd name="connsiteY24" fmla="*/ 156530 h 1031410"/>
                <a:gd name="connsiteX25" fmla="*/ 1802364 w 1806488"/>
                <a:gd name="connsiteY25" fmla="*/ 3706 h 1031410"/>
                <a:gd name="connsiteX26" fmla="*/ 1806488 w 1806488"/>
                <a:gd name="connsiteY26" fmla="*/ 0 h 1031410"/>
                <a:gd name="connsiteX27" fmla="*/ 1502618 w 1806488"/>
                <a:gd name="connsiteY27" fmla="*/ 806429 h 1031410"/>
                <a:gd name="connsiteX28" fmla="*/ 1492483 w 1806488"/>
                <a:gd name="connsiteY28" fmla="*/ 770071 h 1031410"/>
                <a:gd name="connsiteX29" fmla="*/ 903243 w 1806488"/>
                <a:gd name="connsiteY29" fmla="*/ 596403 h 1031410"/>
                <a:gd name="connsiteX30" fmla="*/ 314003 w 1806488"/>
                <a:gd name="connsiteY30" fmla="*/ 770071 h 1031410"/>
                <a:gd name="connsiteX31" fmla="*/ 303869 w 1806488"/>
                <a:gd name="connsiteY31" fmla="*/ 806426 h 1031410"/>
                <a:gd name="connsiteX32" fmla="*/ 0 w 1806488"/>
                <a:gd name="connsiteY32" fmla="*/ 0 h 1031410"/>
                <a:gd name="connsiteX0" fmla="*/ 903243 w 1806488"/>
                <a:gd name="connsiteY0" fmla="*/ 596404 h 1031410"/>
                <a:gd name="connsiteX1" fmla="*/ 1492483 w 1806488"/>
                <a:gd name="connsiteY1" fmla="*/ 770072 h 1031410"/>
                <a:gd name="connsiteX2" fmla="*/ 1502618 w 1806488"/>
                <a:gd name="connsiteY2" fmla="*/ 806430 h 1031410"/>
                <a:gd name="connsiteX3" fmla="*/ 1476085 w 1806488"/>
                <a:gd name="connsiteY3" fmla="*/ 876844 h 1031410"/>
                <a:gd name="connsiteX4" fmla="*/ 1457436 w 1806488"/>
                <a:gd name="connsiteY4" fmla="*/ 898569 h 1031410"/>
                <a:gd name="connsiteX5" fmla="*/ 1239525 w 1806488"/>
                <a:gd name="connsiteY5" fmla="*/ 994264 h 1031410"/>
                <a:gd name="connsiteX6" fmla="*/ 1182208 w 1806488"/>
                <a:gd name="connsiteY6" fmla="*/ 1005515 h 1031410"/>
                <a:gd name="connsiteX7" fmla="*/ 1182208 w 1806488"/>
                <a:gd name="connsiteY7" fmla="*/ 1005515 h 1031410"/>
                <a:gd name="connsiteX8" fmla="*/ 1137359 w 1806488"/>
                <a:gd name="connsiteY8" fmla="*/ 1014318 h 1031410"/>
                <a:gd name="connsiteX9" fmla="*/ 903244 w 1806488"/>
                <a:gd name="connsiteY9" fmla="*/ 1031410 h 1031410"/>
                <a:gd name="connsiteX10" fmla="*/ 669129 w 1806488"/>
                <a:gd name="connsiteY10" fmla="*/ 1014318 h 1031410"/>
                <a:gd name="connsiteX11" fmla="*/ 624281 w 1806488"/>
                <a:gd name="connsiteY11" fmla="*/ 1005515 h 1031410"/>
                <a:gd name="connsiteX12" fmla="*/ 645916 w 1806488"/>
                <a:gd name="connsiteY12" fmla="*/ 997079 h 1031410"/>
                <a:gd name="connsiteX13" fmla="*/ 645915 w 1806488"/>
                <a:gd name="connsiteY13" fmla="*/ 997079 h 1031410"/>
                <a:gd name="connsiteX14" fmla="*/ 624280 w 1806488"/>
                <a:gd name="connsiteY14" fmla="*/ 1005515 h 1031410"/>
                <a:gd name="connsiteX15" fmla="*/ 566961 w 1806488"/>
                <a:gd name="connsiteY15" fmla="*/ 994264 h 1031410"/>
                <a:gd name="connsiteX16" fmla="*/ 349050 w 1806488"/>
                <a:gd name="connsiteY16" fmla="*/ 898569 h 1031410"/>
                <a:gd name="connsiteX17" fmla="*/ 330404 w 1806488"/>
                <a:gd name="connsiteY17" fmla="*/ 876848 h 1031410"/>
                <a:gd name="connsiteX18" fmla="*/ 303869 w 1806488"/>
                <a:gd name="connsiteY18" fmla="*/ 806427 h 1031410"/>
                <a:gd name="connsiteX19" fmla="*/ 314003 w 1806488"/>
                <a:gd name="connsiteY19" fmla="*/ 770072 h 1031410"/>
                <a:gd name="connsiteX20" fmla="*/ 903243 w 1806488"/>
                <a:gd name="connsiteY20" fmla="*/ 596404 h 1031410"/>
                <a:gd name="connsiteX21" fmla="*/ 0 w 1806488"/>
                <a:gd name="connsiteY21" fmla="*/ 0 h 1031410"/>
                <a:gd name="connsiteX22" fmla="*/ 4124 w 1806488"/>
                <a:gd name="connsiteY22" fmla="*/ 3706 h 1031410"/>
                <a:gd name="connsiteX23" fmla="*/ 903244 w 1806488"/>
                <a:gd name="connsiteY23" fmla="*/ 156530 h 1031410"/>
                <a:gd name="connsiteX24" fmla="*/ 1802364 w 1806488"/>
                <a:gd name="connsiteY24" fmla="*/ 3706 h 1031410"/>
                <a:gd name="connsiteX25" fmla="*/ 1806488 w 1806488"/>
                <a:gd name="connsiteY25" fmla="*/ 0 h 1031410"/>
                <a:gd name="connsiteX26" fmla="*/ 1502618 w 1806488"/>
                <a:gd name="connsiteY26" fmla="*/ 806429 h 1031410"/>
                <a:gd name="connsiteX27" fmla="*/ 1492483 w 1806488"/>
                <a:gd name="connsiteY27" fmla="*/ 770071 h 1031410"/>
                <a:gd name="connsiteX28" fmla="*/ 903243 w 1806488"/>
                <a:gd name="connsiteY28" fmla="*/ 596403 h 1031410"/>
                <a:gd name="connsiteX29" fmla="*/ 314003 w 1806488"/>
                <a:gd name="connsiteY29" fmla="*/ 770071 h 1031410"/>
                <a:gd name="connsiteX30" fmla="*/ 303869 w 1806488"/>
                <a:gd name="connsiteY30" fmla="*/ 806426 h 1031410"/>
                <a:gd name="connsiteX31" fmla="*/ 0 w 1806488"/>
                <a:gd name="connsiteY31" fmla="*/ 0 h 1031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06488" h="1031410">
                  <a:moveTo>
                    <a:pt x="903243" y="596404"/>
                  </a:moveTo>
                  <a:cubicBezTo>
                    <a:pt x="1193898" y="596404"/>
                    <a:pt x="1436399" y="670960"/>
                    <a:pt x="1492483" y="770072"/>
                  </a:cubicBezTo>
                  <a:lnTo>
                    <a:pt x="1502618" y="806430"/>
                  </a:lnTo>
                  <a:lnTo>
                    <a:pt x="1476085" y="876844"/>
                  </a:lnTo>
                  <a:lnTo>
                    <a:pt x="1457436" y="898569"/>
                  </a:lnTo>
                  <a:cubicBezTo>
                    <a:pt x="1411783" y="937601"/>
                    <a:pt x="1335518" y="970812"/>
                    <a:pt x="1239525" y="994264"/>
                  </a:cubicBezTo>
                  <a:lnTo>
                    <a:pt x="1182208" y="1005515"/>
                  </a:lnTo>
                  <a:lnTo>
                    <a:pt x="1182208" y="1005515"/>
                  </a:lnTo>
                  <a:lnTo>
                    <a:pt x="1137359" y="1014318"/>
                  </a:lnTo>
                  <a:cubicBezTo>
                    <a:pt x="1065402" y="1025324"/>
                    <a:pt x="986288" y="1031410"/>
                    <a:pt x="903244" y="1031410"/>
                  </a:cubicBezTo>
                  <a:cubicBezTo>
                    <a:pt x="820200" y="1031410"/>
                    <a:pt x="741087" y="1025324"/>
                    <a:pt x="669129" y="1014318"/>
                  </a:cubicBezTo>
                  <a:lnTo>
                    <a:pt x="624281" y="1005515"/>
                  </a:lnTo>
                  <a:lnTo>
                    <a:pt x="645916" y="997079"/>
                  </a:lnTo>
                  <a:cubicBezTo>
                    <a:pt x="649522" y="995673"/>
                    <a:pt x="649521" y="995673"/>
                    <a:pt x="645915" y="997079"/>
                  </a:cubicBezTo>
                  <a:lnTo>
                    <a:pt x="624280" y="1005515"/>
                  </a:lnTo>
                  <a:lnTo>
                    <a:pt x="566961" y="994264"/>
                  </a:lnTo>
                  <a:cubicBezTo>
                    <a:pt x="470968" y="970812"/>
                    <a:pt x="394703" y="937601"/>
                    <a:pt x="349050" y="898569"/>
                  </a:cubicBezTo>
                  <a:lnTo>
                    <a:pt x="330404" y="876848"/>
                  </a:lnTo>
                  <a:lnTo>
                    <a:pt x="303869" y="806427"/>
                  </a:lnTo>
                  <a:lnTo>
                    <a:pt x="314003" y="770072"/>
                  </a:lnTo>
                  <a:cubicBezTo>
                    <a:pt x="370087" y="670960"/>
                    <a:pt x="612588" y="596404"/>
                    <a:pt x="903243" y="596404"/>
                  </a:cubicBezTo>
                  <a:close/>
                  <a:moveTo>
                    <a:pt x="0" y="0"/>
                  </a:moveTo>
                  <a:lnTo>
                    <a:pt x="4124" y="3706"/>
                  </a:lnTo>
                  <a:cubicBezTo>
                    <a:pt x="123322" y="92245"/>
                    <a:pt x="480788" y="156530"/>
                    <a:pt x="903244" y="156530"/>
                  </a:cubicBezTo>
                  <a:cubicBezTo>
                    <a:pt x="1325700" y="156530"/>
                    <a:pt x="1683166" y="92245"/>
                    <a:pt x="1802364" y="3706"/>
                  </a:cubicBezTo>
                  <a:lnTo>
                    <a:pt x="1806488" y="0"/>
                  </a:lnTo>
                  <a:lnTo>
                    <a:pt x="1502618" y="806429"/>
                  </a:lnTo>
                  <a:lnTo>
                    <a:pt x="1492483" y="770071"/>
                  </a:lnTo>
                  <a:cubicBezTo>
                    <a:pt x="1436399" y="670959"/>
                    <a:pt x="1193898" y="596403"/>
                    <a:pt x="903243" y="596403"/>
                  </a:cubicBezTo>
                  <a:cubicBezTo>
                    <a:pt x="612588" y="596403"/>
                    <a:pt x="370087" y="670959"/>
                    <a:pt x="314003" y="770071"/>
                  </a:cubicBezTo>
                  <a:lnTo>
                    <a:pt x="303869" y="806426"/>
                  </a:lnTo>
                  <a:lnTo>
                    <a:pt x="0" y="0"/>
                  </a:lnTo>
                  <a:close/>
                </a:path>
              </a:pathLst>
            </a:custGeom>
            <a:gradFill flip="none" rotWithShape="1">
              <a:gsLst>
                <a:gs pos="45000">
                  <a:srgbClr val="00BBFF"/>
                </a:gs>
                <a:gs pos="78000">
                  <a:srgbClr val="009FD9"/>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579" tIns="28289" rIns="56579" bIns="28289" numCol="1" spcCol="0" rtlCol="0" fromWordArt="0" anchor="ctr" anchorCtr="0" forceAA="0" compatLnSpc="1">
              <a:prstTxWarp prst="textNoShape">
                <a:avLst/>
              </a:prstTxWarp>
              <a:noAutofit/>
            </a:bodyPr>
            <a:lstStyle/>
            <a:p>
              <a:pPr algn="ctr"/>
              <a:endParaRPr lang="en-US" sz="1114" dirty="0"/>
            </a:p>
          </p:txBody>
        </p:sp>
      </p:grpSp>
      <p:grpSp>
        <p:nvGrpSpPr>
          <p:cNvPr id="32" name="Group 31">
            <a:extLst>
              <a:ext uri="{FF2B5EF4-FFF2-40B4-BE49-F238E27FC236}">
                <a16:creationId xmlns="" xmlns:a16="http://schemas.microsoft.com/office/drawing/2014/main" id="{3F99E72F-0C8D-C042-87B8-B4218432858B}"/>
              </a:ext>
            </a:extLst>
          </p:cNvPr>
          <p:cNvGrpSpPr/>
          <p:nvPr/>
        </p:nvGrpSpPr>
        <p:grpSpPr>
          <a:xfrm>
            <a:off x="4250318" y="3885457"/>
            <a:ext cx="1729341" cy="809644"/>
            <a:chOff x="4692634" y="2299846"/>
            <a:chExt cx="2794895" cy="1308517"/>
          </a:xfrm>
        </p:grpSpPr>
        <p:sp>
          <p:nvSpPr>
            <p:cNvPr id="33" name="Freeform: Shape 106">
              <a:extLst>
                <a:ext uri="{FF2B5EF4-FFF2-40B4-BE49-F238E27FC236}">
                  <a16:creationId xmlns="" xmlns:a16="http://schemas.microsoft.com/office/drawing/2014/main" id="{5BDB6534-1911-9C4C-AB28-A539B6BF0F51}"/>
                </a:ext>
              </a:extLst>
            </p:cNvPr>
            <p:cNvSpPr/>
            <p:nvPr/>
          </p:nvSpPr>
          <p:spPr>
            <a:xfrm>
              <a:off x="4692634" y="2299846"/>
              <a:ext cx="2794895" cy="435007"/>
            </a:xfrm>
            <a:custGeom>
              <a:avLst/>
              <a:gdLst>
                <a:gd name="connsiteX0" fmla="*/ 674350 w 2794895"/>
                <a:gd name="connsiteY0" fmla="*/ 31386 h 435007"/>
                <a:gd name="connsiteX1" fmla="*/ 765075 w 2794895"/>
                <a:gd name="connsiteY1" fmla="*/ 42444 h 435007"/>
                <a:gd name="connsiteX2" fmla="*/ 1397448 w 2794895"/>
                <a:gd name="connsiteY2" fmla="*/ 74747 h 435007"/>
                <a:gd name="connsiteX3" fmla="*/ 2029821 w 2794895"/>
                <a:gd name="connsiteY3" fmla="*/ 42444 h 435007"/>
                <a:gd name="connsiteX4" fmla="*/ 2120546 w 2794895"/>
                <a:gd name="connsiteY4" fmla="*/ 31386 h 435007"/>
                <a:gd name="connsiteX5" fmla="*/ 2181694 w 2794895"/>
                <a:gd name="connsiteY5" fmla="*/ 37147 h 435007"/>
                <a:gd name="connsiteX6" fmla="*/ 2792877 w 2794895"/>
                <a:gd name="connsiteY6" fmla="*/ 195266 h 435007"/>
                <a:gd name="connsiteX7" fmla="*/ 2794895 w 2794895"/>
                <a:gd name="connsiteY7" fmla="*/ 201461 h 435007"/>
                <a:gd name="connsiteX8" fmla="*/ 2772772 w 2794895"/>
                <a:gd name="connsiteY8" fmla="*/ 260171 h 435007"/>
                <a:gd name="connsiteX9" fmla="*/ 2771622 w 2794895"/>
                <a:gd name="connsiteY9" fmla="*/ 261339 h 435007"/>
                <a:gd name="connsiteX10" fmla="*/ 1397447 w 2794895"/>
                <a:gd name="connsiteY10" fmla="*/ 435007 h 435007"/>
                <a:gd name="connsiteX11" fmla="*/ 23272 w 2794895"/>
                <a:gd name="connsiteY11" fmla="*/ 261339 h 435007"/>
                <a:gd name="connsiteX12" fmla="*/ 22125 w 2794895"/>
                <a:gd name="connsiteY12" fmla="*/ 260174 h 435007"/>
                <a:gd name="connsiteX13" fmla="*/ 0 w 2794895"/>
                <a:gd name="connsiteY13" fmla="*/ 201458 h 435007"/>
                <a:gd name="connsiteX14" fmla="*/ 2017 w 2794895"/>
                <a:gd name="connsiteY14" fmla="*/ 195266 h 435007"/>
                <a:gd name="connsiteX15" fmla="*/ 613200 w 2794895"/>
                <a:gd name="connsiteY15" fmla="*/ 37147 h 435007"/>
                <a:gd name="connsiteX16" fmla="*/ 1397447 w 2794895"/>
                <a:gd name="connsiteY16" fmla="*/ 0 h 435007"/>
                <a:gd name="connsiteX17" fmla="*/ 2066044 w 2794895"/>
                <a:gd name="connsiteY17" fmla="*/ 26251 h 435007"/>
                <a:gd name="connsiteX18" fmla="*/ 2120546 w 2794895"/>
                <a:gd name="connsiteY18" fmla="*/ 31385 h 435007"/>
                <a:gd name="connsiteX19" fmla="*/ 2029821 w 2794895"/>
                <a:gd name="connsiteY19" fmla="*/ 42443 h 435007"/>
                <a:gd name="connsiteX20" fmla="*/ 1397448 w 2794895"/>
                <a:gd name="connsiteY20" fmla="*/ 74746 h 435007"/>
                <a:gd name="connsiteX21" fmla="*/ 765075 w 2794895"/>
                <a:gd name="connsiteY21" fmla="*/ 42443 h 435007"/>
                <a:gd name="connsiteX22" fmla="*/ 674350 w 2794895"/>
                <a:gd name="connsiteY22" fmla="*/ 31385 h 435007"/>
                <a:gd name="connsiteX23" fmla="*/ 728850 w 2794895"/>
                <a:gd name="connsiteY23" fmla="*/ 26251 h 435007"/>
                <a:gd name="connsiteX24" fmla="*/ 1397447 w 2794895"/>
                <a:gd name="connsiteY24" fmla="*/ 0 h 435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94895" h="435007">
                  <a:moveTo>
                    <a:pt x="674350" y="31386"/>
                  </a:moveTo>
                  <a:lnTo>
                    <a:pt x="765075" y="42444"/>
                  </a:lnTo>
                  <a:cubicBezTo>
                    <a:pt x="959441" y="63245"/>
                    <a:pt x="1173136" y="74747"/>
                    <a:pt x="1397448" y="74747"/>
                  </a:cubicBezTo>
                  <a:cubicBezTo>
                    <a:pt x="1621761" y="74747"/>
                    <a:pt x="1835455" y="63245"/>
                    <a:pt x="2029821" y="42444"/>
                  </a:cubicBezTo>
                  <a:lnTo>
                    <a:pt x="2120546" y="31386"/>
                  </a:lnTo>
                  <a:lnTo>
                    <a:pt x="2181694" y="37147"/>
                  </a:lnTo>
                  <a:cubicBezTo>
                    <a:pt x="2517496" y="72325"/>
                    <a:pt x="2749779" y="129459"/>
                    <a:pt x="2792877" y="195266"/>
                  </a:cubicBezTo>
                  <a:lnTo>
                    <a:pt x="2794895" y="201461"/>
                  </a:lnTo>
                  <a:lnTo>
                    <a:pt x="2772772" y="260171"/>
                  </a:lnTo>
                  <a:lnTo>
                    <a:pt x="2771622" y="261339"/>
                  </a:lnTo>
                  <a:cubicBezTo>
                    <a:pt x="2640828" y="360451"/>
                    <a:pt x="2075287" y="435007"/>
                    <a:pt x="1397447" y="435007"/>
                  </a:cubicBezTo>
                  <a:cubicBezTo>
                    <a:pt x="719607" y="435007"/>
                    <a:pt x="154066" y="360451"/>
                    <a:pt x="23272" y="261339"/>
                  </a:cubicBezTo>
                  <a:lnTo>
                    <a:pt x="22125" y="260174"/>
                  </a:lnTo>
                  <a:lnTo>
                    <a:pt x="0" y="201458"/>
                  </a:lnTo>
                  <a:lnTo>
                    <a:pt x="2017" y="195266"/>
                  </a:lnTo>
                  <a:cubicBezTo>
                    <a:pt x="45115" y="129459"/>
                    <a:pt x="277398" y="72325"/>
                    <a:pt x="613200" y="37147"/>
                  </a:cubicBezTo>
                  <a:close/>
                  <a:moveTo>
                    <a:pt x="1397447" y="0"/>
                  </a:moveTo>
                  <a:cubicBezTo>
                    <a:pt x="1639533" y="0"/>
                    <a:pt x="1867295" y="9510"/>
                    <a:pt x="2066044" y="26251"/>
                  </a:cubicBezTo>
                  <a:lnTo>
                    <a:pt x="2120546" y="31385"/>
                  </a:lnTo>
                  <a:lnTo>
                    <a:pt x="2029821" y="42443"/>
                  </a:lnTo>
                  <a:cubicBezTo>
                    <a:pt x="1835455" y="63244"/>
                    <a:pt x="1621761" y="74746"/>
                    <a:pt x="1397448" y="74746"/>
                  </a:cubicBezTo>
                  <a:cubicBezTo>
                    <a:pt x="1173136" y="74746"/>
                    <a:pt x="959441" y="63244"/>
                    <a:pt x="765075" y="42443"/>
                  </a:cubicBezTo>
                  <a:lnTo>
                    <a:pt x="674350" y="31385"/>
                  </a:lnTo>
                  <a:lnTo>
                    <a:pt x="728850" y="26251"/>
                  </a:lnTo>
                  <a:cubicBezTo>
                    <a:pt x="927599" y="9510"/>
                    <a:pt x="1155362" y="0"/>
                    <a:pt x="1397447" y="0"/>
                  </a:cubicBezTo>
                  <a:close/>
                </a:path>
              </a:pathLst>
            </a:custGeom>
            <a:gradFill flip="none" rotWithShape="1">
              <a:gsLst>
                <a:gs pos="0">
                  <a:srgbClr val="FEBE0E"/>
                </a:gs>
                <a:gs pos="77000">
                  <a:srgbClr val="F7921C"/>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dirty="0"/>
            </a:p>
          </p:txBody>
        </p:sp>
        <p:sp>
          <p:nvSpPr>
            <p:cNvPr id="34" name="Freeform: Shape 109">
              <a:extLst>
                <a:ext uri="{FF2B5EF4-FFF2-40B4-BE49-F238E27FC236}">
                  <a16:creationId xmlns="" xmlns:a16="http://schemas.microsoft.com/office/drawing/2014/main" id="{A241A223-48F4-434C-956F-2F88A82BD0C3}"/>
                </a:ext>
              </a:extLst>
            </p:cNvPr>
            <p:cNvSpPr/>
            <p:nvPr/>
          </p:nvSpPr>
          <p:spPr>
            <a:xfrm>
              <a:off x="4714759" y="2560016"/>
              <a:ext cx="2750647" cy="1048343"/>
            </a:xfrm>
            <a:custGeom>
              <a:avLst/>
              <a:gdLst>
                <a:gd name="connsiteX0" fmla="*/ 1375323 w 2750647"/>
                <a:gd name="connsiteY0" fmla="*/ 974357 h 1048343"/>
                <a:gd name="connsiteX1" fmla="*/ 1901694 w 2750647"/>
                <a:gd name="connsiteY1" fmla="*/ 1011503 h 1048343"/>
                <a:gd name="connsiteX2" fmla="*/ 1926142 w 2750647"/>
                <a:gd name="connsiteY2" fmla="*/ 1016163 h 1048343"/>
                <a:gd name="connsiteX3" fmla="*/ 1789994 w 2750647"/>
                <a:gd name="connsiteY3" fmla="*/ 1031251 h 1048343"/>
                <a:gd name="connsiteX4" fmla="*/ 1375323 w 2750647"/>
                <a:gd name="connsiteY4" fmla="*/ 1048343 h 1048343"/>
                <a:gd name="connsiteX5" fmla="*/ 960652 w 2750647"/>
                <a:gd name="connsiteY5" fmla="*/ 1031251 h 1048343"/>
                <a:gd name="connsiteX6" fmla="*/ 824505 w 2750647"/>
                <a:gd name="connsiteY6" fmla="*/ 1016163 h 1048343"/>
                <a:gd name="connsiteX7" fmla="*/ 848952 w 2750647"/>
                <a:gd name="connsiteY7" fmla="*/ 1011503 h 1048343"/>
                <a:gd name="connsiteX8" fmla="*/ 1375323 w 2750647"/>
                <a:gd name="connsiteY8" fmla="*/ 974357 h 1048343"/>
                <a:gd name="connsiteX9" fmla="*/ 2750647 w 2750647"/>
                <a:gd name="connsiteY9" fmla="*/ 0 h 1048343"/>
                <a:gd name="connsiteX10" fmla="*/ 2439429 w 2750647"/>
                <a:gd name="connsiteY10" fmla="*/ 825927 h 1048343"/>
                <a:gd name="connsiteX11" fmla="*/ 2423156 w 2750647"/>
                <a:gd name="connsiteY11" fmla="*/ 869114 h 1048343"/>
                <a:gd name="connsiteX12" fmla="*/ 2419000 w 2750647"/>
                <a:gd name="connsiteY12" fmla="*/ 874674 h 1048343"/>
                <a:gd name="connsiteX13" fmla="*/ 1970954 w 2750647"/>
                <a:gd name="connsiteY13" fmla="*/ 1011196 h 1048343"/>
                <a:gd name="connsiteX14" fmla="*/ 1926142 w 2750647"/>
                <a:gd name="connsiteY14" fmla="*/ 1016162 h 1048343"/>
                <a:gd name="connsiteX15" fmla="*/ 1901694 w 2750647"/>
                <a:gd name="connsiteY15" fmla="*/ 1011502 h 1048343"/>
                <a:gd name="connsiteX16" fmla="*/ 1375323 w 2750647"/>
                <a:gd name="connsiteY16" fmla="*/ 974356 h 1048343"/>
                <a:gd name="connsiteX17" fmla="*/ 848952 w 2750647"/>
                <a:gd name="connsiteY17" fmla="*/ 1011502 h 1048343"/>
                <a:gd name="connsiteX18" fmla="*/ 824504 w 2750647"/>
                <a:gd name="connsiteY18" fmla="*/ 1016162 h 1048343"/>
                <a:gd name="connsiteX19" fmla="*/ 779692 w 2750647"/>
                <a:gd name="connsiteY19" fmla="*/ 1011196 h 1048343"/>
                <a:gd name="connsiteX20" fmla="*/ 331646 w 2750647"/>
                <a:gd name="connsiteY20" fmla="*/ 874674 h 1048343"/>
                <a:gd name="connsiteX21" fmla="*/ 327490 w 2750647"/>
                <a:gd name="connsiteY21" fmla="*/ 869114 h 1048343"/>
                <a:gd name="connsiteX22" fmla="*/ 311217 w 2750647"/>
                <a:gd name="connsiteY22" fmla="*/ 825927 h 1048343"/>
                <a:gd name="connsiteX23" fmla="*/ 0 w 2750647"/>
                <a:gd name="connsiteY23" fmla="*/ 3 h 1048343"/>
                <a:gd name="connsiteX24" fmla="*/ 1147 w 2750647"/>
                <a:gd name="connsiteY24" fmla="*/ 1168 h 1048343"/>
                <a:gd name="connsiteX25" fmla="*/ 1375322 w 2750647"/>
                <a:gd name="connsiteY25" fmla="*/ 174836 h 1048343"/>
                <a:gd name="connsiteX26" fmla="*/ 2749497 w 2750647"/>
                <a:gd name="connsiteY26" fmla="*/ 1168 h 104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50647" h="1048343">
                  <a:moveTo>
                    <a:pt x="1375323" y="974357"/>
                  </a:moveTo>
                  <a:cubicBezTo>
                    <a:pt x="1570303" y="974357"/>
                    <a:pt x="1751439" y="988051"/>
                    <a:pt x="1901694" y="1011503"/>
                  </a:cubicBezTo>
                  <a:lnTo>
                    <a:pt x="1926142" y="1016163"/>
                  </a:lnTo>
                  <a:lnTo>
                    <a:pt x="1789994" y="1031251"/>
                  </a:lnTo>
                  <a:cubicBezTo>
                    <a:pt x="1662541" y="1042257"/>
                    <a:pt x="1522414" y="1048343"/>
                    <a:pt x="1375323" y="1048343"/>
                  </a:cubicBezTo>
                  <a:cubicBezTo>
                    <a:pt x="1228233" y="1048343"/>
                    <a:pt x="1088105" y="1042257"/>
                    <a:pt x="960652" y="1031251"/>
                  </a:cubicBezTo>
                  <a:lnTo>
                    <a:pt x="824505" y="1016163"/>
                  </a:lnTo>
                  <a:lnTo>
                    <a:pt x="848952" y="1011503"/>
                  </a:lnTo>
                  <a:cubicBezTo>
                    <a:pt x="999208" y="988051"/>
                    <a:pt x="1180344" y="974357"/>
                    <a:pt x="1375323" y="974357"/>
                  </a:cubicBezTo>
                  <a:close/>
                  <a:moveTo>
                    <a:pt x="2750647" y="0"/>
                  </a:moveTo>
                  <a:lnTo>
                    <a:pt x="2439429" y="825927"/>
                  </a:lnTo>
                  <a:lnTo>
                    <a:pt x="2423156" y="869114"/>
                  </a:lnTo>
                  <a:lnTo>
                    <a:pt x="2419000" y="874674"/>
                  </a:lnTo>
                  <a:cubicBezTo>
                    <a:pt x="2362237" y="931309"/>
                    <a:pt x="2197656" y="979926"/>
                    <a:pt x="1970954" y="1011196"/>
                  </a:cubicBezTo>
                  <a:lnTo>
                    <a:pt x="1926142" y="1016162"/>
                  </a:lnTo>
                  <a:lnTo>
                    <a:pt x="1901694" y="1011502"/>
                  </a:lnTo>
                  <a:cubicBezTo>
                    <a:pt x="1751439" y="988050"/>
                    <a:pt x="1570303" y="974356"/>
                    <a:pt x="1375323" y="974356"/>
                  </a:cubicBezTo>
                  <a:cubicBezTo>
                    <a:pt x="1180343" y="974356"/>
                    <a:pt x="999208" y="988050"/>
                    <a:pt x="848952" y="1011502"/>
                  </a:cubicBezTo>
                  <a:lnTo>
                    <a:pt x="824504" y="1016162"/>
                  </a:lnTo>
                  <a:lnTo>
                    <a:pt x="779692" y="1011196"/>
                  </a:lnTo>
                  <a:cubicBezTo>
                    <a:pt x="552990" y="979926"/>
                    <a:pt x="388409" y="931309"/>
                    <a:pt x="331646" y="874674"/>
                  </a:cubicBezTo>
                  <a:lnTo>
                    <a:pt x="327490" y="869114"/>
                  </a:lnTo>
                  <a:lnTo>
                    <a:pt x="311217" y="825927"/>
                  </a:lnTo>
                  <a:lnTo>
                    <a:pt x="0" y="3"/>
                  </a:lnTo>
                  <a:lnTo>
                    <a:pt x="1147" y="1168"/>
                  </a:lnTo>
                  <a:cubicBezTo>
                    <a:pt x="131941" y="100280"/>
                    <a:pt x="697482" y="174836"/>
                    <a:pt x="1375322" y="174836"/>
                  </a:cubicBezTo>
                  <a:cubicBezTo>
                    <a:pt x="2053162" y="174836"/>
                    <a:pt x="2618703" y="100280"/>
                    <a:pt x="2749497" y="1168"/>
                  </a:cubicBezTo>
                  <a:close/>
                </a:path>
              </a:pathLst>
            </a:custGeom>
            <a:gradFill flip="none" rotWithShape="1">
              <a:gsLst>
                <a:gs pos="46000">
                  <a:srgbClr val="FEBE0E"/>
                </a:gs>
                <a:gs pos="78000">
                  <a:srgbClr val="F7921C"/>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dirty="0"/>
            </a:p>
          </p:txBody>
        </p:sp>
      </p:grpSp>
      <p:grpSp>
        <p:nvGrpSpPr>
          <p:cNvPr id="35" name="Group 34">
            <a:extLst>
              <a:ext uri="{FF2B5EF4-FFF2-40B4-BE49-F238E27FC236}">
                <a16:creationId xmlns="" xmlns:a16="http://schemas.microsoft.com/office/drawing/2014/main" id="{F4C1944B-1594-024A-BFFD-3601A23CC5AA}"/>
              </a:ext>
            </a:extLst>
          </p:cNvPr>
          <p:cNvGrpSpPr/>
          <p:nvPr/>
        </p:nvGrpSpPr>
        <p:grpSpPr>
          <a:xfrm>
            <a:off x="3966939" y="3121596"/>
            <a:ext cx="2296099" cy="810112"/>
            <a:chOff x="4234648" y="1065321"/>
            <a:chExt cx="3710867" cy="1309272"/>
          </a:xfrm>
        </p:grpSpPr>
        <p:sp>
          <p:nvSpPr>
            <p:cNvPr id="36" name="Freeform: Shape 107">
              <a:extLst>
                <a:ext uri="{FF2B5EF4-FFF2-40B4-BE49-F238E27FC236}">
                  <a16:creationId xmlns="" xmlns:a16="http://schemas.microsoft.com/office/drawing/2014/main" id="{F3795549-8F55-A94E-BB5C-DCADCA0D92C6}"/>
                </a:ext>
              </a:extLst>
            </p:cNvPr>
            <p:cNvSpPr/>
            <p:nvPr/>
          </p:nvSpPr>
          <p:spPr>
            <a:xfrm>
              <a:off x="4234648" y="1065321"/>
              <a:ext cx="3710866" cy="435006"/>
            </a:xfrm>
            <a:custGeom>
              <a:avLst/>
              <a:gdLst>
                <a:gd name="connsiteX0" fmla="*/ 1855433 w 3710866"/>
                <a:gd name="connsiteY0" fmla="*/ 0 h 435006"/>
                <a:gd name="connsiteX1" fmla="*/ 3710866 w 3710866"/>
                <a:gd name="connsiteY1" fmla="*/ 217503 h 435006"/>
                <a:gd name="connsiteX2" fmla="*/ 3709552 w 3710866"/>
                <a:gd name="connsiteY2" fmla="*/ 220554 h 435006"/>
                <a:gd name="connsiteX3" fmla="*/ 3701287 w 3710866"/>
                <a:gd name="connsiteY3" fmla="*/ 239741 h 435006"/>
                <a:gd name="connsiteX4" fmla="*/ 1855433 w 3710866"/>
                <a:gd name="connsiteY4" fmla="*/ 435006 h 435006"/>
                <a:gd name="connsiteX5" fmla="*/ 9579 w 3710866"/>
                <a:gd name="connsiteY5" fmla="*/ 239741 h 435006"/>
                <a:gd name="connsiteX6" fmla="*/ 1314 w 3710866"/>
                <a:gd name="connsiteY6" fmla="*/ 220554 h 435006"/>
                <a:gd name="connsiteX7" fmla="*/ 0 w 3710866"/>
                <a:gd name="connsiteY7" fmla="*/ 217503 h 435006"/>
                <a:gd name="connsiteX8" fmla="*/ 1855433 w 3710866"/>
                <a:gd name="connsiteY8" fmla="*/ 0 h 43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10866" h="435006">
                  <a:moveTo>
                    <a:pt x="1855433" y="0"/>
                  </a:moveTo>
                  <a:cubicBezTo>
                    <a:pt x="2880160" y="0"/>
                    <a:pt x="3710866" y="97379"/>
                    <a:pt x="3710866" y="217503"/>
                  </a:cubicBezTo>
                  <a:lnTo>
                    <a:pt x="3709552" y="220554"/>
                  </a:lnTo>
                  <a:lnTo>
                    <a:pt x="3701287" y="239741"/>
                  </a:lnTo>
                  <a:cubicBezTo>
                    <a:pt x="3606270" y="349419"/>
                    <a:pt x="2816115" y="435006"/>
                    <a:pt x="1855433" y="435006"/>
                  </a:cubicBezTo>
                  <a:cubicBezTo>
                    <a:pt x="894751" y="435006"/>
                    <a:pt x="104596" y="349419"/>
                    <a:pt x="9579" y="239741"/>
                  </a:cubicBezTo>
                  <a:lnTo>
                    <a:pt x="1314" y="220554"/>
                  </a:lnTo>
                  <a:lnTo>
                    <a:pt x="0" y="217503"/>
                  </a:lnTo>
                  <a:cubicBezTo>
                    <a:pt x="0" y="97379"/>
                    <a:pt x="830706" y="0"/>
                    <a:pt x="1855433" y="0"/>
                  </a:cubicBezTo>
                  <a:close/>
                </a:path>
              </a:pathLst>
            </a:custGeom>
            <a:gradFill flip="none" rotWithShape="1">
              <a:gsLst>
                <a:gs pos="0">
                  <a:srgbClr val="3C7CBF"/>
                </a:gs>
                <a:gs pos="78000">
                  <a:srgbClr val="4A57A6"/>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dirty="0"/>
            </a:p>
          </p:txBody>
        </p:sp>
        <p:sp>
          <p:nvSpPr>
            <p:cNvPr id="37" name="Freeform: Shape 108">
              <a:extLst>
                <a:ext uri="{FF2B5EF4-FFF2-40B4-BE49-F238E27FC236}">
                  <a16:creationId xmlns="" xmlns:a16="http://schemas.microsoft.com/office/drawing/2014/main" id="{010B9D2F-6C46-8D4A-BF3C-94AEA6537CA7}"/>
                </a:ext>
              </a:extLst>
            </p:cNvPr>
            <p:cNvSpPr/>
            <p:nvPr/>
          </p:nvSpPr>
          <p:spPr>
            <a:xfrm>
              <a:off x="4234649" y="1285875"/>
              <a:ext cx="3710866" cy="1088718"/>
            </a:xfrm>
            <a:custGeom>
              <a:avLst/>
              <a:gdLst>
                <a:gd name="connsiteX0" fmla="*/ 2176687 w 3710866"/>
                <a:gd name="connsiteY0" fmla="*/ 1020247 h 1088718"/>
                <a:gd name="connsiteX1" fmla="*/ 2271081 w 3710866"/>
                <a:gd name="connsiteY1" fmla="*/ 1024791 h 1088718"/>
                <a:gd name="connsiteX2" fmla="*/ 2205982 w 3710866"/>
                <a:gd name="connsiteY2" fmla="*/ 1020820 h 1088718"/>
                <a:gd name="connsiteX3" fmla="*/ 1534179 w 3710866"/>
                <a:gd name="connsiteY3" fmla="*/ 1020247 h 1088718"/>
                <a:gd name="connsiteX4" fmla="*/ 1504883 w 3710866"/>
                <a:gd name="connsiteY4" fmla="*/ 1020820 h 1088718"/>
                <a:gd name="connsiteX5" fmla="*/ 1439783 w 3710866"/>
                <a:gd name="connsiteY5" fmla="*/ 1024791 h 1088718"/>
                <a:gd name="connsiteX6" fmla="*/ 0 w 3710866"/>
                <a:gd name="connsiteY6" fmla="*/ 0 h 1088718"/>
                <a:gd name="connsiteX7" fmla="*/ 1313 w 3710866"/>
                <a:gd name="connsiteY7" fmla="*/ 0 h 1088718"/>
                <a:gd name="connsiteX8" fmla="*/ 9578 w 3710866"/>
                <a:gd name="connsiteY8" fmla="*/ 19187 h 1088718"/>
                <a:gd name="connsiteX9" fmla="*/ 1855432 w 3710866"/>
                <a:gd name="connsiteY9" fmla="*/ 214452 h 1088718"/>
                <a:gd name="connsiteX10" fmla="*/ 3701286 w 3710866"/>
                <a:gd name="connsiteY10" fmla="*/ 19187 h 1088718"/>
                <a:gd name="connsiteX11" fmla="*/ 3709551 w 3710866"/>
                <a:gd name="connsiteY11" fmla="*/ 0 h 1088718"/>
                <a:gd name="connsiteX12" fmla="*/ 3710866 w 3710866"/>
                <a:gd name="connsiteY12" fmla="*/ 0 h 1088718"/>
                <a:gd name="connsiteX13" fmla="*/ 3471470 w 3710866"/>
                <a:gd name="connsiteY13" fmla="*/ 635323 h 1088718"/>
                <a:gd name="connsiteX14" fmla="*/ 3410899 w 3710866"/>
                <a:gd name="connsiteY14" fmla="*/ 796070 h 1088718"/>
                <a:gd name="connsiteX15" fmla="*/ 3407008 w 3710866"/>
                <a:gd name="connsiteY15" fmla="*/ 799899 h 1088718"/>
                <a:gd name="connsiteX16" fmla="*/ 2629821 w 3710866"/>
                <a:gd name="connsiteY16" fmla="*/ 1039106 h 1088718"/>
                <a:gd name="connsiteX17" fmla="*/ 2578531 w 3710866"/>
                <a:gd name="connsiteY17" fmla="*/ 1045357 h 1088718"/>
                <a:gd name="connsiteX18" fmla="*/ 2524029 w 3710866"/>
                <a:gd name="connsiteY18" fmla="*/ 1040223 h 1088718"/>
                <a:gd name="connsiteX19" fmla="*/ 2473862 w 3710866"/>
                <a:gd name="connsiteY19" fmla="*/ 1037163 h 1088718"/>
                <a:gd name="connsiteX20" fmla="*/ 2569432 w 3710866"/>
                <a:gd name="connsiteY20" fmla="*/ 1045206 h 1088718"/>
                <a:gd name="connsiteX21" fmla="*/ 2487807 w 3710866"/>
                <a:gd name="connsiteY21" fmla="*/ 1056415 h 1088718"/>
                <a:gd name="connsiteX22" fmla="*/ 1855433 w 3710866"/>
                <a:gd name="connsiteY22" fmla="*/ 1088718 h 1088718"/>
                <a:gd name="connsiteX23" fmla="*/ 1223060 w 3710866"/>
                <a:gd name="connsiteY23" fmla="*/ 1056415 h 1088718"/>
                <a:gd name="connsiteX24" fmla="*/ 1141434 w 3710866"/>
                <a:gd name="connsiteY24" fmla="*/ 1045206 h 1088718"/>
                <a:gd name="connsiteX25" fmla="*/ 1237006 w 3710866"/>
                <a:gd name="connsiteY25" fmla="*/ 1037162 h 1088718"/>
                <a:gd name="connsiteX26" fmla="*/ 1186835 w 3710866"/>
                <a:gd name="connsiteY26" fmla="*/ 1040223 h 1088718"/>
                <a:gd name="connsiteX27" fmla="*/ 1132335 w 3710866"/>
                <a:gd name="connsiteY27" fmla="*/ 1045357 h 1088718"/>
                <a:gd name="connsiteX28" fmla="*/ 1081045 w 3710866"/>
                <a:gd name="connsiteY28" fmla="*/ 1039106 h 1088718"/>
                <a:gd name="connsiteX29" fmla="*/ 303858 w 3710866"/>
                <a:gd name="connsiteY29" fmla="*/ 799899 h 1088718"/>
                <a:gd name="connsiteX30" fmla="*/ 299967 w 3710866"/>
                <a:gd name="connsiteY30" fmla="*/ 796070 h 1088718"/>
                <a:gd name="connsiteX31" fmla="*/ 239396 w 3710866"/>
                <a:gd name="connsiteY31" fmla="*/ 635323 h 1088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710866" h="1088718">
                  <a:moveTo>
                    <a:pt x="2176687" y="1020247"/>
                  </a:moveTo>
                  <a:lnTo>
                    <a:pt x="2271081" y="1024791"/>
                  </a:lnTo>
                  <a:lnTo>
                    <a:pt x="2205982" y="1020820"/>
                  </a:lnTo>
                  <a:close/>
                  <a:moveTo>
                    <a:pt x="1534179" y="1020247"/>
                  </a:moveTo>
                  <a:lnTo>
                    <a:pt x="1504883" y="1020820"/>
                  </a:lnTo>
                  <a:lnTo>
                    <a:pt x="1439783" y="1024791"/>
                  </a:lnTo>
                  <a:close/>
                  <a:moveTo>
                    <a:pt x="0" y="0"/>
                  </a:moveTo>
                  <a:lnTo>
                    <a:pt x="1313" y="0"/>
                  </a:lnTo>
                  <a:lnTo>
                    <a:pt x="9578" y="19187"/>
                  </a:lnTo>
                  <a:cubicBezTo>
                    <a:pt x="104595" y="128865"/>
                    <a:pt x="894750" y="214452"/>
                    <a:pt x="1855432" y="214452"/>
                  </a:cubicBezTo>
                  <a:cubicBezTo>
                    <a:pt x="2816114" y="214452"/>
                    <a:pt x="3606269" y="128865"/>
                    <a:pt x="3701286" y="19187"/>
                  </a:cubicBezTo>
                  <a:lnTo>
                    <a:pt x="3709551" y="0"/>
                  </a:lnTo>
                  <a:lnTo>
                    <a:pt x="3710866" y="0"/>
                  </a:lnTo>
                  <a:lnTo>
                    <a:pt x="3471470" y="635323"/>
                  </a:lnTo>
                  <a:lnTo>
                    <a:pt x="3410899" y="796070"/>
                  </a:lnTo>
                  <a:lnTo>
                    <a:pt x="3407008" y="799899"/>
                  </a:lnTo>
                  <a:cubicBezTo>
                    <a:pt x="3280427" y="902869"/>
                    <a:pt x="2998136" y="988482"/>
                    <a:pt x="2629821" y="1039106"/>
                  </a:cubicBezTo>
                  <a:lnTo>
                    <a:pt x="2578531" y="1045357"/>
                  </a:lnTo>
                  <a:lnTo>
                    <a:pt x="2524029" y="1040223"/>
                  </a:lnTo>
                  <a:lnTo>
                    <a:pt x="2473862" y="1037163"/>
                  </a:lnTo>
                  <a:lnTo>
                    <a:pt x="2569432" y="1045206"/>
                  </a:lnTo>
                  <a:lnTo>
                    <a:pt x="2487807" y="1056415"/>
                  </a:lnTo>
                  <a:cubicBezTo>
                    <a:pt x="2293440" y="1077216"/>
                    <a:pt x="2079746" y="1088718"/>
                    <a:pt x="1855433" y="1088718"/>
                  </a:cubicBezTo>
                  <a:cubicBezTo>
                    <a:pt x="1631121" y="1088718"/>
                    <a:pt x="1417426" y="1077216"/>
                    <a:pt x="1223060" y="1056415"/>
                  </a:cubicBezTo>
                  <a:lnTo>
                    <a:pt x="1141434" y="1045206"/>
                  </a:lnTo>
                  <a:lnTo>
                    <a:pt x="1237006" y="1037162"/>
                  </a:lnTo>
                  <a:lnTo>
                    <a:pt x="1186835" y="1040223"/>
                  </a:lnTo>
                  <a:lnTo>
                    <a:pt x="1132335" y="1045357"/>
                  </a:lnTo>
                  <a:lnTo>
                    <a:pt x="1081045" y="1039106"/>
                  </a:lnTo>
                  <a:cubicBezTo>
                    <a:pt x="712730" y="988482"/>
                    <a:pt x="430439" y="902869"/>
                    <a:pt x="303858" y="799899"/>
                  </a:cubicBezTo>
                  <a:lnTo>
                    <a:pt x="299967" y="796070"/>
                  </a:lnTo>
                  <a:lnTo>
                    <a:pt x="239396" y="635323"/>
                  </a:lnTo>
                  <a:close/>
                </a:path>
              </a:pathLst>
            </a:custGeom>
            <a:gradFill flip="none" rotWithShape="1">
              <a:gsLst>
                <a:gs pos="46000">
                  <a:srgbClr val="3C7CBF"/>
                </a:gs>
                <a:gs pos="78000">
                  <a:srgbClr val="4A57A6"/>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dirty="0"/>
            </a:p>
          </p:txBody>
        </p:sp>
      </p:grpSp>
      <p:grpSp>
        <p:nvGrpSpPr>
          <p:cNvPr id="38" name="Group 37">
            <a:extLst>
              <a:ext uri="{FF2B5EF4-FFF2-40B4-BE49-F238E27FC236}">
                <a16:creationId xmlns="" xmlns:a16="http://schemas.microsoft.com/office/drawing/2014/main" id="{8FA4DCEF-8520-8246-9B21-1CE249B08028}"/>
              </a:ext>
            </a:extLst>
          </p:cNvPr>
          <p:cNvGrpSpPr/>
          <p:nvPr/>
        </p:nvGrpSpPr>
        <p:grpSpPr>
          <a:xfrm>
            <a:off x="1270119" y="4952224"/>
            <a:ext cx="2432095" cy="1235567"/>
            <a:chOff x="8921975" y="3641873"/>
            <a:chExt cx="6092365" cy="1996878"/>
          </a:xfrm>
        </p:grpSpPr>
        <p:sp>
          <p:nvSpPr>
            <p:cNvPr id="39" name="TextBox 38">
              <a:extLst>
                <a:ext uri="{FF2B5EF4-FFF2-40B4-BE49-F238E27FC236}">
                  <a16:creationId xmlns="" xmlns:a16="http://schemas.microsoft.com/office/drawing/2014/main" id="{93A508B9-4BE6-FE48-9B8B-2A719795686D}"/>
                </a:ext>
              </a:extLst>
            </p:cNvPr>
            <p:cNvSpPr txBox="1"/>
            <p:nvPr/>
          </p:nvSpPr>
          <p:spPr>
            <a:xfrm>
              <a:off x="8921975" y="3641873"/>
              <a:ext cx="6080727" cy="600631"/>
            </a:xfrm>
            <a:prstGeom prst="rect">
              <a:avLst/>
            </a:prstGeom>
            <a:noFill/>
            <a:ln>
              <a:noFill/>
            </a:ln>
          </p:spPr>
          <p:txBody>
            <a:bodyPr wrap="square" lIns="0" rIns="0" rtlCol="0" anchor="b">
              <a:spAutoFit/>
            </a:bodyPr>
            <a:lstStyle/>
            <a:p>
              <a:pPr algn="r"/>
              <a:r>
                <a:rPr lang="el-GR" sz="1815" b="1" cap="all" dirty="0" smtClean="0">
                  <a:solidFill>
                    <a:srgbClr val="00BBFF"/>
                  </a:solidFill>
                  <a:latin typeface="Calibri" panose="020F0502020204030204" pitchFamily="34" charset="0"/>
                  <a:cs typeface="Calibri" panose="020F0502020204030204" pitchFamily="34" charset="0"/>
                </a:rPr>
                <a:t>ΠΡΟΘΕΣΗ</a:t>
              </a:r>
              <a:endParaRPr lang="en-US" sz="1815" b="1" cap="all" dirty="0">
                <a:solidFill>
                  <a:srgbClr val="00BBFF"/>
                </a:solidFill>
                <a:latin typeface="Calibri" panose="020F0502020204030204" pitchFamily="34" charset="0"/>
                <a:cs typeface="Calibri" panose="020F0502020204030204" pitchFamily="34" charset="0"/>
              </a:endParaRPr>
            </a:p>
          </p:txBody>
        </p:sp>
        <p:sp>
          <p:nvSpPr>
            <p:cNvPr id="40" name="TextBox 39">
              <a:extLst>
                <a:ext uri="{FF2B5EF4-FFF2-40B4-BE49-F238E27FC236}">
                  <a16:creationId xmlns="" xmlns:a16="http://schemas.microsoft.com/office/drawing/2014/main" id="{A207C9CF-44C8-954A-B1EF-533C5D73CB70}"/>
                </a:ext>
              </a:extLst>
            </p:cNvPr>
            <p:cNvSpPr txBox="1"/>
            <p:nvPr/>
          </p:nvSpPr>
          <p:spPr>
            <a:xfrm>
              <a:off x="8929773" y="4163081"/>
              <a:ext cx="6084567" cy="1475670"/>
            </a:xfrm>
            <a:prstGeom prst="rect">
              <a:avLst/>
            </a:prstGeom>
            <a:noFill/>
          </p:spPr>
          <p:txBody>
            <a:bodyPr wrap="square" lIns="0" rIns="0" rtlCol="0" anchor="t">
              <a:spAutoFit/>
            </a:bodyPr>
            <a:lstStyle/>
            <a:p>
              <a:pPr algn="r">
                <a:lnSpc>
                  <a:spcPts val="1634"/>
                </a:lnSpc>
              </a:pPr>
              <a:r>
                <a:rPr lang="el-GR" sz="1485" dirty="0" smtClean="0">
                  <a:solidFill>
                    <a:srgbClr val="4D4D4C"/>
                  </a:solidFill>
                  <a:latin typeface="Calibri" panose="020F0502020204030204" pitchFamily="34" charset="0"/>
                  <a:cs typeface="Calibri" panose="020F0502020204030204" pitchFamily="34" charset="0"/>
                </a:rPr>
                <a:t>(ή αλλιώς Επιθυμία) είναι όταν οι πελάτες αποφασίζουν να αγοράσουν επειδή λύνετε το πρόβλημά τους.</a:t>
              </a:r>
              <a:endParaRPr lang="en-US" sz="1485" dirty="0">
                <a:solidFill>
                  <a:srgbClr val="4D4D4C"/>
                </a:solidFill>
                <a:latin typeface="Calibri" panose="020F0502020204030204" pitchFamily="34" charset="0"/>
                <a:cs typeface="Calibri" panose="020F0502020204030204" pitchFamily="34" charset="0"/>
              </a:endParaRPr>
            </a:p>
          </p:txBody>
        </p:sp>
      </p:grpSp>
      <p:grpSp>
        <p:nvGrpSpPr>
          <p:cNvPr id="41" name="Group 40">
            <a:extLst>
              <a:ext uri="{FF2B5EF4-FFF2-40B4-BE49-F238E27FC236}">
                <a16:creationId xmlns="" xmlns:a16="http://schemas.microsoft.com/office/drawing/2014/main" id="{76A570EB-DF33-A04D-BFFC-CC54FE6813AD}"/>
              </a:ext>
            </a:extLst>
          </p:cNvPr>
          <p:cNvGrpSpPr/>
          <p:nvPr/>
        </p:nvGrpSpPr>
        <p:grpSpPr>
          <a:xfrm>
            <a:off x="6936083" y="4138457"/>
            <a:ext cx="2587076" cy="1030384"/>
            <a:chOff x="8921977" y="2371547"/>
            <a:chExt cx="4181132" cy="1665271"/>
          </a:xfrm>
        </p:grpSpPr>
        <p:sp>
          <p:nvSpPr>
            <p:cNvPr id="42" name="TextBox 41">
              <a:extLst>
                <a:ext uri="{FF2B5EF4-FFF2-40B4-BE49-F238E27FC236}">
                  <a16:creationId xmlns="" xmlns:a16="http://schemas.microsoft.com/office/drawing/2014/main" id="{BD85CF74-CF9D-BD44-BD00-A8413E8452F6}"/>
                </a:ext>
              </a:extLst>
            </p:cNvPr>
            <p:cNvSpPr txBox="1"/>
            <p:nvPr/>
          </p:nvSpPr>
          <p:spPr>
            <a:xfrm>
              <a:off x="8921977" y="2371547"/>
              <a:ext cx="2937089" cy="600632"/>
            </a:xfrm>
            <a:prstGeom prst="rect">
              <a:avLst/>
            </a:prstGeom>
            <a:noFill/>
          </p:spPr>
          <p:txBody>
            <a:bodyPr wrap="square" lIns="0" rIns="0" rtlCol="0" anchor="b">
              <a:spAutoFit/>
            </a:bodyPr>
            <a:lstStyle/>
            <a:p>
              <a:r>
                <a:rPr lang="el-GR" sz="1815" b="1" cap="all" dirty="0" smtClean="0">
                  <a:solidFill>
                    <a:srgbClr val="F7921C"/>
                  </a:solidFill>
                  <a:latin typeface="Calibri" panose="020F0502020204030204" pitchFamily="34" charset="0"/>
                  <a:cs typeface="Calibri" panose="020F0502020204030204" pitchFamily="34" charset="0"/>
                </a:rPr>
                <a:t>ΣΚΕΨΗ</a:t>
              </a:r>
              <a:endParaRPr lang="en-US" sz="1815" b="1" cap="all" dirty="0">
                <a:solidFill>
                  <a:srgbClr val="F7921C"/>
                </a:solidFill>
                <a:latin typeface="Calibri" panose="020F0502020204030204" pitchFamily="34" charset="0"/>
                <a:cs typeface="Calibri" panose="020F0502020204030204" pitchFamily="34" charset="0"/>
              </a:endParaRPr>
            </a:p>
          </p:txBody>
        </p:sp>
        <p:sp>
          <p:nvSpPr>
            <p:cNvPr id="43" name="TextBox 42">
              <a:extLst>
                <a:ext uri="{FF2B5EF4-FFF2-40B4-BE49-F238E27FC236}">
                  <a16:creationId xmlns="" xmlns:a16="http://schemas.microsoft.com/office/drawing/2014/main" id="{DEA6C20C-304F-484B-AB69-D4AC1A4E6F1B}"/>
                </a:ext>
              </a:extLst>
            </p:cNvPr>
            <p:cNvSpPr txBox="1"/>
            <p:nvPr/>
          </p:nvSpPr>
          <p:spPr>
            <a:xfrm>
              <a:off x="8929770" y="2892757"/>
              <a:ext cx="4173339" cy="1144061"/>
            </a:xfrm>
            <a:prstGeom prst="rect">
              <a:avLst/>
            </a:prstGeom>
            <a:noFill/>
          </p:spPr>
          <p:txBody>
            <a:bodyPr wrap="square" lIns="0" rIns="0" rtlCol="0" anchor="t">
              <a:spAutoFit/>
            </a:bodyPr>
            <a:lstStyle/>
            <a:p>
              <a:pPr marL="7858" indent="-7858">
                <a:lnSpc>
                  <a:spcPts val="1634"/>
                </a:lnSpc>
              </a:pPr>
              <a:r>
                <a:rPr lang="el-GR" sz="1485" dirty="0" smtClean="0">
                  <a:solidFill>
                    <a:srgbClr val="4D4D4C"/>
                  </a:solidFill>
                  <a:latin typeface="Calibri" panose="020F0502020204030204" pitchFamily="34" charset="0"/>
                  <a:cs typeface="Calibri" panose="020F0502020204030204" pitchFamily="34" charset="0"/>
                </a:rPr>
                <a:t>είναι όταν έχετε προσελκύσει έναν πελάτη καθώς αναζητά λύση στο πρόβλημά του.</a:t>
              </a:r>
              <a:endParaRPr lang="en-CA" sz="1485" dirty="0">
                <a:solidFill>
                  <a:srgbClr val="4D4D4C"/>
                </a:solidFill>
                <a:latin typeface="Calibri" panose="020F0502020204030204" pitchFamily="34" charset="0"/>
                <a:cs typeface="Calibri" panose="020F0502020204030204" pitchFamily="34" charset="0"/>
              </a:endParaRPr>
            </a:p>
          </p:txBody>
        </p:sp>
      </p:grpSp>
      <p:grpSp>
        <p:nvGrpSpPr>
          <p:cNvPr id="44" name="Group 43">
            <a:extLst>
              <a:ext uri="{FF2B5EF4-FFF2-40B4-BE49-F238E27FC236}">
                <a16:creationId xmlns="" xmlns:a16="http://schemas.microsoft.com/office/drawing/2014/main" id="{A8A69DF4-3127-0E41-A461-F3002AAFA090}"/>
              </a:ext>
            </a:extLst>
          </p:cNvPr>
          <p:cNvGrpSpPr/>
          <p:nvPr/>
        </p:nvGrpSpPr>
        <p:grpSpPr>
          <a:xfrm>
            <a:off x="1292273" y="3355562"/>
            <a:ext cx="2239383" cy="1235567"/>
            <a:chOff x="8921977" y="1101225"/>
            <a:chExt cx="3619205" cy="1996878"/>
          </a:xfrm>
        </p:grpSpPr>
        <p:sp>
          <p:nvSpPr>
            <p:cNvPr id="45" name="TextBox 44">
              <a:extLst>
                <a:ext uri="{FF2B5EF4-FFF2-40B4-BE49-F238E27FC236}">
                  <a16:creationId xmlns="" xmlns:a16="http://schemas.microsoft.com/office/drawing/2014/main" id="{1E00436A-E779-BC44-AED2-B0D8AA151879}"/>
                </a:ext>
              </a:extLst>
            </p:cNvPr>
            <p:cNvSpPr txBox="1"/>
            <p:nvPr/>
          </p:nvSpPr>
          <p:spPr>
            <a:xfrm>
              <a:off x="8921977" y="1101225"/>
              <a:ext cx="3619205" cy="600631"/>
            </a:xfrm>
            <a:prstGeom prst="rect">
              <a:avLst/>
            </a:prstGeom>
            <a:noFill/>
          </p:spPr>
          <p:txBody>
            <a:bodyPr wrap="square" lIns="0" rIns="0" rtlCol="0" anchor="b">
              <a:spAutoFit/>
            </a:bodyPr>
            <a:lstStyle/>
            <a:p>
              <a:pPr algn="r"/>
              <a:r>
                <a:rPr lang="el-GR" sz="1815" b="1" cap="all" dirty="0" smtClean="0">
                  <a:solidFill>
                    <a:srgbClr val="3C7CBF"/>
                  </a:solidFill>
                  <a:latin typeface="Calibri" panose="020F0502020204030204" pitchFamily="34" charset="0"/>
                  <a:cs typeface="Calibri" panose="020F0502020204030204" pitchFamily="34" charset="0"/>
                </a:rPr>
                <a:t>ΕΝΔΙΑΦΕΡΟΝ</a:t>
              </a:r>
              <a:endParaRPr lang="en-US" sz="1815" b="1" cap="all" dirty="0">
                <a:solidFill>
                  <a:srgbClr val="3C7CBF"/>
                </a:solidFill>
                <a:latin typeface="Calibri" panose="020F0502020204030204" pitchFamily="34" charset="0"/>
                <a:cs typeface="Calibri" panose="020F0502020204030204" pitchFamily="34" charset="0"/>
              </a:endParaRPr>
            </a:p>
          </p:txBody>
        </p:sp>
        <p:sp>
          <p:nvSpPr>
            <p:cNvPr id="46" name="TextBox 45">
              <a:extLst>
                <a:ext uri="{FF2B5EF4-FFF2-40B4-BE49-F238E27FC236}">
                  <a16:creationId xmlns="" xmlns:a16="http://schemas.microsoft.com/office/drawing/2014/main" id="{A21B8830-9B9B-A248-893C-9DF7B17729B1}"/>
                </a:ext>
              </a:extLst>
            </p:cNvPr>
            <p:cNvSpPr txBox="1"/>
            <p:nvPr/>
          </p:nvSpPr>
          <p:spPr>
            <a:xfrm>
              <a:off x="8929770" y="1622433"/>
              <a:ext cx="3610058" cy="1475670"/>
            </a:xfrm>
            <a:prstGeom prst="rect">
              <a:avLst/>
            </a:prstGeom>
            <a:noFill/>
          </p:spPr>
          <p:txBody>
            <a:bodyPr wrap="square" lIns="0" rIns="0" rtlCol="0" anchor="t">
              <a:spAutoFit/>
            </a:bodyPr>
            <a:lstStyle/>
            <a:p>
              <a:pPr marL="7858" indent="-7858" algn="r">
                <a:lnSpc>
                  <a:spcPts val="1634"/>
                </a:lnSpc>
              </a:pPr>
              <a:r>
                <a:rPr lang="el-GR" sz="1485" dirty="0" smtClean="0">
                  <a:solidFill>
                    <a:srgbClr val="4D4D4C"/>
                  </a:solidFill>
                  <a:latin typeface="Calibri" panose="020F0502020204030204" pitchFamily="34" charset="0"/>
                  <a:cs typeface="Calibri" panose="020F0502020204030204" pitchFamily="34" charset="0"/>
                </a:rPr>
                <a:t>είναι όταν έχετε προσελκύσει έναν πελάτη καθώς αναζητά λύση στο πρόβλημά του</a:t>
              </a:r>
              <a:r>
                <a:rPr lang="en-CA" sz="1485" dirty="0" smtClean="0">
                  <a:solidFill>
                    <a:srgbClr val="4D4D4C"/>
                  </a:solidFill>
                  <a:latin typeface="Calibri" panose="020F0502020204030204" pitchFamily="34" charset="0"/>
                  <a:cs typeface="Calibri" panose="020F0502020204030204" pitchFamily="34" charset="0"/>
                </a:rPr>
                <a:t>.</a:t>
              </a:r>
              <a:endParaRPr lang="en-CA" sz="1485" dirty="0">
                <a:solidFill>
                  <a:srgbClr val="4D4D4C"/>
                </a:solidFill>
                <a:latin typeface="Calibri" panose="020F0502020204030204" pitchFamily="34" charset="0"/>
                <a:cs typeface="Calibri" panose="020F0502020204030204" pitchFamily="34" charset="0"/>
              </a:endParaRPr>
            </a:p>
          </p:txBody>
        </p:sp>
      </p:grpSp>
      <p:grpSp>
        <p:nvGrpSpPr>
          <p:cNvPr id="51" name="Group 50">
            <a:extLst>
              <a:ext uri="{FF2B5EF4-FFF2-40B4-BE49-F238E27FC236}">
                <a16:creationId xmlns="" xmlns:a16="http://schemas.microsoft.com/office/drawing/2014/main" id="{E272DCD5-23EF-954E-9D7E-9CCFD661C3D6}"/>
              </a:ext>
            </a:extLst>
          </p:cNvPr>
          <p:cNvGrpSpPr/>
          <p:nvPr/>
        </p:nvGrpSpPr>
        <p:grpSpPr>
          <a:xfrm>
            <a:off x="3638699" y="3544122"/>
            <a:ext cx="328244" cy="72846"/>
            <a:chOff x="3363295" y="2057938"/>
            <a:chExt cx="530494" cy="117731"/>
          </a:xfrm>
        </p:grpSpPr>
        <p:sp>
          <p:nvSpPr>
            <p:cNvPr id="52" name="Oval 51">
              <a:extLst>
                <a:ext uri="{FF2B5EF4-FFF2-40B4-BE49-F238E27FC236}">
                  <a16:creationId xmlns="" xmlns:a16="http://schemas.microsoft.com/office/drawing/2014/main" id="{B8547284-3E86-5542-AF69-09CC23F9ABB2}"/>
                </a:ext>
              </a:extLst>
            </p:cNvPr>
            <p:cNvSpPr/>
            <p:nvPr/>
          </p:nvSpPr>
          <p:spPr>
            <a:xfrm>
              <a:off x="3363295" y="2057938"/>
              <a:ext cx="117731" cy="117731"/>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dirty="0"/>
            </a:p>
          </p:txBody>
        </p:sp>
        <p:cxnSp>
          <p:nvCxnSpPr>
            <p:cNvPr id="53" name="Straight Arrow Connector 52">
              <a:extLst>
                <a:ext uri="{FF2B5EF4-FFF2-40B4-BE49-F238E27FC236}">
                  <a16:creationId xmlns="" xmlns:a16="http://schemas.microsoft.com/office/drawing/2014/main" id="{90045002-A98A-B24A-8736-F8A6FD67E6D9}"/>
                </a:ext>
              </a:extLst>
            </p:cNvPr>
            <p:cNvCxnSpPr>
              <a:cxnSpLocks/>
              <a:stCxn id="52" idx="6"/>
            </p:cNvCxnSpPr>
            <p:nvPr/>
          </p:nvCxnSpPr>
          <p:spPr>
            <a:xfrm>
              <a:off x="3481026" y="2116804"/>
              <a:ext cx="412763" cy="0"/>
            </a:xfrm>
            <a:prstGeom prst="straightConnector1">
              <a:avLst/>
            </a:prstGeom>
            <a:ln w="12700">
              <a:solidFill>
                <a:schemeClr val="bg1">
                  <a:lumMod val="6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 xmlns:a16="http://schemas.microsoft.com/office/drawing/2014/main" id="{A3929F52-9B5F-0744-AC33-90DAD1A6668B}"/>
              </a:ext>
            </a:extLst>
          </p:cNvPr>
          <p:cNvGrpSpPr/>
          <p:nvPr/>
        </p:nvGrpSpPr>
        <p:grpSpPr>
          <a:xfrm rot="10800000">
            <a:off x="5865852" y="4307084"/>
            <a:ext cx="932370" cy="72846"/>
            <a:chOff x="3363295" y="2057938"/>
            <a:chExt cx="1506866" cy="117731"/>
          </a:xfrm>
        </p:grpSpPr>
        <p:sp>
          <p:nvSpPr>
            <p:cNvPr id="56" name="Oval 55">
              <a:extLst>
                <a:ext uri="{FF2B5EF4-FFF2-40B4-BE49-F238E27FC236}">
                  <a16:creationId xmlns="" xmlns:a16="http://schemas.microsoft.com/office/drawing/2014/main" id="{9C4EF171-B8FE-FF4D-ADE5-41A75C0BA2B7}"/>
                </a:ext>
              </a:extLst>
            </p:cNvPr>
            <p:cNvSpPr/>
            <p:nvPr/>
          </p:nvSpPr>
          <p:spPr>
            <a:xfrm>
              <a:off x="3363295" y="2057938"/>
              <a:ext cx="117731" cy="117731"/>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dirty="0"/>
            </a:p>
          </p:txBody>
        </p:sp>
        <p:cxnSp>
          <p:nvCxnSpPr>
            <p:cNvPr id="57" name="Straight Arrow Connector 56">
              <a:extLst>
                <a:ext uri="{FF2B5EF4-FFF2-40B4-BE49-F238E27FC236}">
                  <a16:creationId xmlns="" xmlns:a16="http://schemas.microsoft.com/office/drawing/2014/main" id="{5D7B08F0-EE64-6741-B96E-DA863C1F21A6}"/>
                </a:ext>
              </a:extLst>
            </p:cNvPr>
            <p:cNvCxnSpPr>
              <a:cxnSpLocks/>
              <a:stCxn id="56" idx="6"/>
            </p:cNvCxnSpPr>
            <p:nvPr/>
          </p:nvCxnSpPr>
          <p:spPr>
            <a:xfrm rot="10800000" flipH="1" flipV="1">
              <a:off x="3481026" y="2116804"/>
              <a:ext cx="1389135" cy="14511"/>
            </a:xfrm>
            <a:prstGeom prst="straightConnector1">
              <a:avLst/>
            </a:prstGeom>
            <a:ln w="12700">
              <a:solidFill>
                <a:schemeClr val="bg1">
                  <a:lumMod val="6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 xmlns:a16="http://schemas.microsoft.com/office/drawing/2014/main" id="{D88F125A-D79C-6844-921B-DE3D2B6B4B4A}"/>
              </a:ext>
            </a:extLst>
          </p:cNvPr>
          <p:cNvGrpSpPr/>
          <p:nvPr/>
        </p:nvGrpSpPr>
        <p:grpSpPr>
          <a:xfrm rot="10800000">
            <a:off x="5562403" y="5673684"/>
            <a:ext cx="1258142" cy="72846"/>
            <a:chOff x="3363295" y="2057938"/>
            <a:chExt cx="2033359" cy="117731"/>
          </a:xfrm>
        </p:grpSpPr>
        <p:sp>
          <p:nvSpPr>
            <p:cNvPr id="60" name="Oval 59">
              <a:extLst>
                <a:ext uri="{FF2B5EF4-FFF2-40B4-BE49-F238E27FC236}">
                  <a16:creationId xmlns="" xmlns:a16="http://schemas.microsoft.com/office/drawing/2014/main" id="{AD33A88D-C637-1E45-BAEC-692D505821C7}"/>
                </a:ext>
              </a:extLst>
            </p:cNvPr>
            <p:cNvSpPr/>
            <p:nvPr/>
          </p:nvSpPr>
          <p:spPr>
            <a:xfrm>
              <a:off x="3363295" y="2057938"/>
              <a:ext cx="117731" cy="117731"/>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dirty="0"/>
            </a:p>
          </p:txBody>
        </p:sp>
        <p:cxnSp>
          <p:nvCxnSpPr>
            <p:cNvPr id="61" name="Straight Arrow Connector 60">
              <a:extLst>
                <a:ext uri="{FF2B5EF4-FFF2-40B4-BE49-F238E27FC236}">
                  <a16:creationId xmlns="" xmlns:a16="http://schemas.microsoft.com/office/drawing/2014/main" id="{B3B810E3-2C8F-AA47-BDB4-4158AB197E09}"/>
                </a:ext>
              </a:extLst>
            </p:cNvPr>
            <p:cNvCxnSpPr>
              <a:cxnSpLocks/>
              <a:stCxn id="60" idx="6"/>
            </p:cNvCxnSpPr>
            <p:nvPr/>
          </p:nvCxnSpPr>
          <p:spPr>
            <a:xfrm rot="10800000" flipH="1">
              <a:off x="3481026" y="2116804"/>
              <a:ext cx="1915628" cy="0"/>
            </a:xfrm>
            <a:prstGeom prst="straightConnector1">
              <a:avLst/>
            </a:prstGeom>
            <a:ln w="12700">
              <a:solidFill>
                <a:schemeClr val="bg1">
                  <a:lumMod val="6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 xmlns:a16="http://schemas.microsoft.com/office/drawing/2014/main" id="{ED862D97-D871-FC42-8636-52FB528DB601}"/>
              </a:ext>
            </a:extLst>
          </p:cNvPr>
          <p:cNvGrpSpPr/>
          <p:nvPr/>
        </p:nvGrpSpPr>
        <p:grpSpPr>
          <a:xfrm>
            <a:off x="3816713" y="5127882"/>
            <a:ext cx="850858" cy="72846"/>
            <a:chOff x="3363295" y="2057938"/>
            <a:chExt cx="1375124" cy="117731"/>
          </a:xfrm>
        </p:grpSpPr>
        <p:sp>
          <p:nvSpPr>
            <p:cNvPr id="63" name="Oval 62">
              <a:extLst>
                <a:ext uri="{FF2B5EF4-FFF2-40B4-BE49-F238E27FC236}">
                  <a16:creationId xmlns="" xmlns:a16="http://schemas.microsoft.com/office/drawing/2014/main" id="{CDA81C38-207D-A24B-98F2-525B98F5DB85}"/>
                </a:ext>
              </a:extLst>
            </p:cNvPr>
            <p:cNvSpPr/>
            <p:nvPr/>
          </p:nvSpPr>
          <p:spPr>
            <a:xfrm>
              <a:off x="3363295" y="2057938"/>
              <a:ext cx="117731" cy="117731"/>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dirty="0"/>
            </a:p>
          </p:txBody>
        </p:sp>
        <p:cxnSp>
          <p:nvCxnSpPr>
            <p:cNvPr id="64" name="Straight Arrow Connector 63">
              <a:extLst>
                <a:ext uri="{FF2B5EF4-FFF2-40B4-BE49-F238E27FC236}">
                  <a16:creationId xmlns="" xmlns:a16="http://schemas.microsoft.com/office/drawing/2014/main" id="{BB235131-E51B-0640-95B0-BB5102EDCFB8}"/>
                </a:ext>
              </a:extLst>
            </p:cNvPr>
            <p:cNvCxnSpPr>
              <a:cxnSpLocks/>
              <a:stCxn id="63" idx="6"/>
            </p:cNvCxnSpPr>
            <p:nvPr/>
          </p:nvCxnSpPr>
          <p:spPr>
            <a:xfrm>
              <a:off x="3481026" y="2116803"/>
              <a:ext cx="1257393" cy="0"/>
            </a:xfrm>
            <a:prstGeom prst="straightConnector1">
              <a:avLst/>
            </a:prstGeom>
            <a:ln w="12700">
              <a:solidFill>
                <a:schemeClr val="bg1">
                  <a:lumMod val="6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 xmlns:a16="http://schemas.microsoft.com/office/drawing/2014/main" id="{7E16472B-B2FD-C747-AC99-3C6DEFBB92AC}"/>
              </a:ext>
            </a:extLst>
          </p:cNvPr>
          <p:cNvGrpSpPr/>
          <p:nvPr/>
        </p:nvGrpSpPr>
        <p:grpSpPr>
          <a:xfrm>
            <a:off x="3502121" y="2118189"/>
            <a:ext cx="3136137" cy="1017867"/>
            <a:chOff x="4234648" y="1065321"/>
            <a:chExt cx="3710867" cy="1309272"/>
          </a:xfrm>
        </p:grpSpPr>
        <p:sp>
          <p:nvSpPr>
            <p:cNvPr id="67" name="Freeform: Shape 107">
              <a:extLst>
                <a:ext uri="{FF2B5EF4-FFF2-40B4-BE49-F238E27FC236}">
                  <a16:creationId xmlns="" xmlns:a16="http://schemas.microsoft.com/office/drawing/2014/main" id="{1CF0041B-4DCB-804F-A43D-C4B59F33FBA2}"/>
                </a:ext>
              </a:extLst>
            </p:cNvPr>
            <p:cNvSpPr/>
            <p:nvPr/>
          </p:nvSpPr>
          <p:spPr>
            <a:xfrm>
              <a:off x="4234648" y="1065321"/>
              <a:ext cx="3710866" cy="435006"/>
            </a:xfrm>
            <a:custGeom>
              <a:avLst/>
              <a:gdLst>
                <a:gd name="connsiteX0" fmla="*/ 1855433 w 3710866"/>
                <a:gd name="connsiteY0" fmla="*/ 0 h 435006"/>
                <a:gd name="connsiteX1" fmla="*/ 3710866 w 3710866"/>
                <a:gd name="connsiteY1" fmla="*/ 217503 h 435006"/>
                <a:gd name="connsiteX2" fmla="*/ 3709552 w 3710866"/>
                <a:gd name="connsiteY2" fmla="*/ 220554 h 435006"/>
                <a:gd name="connsiteX3" fmla="*/ 3701287 w 3710866"/>
                <a:gd name="connsiteY3" fmla="*/ 239741 h 435006"/>
                <a:gd name="connsiteX4" fmla="*/ 1855433 w 3710866"/>
                <a:gd name="connsiteY4" fmla="*/ 435006 h 435006"/>
                <a:gd name="connsiteX5" fmla="*/ 9579 w 3710866"/>
                <a:gd name="connsiteY5" fmla="*/ 239741 h 435006"/>
                <a:gd name="connsiteX6" fmla="*/ 1314 w 3710866"/>
                <a:gd name="connsiteY6" fmla="*/ 220554 h 435006"/>
                <a:gd name="connsiteX7" fmla="*/ 0 w 3710866"/>
                <a:gd name="connsiteY7" fmla="*/ 217503 h 435006"/>
                <a:gd name="connsiteX8" fmla="*/ 1855433 w 3710866"/>
                <a:gd name="connsiteY8" fmla="*/ 0 h 43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10866" h="435006">
                  <a:moveTo>
                    <a:pt x="1855433" y="0"/>
                  </a:moveTo>
                  <a:cubicBezTo>
                    <a:pt x="2880160" y="0"/>
                    <a:pt x="3710866" y="97379"/>
                    <a:pt x="3710866" y="217503"/>
                  </a:cubicBezTo>
                  <a:lnTo>
                    <a:pt x="3709552" y="220554"/>
                  </a:lnTo>
                  <a:lnTo>
                    <a:pt x="3701287" y="239741"/>
                  </a:lnTo>
                  <a:cubicBezTo>
                    <a:pt x="3606270" y="349419"/>
                    <a:pt x="2816115" y="435006"/>
                    <a:pt x="1855433" y="435006"/>
                  </a:cubicBezTo>
                  <a:cubicBezTo>
                    <a:pt x="894751" y="435006"/>
                    <a:pt x="104596" y="349419"/>
                    <a:pt x="9579" y="239741"/>
                  </a:cubicBezTo>
                  <a:lnTo>
                    <a:pt x="1314" y="220554"/>
                  </a:lnTo>
                  <a:lnTo>
                    <a:pt x="0" y="217503"/>
                  </a:lnTo>
                  <a:cubicBezTo>
                    <a:pt x="0" y="97379"/>
                    <a:pt x="830706" y="0"/>
                    <a:pt x="1855433" y="0"/>
                  </a:cubicBezTo>
                  <a:close/>
                </a:path>
              </a:pathLst>
            </a:custGeom>
            <a:gradFill flip="none" rotWithShape="1">
              <a:gsLst>
                <a:gs pos="0">
                  <a:srgbClr val="DA2128"/>
                </a:gs>
                <a:gs pos="78000">
                  <a:srgbClr val="932D2A"/>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dirty="0"/>
            </a:p>
          </p:txBody>
        </p:sp>
        <p:sp>
          <p:nvSpPr>
            <p:cNvPr id="68" name="Freeform: Shape 108">
              <a:extLst>
                <a:ext uri="{FF2B5EF4-FFF2-40B4-BE49-F238E27FC236}">
                  <a16:creationId xmlns="" xmlns:a16="http://schemas.microsoft.com/office/drawing/2014/main" id="{AAC1E9AD-0E18-D640-B40A-F24A181B96A9}"/>
                </a:ext>
              </a:extLst>
            </p:cNvPr>
            <p:cNvSpPr/>
            <p:nvPr/>
          </p:nvSpPr>
          <p:spPr>
            <a:xfrm>
              <a:off x="4234649" y="1285875"/>
              <a:ext cx="3710866" cy="1088718"/>
            </a:xfrm>
            <a:custGeom>
              <a:avLst/>
              <a:gdLst>
                <a:gd name="connsiteX0" fmla="*/ 2176687 w 3710866"/>
                <a:gd name="connsiteY0" fmla="*/ 1020247 h 1088718"/>
                <a:gd name="connsiteX1" fmla="*/ 2271081 w 3710866"/>
                <a:gd name="connsiteY1" fmla="*/ 1024791 h 1088718"/>
                <a:gd name="connsiteX2" fmla="*/ 2205982 w 3710866"/>
                <a:gd name="connsiteY2" fmla="*/ 1020820 h 1088718"/>
                <a:gd name="connsiteX3" fmla="*/ 1534179 w 3710866"/>
                <a:gd name="connsiteY3" fmla="*/ 1020247 h 1088718"/>
                <a:gd name="connsiteX4" fmla="*/ 1504883 w 3710866"/>
                <a:gd name="connsiteY4" fmla="*/ 1020820 h 1088718"/>
                <a:gd name="connsiteX5" fmla="*/ 1439783 w 3710866"/>
                <a:gd name="connsiteY5" fmla="*/ 1024791 h 1088718"/>
                <a:gd name="connsiteX6" fmla="*/ 0 w 3710866"/>
                <a:gd name="connsiteY6" fmla="*/ 0 h 1088718"/>
                <a:gd name="connsiteX7" fmla="*/ 1313 w 3710866"/>
                <a:gd name="connsiteY7" fmla="*/ 0 h 1088718"/>
                <a:gd name="connsiteX8" fmla="*/ 9578 w 3710866"/>
                <a:gd name="connsiteY8" fmla="*/ 19187 h 1088718"/>
                <a:gd name="connsiteX9" fmla="*/ 1855432 w 3710866"/>
                <a:gd name="connsiteY9" fmla="*/ 214452 h 1088718"/>
                <a:gd name="connsiteX10" fmla="*/ 3701286 w 3710866"/>
                <a:gd name="connsiteY10" fmla="*/ 19187 h 1088718"/>
                <a:gd name="connsiteX11" fmla="*/ 3709551 w 3710866"/>
                <a:gd name="connsiteY11" fmla="*/ 0 h 1088718"/>
                <a:gd name="connsiteX12" fmla="*/ 3710866 w 3710866"/>
                <a:gd name="connsiteY12" fmla="*/ 0 h 1088718"/>
                <a:gd name="connsiteX13" fmla="*/ 3471470 w 3710866"/>
                <a:gd name="connsiteY13" fmla="*/ 635323 h 1088718"/>
                <a:gd name="connsiteX14" fmla="*/ 3410899 w 3710866"/>
                <a:gd name="connsiteY14" fmla="*/ 796070 h 1088718"/>
                <a:gd name="connsiteX15" fmla="*/ 3407008 w 3710866"/>
                <a:gd name="connsiteY15" fmla="*/ 799899 h 1088718"/>
                <a:gd name="connsiteX16" fmla="*/ 2629821 w 3710866"/>
                <a:gd name="connsiteY16" fmla="*/ 1039106 h 1088718"/>
                <a:gd name="connsiteX17" fmla="*/ 2578531 w 3710866"/>
                <a:gd name="connsiteY17" fmla="*/ 1045357 h 1088718"/>
                <a:gd name="connsiteX18" fmla="*/ 2524029 w 3710866"/>
                <a:gd name="connsiteY18" fmla="*/ 1040223 h 1088718"/>
                <a:gd name="connsiteX19" fmla="*/ 2473862 w 3710866"/>
                <a:gd name="connsiteY19" fmla="*/ 1037163 h 1088718"/>
                <a:gd name="connsiteX20" fmla="*/ 2569432 w 3710866"/>
                <a:gd name="connsiteY20" fmla="*/ 1045206 h 1088718"/>
                <a:gd name="connsiteX21" fmla="*/ 2487807 w 3710866"/>
                <a:gd name="connsiteY21" fmla="*/ 1056415 h 1088718"/>
                <a:gd name="connsiteX22" fmla="*/ 1855433 w 3710866"/>
                <a:gd name="connsiteY22" fmla="*/ 1088718 h 1088718"/>
                <a:gd name="connsiteX23" fmla="*/ 1223060 w 3710866"/>
                <a:gd name="connsiteY23" fmla="*/ 1056415 h 1088718"/>
                <a:gd name="connsiteX24" fmla="*/ 1141434 w 3710866"/>
                <a:gd name="connsiteY24" fmla="*/ 1045206 h 1088718"/>
                <a:gd name="connsiteX25" fmla="*/ 1237006 w 3710866"/>
                <a:gd name="connsiteY25" fmla="*/ 1037162 h 1088718"/>
                <a:gd name="connsiteX26" fmla="*/ 1186835 w 3710866"/>
                <a:gd name="connsiteY26" fmla="*/ 1040223 h 1088718"/>
                <a:gd name="connsiteX27" fmla="*/ 1132335 w 3710866"/>
                <a:gd name="connsiteY27" fmla="*/ 1045357 h 1088718"/>
                <a:gd name="connsiteX28" fmla="*/ 1081045 w 3710866"/>
                <a:gd name="connsiteY28" fmla="*/ 1039106 h 1088718"/>
                <a:gd name="connsiteX29" fmla="*/ 303858 w 3710866"/>
                <a:gd name="connsiteY29" fmla="*/ 799899 h 1088718"/>
                <a:gd name="connsiteX30" fmla="*/ 299967 w 3710866"/>
                <a:gd name="connsiteY30" fmla="*/ 796070 h 1088718"/>
                <a:gd name="connsiteX31" fmla="*/ 239396 w 3710866"/>
                <a:gd name="connsiteY31" fmla="*/ 635323 h 1088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710866" h="1088718">
                  <a:moveTo>
                    <a:pt x="2176687" y="1020247"/>
                  </a:moveTo>
                  <a:lnTo>
                    <a:pt x="2271081" y="1024791"/>
                  </a:lnTo>
                  <a:lnTo>
                    <a:pt x="2205982" y="1020820"/>
                  </a:lnTo>
                  <a:close/>
                  <a:moveTo>
                    <a:pt x="1534179" y="1020247"/>
                  </a:moveTo>
                  <a:lnTo>
                    <a:pt x="1504883" y="1020820"/>
                  </a:lnTo>
                  <a:lnTo>
                    <a:pt x="1439783" y="1024791"/>
                  </a:lnTo>
                  <a:close/>
                  <a:moveTo>
                    <a:pt x="0" y="0"/>
                  </a:moveTo>
                  <a:lnTo>
                    <a:pt x="1313" y="0"/>
                  </a:lnTo>
                  <a:lnTo>
                    <a:pt x="9578" y="19187"/>
                  </a:lnTo>
                  <a:cubicBezTo>
                    <a:pt x="104595" y="128865"/>
                    <a:pt x="894750" y="214452"/>
                    <a:pt x="1855432" y="214452"/>
                  </a:cubicBezTo>
                  <a:cubicBezTo>
                    <a:pt x="2816114" y="214452"/>
                    <a:pt x="3606269" y="128865"/>
                    <a:pt x="3701286" y="19187"/>
                  </a:cubicBezTo>
                  <a:lnTo>
                    <a:pt x="3709551" y="0"/>
                  </a:lnTo>
                  <a:lnTo>
                    <a:pt x="3710866" y="0"/>
                  </a:lnTo>
                  <a:lnTo>
                    <a:pt x="3471470" y="635323"/>
                  </a:lnTo>
                  <a:lnTo>
                    <a:pt x="3410899" y="796070"/>
                  </a:lnTo>
                  <a:lnTo>
                    <a:pt x="3407008" y="799899"/>
                  </a:lnTo>
                  <a:cubicBezTo>
                    <a:pt x="3280427" y="902869"/>
                    <a:pt x="2998136" y="988482"/>
                    <a:pt x="2629821" y="1039106"/>
                  </a:cubicBezTo>
                  <a:lnTo>
                    <a:pt x="2578531" y="1045357"/>
                  </a:lnTo>
                  <a:lnTo>
                    <a:pt x="2524029" y="1040223"/>
                  </a:lnTo>
                  <a:lnTo>
                    <a:pt x="2473862" y="1037163"/>
                  </a:lnTo>
                  <a:lnTo>
                    <a:pt x="2569432" y="1045206"/>
                  </a:lnTo>
                  <a:lnTo>
                    <a:pt x="2487807" y="1056415"/>
                  </a:lnTo>
                  <a:cubicBezTo>
                    <a:pt x="2293440" y="1077216"/>
                    <a:pt x="2079746" y="1088718"/>
                    <a:pt x="1855433" y="1088718"/>
                  </a:cubicBezTo>
                  <a:cubicBezTo>
                    <a:pt x="1631121" y="1088718"/>
                    <a:pt x="1417426" y="1077216"/>
                    <a:pt x="1223060" y="1056415"/>
                  </a:cubicBezTo>
                  <a:lnTo>
                    <a:pt x="1141434" y="1045206"/>
                  </a:lnTo>
                  <a:lnTo>
                    <a:pt x="1237006" y="1037162"/>
                  </a:lnTo>
                  <a:lnTo>
                    <a:pt x="1186835" y="1040223"/>
                  </a:lnTo>
                  <a:lnTo>
                    <a:pt x="1132335" y="1045357"/>
                  </a:lnTo>
                  <a:lnTo>
                    <a:pt x="1081045" y="1039106"/>
                  </a:lnTo>
                  <a:cubicBezTo>
                    <a:pt x="712730" y="988482"/>
                    <a:pt x="430439" y="902869"/>
                    <a:pt x="303858" y="799899"/>
                  </a:cubicBezTo>
                  <a:lnTo>
                    <a:pt x="299967" y="796070"/>
                  </a:lnTo>
                  <a:lnTo>
                    <a:pt x="239396" y="635323"/>
                  </a:lnTo>
                  <a:close/>
                </a:path>
              </a:pathLst>
            </a:custGeom>
            <a:gradFill>
              <a:gsLst>
                <a:gs pos="45000">
                  <a:srgbClr val="DA2128"/>
                </a:gs>
                <a:gs pos="77000">
                  <a:srgbClr val="B8302D"/>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dirty="0"/>
            </a:p>
          </p:txBody>
        </p:sp>
      </p:grpSp>
      <p:grpSp>
        <p:nvGrpSpPr>
          <p:cNvPr id="69" name="Group 68">
            <a:extLst>
              <a:ext uri="{FF2B5EF4-FFF2-40B4-BE49-F238E27FC236}">
                <a16:creationId xmlns="" xmlns:a16="http://schemas.microsoft.com/office/drawing/2014/main" id="{E1064689-3BDD-7D40-85FB-645FC799ABDD}"/>
              </a:ext>
            </a:extLst>
          </p:cNvPr>
          <p:cNvGrpSpPr/>
          <p:nvPr/>
        </p:nvGrpSpPr>
        <p:grpSpPr>
          <a:xfrm>
            <a:off x="7053140" y="2426878"/>
            <a:ext cx="2567231" cy="1030383"/>
            <a:chOff x="8921977" y="1101225"/>
            <a:chExt cx="4149060" cy="1665268"/>
          </a:xfrm>
        </p:grpSpPr>
        <p:sp>
          <p:nvSpPr>
            <p:cNvPr id="70" name="TextBox 69">
              <a:extLst>
                <a:ext uri="{FF2B5EF4-FFF2-40B4-BE49-F238E27FC236}">
                  <a16:creationId xmlns="" xmlns:a16="http://schemas.microsoft.com/office/drawing/2014/main" id="{75285F18-536B-1941-B50B-B071F1E05613}"/>
                </a:ext>
              </a:extLst>
            </p:cNvPr>
            <p:cNvSpPr txBox="1"/>
            <p:nvPr/>
          </p:nvSpPr>
          <p:spPr>
            <a:xfrm>
              <a:off x="8921977" y="1101225"/>
              <a:ext cx="2937088" cy="600631"/>
            </a:xfrm>
            <a:prstGeom prst="rect">
              <a:avLst/>
            </a:prstGeom>
            <a:noFill/>
          </p:spPr>
          <p:txBody>
            <a:bodyPr wrap="square" lIns="0" rIns="0" rtlCol="0" anchor="b">
              <a:spAutoFit/>
            </a:bodyPr>
            <a:lstStyle/>
            <a:p>
              <a:r>
                <a:rPr lang="el-GR" sz="1815" b="1" cap="all" dirty="0" smtClean="0">
                  <a:solidFill>
                    <a:srgbClr val="DA2128"/>
                  </a:solidFill>
                  <a:latin typeface="Calibri" panose="020F0502020204030204" pitchFamily="34" charset="0"/>
                  <a:cs typeface="Calibri" panose="020F0502020204030204" pitchFamily="34" charset="0"/>
                </a:rPr>
                <a:t>ΕΝΗΜΕΡΩΣΗ</a:t>
              </a:r>
              <a:endParaRPr lang="en-US" sz="1815" b="1" cap="all" dirty="0">
                <a:solidFill>
                  <a:srgbClr val="DA2128"/>
                </a:solidFill>
                <a:latin typeface="Calibri" panose="020F0502020204030204" pitchFamily="34" charset="0"/>
                <a:cs typeface="Calibri" panose="020F0502020204030204" pitchFamily="34" charset="0"/>
              </a:endParaRPr>
            </a:p>
          </p:txBody>
        </p:sp>
        <p:sp>
          <p:nvSpPr>
            <p:cNvPr id="71" name="TextBox 70">
              <a:extLst>
                <a:ext uri="{FF2B5EF4-FFF2-40B4-BE49-F238E27FC236}">
                  <a16:creationId xmlns="" xmlns:a16="http://schemas.microsoft.com/office/drawing/2014/main" id="{8E6B8634-373A-8A4D-8B6F-C8E448B21ECE}"/>
                </a:ext>
              </a:extLst>
            </p:cNvPr>
            <p:cNvSpPr txBox="1"/>
            <p:nvPr/>
          </p:nvSpPr>
          <p:spPr>
            <a:xfrm>
              <a:off x="8929769" y="1622433"/>
              <a:ext cx="4141268" cy="1144060"/>
            </a:xfrm>
            <a:prstGeom prst="rect">
              <a:avLst/>
            </a:prstGeom>
            <a:noFill/>
          </p:spPr>
          <p:txBody>
            <a:bodyPr wrap="square" lIns="0" rIns="0" rtlCol="0" anchor="t">
              <a:spAutoFit/>
            </a:bodyPr>
            <a:lstStyle/>
            <a:p>
              <a:pPr marL="7858" indent="-7858">
                <a:lnSpc>
                  <a:spcPts val="1634"/>
                </a:lnSpc>
              </a:pPr>
              <a:r>
                <a:rPr lang="el-GR" sz="1485" dirty="0" smtClean="0">
                  <a:solidFill>
                    <a:srgbClr val="4D4D4C"/>
                  </a:solidFill>
                  <a:latin typeface="Calibri" panose="020F0502020204030204" pitchFamily="34" charset="0"/>
                  <a:cs typeface="Calibri" panose="020F0502020204030204" pitchFamily="34" charset="0"/>
                </a:rPr>
                <a:t>είναι όταν ένας δυνητικός πελάτης μαθαίνει για το προϊόν ή την υπηρεσία σας.</a:t>
              </a:r>
              <a:endParaRPr lang="en-CA" sz="1485" dirty="0">
                <a:solidFill>
                  <a:srgbClr val="4D4D4C"/>
                </a:solidFill>
                <a:latin typeface="Calibri" panose="020F0502020204030204" pitchFamily="34" charset="0"/>
                <a:cs typeface="Calibri" panose="020F0502020204030204" pitchFamily="34" charset="0"/>
              </a:endParaRPr>
            </a:p>
          </p:txBody>
        </p:sp>
      </p:grpSp>
      <p:grpSp>
        <p:nvGrpSpPr>
          <p:cNvPr id="72" name="Group 71">
            <a:extLst>
              <a:ext uri="{FF2B5EF4-FFF2-40B4-BE49-F238E27FC236}">
                <a16:creationId xmlns="" xmlns:a16="http://schemas.microsoft.com/office/drawing/2014/main" id="{088A1BCF-D36B-9C44-AEE0-2DA9748B86DC}"/>
              </a:ext>
            </a:extLst>
          </p:cNvPr>
          <p:cNvGrpSpPr/>
          <p:nvPr/>
        </p:nvGrpSpPr>
        <p:grpSpPr>
          <a:xfrm rot="10800000">
            <a:off x="6633102" y="2603460"/>
            <a:ext cx="295643" cy="72846"/>
            <a:chOff x="3363295" y="2057938"/>
            <a:chExt cx="477806" cy="117731"/>
          </a:xfrm>
        </p:grpSpPr>
        <p:sp>
          <p:nvSpPr>
            <p:cNvPr id="73" name="Oval 72">
              <a:extLst>
                <a:ext uri="{FF2B5EF4-FFF2-40B4-BE49-F238E27FC236}">
                  <a16:creationId xmlns="" xmlns:a16="http://schemas.microsoft.com/office/drawing/2014/main" id="{47EDFCF2-37EF-F64A-909F-CAEC691D1946}"/>
                </a:ext>
              </a:extLst>
            </p:cNvPr>
            <p:cNvSpPr/>
            <p:nvPr/>
          </p:nvSpPr>
          <p:spPr>
            <a:xfrm>
              <a:off x="3363295" y="2057938"/>
              <a:ext cx="117731" cy="117731"/>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dirty="0"/>
            </a:p>
          </p:txBody>
        </p:sp>
        <p:cxnSp>
          <p:nvCxnSpPr>
            <p:cNvPr id="74" name="Straight Arrow Connector 73">
              <a:extLst>
                <a:ext uri="{FF2B5EF4-FFF2-40B4-BE49-F238E27FC236}">
                  <a16:creationId xmlns="" xmlns:a16="http://schemas.microsoft.com/office/drawing/2014/main" id="{66451956-D92E-C040-83FE-3DD7F1B846CC}"/>
                </a:ext>
              </a:extLst>
            </p:cNvPr>
            <p:cNvCxnSpPr>
              <a:cxnSpLocks/>
              <a:stCxn id="73" idx="6"/>
            </p:cNvCxnSpPr>
            <p:nvPr/>
          </p:nvCxnSpPr>
          <p:spPr>
            <a:xfrm rot="10800000" flipH="1">
              <a:off x="3481026" y="2116804"/>
              <a:ext cx="360075" cy="0"/>
            </a:xfrm>
            <a:prstGeom prst="straightConnector1">
              <a:avLst/>
            </a:prstGeom>
            <a:ln w="12700">
              <a:solidFill>
                <a:schemeClr val="bg1">
                  <a:lumMod val="6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pic>
        <p:nvPicPr>
          <p:cNvPr id="10" name="Graphic 9" descr="Brain in head">
            <a:extLst>
              <a:ext uri="{FF2B5EF4-FFF2-40B4-BE49-F238E27FC236}">
                <a16:creationId xmlns="" xmlns:a16="http://schemas.microsoft.com/office/drawing/2014/main" id="{3834ECF3-6DA1-BC4C-90E6-204A1A39AF0C}"/>
              </a:ext>
            </a:extLst>
          </p:cNvPr>
          <p:cNvPicPr>
            <a:picLocks noChangeAspect="1"/>
          </p:cNvPicPr>
          <p:nvPr/>
        </p:nvPicPr>
        <p:blipFill>
          <a:blip r:embed="rId3" cstate="print">
            <a:extLst>
              <a:ext uri="{96DAC541-7B7A-43D3-8B79-37D633B846F1}">
                <asvg:svgBlip xmlns="" xmlns:asvg="http://schemas.microsoft.com/office/drawing/2016/SVG/main" r:embed="rId4"/>
              </a:ext>
            </a:extLst>
          </a:blip>
          <a:stretch>
            <a:fillRect/>
          </a:stretch>
        </p:blipFill>
        <p:spPr>
          <a:xfrm>
            <a:off x="4763632" y="2463338"/>
            <a:ext cx="629807" cy="629807"/>
          </a:xfrm>
          <a:prstGeom prst="rect">
            <a:avLst/>
          </a:prstGeom>
        </p:spPr>
      </p:pic>
      <p:pic>
        <p:nvPicPr>
          <p:cNvPr id="12" name="Graphic 11" descr="Magnifying glass">
            <a:extLst>
              <a:ext uri="{FF2B5EF4-FFF2-40B4-BE49-F238E27FC236}">
                <a16:creationId xmlns="" xmlns:a16="http://schemas.microsoft.com/office/drawing/2014/main" id="{C16A9CCD-CEDF-064E-A663-13BBAF8E734E}"/>
              </a:ext>
            </a:extLst>
          </p:cNvPr>
          <p:cNvPicPr>
            <a:picLocks noChangeAspect="1"/>
          </p:cNvPicPr>
          <p:nvPr/>
        </p:nvPicPr>
        <p:blipFill>
          <a:blip r:embed="rId5" cstate="print">
            <a:extLst>
              <a:ext uri="{96DAC541-7B7A-43D3-8B79-37D633B846F1}">
                <asvg:svgBlip xmlns="" xmlns:asvg="http://schemas.microsoft.com/office/drawing/2016/SVG/main" r:embed="rId6"/>
              </a:ext>
            </a:extLst>
          </a:blip>
          <a:stretch>
            <a:fillRect/>
          </a:stretch>
        </p:blipFill>
        <p:spPr>
          <a:xfrm>
            <a:off x="4853478" y="3419207"/>
            <a:ext cx="495828" cy="495828"/>
          </a:xfrm>
          <a:prstGeom prst="rect">
            <a:avLst/>
          </a:prstGeom>
        </p:spPr>
      </p:pic>
      <p:pic>
        <p:nvPicPr>
          <p:cNvPr id="77" name="Graphic 76" descr="Lights On">
            <a:extLst>
              <a:ext uri="{FF2B5EF4-FFF2-40B4-BE49-F238E27FC236}">
                <a16:creationId xmlns="" xmlns:a16="http://schemas.microsoft.com/office/drawing/2014/main" id="{1F1CEF59-2F93-0645-923D-4229C75E2867}"/>
              </a:ext>
            </a:extLst>
          </p:cNvPr>
          <p:cNvPicPr>
            <a:picLocks noChangeAspect="1"/>
          </p:cNvPicPr>
          <p:nvPr/>
        </p:nvPicPr>
        <p:blipFill>
          <a:blip r:embed="rId7" cstate="print">
            <a:extLst>
              <a:ext uri="{96DAC541-7B7A-43D3-8B79-37D633B846F1}">
                <asvg:svgBlip xmlns="" xmlns:asvg="http://schemas.microsoft.com/office/drawing/2016/SVG/main" r:embed="rId8"/>
              </a:ext>
            </a:extLst>
          </a:blip>
          <a:stretch>
            <a:fillRect/>
          </a:stretch>
        </p:blipFill>
        <p:spPr>
          <a:xfrm>
            <a:off x="4852903" y="4182829"/>
            <a:ext cx="482238" cy="482238"/>
          </a:xfrm>
          <a:prstGeom prst="rect">
            <a:avLst/>
          </a:prstGeom>
        </p:spPr>
      </p:pic>
      <p:pic>
        <p:nvPicPr>
          <p:cNvPr id="79" name="Graphic 78" descr="Bullseye">
            <a:extLst>
              <a:ext uri="{FF2B5EF4-FFF2-40B4-BE49-F238E27FC236}">
                <a16:creationId xmlns="" xmlns:a16="http://schemas.microsoft.com/office/drawing/2014/main" id="{53BEC495-500D-C344-BD1C-A23D3EBE949E}"/>
              </a:ext>
            </a:extLst>
          </p:cNvPr>
          <p:cNvPicPr>
            <a:picLocks noChangeAspect="1"/>
          </p:cNvPicPr>
          <p:nvPr/>
        </p:nvPicPr>
        <p:blipFill>
          <a:blip r:embed="rId9" cstate="print">
            <a:extLst>
              <a:ext uri="{96DAC541-7B7A-43D3-8B79-37D633B846F1}">
                <asvg:svgBlip xmlns="" xmlns:asvg="http://schemas.microsoft.com/office/drawing/2016/SVG/main" r:embed="rId10"/>
              </a:ext>
            </a:extLst>
          </a:blip>
          <a:stretch>
            <a:fillRect/>
          </a:stretch>
        </p:blipFill>
        <p:spPr>
          <a:xfrm>
            <a:off x="4859956" y="4997372"/>
            <a:ext cx="406714" cy="406714"/>
          </a:xfrm>
          <a:prstGeom prst="rect">
            <a:avLst/>
          </a:prstGeom>
        </p:spPr>
      </p:pic>
      <p:pic>
        <p:nvPicPr>
          <p:cNvPr id="81" name="Graphic 80" descr="Shopping basket">
            <a:extLst>
              <a:ext uri="{FF2B5EF4-FFF2-40B4-BE49-F238E27FC236}">
                <a16:creationId xmlns="" xmlns:a16="http://schemas.microsoft.com/office/drawing/2014/main" id="{5E5001D8-F235-AF42-8B12-6EECA9032F9F}"/>
              </a:ext>
            </a:extLst>
          </p:cNvPr>
          <p:cNvPicPr>
            <a:picLocks noChangeAspect="1"/>
          </p:cNvPicPr>
          <p:nvPr/>
        </p:nvPicPr>
        <p:blipFill>
          <a:blip r:embed="rId11" cstate="print">
            <a:extLst>
              <a:ext uri="{96DAC541-7B7A-43D3-8B79-37D633B846F1}">
                <asvg:svgBlip xmlns="" xmlns:asvg="http://schemas.microsoft.com/office/drawing/2016/SVG/main" r:embed="rId12"/>
              </a:ext>
            </a:extLst>
          </a:blip>
          <a:stretch>
            <a:fillRect/>
          </a:stretch>
        </p:blipFill>
        <p:spPr>
          <a:xfrm>
            <a:off x="4936156" y="5578410"/>
            <a:ext cx="336240" cy="336240"/>
          </a:xfrm>
          <a:prstGeom prst="rect">
            <a:avLst/>
          </a:prstGeom>
        </p:spPr>
      </p:pic>
      <p:sp>
        <p:nvSpPr>
          <p:cNvPr id="75" name="object 6">
            <a:extLst>
              <a:ext uri="{FF2B5EF4-FFF2-40B4-BE49-F238E27FC236}">
                <a16:creationId xmlns="" xmlns:a16="http://schemas.microsoft.com/office/drawing/2014/main" id="{1BF723D0-74E5-4072-A3E8-54F1E42F0A16}"/>
              </a:ext>
            </a:extLst>
          </p:cNvPr>
          <p:cNvSpPr/>
          <p:nvPr/>
        </p:nvSpPr>
        <p:spPr>
          <a:xfrm>
            <a:off x="1118661" y="1090849"/>
            <a:ext cx="2193925" cy="438150"/>
          </a:xfrm>
          <a:custGeom>
            <a:avLst/>
            <a:gdLst/>
            <a:ahLst/>
            <a:cxnLst/>
            <a:rect l="l" t="t" r="r" b="b"/>
            <a:pathLst>
              <a:path w="2193925" h="438150">
                <a:moveTo>
                  <a:pt x="1974481"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974481" y="438124"/>
                </a:lnTo>
                <a:lnTo>
                  <a:pt x="2024553" y="432312"/>
                </a:lnTo>
                <a:lnTo>
                  <a:pt x="2070601" y="415771"/>
                </a:lnTo>
                <a:lnTo>
                  <a:pt x="2111284" y="389841"/>
                </a:lnTo>
                <a:lnTo>
                  <a:pt x="2145261" y="355864"/>
                </a:lnTo>
                <a:lnTo>
                  <a:pt x="2171190" y="315181"/>
                </a:lnTo>
                <a:lnTo>
                  <a:pt x="2187732" y="269133"/>
                </a:lnTo>
                <a:lnTo>
                  <a:pt x="2193544" y="219062"/>
                </a:lnTo>
                <a:lnTo>
                  <a:pt x="2187732" y="168990"/>
                </a:lnTo>
                <a:lnTo>
                  <a:pt x="2171190" y="122942"/>
                </a:lnTo>
                <a:lnTo>
                  <a:pt x="2145261" y="82259"/>
                </a:lnTo>
                <a:lnTo>
                  <a:pt x="2111284" y="48282"/>
                </a:lnTo>
                <a:lnTo>
                  <a:pt x="2070601" y="22353"/>
                </a:lnTo>
                <a:lnTo>
                  <a:pt x="2024553" y="5811"/>
                </a:lnTo>
                <a:lnTo>
                  <a:pt x="1974481" y="0"/>
                </a:lnTo>
                <a:close/>
              </a:path>
            </a:pathLst>
          </a:custGeom>
          <a:solidFill>
            <a:srgbClr val="D21924"/>
          </a:solidFill>
        </p:spPr>
        <p:txBody>
          <a:bodyPr wrap="square" lIns="0" tIns="0" rIns="0" bIns="0" rtlCol="0"/>
          <a:lstStyle/>
          <a:p>
            <a:endParaRPr/>
          </a:p>
        </p:txBody>
      </p:sp>
      <p:sp>
        <p:nvSpPr>
          <p:cNvPr id="76" name="object 7">
            <a:extLst>
              <a:ext uri="{FF2B5EF4-FFF2-40B4-BE49-F238E27FC236}">
                <a16:creationId xmlns="" xmlns:a16="http://schemas.microsoft.com/office/drawing/2014/main" id="{CC10A016-CB73-4C8C-BE64-AD2EA8CE92F8}"/>
              </a:ext>
            </a:extLst>
          </p:cNvPr>
          <p:cNvSpPr txBox="1"/>
          <p:nvPr/>
        </p:nvSpPr>
        <p:spPr>
          <a:xfrm>
            <a:off x="1577063" y="1165012"/>
            <a:ext cx="1813560" cy="289823"/>
          </a:xfrm>
          <a:prstGeom prst="rect">
            <a:avLst/>
          </a:prstGeom>
        </p:spPr>
        <p:txBody>
          <a:bodyPr vert="horz" wrap="square" lIns="0" tIns="12700" rIns="0" bIns="0" rtlCol="0">
            <a:spAutoFit/>
          </a:bodyPr>
          <a:lstStyle/>
          <a:p>
            <a:pPr marL="12700">
              <a:lnSpc>
                <a:spcPct val="100000"/>
              </a:lnSpc>
              <a:spcBef>
                <a:spcPts val="100"/>
              </a:spcBef>
            </a:pPr>
            <a:r>
              <a:rPr lang="pt-PT" sz="1800" b="1" spc="-30" dirty="0">
                <a:solidFill>
                  <a:srgbClr val="FFFFFF"/>
                </a:solidFill>
                <a:latin typeface="Trebuchet MS"/>
                <a:cs typeface="Trebuchet MS"/>
              </a:rPr>
              <a:t>Sales </a:t>
            </a:r>
            <a:r>
              <a:rPr lang="pt-PT" sz="1800" b="1" spc="-30" dirty="0" err="1">
                <a:solidFill>
                  <a:srgbClr val="FFFFFF"/>
                </a:solidFill>
                <a:latin typeface="Trebuchet MS"/>
                <a:cs typeface="Trebuchet MS"/>
              </a:rPr>
              <a:t>Funnel</a:t>
            </a:r>
            <a:endParaRPr sz="1800" dirty="0">
              <a:latin typeface="Trebuchet MS"/>
              <a:cs typeface="Trebuchet MS"/>
            </a:endParaRPr>
          </a:p>
        </p:txBody>
      </p:sp>
    </p:spTree>
    <p:extLst>
      <p:ext uri="{BB962C8B-B14F-4D97-AF65-F5344CB8AC3E}">
        <p14:creationId xmlns="" xmlns:p14="http://schemas.microsoft.com/office/powerpoint/2010/main" val="35576388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78" name="object 3">
            <a:extLst>
              <a:ext uri="{FF2B5EF4-FFF2-40B4-BE49-F238E27FC236}">
                <a16:creationId xmlns="" xmlns:a16="http://schemas.microsoft.com/office/drawing/2014/main" id="{A37C0175-531E-454A-9D07-886DDC779929}"/>
              </a:ext>
            </a:extLst>
          </p:cNvPr>
          <p:cNvSpPr/>
          <p:nvPr/>
        </p:nvSpPr>
        <p:spPr>
          <a:xfrm>
            <a:off x="0" y="0"/>
            <a:ext cx="4221438" cy="5364176"/>
          </a:xfrm>
          <a:custGeom>
            <a:avLst/>
            <a:gdLst/>
            <a:ahLst/>
            <a:cxnLst/>
            <a:rect l="l" t="t" r="r" b="b"/>
            <a:pathLst>
              <a:path w="3371850" h="3639820">
                <a:moveTo>
                  <a:pt x="3287083" y="0"/>
                </a:moveTo>
                <a:lnTo>
                  <a:pt x="0" y="0"/>
                </a:lnTo>
                <a:lnTo>
                  <a:pt x="0" y="3639632"/>
                </a:lnTo>
                <a:lnTo>
                  <a:pt x="109559" y="3627863"/>
                </a:lnTo>
                <a:lnTo>
                  <a:pt x="625313" y="3387882"/>
                </a:lnTo>
                <a:lnTo>
                  <a:pt x="980898" y="2829506"/>
                </a:lnTo>
                <a:lnTo>
                  <a:pt x="997080" y="2768538"/>
                </a:lnTo>
                <a:lnTo>
                  <a:pt x="1012218" y="2709741"/>
                </a:lnTo>
                <a:lnTo>
                  <a:pt x="1026406" y="2653069"/>
                </a:lnTo>
                <a:lnTo>
                  <a:pt x="1039738" y="2598475"/>
                </a:lnTo>
                <a:lnTo>
                  <a:pt x="1052307" y="2545915"/>
                </a:lnTo>
                <a:lnTo>
                  <a:pt x="1064209" y="2495343"/>
                </a:lnTo>
                <a:lnTo>
                  <a:pt x="1075536" y="2446712"/>
                </a:lnTo>
                <a:lnTo>
                  <a:pt x="1086384" y="2399976"/>
                </a:lnTo>
                <a:lnTo>
                  <a:pt x="1096846" y="2355090"/>
                </a:lnTo>
                <a:lnTo>
                  <a:pt x="1107017" y="2312008"/>
                </a:lnTo>
                <a:lnTo>
                  <a:pt x="1116990" y="2270684"/>
                </a:lnTo>
                <a:lnTo>
                  <a:pt x="1126860" y="2231071"/>
                </a:lnTo>
                <a:lnTo>
                  <a:pt x="1136720" y="2193125"/>
                </a:lnTo>
                <a:lnTo>
                  <a:pt x="1156790" y="2122048"/>
                </a:lnTo>
                <a:lnTo>
                  <a:pt x="1177951" y="2057084"/>
                </a:lnTo>
                <a:lnTo>
                  <a:pt x="1200958" y="1997867"/>
                </a:lnTo>
                <a:lnTo>
                  <a:pt x="1226562" y="1944030"/>
                </a:lnTo>
                <a:lnTo>
                  <a:pt x="1255517" y="1895205"/>
                </a:lnTo>
                <a:lnTo>
                  <a:pt x="1288575" y="1851026"/>
                </a:lnTo>
                <a:lnTo>
                  <a:pt x="1326489" y="1811125"/>
                </a:lnTo>
                <a:lnTo>
                  <a:pt x="1370013" y="1775135"/>
                </a:lnTo>
                <a:lnTo>
                  <a:pt x="1419898" y="1742690"/>
                </a:lnTo>
                <a:lnTo>
                  <a:pt x="1476897" y="1713421"/>
                </a:lnTo>
                <a:lnTo>
                  <a:pt x="1541765" y="1686963"/>
                </a:lnTo>
                <a:lnTo>
                  <a:pt x="1615252" y="1662948"/>
                </a:lnTo>
                <a:lnTo>
                  <a:pt x="1655463" y="1651741"/>
                </a:lnTo>
                <a:lnTo>
                  <a:pt x="1698112" y="1641008"/>
                </a:lnTo>
                <a:lnTo>
                  <a:pt x="1743293" y="1630702"/>
                </a:lnTo>
                <a:lnTo>
                  <a:pt x="1791099" y="1620777"/>
                </a:lnTo>
                <a:lnTo>
                  <a:pt x="1841624" y="1611188"/>
                </a:lnTo>
                <a:lnTo>
                  <a:pt x="1894964" y="1601888"/>
                </a:lnTo>
                <a:lnTo>
                  <a:pt x="1951211" y="1592832"/>
                </a:lnTo>
                <a:lnTo>
                  <a:pt x="2072805" y="1575267"/>
                </a:lnTo>
                <a:lnTo>
                  <a:pt x="2279359" y="1549600"/>
                </a:lnTo>
                <a:lnTo>
                  <a:pt x="2973775" y="1443107"/>
                </a:lnTo>
                <a:lnTo>
                  <a:pt x="3307171" y="1220391"/>
                </a:lnTo>
                <a:lnTo>
                  <a:pt x="3371279" y="712953"/>
                </a:lnTo>
                <a:lnTo>
                  <a:pt x="3287083" y="0"/>
                </a:lnTo>
                <a:close/>
              </a:path>
            </a:pathLst>
          </a:custGeom>
          <a:solidFill>
            <a:srgbClr val="EEEDF3"/>
          </a:solidFill>
        </p:spPr>
        <p:txBody>
          <a:bodyPr wrap="square" lIns="0" tIns="0" rIns="0" bIns="0" rtlCol="0"/>
          <a:lstStyle/>
          <a:p>
            <a:endParaRPr/>
          </a:p>
        </p:txBody>
      </p:sp>
      <p:sp>
        <p:nvSpPr>
          <p:cNvPr id="65" name="object 6">
            <a:extLst>
              <a:ext uri="{FF2B5EF4-FFF2-40B4-BE49-F238E27FC236}">
                <a16:creationId xmlns="" xmlns:a16="http://schemas.microsoft.com/office/drawing/2014/main" id="{FB8242BF-35AE-42E5-AC8C-11EDB43E4055}"/>
              </a:ext>
            </a:extLst>
          </p:cNvPr>
          <p:cNvSpPr/>
          <p:nvPr/>
        </p:nvSpPr>
        <p:spPr>
          <a:xfrm>
            <a:off x="5649962" y="2282832"/>
            <a:ext cx="4499610" cy="5690100"/>
          </a:xfrm>
          <a:custGeom>
            <a:avLst/>
            <a:gdLst/>
            <a:ahLst/>
            <a:cxnLst/>
            <a:rect l="l" t="t" r="r" b="b"/>
            <a:pathLst>
              <a:path w="4499609" h="5182235">
                <a:moveTo>
                  <a:pt x="1438444" y="0"/>
                </a:moveTo>
                <a:lnTo>
                  <a:pt x="1337403" y="381"/>
                </a:lnTo>
                <a:lnTo>
                  <a:pt x="1236356" y="1610"/>
                </a:lnTo>
                <a:lnTo>
                  <a:pt x="1135304" y="3710"/>
                </a:lnTo>
                <a:lnTo>
                  <a:pt x="1034246" y="6704"/>
                </a:lnTo>
                <a:lnTo>
                  <a:pt x="933185" y="10614"/>
                </a:lnTo>
                <a:lnTo>
                  <a:pt x="883114" y="13036"/>
                </a:lnTo>
                <a:lnTo>
                  <a:pt x="832723" y="16160"/>
                </a:lnTo>
                <a:lnTo>
                  <a:pt x="782238" y="20253"/>
                </a:lnTo>
                <a:lnTo>
                  <a:pt x="731888" y="25581"/>
                </a:lnTo>
                <a:lnTo>
                  <a:pt x="681898" y="32412"/>
                </a:lnTo>
                <a:lnTo>
                  <a:pt x="632498" y="41012"/>
                </a:lnTo>
                <a:lnTo>
                  <a:pt x="583913" y="51648"/>
                </a:lnTo>
                <a:lnTo>
                  <a:pt x="536371" y="64586"/>
                </a:lnTo>
                <a:lnTo>
                  <a:pt x="490100" y="80095"/>
                </a:lnTo>
                <a:lnTo>
                  <a:pt x="445326" y="98440"/>
                </a:lnTo>
                <a:lnTo>
                  <a:pt x="402277" y="119888"/>
                </a:lnTo>
                <a:lnTo>
                  <a:pt x="361181" y="144706"/>
                </a:lnTo>
                <a:lnTo>
                  <a:pt x="322264" y="173162"/>
                </a:lnTo>
                <a:lnTo>
                  <a:pt x="284344" y="206836"/>
                </a:lnTo>
                <a:lnTo>
                  <a:pt x="250358" y="243363"/>
                </a:lnTo>
                <a:lnTo>
                  <a:pt x="220023" y="282460"/>
                </a:lnTo>
                <a:lnTo>
                  <a:pt x="193057" y="323842"/>
                </a:lnTo>
                <a:lnTo>
                  <a:pt x="169178" y="367226"/>
                </a:lnTo>
                <a:lnTo>
                  <a:pt x="148102" y="412329"/>
                </a:lnTo>
                <a:lnTo>
                  <a:pt x="129547" y="458866"/>
                </a:lnTo>
                <a:lnTo>
                  <a:pt x="113231" y="506555"/>
                </a:lnTo>
                <a:lnTo>
                  <a:pt x="98871" y="555112"/>
                </a:lnTo>
                <a:lnTo>
                  <a:pt x="86183" y="604253"/>
                </a:lnTo>
                <a:lnTo>
                  <a:pt x="74887" y="653694"/>
                </a:lnTo>
                <a:lnTo>
                  <a:pt x="64699" y="703153"/>
                </a:lnTo>
                <a:lnTo>
                  <a:pt x="55336" y="752345"/>
                </a:lnTo>
                <a:lnTo>
                  <a:pt x="46571" y="800511"/>
                </a:lnTo>
                <a:lnTo>
                  <a:pt x="38137" y="848818"/>
                </a:lnTo>
                <a:lnTo>
                  <a:pt x="30181" y="897248"/>
                </a:lnTo>
                <a:lnTo>
                  <a:pt x="22846" y="945781"/>
                </a:lnTo>
                <a:lnTo>
                  <a:pt x="16277" y="994397"/>
                </a:lnTo>
                <a:lnTo>
                  <a:pt x="10620" y="1043075"/>
                </a:lnTo>
                <a:lnTo>
                  <a:pt x="6018" y="1091797"/>
                </a:lnTo>
                <a:lnTo>
                  <a:pt x="2618" y="1140542"/>
                </a:lnTo>
                <a:lnTo>
                  <a:pt x="563" y="1189291"/>
                </a:lnTo>
                <a:lnTo>
                  <a:pt x="0" y="1238023"/>
                </a:lnTo>
                <a:lnTo>
                  <a:pt x="1071" y="1286719"/>
                </a:lnTo>
                <a:lnTo>
                  <a:pt x="3923" y="1335359"/>
                </a:lnTo>
                <a:lnTo>
                  <a:pt x="8700" y="1383923"/>
                </a:lnTo>
                <a:lnTo>
                  <a:pt x="15547" y="1432392"/>
                </a:lnTo>
                <a:lnTo>
                  <a:pt x="24651" y="1481197"/>
                </a:lnTo>
                <a:lnTo>
                  <a:pt x="35786" y="1529427"/>
                </a:lnTo>
                <a:lnTo>
                  <a:pt x="48808" y="1577123"/>
                </a:lnTo>
                <a:lnTo>
                  <a:pt x="63574" y="1624328"/>
                </a:lnTo>
                <a:lnTo>
                  <a:pt x="79941" y="1671085"/>
                </a:lnTo>
                <a:lnTo>
                  <a:pt x="97767" y="1717435"/>
                </a:lnTo>
                <a:lnTo>
                  <a:pt x="116908" y="1763421"/>
                </a:lnTo>
                <a:lnTo>
                  <a:pt x="137221" y="1809084"/>
                </a:lnTo>
                <a:lnTo>
                  <a:pt x="158564" y="1854467"/>
                </a:lnTo>
                <a:lnTo>
                  <a:pt x="180794" y="1899613"/>
                </a:lnTo>
                <a:lnTo>
                  <a:pt x="203767" y="1944562"/>
                </a:lnTo>
                <a:lnTo>
                  <a:pt x="227341" y="1989359"/>
                </a:lnTo>
                <a:lnTo>
                  <a:pt x="251373" y="2034043"/>
                </a:lnTo>
                <a:lnTo>
                  <a:pt x="349219" y="2212514"/>
                </a:lnTo>
                <a:lnTo>
                  <a:pt x="373396" y="2257275"/>
                </a:lnTo>
                <a:lnTo>
                  <a:pt x="397173" y="2302178"/>
                </a:lnTo>
                <a:lnTo>
                  <a:pt x="420407" y="2347265"/>
                </a:lnTo>
                <a:lnTo>
                  <a:pt x="442956" y="2392578"/>
                </a:lnTo>
                <a:lnTo>
                  <a:pt x="464675" y="2438160"/>
                </a:lnTo>
                <a:lnTo>
                  <a:pt x="485424" y="2484052"/>
                </a:lnTo>
                <a:lnTo>
                  <a:pt x="505058" y="2530296"/>
                </a:lnTo>
                <a:lnTo>
                  <a:pt x="523434" y="2576936"/>
                </a:lnTo>
                <a:lnTo>
                  <a:pt x="540410" y="2624013"/>
                </a:lnTo>
                <a:lnTo>
                  <a:pt x="555843" y="2671569"/>
                </a:lnTo>
                <a:lnTo>
                  <a:pt x="569698" y="2719839"/>
                </a:lnTo>
                <a:lnTo>
                  <a:pt x="582022" y="2768466"/>
                </a:lnTo>
                <a:lnTo>
                  <a:pt x="593026" y="2817398"/>
                </a:lnTo>
                <a:lnTo>
                  <a:pt x="602924" y="2866583"/>
                </a:lnTo>
                <a:lnTo>
                  <a:pt x="611928" y="2915967"/>
                </a:lnTo>
                <a:lnTo>
                  <a:pt x="620251" y="2965500"/>
                </a:lnTo>
                <a:lnTo>
                  <a:pt x="628105" y="3015128"/>
                </a:lnTo>
                <a:lnTo>
                  <a:pt x="650987" y="3164064"/>
                </a:lnTo>
                <a:lnTo>
                  <a:pt x="659095" y="3213552"/>
                </a:lnTo>
                <a:lnTo>
                  <a:pt x="667800" y="3262874"/>
                </a:lnTo>
                <a:lnTo>
                  <a:pt x="677312" y="3311979"/>
                </a:lnTo>
                <a:lnTo>
                  <a:pt x="687845" y="3360813"/>
                </a:lnTo>
                <a:lnTo>
                  <a:pt x="699612" y="3409324"/>
                </a:lnTo>
                <a:lnTo>
                  <a:pt x="712826" y="3457461"/>
                </a:lnTo>
                <a:lnTo>
                  <a:pt x="727698" y="3505171"/>
                </a:lnTo>
                <a:lnTo>
                  <a:pt x="744443" y="3552402"/>
                </a:lnTo>
                <a:lnTo>
                  <a:pt x="763272" y="3599101"/>
                </a:lnTo>
                <a:lnTo>
                  <a:pt x="783361" y="3643118"/>
                </a:lnTo>
                <a:lnTo>
                  <a:pt x="805361" y="3686215"/>
                </a:lnTo>
                <a:lnTo>
                  <a:pt x="829195" y="3728386"/>
                </a:lnTo>
                <a:lnTo>
                  <a:pt x="854786" y="3769623"/>
                </a:lnTo>
                <a:lnTo>
                  <a:pt x="882055" y="3809916"/>
                </a:lnTo>
                <a:lnTo>
                  <a:pt x="910925" y="3849259"/>
                </a:lnTo>
                <a:lnTo>
                  <a:pt x="941318" y="3887644"/>
                </a:lnTo>
                <a:lnTo>
                  <a:pt x="973157" y="3925063"/>
                </a:lnTo>
                <a:lnTo>
                  <a:pt x="1006364" y="3961507"/>
                </a:lnTo>
                <a:lnTo>
                  <a:pt x="1040861" y="3996968"/>
                </a:lnTo>
                <a:lnTo>
                  <a:pt x="1076571" y="4031440"/>
                </a:lnTo>
                <a:lnTo>
                  <a:pt x="1113417" y="4064913"/>
                </a:lnTo>
                <a:lnTo>
                  <a:pt x="1151319" y="4097381"/>
                </a:lnTo>
                <a:lnTo>
                  <a:pt x="1190201" y="4128834"/>
                </a:lnTo>
                <a:lnTo>
                  <a:pt x="1229985" y="4159266"/>
                </a:lnTo>
                <a:lnTo>
                  <a:pt x="1270594" y="4188668"/>
                </a:lnTo>
                <a:lnTo>
                  <a:pt x="1311950" y="4217032"/>
                </a:lnTo>
                <a:lnTo>
                  <a:pt x="1353974" y="4244350"/>
                </a:lnTo>
                <a:lnTo>
                  <a:pt x="1396603" y="4270665"/>
                </a:lnTo>
                <a:lnTo>
                  <a:pt x="1439796" y="4296058"/>
                </a:lnTo>
                <a:lnTo>
                  <a:pt x="1483521" y="4320572"/>
                </a:lnTo>
                <a:lnTo>
                  <a:pt x="1527747" y="4344251"/>
                </a:lnTo>
                <a:lnTo>
                  <a:pt x="1572440" y="4367136"/>
                </a:lnTo>
                <a:lnTo>
                  <a:pt x="1617569" y="4389272"/>
                </a:lnTo>
                <a:lnTo>
                  <a:pt x="1663102" y="4410701"/>
                </a:lnTo>
                <a:lnTo>
                  <a:pt x="1709005" y="4431467"/>
                </a:lnTo>
                <a:lnTo>
                  <a:pt x="1755247" y="4451612"/>
                </a:lnTo>
                <a:lnTo>
                  <a:pt x="1801795" y="4471180"/>
                </a:lnTo>
                <a:lnTo>
                  <a:pt x="1848618" y="4490214"/>
                </a:lnTo>
                <a:lnTo>
                  <a:pt x="1895682" y="4508757"/>
                </a:lnTo>
                <a:lnTo>
                  <a:pt x="1942956" y="4526852"/>
                </a:lnTo>
                <a:lnTo>
                  <a:pt x="1990407" y="4544542"/>
                </a:lnTo>
                <a:lnTo>
                  <a:pt x="2038004" y="4561871"/>
                </a:lnTo>
                <a:lnTo>
                  <a:pt x="2085713" y="4578881"/>
                </a:lnTo>
                <a:lnTo>
                  <a:pt x="2181341" y="4612117"/>
                </a:lnTo>
                <a:lnTo>
                  <a:pt x="2277773" y="4644740"/>
                </a:lnTo>
                <a:lnTo>
                  <a:pt x="2374466" y="4676604"/>
                </a:lnTo>
                <a:lnTo>
                  <a:pt x="2471414" y="4707717"/>
                </a:lnTo>
                <a:lnTo>
                  <a:pt x="2568609" y="4738083"/>
                </a:lnTo>
                <a:lnTo>
                  <a:pt x="2666046" y="4767710"/>
                </a:lnTo>
                <a:lnTo>
                  <a:pt x="2763718" y="4796603"/>
                </a:lnTo>
                <a:lnTo>
                  <a:pt x="2861617" y="4824769"/>
                </a:lnTo>
                <a:lnTo>
                  <a:pt x="2959738" y="4852215"/>
                </a:lnTo>
                <a:lnTo>
                  <a:pt x="3058072" y="4878946"/>
                </a:lnTo>
                <a:lnTo>
                  <a:pt x="3156614" y="4904969"/>
                </a:lnTo>
                <a:lnTo>
                  <a:pt x="3255357" y="4930290"/>
                </a:lnTo>
                <a:lnTo>
                  <a:pt x="3354295" y="4954916"/>
                </a:lnTo>
                <a:lnTo>
                  <a:pt x="3453419" y="4978852"/>
                </a:lnTo>
                <a:lnTo>
                  <a:pt x="3552724" y="5002106"/>
                </a:lnTo>
                <a:lnTo>
                  <a:pt x="3652203" y="5024683"/>
                </a:lnTo>
                <a:lnTo>
                  <a:pt x="3751849" y="5046590"/>
                </a:lnTo>
                <a:lnTo>
                  <a:pt x="3851656" y="5067832"/>
                </a:lnTo>
                <a:lnTo>
                  <a:pt x="3951616" y="5088418"/>
                </a:lnTo>
                <a:lnTo>
                  <a:pt x="4051723" y="5108351"/>
                </a:lnTo>
                <a:lnTo>
                  <a:pt x="4151970" y="5127640"/>
                </a:lnTo>
                <a:lnTo>
                  <a:pt x="4252351" y="5146290"/>
                </a:lnTo>
                <a:lnTo>
                  <a:pt x="4352858" y="5164307"/>
                </a:lnTo>
                <a:lnTo>
                  <a:pt x="4453485" y="5181699"/>
                </a:lnTo>
                <a:lnTo>
                  <a:pt x="4499283" y="4686761"/>
                </a:lnTo>
                <a:lnTo>
                  <a:pt x="4499283" y="272448"/>
                </a:lnTo>
                <a:lnTo>
                  <a:pt x="4160717" y="224962"/>
                </a:lnTo>
                <a:lnTo>
                  <a:pt x="3909363" y="191131"/>
                </a:lnTo>
                <a:lnTo>
                  <a:pt x="3708146" y="165190"/>
                </a:lnTo>
                <a:lnTo>
                  <a:pt x="3506816" y="140451"/>
                </a:lnTo>
                <a:lnTo>
                  <a:pt x="3355749" y="122798"/>
                </a:lnTo>
                <a:lnTo>
                  <a:pt x="3204627" y="106003"/>
                </a:lnTo>
                <a:lnTo>
                  <a:pt x="3053452" y="90147"/>
                </a:lnTo>
                <a:lnTo>
                  <a:pt x="2902227" y="75307"/>
                </a:lnTo>
                <a:lnTo>
                  <a:pt x="2750956" y="61561"/>
                </a:lnTo>
                <a:lnTo>
                  <a:pt x="2650084" y="53045"/>
                </a:lnTo>
                <a:lnTo>
                  <a:pt x="2549193" y="45073"/>
                </a:lnTo>
                <a:lnTo>
                  <a:pt x="2448286" y="37670"/>
                </a:lnTo>
                <a:lnTo>
                  <a:pt x="2347361" y="30857"/>
                </a:lnTo>
                <a:lnTo>
                  <a:pt x="2246421" y="24660"/>
                </a:lnTo>
                <a:lnTo>
                  <a:pt x="2145466" y="19100"/>
                </a:lnTo>
                <a:lnTo>
                  <a:pt x="2044497" y="14202"/>
                </a:lnTo>
                <a:lnTo>
                  <a:pt x="1943515" y="9988"/>
                </a:lnTo>
                <a:lnTo>
                  <a:pt x="1842521" y="6482"/>
                </a:lnTo>
                <a:lnTo>
                  <a:pt x="1741516" y="3706"/>
                </a:lnTo>
                <a:lnTo>
                  <a:pt x="1640501" y="1685"/>
                </a:lnTo>
                <a:lnTo>
                  <a:pt x="1539477" y="442"/>
                </a:lnTo>
                <a:lnTo>
                  <a:pt x="1438444" y="0"/>
                </a:lnTo>
                <a:close/>
              </a:path>
            </a:pathLst>
          </a:custGeom>
          <a:solidFill>
            <a:srgbClr val="EEEDF3">
              <a:alpha val="89999"/>
            </a:srgbClr>
          </a:solidFill>
        </p:spPr>
        <p:txBody>
          <a:bodyPr wrap="square" lIns="0" tIns="0" rIns="0" bIns="0" rtlCol="0"/>
          <a:lstStyle/>
          <a:p>
            <a:endParaRPr/>
          </a:p>
        </p:txBody>
      </p:sp>
      <p:sp>
        <p:nvSpPr>
          <p:cNvPr id="75" name="object 6">
            <a:extLst>
              <a:ext uri="{FF2B5EF4-FFF2-40B4-BE49-F238E27FC236}">
                <a16:creationId xmlns="" xmlns:a16="http://schemas.microsoft.com/office/drawing/2014/main" id="{1BF723D0-74E5-4072-A3E8-54F1E42F0A16}"/>
              </a:ext>
            </a:extLst>
          </p:cNvPr>
          <p:cNvSpPr/>
          <p:nvPr/>
        </p:nvSpPr>
        <p:spPr>
          <a:xfrm>
            <a:off x="1118661" y="1090849"/>
            <a:ext cx="2193925" cy="438150"/>
          </a:xfrm>
          <a:custGeom>
            <a:avLst/>
            <a:gdLst/>
            <a:ahLst/>
            <a:cxnLst/>
            <a:rect l="l" t="t" r="r" b="b"/>
            <a:pathLst>
              <a:path w="2193925" h="438150">
                <a:moveTo>
                  <a:pt x="1974481"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974481" y="438124"/>
                </a:lnTo>
                <a:lnTo>
                  <a:pt x="2024553" y="432312"/>
                </a:lnTo>
                <a:lnTo>
                  <a:pt x="2070601" y="415771"/>
                </a:lnTo>
                <a:lnTo>
                  <a:pt x="2111284" y="389841"/>
                </a:lnTo>
                <a:lnTo>
                  <a:pt x="2145261" y="355864"/>
                </a:lnTo>
                <a:lnTo>
                  <a:pt x="2171190" y="315181"/>
                </a:lnTo>
                <a:lnTo>
                  <a:pt x="2187732" y="269133"/>
                </a:lnTo>
                <a:lnTo>
                  <a:pt x="2193544" y="219062"/>
                </a:lnTo>
                <a:lnTo>
                  <a:pt x="2187732" y="168990"/>
                </a:lnTo>
                <a:lnTo>
                  <a:pt x="2171190" y="122942"/>
                </a:lnTo>
                <a:lnTo>
                  <a:pt x="2145261" y="82259"/>
                </a:lnTo>
                <a:lnTo>
                  <a:pt x="2111284" y="48282"/>
                </a:lnTo>
                <a:lnTo>
                  <a:pt x="2070601" y="22353"/>
                </a:lnTo>
                <a:lnTo>
                  <a:pt x="2024553" y="5811"/>
                </a:lnTo>
                <a:lnTo>
                  <a:pt x="1974481" y="0"/>
                </a:lnTo>
                <a:close/>
              </a:path>
            </a:pathLst>
          </a:custGeom>
          <a:solidFill>
            <a:srgbClr val="D21924"/>
          </a:solidFill>
        </p:spPr>
        <p:txBody>
          <a:bodyPr wrap="square" lIns="0" tIns="0" rIns="0" bIns="0" rtlCol="0"/>
          <a:lstStyle/>
          <a:p>
            <a:endParaRPr/>
          </a:p>
        </p:txBody>
      </p:sp>
      <p:sp>
        <p:nvSpPr>
          <p:cNvPr id="76" name="object 7">
            <a:extLst>
              <a:ext uri="{FF2B5EF4-FFF2-40B4-BE49-F238E27FC236}">
                <a16:creationId xmlns="" xmlns:a16="http://schemas.microsoft.com/office/drawing/2014/main" id="{CC10A016-CB73-4C8C-BE64-AD2EA8CE92F8}"/>
              </a:ext>
            </a:extLst>
          </p:cNvPr>
          <p:cNvSpPr txBox="1"/>
          <p:nvPr/>
        </p:nvSpPr>
        <p:spPr>
          <a:xfrm>
            <a:off x="1577063" y="1165012"/>
            <a:ext cx="1813560" cy="289823"/>
          </a:xfrm>
          <a:prstGeom prst="rect">
            <a:avLst/>
          </a:prstGeom>
        </p:spPr>
        <p:txBody>
          <a:bodyPr vert="horz" wrap="square" lIns="0" tIns="12700" rIns="0" bIns="0" rtlCol="0">
            <a:spAutoFit/>
          </a:bodyPr>
          <a:lstStyle/>
          <a:p>
            <a:pPr marL="12700">
              <a:lnSpc>
                <a:spcPct val="100000"/>
              </a:lnSpc>
              <a:spcBef>
                <a:spcPts val="100"/>
              </a:spcBef>
            </a:pPr>
            <a:r>
              <a:rPr lang="pt-PT" sz="1800" b="1" spc="-30" dirty="0">
                <a:solidFill>
                  <a:srgbClr val="FFFFFF"/>
                </a:solidFill>
                <a:latin typeface="Trebuchet MS"/>
                <a:cs typeface="Trebuchet MS"/>
              </a:rPr>
              <a:t>Sales </a:t>
            </a:r>
            <a:r>
              <a:rPr lang="pt-PT" sz="1800" b="1" spc="-30" dirty="0" err="1">
                <a:solidFill>
                  <a:srgbClr val="FFFFFF"/>
                </a:solidFill>
                <a:latin typeface="Trebuchet MS"/>
                <a:cs typeface="Trebuchet MS"/>
              </a:rPr>
              <a:t>Funnel</a:t>
            </a:r>
            <a:endParaRPr sz="1800" dirty="0">
              <a:latin typeface="Trebuchet MS"/>
              <a:cs typeface="Trebuchet MS"/>
            </a:endParaRPr>
          </a:p>
        </p:txBody>
      </p:sp>
      <p:sp>
        <p:nvSpPr>
          <p:cNvPr id="80" name="Google Shape;281;p31">
            <a:extLst>
              <a:ext uri="{FF2B5EF4-FFF2-40B4-BE49-F238E27FC236}">
                <a16:creationId xmlns="" xmlns:a16="http://schemas.microsoft.com/office/drawing/2014/main" id="{F80A268E-8CD4-44FE-8AE4-A3287A0D59DC}"/>
              </a:ext>
            </a:extLst>
          </p:cNvPr>
          <p:cNvSpPr txBox="1">
            <a:spLocks/>
          </p:cNvSpPr>
          <p:nvPr/>
        </p:nvSpPr>
        <p:spPr>
          <a:xfrm>
            <a:off x="417272" y="4512020"/>
            <a:ext cx="4611928" cy="4710489"/>
          </a:xfrm>
          <a:prstGeom prst="rect">
            <a:avLst/>
          </a:prstGeom>
          <a:noFill/>
          <a:ln>
            <a:noFill/>
          </a:ln>
        </p:spPr>
        <p:txBody>
          <a:bodyPr spcFirstLastPara="1" wrap="square" lIns="75426" tIns="37703" rIns="75426" bIns="37703"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82893" indent="-282893">
              <a:spcBef>
                <a:spcPts val="0"/>
              </a:spcBef>
              <a:buClr>
                <a:srgbClr val="F7921C"/>
              </a:buClr>
              <a:buSzPts val="2400"/>
            </a:pPr>
            <a:r>
              <a:rPr lang="el-GR" sz="1980" dirty="0" smtClean="0">
                <a:solidFill>
                  <a:srgbClr val="4D4D4C"/>
                </a:solidFill>
                <a:latin typeface="Calibri" panose="020F0502020204030204" pitchFamily="34" charset="0"/>
                <a:cs typeface="Calibri" panose="020F0502020204030204" pitchFamily="34" charset="0"/>
              </a:rPr>
              <a:t>Σε κάθε στάδιο υπάρχει διαφορετικό ποσοστό διαθέσιμων πελατών.</a:t>
            </a:r>
          </a:p>
          <a:p>
            <a:pPr marL="282893" indent="-282893">
              <a:spcBef>
                <a:spcPts val="0"/>
              </a:spcBef>
              <a:buClr>
                <a:srgbClr val="F7921C"/>
              </a:buClr>
              <a:buSzPts val="2400"/>
            </a:pPr>
            <a:r>
              <a:rPr lang="el-GR" sz="1980" dirty="0" smtClean="0">
                <a:solidFill>
                  <a:srgbClr val="4D4D4C"/>
                </a:solidFill>
                <a:latin typeface="Calibri" panose="020F0502020204030204" pitchFamily="34" charset="0"/>
                <a:cs typeface="Calibri" panose="020F0502020204030204" pitchFamily="34" charset="0"/>
              </a:rPr>
              <a:t>Το 40% της συνολικής δυνητικής πελατειακής βάσης σας γνωρίζει.</a:t>
            </a:r>
          </a:p>
          <a:p>
            <a:pPr marL="282893" indent="-282893">
              <a:spcBef>
                <a:spcPts val="0"/>
              </a:spcBef>
              <a:buClr>
                <a:srgbClr val="F7921C"/>
              </a:buClr>
              <a:buSzPts val="2400"/>
            </a:pPr>
            <a:r>
              <a:rPr lang="el-GR" sz="1980" dirty="0" smtClean="0">
                <a:solidFill>
                  <a:srgbClr val="4D4D4C"/>
                </a:solidFill>
                <a:latin typeface="Calibri" panose="020F0502020204030204" pitchFamily="34" charset="0"/>
                <a:cs typeface="Calibri" panose="020F0502020204030204" pitchFamily="34" charset="0"/>
              </a:rPr>
              <a:t>Το 8% πραγματοποιεί μια αγορά μαζί σας.</a:t>
            </a:r>
          </a:p>
          <a:p>
            <a:pPr marL="282893" indent="-282893">
              <a:spcBef>
                <a:spcPts val="0"/>
              </a:spcBef>
              <a:buClr>
                <a:srgbClr val="F7921C"/>
              </a:buClr>
              <a:buSzPts val="2400"/>
            </a:pPr>
            <a:endParaRPr lang="el-GR" sz="1980" dirty="0" smtClean="0">
              <a:solidFill>
                <a:srgbClr val="4D4D4C"/>
              </a:solidFill>
              <a:latin typeface="Calibri" panose="020F0502020204030204" pitchFamily="34" charset="0"/>
              <a:cs typeface="Calibri" panose="020F0502020204030204" pitchFamily="34" charset="0"/>
            </a:endParaRPr>
          </a:p>
          <a:p>
            <a:pPr marL="282893" indent="-282893">
              <a:spcBef>
                <a:spcPts val="0"/>
              </a:spcBef>
              <a:buClr>
                <a:srgbClr val="F7921C"/>
              </a:buClr>
              <a:buSzPts val="2400"/>
            </a:pPr>
            <a:r>
              <a:rPr lang="el-GR" sz="1980" dirty="0" smtClean="0">
                <a:solidFill>
                  <a:srgbClr val="4D4D4C"/>
                </a:solidFill>
                <a:latin typeface="Calibri" panose="020F0502020204030204" pitchFamily="34" charset="0"/>
                <a:cs typeface="Calibri" panose="020F0502020204030204" pitchFamily="34" charset="0"/>
              </a:rPr>
              <a:t>Πού μπορεί να βελτιωθεί η επιχείρηση;</a:t>
            </a:r>
          </a:p>
          <a:p>
            <a:pPr marL="282893" indent="-282893">
              <a:spcBef>
                <a:spcPts val="0"/>
              </a:spcBef>
              <a:buClr>
                <a:srgbClr val="F7921C"/>
              </a:buClr>
              <a:buSzPts val="2400"/>
            </a:pPr>
            <a:r>
              <a:rPr lang="el-GR" sz="1980" dirty="0" smtClean="0">
                <a:solidFill>
                  <a:srgbClr val="4D4D4C"/>
                </a:solidFill>
                <a:latin typeface="Calibri" panose="020F0502020204030204" pitchFamily="34" charset="0"/>
                <a:cs typeface="Calibri" panose="020F0502020204030204" pitchFamily="34" charset="0"/>
              </a:rPr>
              <a:t>Ποιες βελτιώσεις μπορούν να γίνουν;</a:t>
            </a:r>
            <a:endParaRPr lang="en-IE" sz="1980" dirty="0">
              <a:solidFill>
                <a:srgbClr val="4D4D4C"/>
              </a:solidFill>
              <a:latin typeface="Calibri" panose="020F0502020204030204" pitchFamily="34" charset="0"/>
              <a:cs typeface="Calibri" panose="020F0502020204030204" pitchFamily="34" charset="0"/>
            </a:endParaRPr>
          </a:p>
        </p:txBody>
      </p:sp>
      <p:grpSp>
        <p:nvGrpSpPr>
          <p:cNvPr id="82" name="Group 81">
            <a:extLst>
              <a:ext uri="{FF2B5EF4-FFF2-40B4-BE49-F238E27FC236}">
                <a16:creationId xmlns="" xmlns:a16="http://schemas.microsoft.com/office/drawing/2014/main" id="{18D7B361-20A6-4749-981F-6F5033DF7D67}"/>
              </a:ext>
            </a:extLst>
          </p:cNvPr>
          <p:cNvGrpSpPr/>
          <p:nvPr/>
        </p:nvGrpSpPr>
        <p:grpSpPr>
          <a:xfrm>
            <a:off x="4708354" y="2586177"/>
            <a:ext cx="5992379" cy="4106096"/>
            <a:chOff x="5540043" y="637718"/>
            <a:chExt cx="7263490" cy="4977086"/>
          </a:xfrm>
        </p:grpSpPr>
        <p:sp>
          <p:nvSpPr>
            <p:cNvPr id="83" name="Freeform: Shape 122">
              <a:extLst>
                <a:ext uri="{FF2B5EF4-FFF2-40B4-BE49-F238E27FC236}">
                  <a16:creationId xmlns="" xmlns:a16="http://schemas.microsoft.com/office/drawing/2014/main" id="{969EDF08-A2CD-4784-A1BC-6E762B508E83}"/>
                </a:ext>
              </a:extLst>
            </p:cNvPr>
            <p:cNvSpPr/>
            <p:nvPr/>
          </p:nvSpPr>
          <p:spPr>
            <a:xfrm>
              <a:off x="6103459" y="1853968"/>
              <a:ext cx="2783150" cy="981954"/>
            </a:xfrm>
            <a:custGeom>
              <a:avLst/>
              <a:gdLst>
                <a:gd name="connsiteX0" fmla="*/ 2176688 w 3710867"/>
                <a:gd name="connsiteY0" fmla="*/ 1240801 h 1309272"/>
                <a:gd name="connsiteX1" fmla="*/ 2271082 w 3710867"/>
                <a:gd name="connsiteY1" fmla="*/ 1245345 h 1309272"/>
                <a:gd name="connsiteX2" fmla="*/ 2205983 w 3710867"/>
                <a:gd name="connsiteY2" fmla="*/ 1241374 h 1309272"/>
                <a:gd name="connsiteX3" fmla="*/ 1534180 w 3710867"/>
                <a:gd name="connsiteY3" fmla="*/ 1240801 h 1309272"/>
                <a:gd name="connsiteX4" fmla="*/ 1504884 w 3710867"/>
                <a:gd name="connsiteY4" fmla="*/ 1241374 h 1309272"/>
                <a:gd name="connsiteX5" fmla="*/ 1439784 w 3710867"/>
                <a:gd name="connsiteY5" fmla="*/ 1245345 h 1309272"/>
                <a:gd name="connsiteX6" fmla="*/ 1855433 w 3710867"/>
                <a:gd name="connsiteY6" fmla="*/ 0 h 1309272"/>
                <a:gd name="connsiteX7" fmla="*/ 3710866 w 3710867"/>
                <a:gd name="connsiteY7" fmla="*/ 217503 h 1309272"/>
                <a:gd name="connsiteX8" fmla="*/ 3709552 w 3710867"/>
                <a:gd name="connsiteY8" fmla="*/ 220554 h 1309272"/>
                <a:gd name="connsiteX9" fmla="*/ 3710867 w 3710867"/>
                <a:gd name="connsiteY9" fmla="*/ 220554 h 1309272"/>
                <a:gd name="connsiteX10" fmla="*/ 3471471 w 3710867"/>
                <a:gd name="connsiteY10" fmla="*/ 855877 h 1309272"/>
                <a:gd name="connsiteX11" fmla="*/ 3410900 w 3710867"/>
                <a:gd name="connsiteY11" fmla="*/ 1016624 h 1309272"/>
                <a:gd name="connsiteX12" fmla="*/ 3407009 w 3710867"/>
                <a:gd name="connsiteY12" fmla="*/ 1020453 h 1309272"/>
                <a:gd name="connsiteX13" fmla="*/ 2629822 w 3710867"/>
                <a:gd name="connsiteY13" fmla="*/ 1259660 h 1309272"/>
                <a:gd name="connsiteX14" fmla="*/ 2578532 w 3710867"/>
                <a:gd name="connsiteY14" fmla="*/ 1265911 h 1309272"/>
                <a:gd name="connsiteX15" fmla="*/ 2524030 w 3710867"/>
                <a:gd name="connsiteY15" fmla="*/ 1260777 h 1309272"/>
                <a:gd name="connsiteX16" fmla="*/ 2473863 w 3710867"/>
                <a:gd name="connsiteY16" fmla="*/ 1257717 h 1309272"/>
                <a:gd name="connsiteX17" fmla="*/ 2569433 w 3710867"/>
                <a:gd name="connsiteY17" fmla="*/ 1265760 h 1309272"/>
                <a:gd name="connsiteX18" fmla="*/ 2487808 w 3710867"/>
                <a:gd name="connsiteY18" fmla="*/ 1276969 h 1309272"/>
                <a:gd name="connsiteX19" fmla="*/ 1855434 w 3710867"/>
                <a:gd name="connsiteY19" fmla="*/ 1309272 h 1309272"/>
                <a:gd name="connsiteX20" fmla="*/ 1223061 w 3710867"/>
                <a:gd name="connsiteY20" fmla="*/ 1276969 h 1309272"/>
                <a:gd name="connsiteX21" fmla="*/ 1141435 w 3710867"/>
                <a:gd name="connsiteY21" fmla="*/ 1265760 h 1309272"/>
                <a:gd name="connsiteX22" fmla="*/ 1237007 w 3710867"/>
                <a:gd name="connsiteY22" fmla="*/ 1257716 h 1309272"/>
                <a:gd name="connsiteX23" fmla="*/ 1186836 w 3710867"/>
                <a:gd name="connsiteY23" fmla="*/ 1260777 h 1309272"/>
                <a:gd name="connsiteX24" fmla="*/ 1132336 w 3710867"/>
                <a:gd name="connsiteY24" fmla="*/ 1265911 h 1309272"/>
                <a:gd name="connsiteX25" fmla="*/ 1081046 w 3710867"/>
                <a:gd name="connsiteY25" fmla="*/ 1259660 h 1309272"/>
                <a:gd name="connsiteX26" fmla="*/ 303859 w 3710867"/>
                <a:gd name="connsiteY26" fmla="*/ 1020453 h 1309272"/>
                <a:gd name="connsiteX27" fmla="*/ 299968 w 3710867"/>
                <a:gd name="connsiteY27" fmla="*/ 1016624 h 1309272"/>
                <a:gd name="connsiteX28" fmla="*/ 239397 w 3710867"/>
                <a:gd name="connsiteY28" fmla="*/ 855877 h 1309272"/>
                <a:gd name="connsiteX29" fmla="*/ 1 w 3710867"/>
                <a:gd name="connsiteY29" fmla="*/ 220554 h 1309272"/>
                <a:gd name="connsiteX30" fmla="*/ 1314 w 3710867"/>
                <a:gd name="connsiteY30" fmla="*/ 220554 h 1309272"/>
                <a:gd name="connsiteX31" fmla="*/ 0 w 3710867"/>
                <a:gd name="connsiteY31" fmla="*/ 217503 h 1309272"/>
                <a:gd name="connsiteX32" fmla="*/ 1855433 w 3710867"/>
                <a:gd name="connsiteY32" fmla="*/ 0 h 130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10867" h="1309272">
                  <a:moveTo>
                    <a:pt x="2176688" y="1240801"/>
                  </a:moveTo>
                  <a:lnTo>
                    <a:pt x="2271082" y="1245345"/>
                  </a:lnTo>
                  <a:lnTo>
                    <a:pt x="2205983" y="1241374"/>
                  </a:lnTo>
                  <a:close/>
                  <a:moveTo>
                    <a:pt x="1534180" y="1240801"/>
                  </a:moveTo>
                  <a:lnTo>
                    <a:pt x="1504884" y="1241374"/>
                  </a:lnTo>
                  <a:lnTo>
                    <a:pt x="1439784" y="1245345"/>
                  </a:lnTo>
                  <a:close/>
                  <a:moveTo>
                    <a:pt x="1855433" y="0"/>
                  </a:moveTo>
                  <a:cubicBezTo>
                    <a:pt x="2880160" y="0"/>
                    <a:pt x="3710866" y="97379"/>
                    <a:pt x="3710866" y="217503"/>
                  </a:cubicBezTo>
                  <a:lnTo>
                    <a:pt x="3709552" y="220554"/>
                  </a:lnTo>
                  <a:lnTo>
                    <a:pt x="3710867" y="220554"/>
                  </a:lnTo>
                  <a:lnTo>
                    <a:pt x="3471471" y="855877"/>
                  </a:lnTo>
                  <a:lnTo>
                    <a:pt x="3410900" y="1016624"/>
                  </a:lnTo>
                  <a:lnTo>
                    <a:pt x="3407009" y="1020453"/>
                  </a:lnTo>
                  <a:cubicBezTo>
                    <a:pt x="3280428" y="1123423"/>
                    <a:pt x="2998137" y="1209036"/>
                    <a:pt x="2629822" y="1259660"/>
                  </a:cubicBezTo>
                  <a:lnTo>
                    <a:pt x="2578532" y="1265911"/>
                  </a:lnTo>
                  <a:lnTo>
                    <a:pt x="2524030" y="1260777"/>
                  </a:lnTo>
                  <a:lnTo>
                    <a:pt x="2473863" y="1257717"/>
                  </a:lnTo>
                  <a:lnTo>
                    <a:pt x="2569433" y="1265760"/>
                  </a:lnTo>
                  <a:lnTo>
                    <a:pt x="2487808" y="1276969"/>
                  </a:lnTo>
                  <a:cubicBezTo>
                    <a:pt x="2293441" y="1297770"/>
                    <a:pt x="2079747" y="1309272"/>
                    <a:pt x="1855434" y="1309272"/>
                  </a:cubicBezTo>
                  <a:cubicBezTo>
                    <a:pt x="1631122" y="1309272"/>
                    <a:pt x="1417427" y="1297770"/>
                    <a:pt x="1223061" y="1276969"/>
                  </a:cubicBezTo>
                  <a:lnTo>
                    <a:pt x="1141435" y="1265760"/>
                  </a:lnTo>
                  <a:lnTo>
                    <a:pt x="1237007" y="1257716"/>
                  </a:lnTo>
                  <a:lnTo>
                    <a:pt x="1186836" y="1260777"/>
                  </a:lnTo>
                  <a:lnTo>
                    <a:pt x="1132336" y="1265911"/>
                  </a:lnTo>
                  <a:lnTo>
                    <a:pt x="1081046" y="1259660"/>
                  </a:lnTo>
                  <a:cubicBezTo>
                    <a:pt x="712731" y="1209036"/>
                    <a:pt x="430440" y="1123423"/>
                    <a:pt x="303859" y="1020453"/>
                  </a:cubicBezTo>
                  <a:lnTo>
                    <a:pt x="299968" y="1016624"/>
                  </a:lnTo>
                  <a:lnTo>
                    <a:pt x="239397" y="855877"/>
                  </a:lnTo>
                  <a:lnTo>
                    <a:pt x="1" y="220554"/>
                  </a:lnTo>
                  <a:lnTo>
                    <a:pt x="1314" y="220554"/>
                  </a:lnTo>
                  <a:lnTo>
                    <a:pt x="0" y="217503"/>
                  </a:lnTo>
                  <a:cubicBezTo>
                    <a:pt x="0" y="97379"/>
                    <a:pt x="830706" y="0"/>
                    <a:pt x="1855433" y="0"/>
                  </a:cubicBezTo>
                  <a:close/>
                </a:path>
              </a:pathLst>
            </a:custGeom>
            <a:gradFill flip="none" rotWithShape="1">
              <a:gsLst>
                <a:gs pos="46000">
                  <a:schemeClr val="accent6"/>
                </a:gs>
                <a:gs pos="78000">
                  <a:schemeClr val="accent6">
                    <a:lumMod val="75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14" dirty="0"/>
            </a:p>
          </p:txBody>
        </p:sp>
        <p:sp>
          <p:nvSpPr>
            <p:cNvPr id="84" name="Freeform: Shape 119">
              <a:extLst>
                <a:ext uri="{FF2B5EF4-FFF2-40B4-BE49-F238E27FC236}">
                  <a16:creationId xmlns="" xmlns:a16="http://schemas.microsoft.com/office/drawing/2014/main" id="{B3EB52E1-7324-47A3-99F6-8E6D5313FA55}"/>
                </a:ext>
              </a:extLst>
            </p:cNvPr>
            <p:cNvSpPr/>
            <p:nvPr/>
          </p:nvSpPr>
          <p:spPr>
            <a:xfrm>
              <a:off x="7150031" y="4634564"/>
              <a:ext cx="690006" cy="980240"/>
            </a:xfrm>
            <a:custGeom>
              <a:avLst/>
              <a:gdLst>
                <a:gd name="connsiteX0" fmla="*/ 460003 w 920008"/>
                <a:gd name="connsiteY0" fmla="*/ 0 h 1306987"/>
                <a:gd name="connsiteX1" fmla="*/ 717332 w 920008"/>
                <a:gd name="connsiteY1" fmla="*/ 37146 h 1306987"/>
                <a:gd name="connsiteX2" fmla="*/ 738965 w 920008"/>
                <a:gd name="connsiteY2" fmla="*/ 45582 h 1306987"/>
                <a:gd name="connsiteX3" fmla="*/ 738967 w 920008"/>
                <a:gd name="connsiteY3" fmla="*/ 45581 h 1306987"/>
                <a:gd name="connsiteX4" fmla="*/ 785447 w 920008"/>
                <a:gd name="connsiteY4" fmla="*/ 63704 h 1306987"/>
                <a:gd name="connsiteX5" fmla="*/ 910899 w 920008"/>
                <a:gd name="connsiteY5" fmla="*/ 173667 h 1306987"/>
                <a:gd name="connsiteX6" fmla="*/ 920008 w 920008"/>
                <a:gd name="connsiteY6" fmla="*/ 216365 h 1306987"/>
                <a:gd name="connsiteX7" fmla="*/ 892517 w 920008"/>
                <a:gd name="connsiteY7" fmla="*/ 289322 h 1306987"/>
                <a:gd name="connsiteX8" fmla="*/ 884081 w 920008"/>
                <a:gd name="connsiteY8" fmla="*/ 302164 h 1306987"/>
                <a:gd name="connsiteX9" fmla="*/ 596866 w 920008"/>
                <a:gd name="connsiteY9" fmla="*/ 425227 h 1306987"/>
                <a:gd name="connsiteX10" fmla="*/ 460004 w 920008"/>
                <a:gd name="connsiteY10" fmla="*/ 435005 h 1306987"/>
                <a:gd name="connsiteX11" fmla="*/ 460004 w 920008"/>
                <a:gd name="connsiteY11" fmla="*/ 435005 h 1306987"/>
                <a:gd name="connsiteX12" fmla="*/ 884082 w 920008"/>
                <a:gd name="connsiteY12" fmla="*/ 302164 h 1306987"/>
                <a:gd name="connsiteX13" fmla="*/ 892517 w 920008"/>
                <a:gd name="connsiteY13" fmla="*/ 289324 h 1306987"/>
                <a:gd name="connsiteX14" fmla="*/ 892518 w 920008"/>
                <a:gd name="connsiteY14" fmla="*/ 289322 h 1306987"/>
                <a:gd name="connsiteX15" fmla="*/ 588316 w 920008"/>
                <a:gd name="connsiteY15" fmla="*/ 1096630 h 1306987"/>
                <a:gd name="connsiteX16" fmla="*/ 526592 w 920008"/>
                <a:gd name="connsiteY16" fmla="*/ 1260437 h 1306987"/>
                <a:gd name="connsiteX17" fmla="*/ 526591 w 920008"/>
                <a:gd name="connsiteY17" fmla="*/ 1260437 h 1306987"/>
                <a:gd name="connsiteX18" fmla="*/ 524924 w 920008"/>
                <a:gd name="connsiteY18" fmla="*/ 1264861 h 1306987"/>
                <a:gd name="connsiteX19" fmla="*/ 510671 w 920008"/>
                <a:gd name="connsiteY19" fmla="*/ 1285999 h 1306987"/>
                <a:gd name="connsiteX20" fmla="*/ 460002 w 920008"/>
                <a:gd name="connsiteY20" fmla="*/ 1306987 h 1306987"/>
                <a:gd name="connsiteX21" fmla="*/ 409333 w 920008"/>
                <a:gd name="connsiteY21" fmla="*/ 1285999 h 1306987"/>
                <a:gd name="connsiteX22" fmla="*/ 395090 w 920008"/>
                <a:gd name="connsiteY22" fmla="*/ 1264874 h 1306987"/>
                <a:gd name="connsiteX23" fmla="*/ 393409 w 920008"/>
                <a:gd name="connsiteY23" fmla="*/ 1260413 h 1306987"/>
                <a:gd name="connsiteX24" fmla="*/ 27497 w 920008"/>
                <a:gd name="connsiteY24" fmla="*/ 289333 h 1306987"/>
                <a:gd name="connsiteX25" fmla="*/ 27494 w 920008"/>
                <a:gd name="connsiteY25" fmla="*/ 289329 h 1306987"/>
                <a:gd name="connsiteX26" fmla="*/ 0 w 920008"/>
                <a:gd name="connsiteY26" fmla="*/ 216362 h 1306987"/>
                <a:gd name="connsiteX27" fmla="*/ 9107 w 920008"/>
                <a:gd name="connsiteY27" fmla="*/ 173667 h 1306987"/>
                <a:gd name="connsiteX28" fmla="*/ 134559 w 920008"/>
                <a:gd name="connsiteY28" fmla="*/ 63704 h 1306987"/>
                <a:gd name="connsiteX29" fmla="*/ 181040 w 920008"/>
                <a:gd name="connsiteY29" fmla="*/ 45581 h 1306987"/>
                <a:gd name="connsiteX30" fmla="*/ 181042 w 920008"/>
                <a:gd name="connsiteY30" fmla="*/ 45582 h 1306987"/>
                <a:gd name="connsiteX31" fmla="*/ 202675 w 920008"/>
                <a:gd name="connsiteY31" fmla="*/ 37146 h 1306987"/>
                <a:gd name="connsiteX32" fmla="*/ 460003 w 920008"/>
                <a:gd name="connsiteY32" fmla="*/ 0 h 1306987"/>
                <a:gd name="connsiteX0" fmla="*/ 460003 w 920008"/>
                <a:gd name="connsiteY0" fmla="*/ 0 h 1306987"/>
                <a:gd name="connsiteX1" fmla="*/ 717332 w 920008"/>
                <a:gd name="connsiteY1" fmla="*/ 37146 h 1306987"/>
                <a:gd name="connsiteX2" fmla="*/ 738965 w 920008"/>
                <a:gd name="connsiteY2" fmla="*/ 45582 h 1306987"/>
                <a:gd name="connsiteX3" fmla="*/ 738967 w 920008"/>
                <a:gd name="connsiteY3" fmla="*/ 45581 h 1306987"/>
                <a:gd name="connsiteX4" fmla="*/ 785447 w 920008"/>
                <a:gd name="connsiteY4" fmla="*/ 63704 h 1306987"/>
                <a:gd name="connsiteX5" fmla="*/ 910899 w 920008"/>
                <a:gd name="connsiteY5" fmla="*/ 173667 h 1306987"/>
                <a:gd name="connsiteX6" fmla="*/ 920008 w 920008"/>
                <a:gd name="connsiteY6" fmla="*/ 216365 h 1306987"/>
                <a:gd name="connsiteX7" fmla="*/ 892517 w 920008"/>
                <a:gd name="connsiteY7" fmla="*/ 289322 h 1306987"/>
                <a:gd name="connsiteX8" fmla="*/ 884081 w 920008"/>
                <a:gd name="connsiteY8" fmla="*/ 302164 h 1306987"/>
                <a:gd name="connsiteX9" fmla="*/ 596866 w 920008"/>
                <a:gd name="connsiteY9" fmla="*/ 425227 h 1306987"/>
                <a:gd name="connsiteX10" fmla="*/ 460004 w 920008"/>
                <a:gd name="connsiteY10" fmla="*/ 435005 h 1306987"/>
                <a:gd name="connsiteX11" fmla="*/ 884082 w 920008"/>
                <a:gd name="connsiteY11" fmla="*/ 302164 h 1306987"/>
                <a:gd name="connsiteX12" fmla="*/ 892517 w 920008"/>
                <a:gd name="connsiteY12" fmla="*/ 289324 h 1306987"/>
                <a:gd name="connsiteX13" fmla="*/ 892518 w 920008"/>
                <a:gd name="connsiteY13" fmla="*/ 289322 h 1306987"/>
                <a:gd name="connsiteX14" fmla="*/ 588316 w 920008"/>
                <a:gd name="connsiteY14" fmla="*/ 1096630 h 1306987"/>
                <a:gd name="connsiteX15" fmla="*/ 526592 w 920008"/>
                <a:gd name="connsiteY15" fmla="*/ 1260437 h 1306987"/>
                <a:gd name="connsiteX16" fmla="*/ 526591 w 920008"/>
                <a:gd name="connsiteY16" fmla="*/ 1260437 h 1306987"/>
                <a:gd name="connsiteX17" fmla="*/ 524924 w 920008"/>
                <a:gd name="connsiteY17" fmla="*/ 1264861 h 1306987"/>
                <a:gd name="connsiteX18" fmla="*/ 510671 w 920008"/>
                <a:gd name="connsiteY18" fmla="*/ 1285999 h 1306987"/>
                <a:gd name="connsiteX19" fmla="*/ 460002 w 920008"/>
                <a:gd name="connsiteY19" fmla="*/ 1306987 h 1306987"/>
                <a:gd name="connsiteX20" fmla="*/ 409333 w 920008"/>
                <a:gd name="connsiteY20" fmla="*/ 1285999 h 1306987"/>
                <a:gd name="connsiteX21" fmla="*/ 395090 w 920008"/>
                <a:gd name="connsiteY21" fmla="*/ 1264874 h 1306987"/>
                <a:gd name="connsiteX22" fmla="*/ 393409 w 920008"/>
                <a:gd name="connsiteY22" fmla="*/ 1260413 h 1306987"/>
                <a:gd name="connsiteX23" fmla="*/ 27497 w 920008"/>
                <a:gd name="connsiteY23" fmla="*/ 289333 h 1306987"/>
                <a:gd name="connsiteX24" fmla="*/ 27494 w 920008"/>
                <a:gd name="connsiteY24" fmla="*/ 289329 h 1306987"/>
                <a:gd name="connsiteX25" fmla="*/ 0 w 920008"/>
                <a:gd name="connsiteY25" fmla="*/ 216362 h 1306987"/>
                <a:gd name="connsiteX26" fmla="*/ 9107 w 920008"/>
                <a:gd name="connsiteY26" fmla="*/ 173667 h 1306987"/>
                <a:gd name="connsiteX27" fmla="*/ 134559 w 920008"/>
                <a:gd name="connsiteY27" fmla="*/ 63704 h 1306987"/>
                <a:gd name="connsiteX28" fmla="*/ 181040 w 920008"/>
                <a:gd name="connsiteY28" fmla="*/ 45581 h 1306987"/>
                <a:gd name="connsiteX29" fmla="*/ 181042 w 920008"/>
                <a:gd name="connsiteY29" fmla="*/ 45582 h 1306987"/>
                <a:gd name="connsiteX30" fmla="*/ 202675 w 920008"/>
                <a:gd name="connsiteY30" fmla="*/ 37146 h 1306987"/>
                <a:gd name="connsiteX31" fmla="*/ 460003 w 920008"/>
                <a:gd name="connsiteY31" fmla="*/ 0 h 1306987"/>
                <a:gd name="connsiteX0" fmla="*/ 884082 w 920008"/>
                <a:gd name="connsiteY0" fmla="*/ 302164 h 1306987"/>
                <a:gd name="connsiteX1" fmla="*/ 892517 w 920008"/>
                <a:gd name="connsiteY1" fmla="*/ 289324 h 1306987"/>
                <a:gd name="connsiteX2" fmla="*/ 892518 w 920008"/>
                <a:gd name="connsiteY2" fmla="*/ 289322 h 1306987"/>
                <a:gd name="connsiteX3" fmla="*/ 588316 w 920008"/>
                <a:gd name="connsiteY3" fmla="*/ 1096630 h 1306987"/>
                <a:gd name="connsiteX4" fmla="*/ 526592 w 920008"/>
                <a:gd name="connsiteY4" fmla="*/ 1260437 h 1306987"/>
                <a:gd name="connsiteX5" fmla="*/ 526591 w 920008"/>
                <a:gd name="connsiteY5" fmla="*/ 1260437 h 1306987"/>
                <a:gd name="connsiteX6" fmla="*/ 524924 w 920008"/>
                <a:gd name="connsiteY6" fmla="*/ 1264861 h 1306987"/>
                <a:gd name="connsiteX7" fmla="*/ 510671 w 920008"/>
                <a:gd name="connsiteY7" fmla="*/ 1285999 h 1306987"/>
                <a:gd name="connsiteX8" fmla="*/ 460002 w 920008"/>
                <a:gd name="connsiteY8" fmla="*/ 1306987 h 1306987"/>
                <a:gd name="connsiteX9" fmla="*/ 409333 w 920008"/>
                <a:gd name="connsiteY9" fmla="*/ 1285999 h 1306987"/>
                <a:gd name="connsiteX10" fmla="*/ 395090 w 920008"/>
                <a:gd name="connsiteY10" fmla="*/ 1264874 h 1306987"/>
                <a:gd name="connsiteX11" fmla="*/ 393409 w 920008"/>
                <a:gd name="connsiteY11" fmla="*/ 1260413 h 1306987"/>
                <a:gd name="connsiteX12" fmla="*/ 27497 w 920008"/>
                <a:gd name="connsiteY12" fmla="*/ 289333 h 1306987"/>
                <a:gd name="connsiteX13" fmla="*/ 27494 w 920008"/>
                <a:gd name="connsiteY13" fmla="*/ 289329 h 1306987"/>
                <a:gd name="connsiteX14" fmla="*/ 0 w 920008"/>
                <a:gd name="connsiteY14" fmla="*/ 216362 h 1306987"/>
                <a:gd name="connsiteX15" fmla="*/ 9107 w 920008"/>
                <a:gd name="connsiteY15" fmla="*/ 173667 h 1306987"/>
                <a:gd name="connsiteX16" fmla="*/ 134559 w 920008"/>
                <a:gd name="connsiteY16" fmla="*/ 63704 h 1306987"/>
                <a:gd name="connsiteX17" fmla="*/ 181040 w 920008"/>
                <a:gd name="connsiteY17" fmla="*/ 45581 h 1306987"/>
                <a:gd name="connsiteX18" fmla="*/ 181042 w 920008"/>
                <a:gd name="connsiteY18" fmla="*/ 45582 h 1306987"/>
                <a:gd name="connsiteX19" fmla="*/ 202675 w 920008"/>
                <a:gd name="connsiteY19" fmla="*/ 37146 h 1306987"/>
                <a:gd name="connsiteX20" fmla="*/ 460003 w 920008"/>
                <a:gd name="connsiteY20" fmla="*/ 0 h 1306987"/>
                <a:gd name="connsiteX21" fmla="*/ 717332 w 920008"/>
                <a:gd name="connsiteY21" fmla="*/ 37146 h 1306987"/>
                <a:gd name="connsiteX22" fmla="*/ 738965 w 920008"/>
                <a:gd name="connsiteY22" fmla="*/ 45582 h 1306987"/>
                <a:gd name="connsiteX23" fmla="*/ 738967 w 920008"/>
                <a:gd name="connsiteY23" fmla="*/ 45581 h 1306987"/>
                <a:gd name="connsiteX24" fmla="*/ 785447 w 920008"/>
                <a:gd name="connsiteY24" fmla="*/ 63704 h 1306987"/>
                <a:gd name="connsiteX25" fmla="*/ 910899 w 920008"/>
                <a:gd name="connsiteY25" fmla="*/ 173667 h 1306987"/>
                <a:gd name="connsiteX26" fmla="*/ 920008 w 920008"/>
                <a:gd name="connsiteY26" fmla="*/ 216365 h 1306987"/>
                <a:gd name="connsiteX27" fmla="*/ 892517 w 920008"/>
                <a:gd name="connsiteY27" fmla="*/ 289322 h 1306987"/>
                <a:gd name="connsiteX28" fmla="*/ 884081 w 920008"/>
                <a:gd name="connsiteY28" fmla="*/ 302164 h 1306987"/>
                <a:gd name="connsiteX29" fmla="*/ 596866 w 920008"/>
                <a:gd name="connsiteY29" fmla="*/ 425227 h 1306987"/>
                <a:gd name="connsiteX30" fmla="*/ 551444 w 920008"/>
                <a:gd name="connsiteY30" fmla="*/ 526445 h 1306987"/>
                <a:gd name="connsiteX0" fmla="*/ 884082 w 920008"/>
                <a:gd name="connsiteY0" fmla="*/ 302164 h 1306987"/>
                <a:gd name="connsiteX1" fmla="*/ 892517 w 920008"/>
                <a:gd name="connsiteY1" fmla="*/ 289324 h 1306987"/>
                <a:gd name="connsiteX2" fmla="*/ 892518 w 920008"/>
                <a:gd name="connsiteY2" fmla="*/ 289322 h 1306987"/>
                <a:gd name="connsiteX3" fmla="*/ 588316 w 920008"/>
                <a:gd name="connsiteY3" fmla="*/ 1096630 h 1306987"/>
                <a:gd name="connsiteX4" fmla="*/ 526592 w 920008"/>
                <a:gd name="connsiteY4" fmla="*/ 1260437 h 1306987"/>
                <a:gd name="connsiteX5" fmla="*/ 526591 w 920008"/>
                <a:gd name="connsiteY5" fmla="*/ 1260437 h 1306987"/>
                <a:gd name="connsiteX6" fmla="*/ 524924 w 920008"/>
                <a:gd name="connsiteY6" fmla="*/ 1264861 h 1306987"/>
                <a:gd name="connsiteX7" fmla="*/ 510671 w 920008"/>
                <a:gd name="connsiteY7" fmla="*/ 1285999 h 1306987"/>
                <a:gd name="connsiteX8" fmla="*/ 460002 w 920008"/>
                <a:gd name="connsiteY8" fmla="*/ 1306987 h 1306987"/>
                <a:gd name="connsiteX9" fmla="*/ 409333 w 920008"/>
                <a:gd name="connsiteY9" fmla="*/ 1285999 h 1306987"/>
                <a:gd name="connsiteX10" fmla="*/ 395090 w 920008"/>
                <a:gd name="connsiteY10" fmla="*/ 1264874 h 1306987"/>
                <a:gd name="connsiteX11" fmla="*/ 393409 w 920008"/>
                <a:gd name="connsiteY11" fmla="*/ 1260413 h 1306987"/>
                <a:gd name="connsiteX12" fmla="*/ 27497 w 920008"/>
                <a:gd name="connsiteY12" fmla="*/ 289333 h 1306987"/>
                <a:gd name="connsiteX13" fmla="*/ 27494 w 920008"/>
                <a:gd name="connsiteY13" fmla="*/ 289329 h 1306987"/>
                <a:gd name="connsiteX14" fmla="*/ 0 w 920008"/>
                <a:gd name="connsiteY14" fmla="*/ 216362 h 1306987"/>
                <a:gd name="connsiteX15" fmla="*/ 9107 w 920008"/>
                <a:gd name="connsiteY15" fmla="*/ 173667 h 1306987"/>
                <a:gd name="connsiteX16" fmla="*/ 134559 w 920008"/>
                <a:gd name="connsiteY16" fmla="*/ 63704 h 1306987"/>
                <a:gd name="connsiteX17" fmla="*/ 181040 w 920008"/>
                <a:gd name="connsiteY17" fmla="*/ 45581 h 1306987"/>
                <a:gd name="connsiteX18" fmla="*/ 181042 w 920008"/>
                <a:gd name="connsiteY18" fmla="*/ 45582 h 1306987"/>
                <a:gd name="connsiteX19" fmla="*/ 202675 w 920008"/>
                <a:gd name="connsiteY19" fmla="*/ 37146 h 1306987"/>
                <a:gd name="connsiteX20" fmla="*/ 460003 w 920008"/>
                <a:gd name="connsiteY20" fmla="*/ 0 h 1306987"/>
                <a:gd name="connsiteX21" fmla="*/ 717332 w 920008"/>
                <a:gd name="connsiteY21" fmla="*/ 37146 h 1306987"/>
                <a:gd name="connsiteX22" fmla="*/ 738965 w 920008"/>
                <a:gd name="connsiteY22" fmla="*/ 45582 h 1306987"/>
                <a:gd name="connsiteX23" fmla="*/ 738967 w 920008"/>
                <a:gd name="connsiteY23" fmla="*/ 45581 h 1306987"/>
                <a:gd name="connsiteX24" fmla="*/ 785447 w 920008"/>
                <a:gd name="connsiteY24" fmla="*/ 63704 h 1306987"/>
                <a:gd name="connsiteX25" fmla="*/ 910899 w 920008"/>
                <a:gd name="connsiteY25" fmla="*/ 173667 h 1306987"/>
                <a:gd name="connsiteX26" fmla="*/ 920008 w 920008"/>
                <a:gd name="connsiteY26" fmla="*/ 216365 h 1306987"/>
                <a:gd name="connsiteX27" fmla="*/ 892517 w 920008"/>
                <a:gd name="connsiteY27" fmla="*/ 289322 h 1306987"/>
                <a:gd name="connsiteX28" fmla="*/ 884081 w 920008"/>
                <a:gd name="connsiteY28" fmla="*/ 302164 h 1306987"/>
                <a:gd name="connsiteX29" fmla="*/ 551444 w 920008"/>
                <a:gd name="connsiteY29" fmla="*/ 526445 h 1306987"/>
                <a:gd name="connsiteX0" fmla="*/ 884082 w 920008"/>
                <a:gd name="connsiteY0" fmla="*/ 302164 h 1306987"/>
                <a:gd name="connsiteX1" fmla="*/ 892517 w 920008"/>
                <a:gd name="connsiteY1" fmla="*/ 289324 h 1306987"/>
                <a:gd name="connsiteX2" fmla="*/ 892518 w 920008"/>
                <a:gd name="connsiteY2" fmla="*/ 289322 h 1306987"/>
                <a:gd name="connsiteX3" fmla="*/ 588316 w 920008"/>
                <a:gd name="connsiteY3" fmla="*/ 1096630 h 1306987"/>
                <a:gd name="connsiteX4" fmla="*/ 526592 w 920008"/>
                <a:gd name="connsiteY4" fmla="*/ 1260437 h 1306987"/>
                <a:gd name="connsiteX5" fmla="*/ 526591 w 920008"/>
                <a:gd name="connsiteY5" fmla="*/ 1260437 h 1306987"/>
                <a:gd name="connsiteX6" fmla="*/ 524924 w 920008"/>
                <a:gd name="connsiteY6" fmla="*/ 1264861 h 1306987"/>
                <a:gd name="connsiteX7" fmla="*/ 510671 w 920008"/>
                <a:gd name="connsiteY7" fmla="*/ 1285999 h 1306987"/>
                <a:gd name="connsiteX8" fmla="*/ 460002 w 920008"/>
                <a:gd name="connsiteY8" fmla="*/ 1306987 h 1306987"/>
                <a:gd name="connsiteX9" fmla="*/ 409333 w 920008"/>
                <a:gd name="connsiteY9" fmla="*/ 1285999 h 1306987"/>
                <a:gd name="connsiteX10" fmla="*/ 395090 w 920008"/>
                <a:gd name="connsiteY10" fmla="*/ 1264874 h 1306987"/>
                <a:gd name="connsiteX11" fmla="*/ 393409 w 920008"/>
                <a:gd name="connsiteY11" fmla="*/ 1260413 h 1306987"/>
                <a:gd name="connsiteX12" fmla="*/ 27497 w 920008"/>
                <a:gd name="connsiteY12" fmla="*/ 289333 h 1306987"/>
                <a:gd name="connsiteX13" fmla="*/ 27494 w 920008"/>
                <a:gd name="connsiteY13" fmla="*/ 289329 h 1306987"/>
                <a:gd name="connsiteX14" fmla="*/ 0 w 920008"/>
                <a:gd name="connsiteY14" fmla="*/ 216362 h 1306987"/>
                <a:gd name="connsiteX15" fmla="*/ 9107 w 920008"/>
                <a:gd name="connsiteY15" fmla="*/ 173667 h 1306987"/>
                <a:gd name="connsiteX16" fmla="*/ 134559 w 920008"/>
                <a:gd name="connsiteY16" fmla="*/ 63704 h 1306987"/>
                <a:gd name="connsiteX17" fmla="*/ 181040 w 920008"/>
                <a:gd name="connsiteY17" fmla="*/ 45581 h 1306987"/>
                <a:gd name="connsiteX18" fmla="*/ 181042 w 920008"/>
                <a:gd name="connsiteY18" fmla="*/ 45582 h 1306987"/>
                <a:gd name="connsiteX19" fmla="*/ 202675 w 920008"/>
                <a:gd name="connsiteY19" fmla="*/ 37146 h 1306987"/>
                <a:gd name="connsiteX20" fmla="*/ 460003 w 920008"/>
                <a:gd name="connsiteY20" fmla="*/ 0 h 1306987"/>
                <a:gd name="connsiteX21" fmla="*/ 717332 w 920008"/>
                <a:gd name="connsiteY21" fmla="*/ 37146 h 1306987"/>
                <a:gd name="connsiteX22" fmla="*/ 738965 w 920008"/>
                <a:gd name="connsiteY22" fmla="*/ 45582 h 1306987"/>
                <a:gd name="connsiteX23" fmla="*/ 738967 w 920008"/>
                <a:gd name="connsiteY23" fmla="*/ 45581 h 1306987"/>
                <a:gd name="connsiteX24" fmla="*/ 785447 w 920008"/>
                <a:gd name="connsiteY24" fmla="*/ 63704 h 1306987"/>
                <a:gd name="connsiteX25" fmla="*/ 910899 w 920008"/>
                <a:gd name="connsiteY25" fmla="*/ 173667 h 1306987"/>
                <a:gd name="connsiteX26" fmla="*/ 920008 w 920008"/>
                <a:gd name="connsiteY26" fmla="*/ 216365 h 1306987"/>
                <a:gd name="connsiteX27" fmla="*/ 892517 w 920008"/>
                <a:gd name="connsiteY27" fmla="*/ 289322 h 1306987"/>
                <a:gd name="connsiteX28" fmla="*/ 884081 w 920008"/>
                <a:gd name="connsiteY28" fmla="*/ 302164 h 1306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0008" h="1306987">
                  <a:moveTo>
                    <a:pt x="884082" y="302164"/>
                  </a:moveTo>
                  <a:lnTo>
                    <a:pt x="892517" y="289324"/>
                  </a:lnTo>
                  <a:cubicBezTo>
                    <a:pt x="892517" y="289323"/>
                    <a:pt x="892518" y="289323"/>
                    <a:pt x="892518" y="289322"/>
                  </a:cubicBezTo>
                  <a:lnTo>
                    <a:pt x="588316" y="1096630"/>
                  </a:lnTo>
                  <a:lnTo>
                    <a:pt x="526592" y="1260437"/>
                  </a:lnTo>
                  <a:lnTo>
                    <a:pt x="526591" y="1260437"/>
                  </a:lnTo>
                  <a:lnTo>
                    <a:pt x="524924" y="1264861"/>
                  </a:lnTo>
                  <a:lnTo>
                    <a:pt x="510671" y="1285999"/>
                  </a:lnTo>
                  <a:cubicBezTo>
                    <a:pt x="497704" y="1298967"/>
                    <a:pt x="479790" y="1306987"/>
                    <a:pt x="460002" y="1306987"/>
                  </a:cubicBezTo>
                  <a:cubicBezTo>
                    <a:pt x="440215" y="1306987"/>
                    <a:pt x="422300" y="1298967"/>
                    <a:pt x="409333" y="1285999"/>
                  </a:cubicBezTo>
                  <a:lnTo>
                    <a:pt x="395090" y="1264874"/>
                  </a:lnTo>
                  <a:lnTo>
                    <a:pt x="393409" y="1260413"/>
                  </a:lnTo>
                  <a:lnTo>
                    <a:pt x="27497" y="289333"/>
                  </a:lnTo>
                  <a:cubicBezTo>
                    <a:pt x="27496" y="289332"/>
                    <a:pt x="27495" y="289330"/>
                    <a:pt x="27494" y="289329"/>
                  </a:cubicBezTo>
                  <a:lnTo>
                    <a:pt x="0" y="216362"/>
                  </a:lnTo>
                  <a:lnTo>
                    <a:pt x="9107" y="173667"/>
                  </a:lnTo>
                  <a:cubicBezTo>
                    <a:pt x="27500" y="131191"/>
                    <a:pt x="72093" y="93224"/>
                    <a:pt x="134559" y="63704"/>
                  </a:cubicBezTo>
                  <a:lnTo>
                    <a:pt x="181040" y="45581"/>
                  </a:lnTo>
                  <a:cubicBezTo>
                    <a:pt x="181041" y="45581"/>
                    <a:pt x="181041" y="45582"/>
                    <a:pt x="181042" y="45582"/>
                  </a:cubicBezTo>
                  <a:lnTo>
                    <a:pt x="202675" y="37146"/>
                  </a:lnTo>
                  <a:cubicBezTo>
                    <a:pt x="276131" y="13694"/>
                    <a:pt x="364683" y="0"/>
                    <a:pt x="460003" y="0"/>
                  </a:cubicBezTo>
                  <a:cubicBezTo>
                    <a:pt x="555323" y="0"/>
                    <a:pt x="643876" y="13694"/>
                    <a:pt x="717332" y="37146"/>
                  </a:cubicBezTo>
                  <a:lnTo>
                    <a:pt x="738965" y="45582"/>
                  </a:lnTo>
                  <a:cubicBezTo>
                    <a:pt x="738966" y="45582"/>
                    <a:pt x="738966" y="45581"/>
                    <a:pt x="738967" y="45581"/>
                  </a:cubicBezTo>
                  <a:lnTo>
                    <a:pt x="785447" y="63704"/>
                  </a:lnTo>
                  <a:cubicBezTo>
                    <a:pt x="847913" y="93224"/>
                    <a:pt x="892507" y="131191"/>
                    <a:pt x="910899" y="173667"/>
                  </a:cubicBezTo>
                  <a:lnTo>
                    <a:pt x="920008" y="216365"/>
                  </a:lnTo>
                  <a:lnTo>
                    <a:pt x="892517" y="289322"/>
                  </a:lnTo>
                  <a:lnTo>
                    <a:pt x="884081" y="302164"/>
                  </a:lnTo>
                </a:path>
              </a:pathLst>
            </a:custGeom>
            <a:gradFill flip="none" rotWithShape="1">
              <a:gsLst>
                <a:gs pos="30000">
                  <a:srgbClr val="FF5A28"/>
                </a:gs>
                <a:gs pos="100000">
                  <a:srgbClr val="DF3836"/>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579" tIns="28289" rIns="56579" bIns="28289" numCol="1" spcCol="0" rtlCol="0" fromWordArt="0" anchor="ctr" anchorCtr="0" forceAA="0" compatLnSpc="1">
              <a:prstTxWarp prst="textNoShape">
                <a:avLst/>
              </a:prstTxWarp>
              <a:noAutofit/>
            </a:bodyPr>
            <a:lstStyle/>
            <a:p>
              <a:pPr algn="ctr"/>
              <a:endParaRPr lang="en-US" sz="1114" dirty="0"/>
            </a:p>
          </p:txBody>
        </p:sp>
        <p:sp>
          <p:nvSpPr>
            <p:cNvPr id="85" name="Freeform: Shape 116">
              <a:extLst>
                <a:ext uri="{FF2B5EF4-FFF2-40B4-BE49-F238E27FC236}">
                  <a16:creationId xmlns="" xmlns:a16="http://schemas.microsoft.com/office/drawing/2014/main" id="{9B2FE324-C761-428C-92D0-F6BDCC75D54D}"/>
                </a:ext>
              </a:extLst>
            </p:cNvPr>
            <p:cNvSpPr/>
            <p:nvPr/>
          </p:nvSpPr>
          <p:spPr>
            <a:xfrm>
              <a:off x="6793544" y="3705757"/>
              <a:ext cx="1402980" cy="982414"/>
            </a:xfrm>
            <a:custGeom>
              <a:avLst/>
              <a:gdLst>
                <a:gd name="connsiteX0" fmla="*/ 935318 w 1870640"/>
                <a:gd name="connsiteY0" fmla="*/ 874879 h 1309885"/>
                <a:gd name="connsiteX1" fmla="*/ 1524558 w 1870640"/>
                <a:gd name="connsiteY1" fmla="*/ 1048547 h 1309885"/>
                <a:gd name="connsiteX2" fmla="*/ 1534693 w 1870640"/>
                <a:gd name="connsiteY2" fmla="*/ 1084905 h 1309885"/>
                <a:gd name="connsiteX3" fmla="*/ 1508160 w 1870640"/>
                <a:gd name="connsiteY3" fmla="*/ 1155319 h 1309885"/>
                <a:gd name="connsiteX4" fmla="*/ 1489511 w 1870640"/>
                <a:gd name="connsiteY4" fmla="*/ 1177044 h 1309885"/>
                <a:gd name="connsiteX5" fmla="*/ 1271600 w 1870640"/>
                <a:gd name="connsiteY5" fmla="*/ 1272739 h 1309885"/>
                <a:gd name="connsiteX6" fmla="*/ 1214283 w 1870640"/>
                <a:gd name="connsiteY6" fmla="*/ 1283990 h 1309885"/>
                <a:gd name="connsiteX7" fmla="*/ 1169434 w 1870640"/>
                <a:gd name="connsiteY7" fmla="*/ 1292793 h 1309885"/>
                <a:gd name="connsiteX8" fmla="*/ 935319 w 1870640"/>
                <a:gd name="connsiteY8" fmla="*/ 1309885 h 1309885"/>
                <a:gd name="connsiteX9" fmla="*/ 701204 w 1870640"/>
                <a:gd name="connsiteY9" fmla="*/ 1292793 h 1309885"/>
                <a:gd name="connsiteX10" fmla="*/ 656356 w 1870640"/>
                <a:gd name="connsiteY10" fmla="*/ 1283990 h 1309885"/>
                <a:gd name="connsiteX11" fmla="*/ 677991 w 1870640"/>
                <a:gd name="connsiteY11" fmla="*/ 1275554 h 1309885"/>
                <a:gd name="connsiteX12" fmla="*/ 677990 w 1870640"/>
                <a:gd name="connsiteY12" fmla="*/ 1275554 h 1309885"/>
                <a:gd name="connsiteX13" fmla="*/ 656355 w 1870640"/>
                <a:gd name="connsiteY13" fmla="*/ 1283990 h 1309885"/>
                <a:gd name="connsiteX14" fmla="*/ 599036 w 1870640"/>
                <a:gd name="connsiteY14" fmla="*/ 1272739 h 1309885"/>
                <a:gd name="connsiteX15" fmla="*/ 381125 w 1870640"/>
                <a:gd name="connsiteY15" fmla="*/ 1177044 h 1309885"/>
                <a:gd name="connsiteX16" fmla="*/ 362479 w 1870640"/>
                <a:gd name="connsiteY16" fmla="*/ 1155323 h 1309885"/>
                <a:gd name="connsiteX17" fmla="*/ 335944 w 1870640"/>
                <a:gd name="connsiteY17" fmla="*/ 1084902 h 1309885"/>
                <a:gd name="connsiteX18" fmla="*/ 346078 w 1870640"/>
                <a:gd name="connsiteY18" fmla="*/ 1048547 h 1309885"/>
                <a:gd name="connsiteX19" fmla="*/ 935318 w 1870640"/>
                <a:gd name="connsiteY19" fmla="*/ 874879 h 1309885"/>
                <a:gd name="connsiteX20" fmla="*/ 935320 w 1870640"/>
                <a:gd name="connsiteY20" fmla="*/ 0 h 1309885"/>
                <a:gd name="connsiteX21" fmla="*/ 1461691 w 1870640"/>
                <a:gd name="connsiteY21" fmla="*/ 37146 h 1309885"/>
                <a:gd name="connsiteX22" fmla="*/ 1486139 w 1870640"/>
                <a:gd name="connsiteY22" fmla="*/ 41806 h 1309885"/>
                <a:gd name="connsiteX23" fmla="*/ 1601022 w 1870640"/>
                <a:gd name="connsiteY23" fmla="*/ 63705 h 1309885"/>
                <a:gd name="connsiteX24" fmla="*/ 1857638 w 1870640"/>
                <a:gd name="connsiteY24" fmla="*/ 173668 h 1309885"/>
                <a:gd name="connsiteX25" fmla="*/ 1870640 w 1870640"/>
                <a:gd name="connsiteY25" fmla="*/ 193351 h 1309885"/>
                <a:gd name="connsiteX26" fmla="*/ 1838564 w 1870640"/>
                <a:gd name="connsiteY26" fmla="*/ 278476 h 1309885"/>
                <a:gd name="connsiteX27" fmla="*/ 1838562 w 1870640"/>
                <a:gd name="connsiteY27" fmla="*/ 278478 h 1309885"/>
                <a:gd name="connsiteX28" fmla="*/ 1534693 w 1870640"/>
                <a:gd name="connsiteY28" fmla="*/ 1084904 h 1309885"/>
                <a:gd name="connsiteX29" fmla="*/ 1524558 w 1870640"/>
                <a:gd name="connsiteY29" fmla="*/ 1048546 h 1309885"/>
                <a:gd name="connsiteX30" fmla="*/ 935318 w 1870640"/>
                <a:gd name="connsiteY30" fmla="*/ 874878 h 1309885"/>
                <a:gd name="connsiteX31" fmla="*/ 346078 w 1870640"/>
                <a:gd name="connsiteY31" fmla="*/ 1048546 h 1309885"/>
                <a:gd name="connsiteX32" fmla="*/ 335944 w 1870640"/>
                <a:gd name="connsiteY32" fmla="*/ 1084901 h 1309885"/>
                <a:gd name="connsiteX33" fmla="*/ 32075 w 1870640"/>
                <a:gd name="connsiteY33" fmla="*/ 278475 h 1309885"/>
                <a:gd name="connsiteX34" fmla="*/ 32076 w 1870640"/>
                <a:gd name="connsiteY34" fmla="*/ 278476 h 1309885"/>
                <a:gd name="connsiteX35" fmla="*/ 0 w 1870640"/>
                <a:gd name="connsiteY35" fmla="*/ 193351 h 1309885"/>
                <a:gd name="connsiteX36" fmla="*/ 13002 w 1870640"/>
                <a:gd name="connsiteY36" fmla="*/ 173668 h 1309885"/>
                <a:gd name="connsiteX37" fmla="*/ 269618 w 1870640"/>
                <a:gd name="connsiteY37" fmla="*/ 63705 h 1309885"/>
                <a:gd name="connsiteX38" fmla="*/ 384501 w 1870640"/>
                <a:gd name="connsiteY38" fmla="*/ 41806 h 1309885"/>
                <a:gd name="connsiteX39" fmla="*/ 408949 w 1870640"/>
                <a:gd name="connsiteY39" fmla="*/ 37146 h 1309885"/>
                <a:gd name="connsiteX40" fmla="*/ 935320 w 1870640"/>
                <a:gd name="connsiteY40" fmla="*/ 0 h 1309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870640" h="1309885">
                  <a:moveTo>
                    <a:pt x="935318" y="874879"/>
                  </a:moveTo>
                  <a:cubicBezTo>
                    <a:pt x="1225973" y="874879"/>
                    <a:pt x="1468474" y="949435"/>
                    <a:pt x="1524558" y="1048547"/>
                  </a:cubicBezTo>
                  <a:lnTo>
                    <a:pt x="1534693" y="1084905"/>
                  </a:lnTo>
                  <a:lnTo>
                    <a:pt x="1508160" y="1155319"/>
                  </a:lnTo>
                  <a:lnTo>
                    <a:pt x="1489511" y="1177044"/>
                  </a:lnTo>
                  <a:cubicBezTo>
                    <a:pt x="1443858" y="1216076"/>
                    <a:pt x="1367593" y="1249287"/>
                    <a:pt x="1271600" y="1272739"/>
                  </a:cubicBezTo>
                  <a:lnTo>
                    <a:pt x="1214283" y="1283990"/>
                  </a:lnTo>
                  <a:lnTo>
                    <a:pt x="1169434" y="1292793"/>
                  </a:lnTo>
                  <a:cubicBezTo>
                    <a:pt x="1097477" y="1303799"/>
                    <a:pt x="1018363" y="1309885"/>
                    <a:pt x="935319" y="1309885"/>
                  </a:cubicBezTo>
                  <a:cubicBezTo>
                    <a:pt x="852275" y="1309885"/>
                    <a:pt x="773162" y="1303799"/>
                    <a:pt x="701204" y="1292793"/>
                  </a:cubicBezTo>
                  <a:lnTo>
                    <a:pt x="656356" y="1283990"/>
                  </a:lnTo>
                  <a:lnTo>
                    <a:pt x="677991" y="1275554"/>
                  </a:lnTo>
                  <a:cubicBezTo>
                    <a:pt x="681597" y="1274148"/>
                    <a:pt x="681596" y="1274148"/>
                    <a:pt x="677990" y="1275554"/>
                  </a:cubicBezTo>
                  <a:lnTo>
                    <a:pt x="656355" y="1283990"/>
                  </a:lnTo>
                  <a:lnTo>
                    <a:pt x="599036" y="1272739"/>
                  </a:lnTo>
                  <a:cubicBezTo>
                    <a:pt x="503043" y="1249287"/>
                    <a:pt x="426778" y="1216076"/>
                    <a:pt x="381125" y="1177044"/>
                  </a:cubicBezTo>
                  <a:lnTo>
                    <a:pt x="362479" y="1155323"/>
                  </a:lnTo>
                  <a:lnTo>
                    <a:pt x="335944" y="1084902"/>
                  </a:lnTo>
                  <a:lnTo>
                    <a:pt x="346078" y="1048547"/>
                  </a:lnTo>
                  <a:cubicBezTo>
                    <a:pt x="402162" y="949435"/>
                    <a:pt x="644663" y="874879"/>
                    <a:pt x="935318" y="874879"/>
                  </a:cubicBezTo>
                  <a:close/>
                  <a:moveTo>
                    <a:pt x="935320" y="0"/>
                  </a:moveTo>
                  <a:cubicBezTo>
                    <a:pt x="1130300" y="0"/>
                    <a:pt x="1311436" y="13694"/>
                    <a:pt x="1461691" y="37146"/>
                  </a:cubicBezTo>
                  <a:lnTo>
                    <a:pt x="1486139" y="41806"/>
                  </a:lnTo>
                  <a:lnTo>
                    <a:pt x="1601022" y="63705"/>
                  </a:lnTo>
                  <a:cubicBezTo>
                    <a:pt x="1728798" y="93225"/>
                    <a:pt x="1820016" y="131191"/>
                    <a:pt x="1857638" y="173668"/>
                  </a:cubicBezTo>
                  <a:lnTo>
                    <a:pt x="1870640" y="193351"/>
                  </a:lnTo>
                  <a:lnTo>
                    <a:pt x="1838564" y="278476"/>
                  </a:lnTo>
                  <a:lnTo>
                    <a:pt x="1838562" y="278478"/>
                  </a:lnTo>
                  <a:lnTo>
                    <a:pt x="1534693" y="1084904"/>
                  </a:lnTo>
                  <a:lnTo>
                    <a:pt x="1524558" y="1048546"/>
                  </a:lnTo>
                  <a:cubicBezTo>
                    <a:pt x="1468474" y="949434"/>
                    <a:pt x="1225973" y="874878"/>
                    <a:pt x="935318" y="874878"/>
                  </a:cubicBezTo>
                  <a:cubicBezTo>
                    <a:pt x="644663" y="874878"/>
                    <a:pt x="402162" y="949434"/>
                    <a:pt x="346078" y="1048546"/>
                  </a:cubicBezTo>
                  <a:lnTo>
                    <a:pt x="335944" y="1084901"/>
                  </a:lnTo>
                  <a:lnTo>
                    <a:pt x="32075" y="278475"/>
                  </a:lnTo>
                  <a:lnTo>
                    <a:pt x="32076" y="278476"/>
                  </a:lnTo>
                  <a:lnTo>
                    <a:pt x="0" y="193351"/>
                  </a:lnTo>
                  <a:lnTo>
                    <a:pt x="13002" y="173668"/>
                  </a:lnTo>
                  <a:cubicBezTo>
                    <a:pt x="50624" y="131191"/>
                    <a:pt x="141842" y="93225"/>
                    <a:pt x="269618" y="63705"/>
                  </a:cubicBezTo>
                  <a:lnTo>
                    <a:pt x="384501" y="41806"/>
                  </a:lnTo>
                  <a:lnTo>
                    <a:pt x="408949" y="37146"/>
                  </a:lnTo>
                  <a:cubicBezTo>
                    <a:pt x="559205" y="13694"/>
                    <a:pt x="740340" y="0"/>
                    <a:pt x="935320" y="0"/>
                  </a:cubicBezTo>
                  <a:close/>
                </a:path>
              </a:pathLst>
            </a:custGeom>
            <a:gradFill flip="none" rotWithShape="1">
              <a:gsLst>
                <a:gs pos="0">
                  <a:schemeClr val="accent3"/>
                </a:gs>
                <a:gs pos="78000">
                  <a:schemeClr val="accent3">
                    <a:lumMod val="7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579" tIns="28289" rIns="56579" bIns="28289" numCol="1" spcCol="0" rtlCol="0" fromWordArt="0" anchor="ctr" anchorCtr="0" forceAA="0" compatLnSpc="1">
              <a:prstTxWarp prst="textNoShape">
                <a:avLst/>
              </a:prstTxWarp>
              <a:noAutofit/>
            </a:bodyPr>
            <a:lstStyle/>
            <a:p>
              <a:pPr algn="ctr"/>
              <a:endParaRPr lang="en-US" sz="1114" dirty="0"/>
            </a:p>
          </p:txBody>
        </p:sp>
        <p:sp>
          <p:nvSpPr>
            <p:cNvPr id="86" name="Freeform: Shape 113">
              <a:extLst>
                <a:ext uri="{FF2B5EF4-FFF2-40B4-BE49-F238E27FC236}">
                  <a16:creationId xmlns="" xmlns:a16="http://schemas.microsoft.com/office/drawing/2014/main" id="{E480FE0A-63B3-402E-AAF1-D721D4FAEB06}"/>
                </a:ext>
              </a:extLst>
            </p:cNvPr>
            <p:cNvSpPr/>
            <p:nvPr/>
          </p:nvSpPr>
          <p:spPr>
            <a:xfrm>
              <a:off x="6446948" y="2779862"/>
              <a:ext cx="2096171" cy="981384"/>
            </a:xfrm>
            <a:custGeom>
              <a:avLst/>
              <a:gdLst>
                <a:gd name="connsiteX0" fmla="*/ 1397448 w 2794895"/>
                <a:gd name="connsiteY0" fmla="*/ 1234526 h 1308512"/>
                <a:gd name="connsiteX1" fmla="*/ 1923819 w 2794895"/>
                <a:gd name="connsiteY1" fmla="*/ 1271672 h 1308512"/>
                <a:gd name="connsiteX2" fmla="*/ 1948267 w 2794895"/>
                <a:gd name="connsiteY2" fmla="*/ 1276332 h 1308512"/>
                <a:gd name="connsiteX3" fmla="*/ 1812119 w 2794895"/>
                <a:gd name="connsiteY3" fmla="*/ 1291420 h 1308512"/>
                <a:gd name="connsiteX4" fmla="*/ 1397448 w 2794895"/>
                <a:gd name="connsiteY4" fmla="*/ 1308512 h 1308512"/>
                <a:gd name="connsiteX5" fmla="*/ 982777 w 2794895"/>
                <a:gd name="connsiteY5" fmla="*/ 1291420 h 1308512"/>
                <a:gd name="connsiteX6" fmla="*/ 846630 w 2794895"/>
                <a:gd name="connsiteY6" fmla="*/ 1276332 h 1308512"/>
                <a:gd name="connsiteX7" fmla="*/ 871077 w 2794895"/>
                <a:gd name="connsiteY7" fmla="*/ 1271672 h 1308512"/>
                <a:gd name="connsiteX8" fmla="*/ 1397448 w 2794895"/>
                <a:gd name="connsiteY8" fmla="*/ 1234526 h 1308512"/>
                <a:gd name="connsiteX9" fmla="*/ 674350 w 2794895"/>
                <a:gd name="connsiteY9" fmla="*/ 31386 h 1308512"/>
                <a:gd name="connsiteX10" fmla="*/ 765075 w 2794895"/>
                <a:gd name="connsiteY10" fmla="*/ 42444 h 1308512"/>
                <a:gd name="connsiteX11" fmla="*/ 1397448 w 2794895"/>
                <a:gd name="connsiteY11" fmla="*/ 74747 h 1308512"/>
                <a:gd name="connsiteX12" fmla="*/ 2029821 w 2794895"/>
                <a:gd name="connsiteY12" fmla="*/ 42444 h 1308512"/>
                <a:gd name="connsiteX13" fmla="*/ 2120546 w 2794895"/>
                <a:gd name="connsiteY13" fmla="*/ 31386 h 1308512"/>
                <a:gd name="connsiteX14" fmla="*/ 2181694 w 2794895"/>
                <a:gd name="connsiteY14" fmla="*/ 37147 h 1308512"/>
                <a:gd name="connsiteX15" fmla="*/ 2792877 w 2794895"/>
                <a:gd name="connsiteY15" fmla="*/ 195266 h 1308512"/>
                <a:gd name="connsiteX16" fmla="*/ 2794895 w 2794895"/>
                <a:gd name="connsiteY16" fmla="*/ 201461 h 1308512"/>
                <a:gd name="connsiteX17" fmla="*/ 2772772 w 2794895"/>
                <a:gd name="connsiteY17" fmla="*/ 260171 h 1308512"/>
                <a:gd name="connsiteX18" fmla="*/ 2772771 w 2794895"/>
                <a:gd name="connsiteY18" fmla="*/ 260173 h 1308512"/>
                <a:gd name="connsiteX19" fmla="*/ 2461554 w 2794895"/>
                <a:gd name="connsiteY19" fmla="*/ 1086096 h 1308512"/>
                <a:gd name="connsiteX20" fmla="*/ 2445281 w 2794895"/>
                <a:gd name="connsiteY20" fmla="*/ 1129283 h 1308512"/>
                <a:gd name="connsiteX21" fmla="*/ 2441125 w 2794895"/>
                <a:gd name="connsiteY21" fmla="*/ 1134843 h 1308512"/>
                <a:gd name="connsiteX22" fmla="*/ 1993079 w 2794895"/>
                <a:gd name="connsiteY22" fmla="*/ 1271365 h 1308512"/>
                <a:gd name="connsiteX23" fmla="*/ 1948267 w 2794895"/>
                <a:gd name="connsiteY23" fmla="*/ 1276331 h 1308512"/>
                <a:gd name="connsiteX24" fmla="*/ 1923819 w 2794895"/>
                <a:gd name="connsiteY24" fmla="*/ 1271671 h 1308512"/>
                <a:gd name="connsiteX25" fmla="*/ 1397448 w 2794895"/>
                <a:gd name="connsiteY25" fmla="*/ 1234525 h 1308512"/>
                <a:gd name="connsiteX26" fmla="*/ 871077 w 2794895"/>
                <a:gd name="connsiteY26" fmla="*/ 1271671 h 1308512"/>
                <a:gd name="connsiteX27" fmla="*/ 846629 w 2794895"/>
                <a:gd name="connsiteY27" fmla="*/ 1276331 h 1308512"/>
                <a:gd name="connsiteX28" fmla="*/ 801817 w 2794895"/>
                <a:gd name="connsiteY28" fmla="*/ 1271365 h 1308512"/>
                <a:gd name="connsiteX29" fmla="*/ 353771 w 2794895"/>
                <a:gd name="connsiteY29" fmla="*/ 1134843 h 1308512"/>
                <a:gd name="connsiteX30" fmla="*/ 349615 w 2794895"/>
                <a:gd name="connsiteY30" fmla="*/ 1129283 h 1308512"/>
                <a:gd name="connsiteX31" fmla="*/ 333342 w 2794895"/>
                <a:gd name="connsiteY31" fmla="*/ 1086096 h 1308512"/>
                <a:gd name="connsiteX32" fmla="*/ 22127 w 2794895"/>
                <a:gd name="connsiteY32" fmla="*/ 260176 h 1308512"/>
                <a:gd name="connsiteX33" fmla="*/ 22125 w 2794895"/>
                <a:gd name="connsiteY33" fmla="*/ 260174 h 1308512"/>
                <a:gd name="connsiteX34" fmla="*/ 0 w 2794895"/>
                <a:gd name="connsiteY34" fmla="*/ 201458 h 1308512"/>
                <a:gd name="connsiteX35" fmla="*/ 2017 w 2794895"/>
                <a:gd name="connsiteY35" fmla="*/ 195266 h 1308512"/>
                <a:gd name="connsiteX36" fmla="*/ 613200 w 2794895"/>
                <a:gd name="connsiteY36" fmla="*/ 37147 h 1308512"/>
                <a:gd name="connsiteX37" fmla="*/ 1397447 w 2794895"/>
                <a:gd name="connsiteY37" fmla="*/ 0 h 1308512"/>
                <a:gd name="connsiteX38" fmla="*/ 2066044 w 2794895"/>
                <a:gd name="connsiteY38" fmla="*/ 26251 h 1308512"/>
                <a:gd name="connsiteX39" fmla="*/ 2120546 w 2794895"/>
                <a:gd name="connsiteY39" fmla="*/ 31385 h 1308512"/>
                <a:gd name="connsiteX40" fmla="*/ 2029821 w 2794895"/>
                <a:gd name="connsiteY40" fmla="*/ 42443 h 1308512"/>
                <a:gd name="connsiteX41" fmla="*/ 1397448 w 2794895"/>
                <a:gd name="connsiteY41" fmla="*/ 74746 h 1308512"/>
                <a:gd name="connsiteX42" fmla="*/ 765075 w 2794895"/>
                <a:gd name="connsiteY42" fmla="*/ 42443 h 1308512"/>
                <a:gd name="connsiteX43" fmla="*/ 674350 w 2794895"/>
                <a:gd name="connsiteY43" fmla="*/ 31385 h 1308512"/>
                <a:gd name="connsiteX44" fmla="*/ 728850 w 2794895"/>
                <a:gd name="connsiteY44" fmla="*/ 26251 h 1308512"/>
                <a:gd name="connsiteX45" fmla="*/ 1397447 w 2794895"/>
                <a:gd name="connsiteY45" fmla="*/ 0 h 130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794895" h="1308512">
                  <a:moveTo>
                    <a:pt x="1397448" y="1234526"/>
                  </a:moveTo>
                  <a:cubicBezTo>
                    <a:pt x="1592428" y="1234526"/>
                    <a:pt x="1773564" y="1248220"/>
                    <a:pt x="1923819" y="1271672"/>
                  </a:cubicBezTo>
                  <a:lnTo>
                    <a:pt x="1948267" y="1276332"/>
                  </a:lnTo>
                  <a:lnTo>
                    <a:pt x="1812119" y="1291420"/>
                  </a:lnTo>
                  <a:cubicBezTo>
                    <a:pt x="1684666" y="1302426"/>
                    <a:pt x="1544539" y="1308512"/>
                    <a:pt x="1397448" y="1308512"/>
                  </a:cubicBezTo>
                  <a:cubicBezTo>
                    <a:pt x="1250358" y="1308512"/>
                    <a:pt x="1110230" y="1302426"/>
                    <a:pt x="982777" y="1291420"/>
                  </a:cubicBezTo>
                  <a:lnTo>
                    <a:pt x="846630" y="1276332"/>
                  </a:lnTo>
                  <a:lnTo>
                    <a:pt x="871077" y="1271672"/>
                  </a:lnTo>
                  <a:cubicBezTo>
                    <a:pt x="1021333" y="1248220"/>
                    <a:pt x="1202469" y="1234526"/>
                    <a:pt x="1397448" y="1234526"/>
                  </a:cubicBezTo>
                  <a:close/>
                  <a:moveTo>
                    <a:pt x="674350" y="31386"/>
                  </a:moveTo>
                  <a:lnTo>
                    <a:pt x="765075" y="42444"/>
                  </a:lnTo>
                  <a:cubicBezTo>
                    <a:pt x="959441" y="63245"/>
                    <a:pt x="1173136" y="74747"/>
                    <a:pt x="1397448" y="74747"/>
                  </a:cubicBezTo>
                  <a:cubicBezTo>
                    <a:pt x="1621761" y="74747"/>
                    <a:pt x="1835455" y="63245"/>
                    <a:pt x="2029821" y="42444"/>
                  </a:cubicBezTo>
                  <a:lnTo>
                    <a:pt x="2120546" y="31386"/>
                  </a:lnTo>
                  <a:lnTo>
                    <a:pt x="2181694" y="37147"/>
                  </a:lnTo>
                  <a:cubicBezTo>
                    <a:pt x="2517496" y="72325"/>
                    <a:pt x="2749779" y="129459"/>
                    <a:pt x="2792877" y="195266"/>
                  </a:cubicBezTo>
                  <a:lnTo>
                    <a:pt x="2794895" y="201461"/>
                  </a:lnTo>
                  <a:lnTo>
                    <a:pt x="2772772" y="260171"/>
                  </a:lnTo>
                  <a:lnTo>
                    <a:pt x="2772771" y="260173"/>
                  </a:lnTo>
                  <a:lnTo>
                    <a:pt x="2461554" y="1086096"/>
                  </a:lnTo>
                  <a:lnTo>
                    <a:pt x="2445281" y="1129283"/>
                  </a:lnTo>
                  <a:lnTo>
                    <a:pt x="2441125" y="1134843"/>
                  </a:lnTo>
                  <a:cubicBezTo>
                    <a:pt x="2384362" y="1191478"/>
                    <a:pt x="2219781" y="1240095"/>
                    <a:pt x="1993079" y="1271365"/>
                  </a:cubicBezTo>
                  <a:lnTo>
                    <a:pt x="1948267" y="1276331"/>
                  </a:lnTo>
                  <a:lnTo>
                    <a:pt x="1923819" y="1271671"/>
                  </a:lnTo>
                  <a:cubicBezTo>
                    <a:pt x="1773564" y="1248219"/>
                    <a:pt x="1592428" y="1234525"/>
                    <a:pt x="1397448" y="1234525"/>
                  </a:cubicBezTo>
                  <a:cubicBezTo>
                    <a:pt x="1202468" y="1234525"/>
                    <a:pt x="1021333" y="1248219"/>
                    <a:pt x="871077" y="1271671"/>
                  </a:cubicBezTo>
                  <a:lnTo>
                    <a:pt x="846629" y="1276331"/>
                  </a:lnTo>
                  <a:lnTo>
                    <a:pt x="801817" y="1271365"/>
                  </a:lnTo>
                  <a:cubicBezTo>
                    <a:pt x="575115" y="1240095"/>
                    <a:pt x="410534" y="1191478"/>
                    <a:pt x="353771" y="1134843"/>
                  </a:cubicBezTo>
                  <a:lnTo>
                    <a:pt x="349615" y="1129283"/>
                  </a:lnTo>
                  <a:lnTo>
                    <a:pt x="333342" y="1086096"/>
                  </a:lnTo>
                  <a:lnTo>
                    <a:pt x="22127" y="260176"/>
                  </a:lnTo>
                  <a:lnTo>
                    <a:pt x="22125" y="260174"/>
                  </a:lnTo>
                  <a:lnTo>
                    <a:pt x="0" y="201458"/>
                  </a:lnTo>
                  <a:lnTo>
                    <a:pt x="2017" y="195266"/>
                  </a:lnTo>
                  <a:cubicBezTo>
                    <a:pt x="45115" y="129459"/>
                    <a:pt x="277398" y="72325"/>
                    <a:pt x="613200" y="37147"/>
                  </a:cubicBezTo>
                  <a:close/>
                  <a:moveTo>
                    <a:pt x="1397447" y="0"/>
                  </a:moveTo>
                  <a:cubicBezTo>
                    <a:pt x="1639533" y="0"/>
                    <a:pt x="1867295" y="9510"/>
                    <a:pt x="2066044" y="26251"/>
                  </a:cubicBezTo>
                  <a:lnTo>
                    <a:pt x="2120546" y="31385"/>
                  </a:lnTo>
                  <a:lnTo>
                    <a:pt x="2029821" y="42443"/>
                  </a:lnTo>
                  <a:cubicBezTo>
                    <a:pt x="1835455" y="63244"/>
                    <a:pt x="1621761" y="74746"/>
                    <a:pt x="1397448" y="74746"/>
                  </a:cubicBezTo>
                  <a:cubicBezTo>
                    <a:pt x="1173136" y="74746"/>
                    <a:pt x="959441" y="63244"/>
                    <a:pt x="765075" y="42443"/>
                  </a:cubicBezTo>
                  <a:lnTo>
                    <a:pt x="674350" y="31385"/>
                  </a:lnTo>
                  <a:lnTo>
                    <a:pt x="728850" y="26251"/>
                  </a:lnTo>
                  <a:cubicBezTo>
                    <a:pt x="927599" y="9510"/>
                    <a:pt x="1155362" y="0"/>
                    <a:pt x="1397447" y="0"/>
                  </a:cubicBezTo>
                  <a:close/>
                </a:path>
              </a:pathLst>
            </a:custGeom>
            <a:gradFill flip="none" rotWithShape="1">
              <a:gsLst>
                <a:gs pos="0">
                  <a:schemeClr val="accent1"/>
                </a:gs>
                <a:gs pos="78000">
                  <a:schemeClr val="accent1">
                    <a:lumMod val="5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14" dirty="0"/>
            </a:p>
          </p:txBody>
        </p:sp>
        <p:sp>
          <p:nvSpPr>
            <p:cNvPr id="87" name="TextBox 86">
              <a:extLst>
                <a:ext uri="{FF2B5EF4-FFF2-40B4-BE49-F238E27FC236}">
                  <a16:creationId xmlns="" xmlns:a16="http://schemas.microsoft.com/office/drawing/2014/main" id="{5E8666CF-1CE1-4379-B0BF-6F1998E6D3EF}"/>
                </a:ext>
              </a:extLst>
            </p:cNvPr>
            <p:cNvSpPr txBox="1"/>
            <p:nvPr/>
          </p:nvSpPr>
          <p:spPr>
            <a:xfrm>
              <a:off x="9832660" y="4998663"/>
              <a:ext cx="2202816" cy="450473"/>
            </a:xfrm>
            <a:prstGeom prst="rect">
              <a:avLst/>
            </a:prstGeom>
            <a:noFill/>
          </p:spPr>
          <p:txBody>
            <a:bodyPr wrap="square" lIns="0" rIns="0" rtlCol="0" anchor="b">
              <a:spAutoFit/>
            </a:bodyPr>
            <a:lstStyle/>
            <a:p>
              <a:r>
                <a:rPr lang="el-GR" sz="1815" b="1" cap="all" dirty="0" smtClean="0">
                  <a:solidFill>
                    <a:srgbClr val="FF5A28"/>
                  </a:solidFill>
                  <a:latin typeface="Calibri" panose="020F0502020204030204" pitchFamily="34" charset="0"/>
                  <a:cs typeface="Calibri" panose="020F0502020204030204" pitchFamily="34" charset="0"/>
                </a:rPr>
                <a:t>ΠΩΛΗΣΗ</a:t>
              </a:r>
              <a:endParaRPr lang="en-US" sz="1815" b="1" cap="all" dirty="0">
                <a:solidFill>
                  <a:srgbClr val="FF5A28"/>
                </a:solidFill>
                <a:latin typeface="Calibri" panose="020F0502020204030204" pitchFamily="34" charset="0"/>
                <a:cs typeface="Calibri" panose="020F0502020204030204" pitchFamily="34" charset="0"/>
              </a:endParaRPr>
            </a:p>
          </p:txBody>
        </p:sp>
        <p:sp>
          <p:nvSpPr>
            <p:cNvPr id="88" name="Freeform: Shape 68">
              <a:extLst>
                <a:ext uri="{FF2B5EF4-FFF2-40B4-BE49-F238E27FC236}">
                  <a16:creationId xmlns="" xmlns:a16="http://schemas.microsoft.com/office/drawing/2014/main" id="{080446BB-D8AC-4015-BDF9-FE7B4C33BD64}"/>
                </a:ext>
              </a:extLst>
            </p:cNvPr>
            <p:cNvSpPr/>
            <p:nvPr/>
          </p:nvSpPr>
          <p:spPr>
            <a:xfrm>
              <a:off x="6328434" y="2616437"/>
              <a:ext cx="624276" cy="314519"/>
            </a:xfrm>
            <a:custGeom>
              <a:avLst/>
              <a:gdLst>
                <a:gd name="connsiteX0" fmla="*/ 0 w 832368"/>
                <a:gd name="connsiteY0" fmla="*/ 0 h 419359"/>
                <a:gd name="connsiteX1" fmla="*/ 3891 w 832368"/>
                <a:gd name="connsiteY1" fmla="*/ 3829 h 419359"/>
                <a:gd name="connsiteX2" fmla="*/ 781078 w 832368"/>
                <a:gd name="connsiteY2" fmla="*/ 243036 h 419359"/>
                <a:gd name="connsiteX3" fmla="*/ 832368 w 832368"/>
                <a:gd name="connsiteY3" fmla="*/ 249287 h 419359"/>
                <a:gd name="connsiteX4" fmla="*/ 771218 w 832368"/>
                <a:gd name="connsiteY4" fmla="*/ 255048 h 419359"/>
                <a:gd name="connsiteX5" fmla="*/ 160035 w 832368"/>
                <a:gd name="connsiteY5" fmla="*/ 413167 h 419359"/>
                <a:gd name="connsiteX6" fmla="*/ 158018 w 832368"/>
                <a:gd name="connsiteY6" fmla="*/ 419359 h 419359"/>
                <a:gd name="connsiteX7" fmla="*/ 0 w 832368"/>
                <a:gd name="connsiteY7" fmla="*/ 0 h 41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2368" h="419359">
                  <a:moveTo>
                    <a:pt x="0" y="0"/>
                  </a:moveTo>
                  <a:lnTo>
                    <a:pt x="3891" y="3829"/>
                  </a:lnTo>
                  <a:cubicBezTo>
                    <a:pt x="130472" y="106799"/>
                    <a:pt x="412763" y="192412"/>
                    <a:pt x="781078" y="243036"/>
                  </a:cubicBezTo>
                  <a:lnTo>
                    <a:pt x="832368" y="249287"/>
                  </a:lnTo>
                  <a:lnTo>
                    <a:pt x="771218" y="255048"/>
                  </a:lnTo>
                  <a:cubicBezTo>
                    <a:pt x="435416" y="290226"/>
                    <a:pt x="203133" y="347360"/>
                    <a:pt x="160035" y="413167"/>
                  </a:cubicBezTo>
                  <a:lnTo>
                    <a:pt x="158018" y="419359"/>
                  </a:lnTo>
                  <a:lnTo>
                    <a:pt x="0" y="0"/>
                  </a:lnTo>
                  <a:close/>
                </a:path>
              </a:pathLst>
            </a:cu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dirty="0"/>
            </a:p>
          </p:txBody>
        </p:sp>
        <p:sp>
          <p:nvSpPr>
            <p:cNvPr id="89" name="Freeform: Shape 69">
              <a:extLst>
                <a:ext uri="{FF2B5EF4-FFF2-40B4-BE49-F238E27FC236}">
                  <a16:creationId xmlns="" xmlns:a16="http://schemas.microsoft.com/office/drawing/2014/main" id="{35F8D34B-8499-4C2F-8DCB-9CE57E112B06}"/>
                </a:ext>
              </a:extLst>
            </p:cNvPr>
            <p:cNvSpPr/>
            <p:nvPr/>
          </p:nvSpPr>
          <p:spPr>
            <a:xfrm>
              <a:off x="8037357" y="2616436"/>
              <a:ext cx="624276" cy="314522"/>
            </a:xfrm>
            <a:custGeom>
              <a:avLst/>
              <a:gdLst>
                <a:gd name="connsiteX0" fmla="*/ 832368 w 832368"/>
                <a:gd name="connsiteY0" fmla="*/ 0 h 419362"/>
                <a:gd name="connsiteX1" fmla="*/ 674349 w 832368"/>
                <a:gd name="connsiteY1" fmla="*/ 419362 h 419362"/>
                <a:gd name="connsiteX2" fmla="*/ 672331 w 832368"/>
                <a:gd name="connsiteY2" fmla="*/ 413167 h 419362"/>
                <a:gd name="connsiteX3" fmla="*/ 61148 w 832368"/>
                <a:gd name="connsiteY3" fmla="*/ 255048 h 419362"/>
                <a:gd name="connsiteX4" fmla="*/ 0 w 832368"/>
                <a:gd name="connsiteY4" fmla="*/ 249287 h 419362"/>
                <a:gd name="connsiteX5" fmla="*/ 51290 w 832368"/>
                <a:gd name="connsiteY5" fmla="*/ 243036 h 419362"/>
                <a:gd name="connsiteX6" fmla="*/ 828477 w 832368"/>
                <a:gd name="connsiteY6" fmla="*/ 3829 h 419362"/>
                <a:gd name="connsiteX7" fmla="*/ 832368 w 832368"/>
                <a:gd name="connsiteY7" fmla="*/ 0 h 41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2368" h="419362">
                  <a:moveTo>
                    <a:pt x="832368" y="0"/>
                  </a:moveTo>
                  <a:lnTo>
                    <a:pt x="674349" y="419362"/>
                  </a:lnTo>
                  <a:lnTo>
                    <a:pt x="672331" y="413167"/>
                  </a:lnTo>
                  <a:cubicBezTo>
                    <a:pt x="629233" y="347360"/>
                    <a:pt x="396950" y="290226"/>
                    <a:pt x="61148" y="255048"/>
                  </a:cubicBezTo>
                  <a:lnTo>
                    <a:pt x="0" y="249287"/>
                  </a:lnTo>
                  <a:lnTo>
                    <a:pt x="51290" y="243036"/>
                  </a:lnTo>
                  <a:cubicBezTo>
                    <a:pt x="419605" y="192412"/>
                    <a:pt x="701896" y="106799"/>
                    <a:pt x="828477" y="3829"/>
                  </a:cubicBezTo>
                  <a:lnTo>
                    <a:pt x="832368" y="0"/>
                  </a:lnTo>
                  <a:close/>
                </a:path>
              </a:pathLst>
            </a:cu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dirty="0"/>
            </a:p>
          </p:txBody>
        </p:sp>
        <p:sp>
          <p:nvSpPr>
            <p:cNvPr id="90" name="Freeform: Shape 75">
              <a:extLst>
                <a:ext uri="{FF2B5EF4-FFF2-40B4-BE49-F238E27FC236}">
                  <a16:creationId xmlns="" xmlns:a16="http://schemas.microsoft.com/office/drawing/2014/main" id="{C0EA9713-A6D1-4A33-9CD9-C08264F68EB6}"/>
                </a:ext>
              </a:extLst>
            </p:cNvPr>
            <p:cNvSpPr/>
            <p:nvPr/>
          </p:nvSpPr>
          <p:spPr>
            <a:xfrm>
              <a:off x="6709159" y="3626826"/>
              <a:ext cx="372761" cy="223945"/>
            </a:xfrm>
            <a:custGeom>
              <a:avLst/>
              <a:gdLst>
                <a:gd name="connsiteX0" fmla="*/ 0 w 497014"/>
                <a:gd name="connsiteY0" fmla="*/ 0 h 298593"/>
                <a:gd name="connsiteX1" fmla="*/ 4156 w 497014"/>
                <a:gd name="connsiteY1" fmla="*/ 5560 h 298593"/>
                <a:gd name="connsiteX2" fmla="*/ 452202 w 497014"/>
                <a:gd name="connsiteY2" fmla="*/ 142082 h 298593"/>
                <a:gd name="connsiteX3" fmla="*/ 497014 w 497014"/>
                <a:gd name="connsiteY3" fmla="*/ 147048 h 298593"/>
                <a:gd name="connsiteX4" fmla="*/ 382131 w 497014"/>
                <a:gd name="connsiteY4" fmla="*/ 168947 h 298593"/>
                <a:gd name="connsiteX5" fmla="*/ 125515 w 497014"/>
                <a:gd name="connsiteY5" fmla="*/ 278910 h 298593"/>
                <a:gd name="connsiteX6" fmla="*/ 112513 w 497014"/>
                <a:gd name="connsiteY6" fmla="*/ 298593 h 298593"/>
                <a:gd name="connsiteX7" fmla="*/ 0 w 497014"/>
                <a:gd name="connsiteY7" fmla="*/ 0 h 29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014" h="298593">
                  <a:moveTo>
                    <a:pt x="0" y="0"/>
                  </a:moveTo>
                  <a:lnTo>
                    <a:pt x="4156" y="5560"/>
                  </a:lnTo>
                  <a:cubicBezTo>
                    <a:pt x="60919" y="62195"/>
                    <a:pt x="225500" y="110812"/>
                    <a:pt x="452202" y="142082"/>
                  </a:cubicBezTo>
                  <a:lnTo>
                    <a:pt x="497014" y="147048"/>
                  </a:lnTo>
                  <a:lnTo>
                    <a:pt x="382131" y="168947"/>
                  </a:lnTo>
                  <a:cubicBezTo>
                    <a:pt x="254355" y="198467"/>
                    <a:pt x="163137" y="236433"/>
                    <a:pt x="125515" y="278910"/>
                  </a:cubicBezTo>
                  <a:lnTo>
                    <a:pt x="112513" y="298593"/>
                  </a:lnTo>
                  <a:lnTo>
                    <a:pt x="0" y="0"/>
                  </a:lnTo>
                  <a:close/>
                </a:path>
              </a:pathLst>
            </a:cu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dirty="0"/>
            </a:p>
          </p:txBody>
        </p:sp>
        <p:sp>
          <p:nvSpPr>
            <p:cNvPr id="91" name="Freeform: Shape 77">
              <a:extLst>
                <a:ext uri="{FF2B5EF4-FFF2-40B4-BE49-F238E27FC236}">
                  <a16:creationId xmlns="" xmlns:a16="http://schemas.microsoft.com/office/drawing/2014/main" id="{A1C54F41-3E69-4260-97FA-3CE4FBAB1129}"/>
                </a:ext>
              </a:extLst>
            </p:cNvPr>
            <p:cNvSpPr/>
            <p:nvPr/>
          </p:nvSpPr>
          <p:spPr>
            <a:xfrm>
              <a:off x="7908148" y="3626826"/>
              <a:ext cx="372761" cy="223945"/>
            </a:xfrm>
            <a:custGeom>
              <a:avLst/>
              <a:gdLst>
                <a:gd name="connsiteX0" fmla="*/ 497014 w 497014"/>
                <a:gd name="connsiteY0" fmla="*/ 0 h 298593"/>
                <a:gd name="connsiteX1" fmla="*/ 384501 w 497014"/>
                <a:gd name="connsiteY1" fmla="*/ 298593 h 298593"/>
                <a:gd name="connsiteX2" fmla="*/ 371499 w 497014"/>
                <a:gd name="connsiteY2" fmla="*/ 278910 h 298593"/>
                <a:gd name="connsiteX3" fmla="*/ 114883 w 497014"/>
                <a:gd name="connsiteY3" fmla="*/ 168947 h 298593"/>
                <a:gd name="connsiteX4" fmla="*/ 0 w 497014"/>
                <a:gd name="connsiteY4" fmla="*/ 147048 h 298593"/>
                <a:gd name="connsiteX5" fmla="*/ 44812 w 497014"/>
                <a:gd name="connsiteY5" fmla="*/ 142082 h 298593"/>
                <a:gd name="connsiteX6" fmla="*/ 492858 w 497014"/>
                <a:gd name="connsiteY6" fmla="*/ 5560 h 298593"/>
                <a:gd name="connsiteX7" fmla="*/ 497014 w 497014"/>
                <a:gd name="connsiteY7" fmla="*/ 0 h 29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014" h="298593">
                  <a:moveTo>
                    <a:pt x="497014" y="0"/>
                  </a:moveTo>
                  <a:lnTo>
                    <a:pt x="384501" y="298593"/>
                  </a:lnTo>
                  <a:lnTo>
                    <a:pt x="371499" y="278910"/>
                  </a:lnTo>
                  <a:cubicBezTo>
                    <a:pt x="333877" y="236433"/>
                    <a:pt x="242659" y="198467"/>
                    <a:pt x="114883" y="168947"/>
                  </a:cubicBezTo>
                  <a:lnTo>
                    <a:pt x="0" y="147048"/>
                  </a:lnTo>
                  <a:lnTo>
                    <a:pt x="44812" y="142082"/>
                  </a:lnTo>
                  <a:cubicBezTo>
                    <a:pt x="271514" y="110812"/>
                    <a:pt x="436095" y="62195"/>
                    <a:pt x="492858" y="5560"/>
                  </a:cubicBezTo>
                  <a:lnTo>
                    <a:pt x="497014" y="0"/>
                  </a:lnTo>
                  <a:close/>
                </a:path>
              </a:pathLst>
            </a:cu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dirty="0"/>
            </a:p>
          </p:txBody>
        </p:sp>
        <p:sp>
          <p:nvSpPr>
            <p:cNvPr id="92" name="Freeform: Shape 78">
              <a:extLst>
                <a:ext uri="{FF2B5EF4-FFF2-40B4-BE49-F238E27FC236}">
                  <a16:creationId xmlns="" xmlns:a16="http://schemas.microsoft.com/office/drawing/2014/main" id="{0D3B037D-2FB1-4A73-BB23-A8150304BEE7}"/>
                </a:ext>
              </a:extLst>
            </p:cNvPr>
            <p:cNvSpPr/>
            <p:nvPr/>
          </p:nvSpPr>
          <p:spPr>
            <a:xfrm>
              <a:off x="7704256" y="4572247"/>
              <a:ext cx="220409" cy="224591"/>
            </a:xfrm>
            <a:custGeom>
              <a:avLst/>
              <a:gdLst>
                <a:gd name="connsiteX0" fmla="*/ 293878 w 293878"/>
                <a:gd name="connsiteY0" fmla="*/ 0 h 299455"/>
                <a:gd name="connsiteX1" fmla="*/ 181041 w 293878"/>
                <a:gd name="connsiteY1" fmla="*/ 299455 h 299455"/>
                <a:gd name="connsiteX2" fmla="*/ 171932 w 293878"/>
                <a:gd name="connsiteY2" fmla="*/ 256757 h 299455"/>
                <a:gd name="connsiteX3" fmla="*/ 46480 w 293878"/>
                <a:gd name="connsiteY3" fmla="*/ 146794 h 299455"/>
                <a:gd name="connsiteX4" fmla="*/ 0 w 293878"/>
                <a:gd name="connsiteY4" fmla="*/ 128671 h 299455"/>
                <a:gd name="connsiteX5" fmla="*/ 57318 w 293878"/>
                <a:gd name="connsiteY5" fmla="*/ 117420 h 299455"/>
                <a:gd name="connsiteX6" fmla="*/ 275229 w 293878"/>
                <a:gd name="connsiteY6" fmla="*/ 21725 h 299455"/>
                <a:gd name="connsiteX7" fmla="*/ 293878 w 293878"/>
                <a:gd name="connsiteY7" fmla="*/ 0 h 299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3878" h="299455">
                  <a:moveTo>
                    <a:pt x="293878" y="0"/>
                  </a:moveTo>
                  <a:lnTo>
                    <a:pt x="181041" y="299455"/>
                  </a:lnTo>
                  <a:lnTo>
                    <a:pt x="171932" y="256757"/>
                  </a:lnTo>
                  <a:cubicBezTo>
                    <a:pt x="153540" y="214281"/>
                    <a:pt x="108946" y="176314"/>
                    <a:pt x="46480" y="146794"/>
                  </a:cubicBezTo>
                  <a:lnTo>
                    <a:pt x="0" y="128671"/>
                  </a:lnTo>
                  <a:lnTo>
                    <a:pt x="57318" y="117420"/>
                  </a:lnTo>
                  <a:cubicBezTo>
                    <a:pt x="153311" y="93968"/>
                    <a:pt x="229576" y="60757"/>
                    <a:pt x="275229" y="21725"/>
                  </a:cubicBezTo>
                  <a:lnTo>
                    <a:pt x="293878" y="0"/>
                  </a:lnTo>
                  <a:close/>
                </a:path>
              </a:pathLst>
            </a:cu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dirty="0"/>
            </a:p>
          </p:txBody>
        </p:sp>
        <p:sp>
          <p:nvSpPr>
            <p:cNvPr id="93" name="Freeform: Shape 88">
              <a:extLst>
                <a:ext uri="{FF2B5EF4-FFF2-40B4-BE49-F238E27FC236}">
                  <a16:creationId xmlns="" xmlns:a16="http://schemas.microsoft.com/office/drawing/2014/main" id="{4666DEBF-2F8E-4A8C-931B-23FCA655AD77}"/>
                </a:ext>
              </a:extLst>
            </p:cNvPr>
            <p:cNvSpPr/>
            <p:nvPr/>
          </p:nvSpPr>
          <p:spPr>
            <a:xfrm>
              <a:off x="7065404" y="4572249"/>
              <a:ext cx="220407" cy="224586"/>
            </a:xfrm>
            <a:custGeom>
              <a:avLst/>
              <a:gdLst>
                <a:gd name="connsiteX0" fmla="*/ 0 w 293876"/>
                <a:gd name="connsiteY0" fmla="*/ 0 h 299448"/>
                <a:gd name="connsiteX1" fmla="*/ 18646 w 293876"/>
                <a:gd name="connsiteY1" fmla="*/ 21721 h 299448"/>
                <a:gd name="connsiteX2" fmla="*/ 236557 w 293876"/>
                <a:gd name="connsiteY2" fmla="*/ 117416 h 299448"/>
                <a:gd name="connsiteX3" fmla="*/ 293876 w 293876"/>
                <a:gd name="connsiteY3" fmla="*/ 128667 h 299448"/>
                <a:gd name="connsiteX4" fmla="*/ 247395 w 293876"/>
                <a:gd name="connsiteY4" fmla="*/ 146790 h 299448"/>
                <a:gd name="connsiteX5" fmla="*/ 121943 w 293876"/>
                <a:gd name="connsiteY5" fmla="*/ 256753 h 299448"/>
                <a:gd name="connsiteX6" fmla="*/ 112836 w 293876"/>
                <a:gd name="connsiteY6" fmla="*/ 299448 h 299448"/>
                <a:gd name="connsiteX7" fmla="*/ 0 w 293876"/>
                <a:gd name="connsiteY7" fmla="*/ 0 h 29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3876" h="299448">
                  <a:moveTo>
                    <a:pt x="0" y="0"/>
                  </a:moveTo>
                  <a:lnTo>
                    <a:pt x="18646" y="21721"/>
                  </a:lnTo>
                  <a:cubicBezTo>
                    <a:pt x="64299" y="60753"/>
                    <a:pt x="140564" y="93964"/>
                    <a:pt x="236557" y="117416"/>
                  </a:cubicBezTo>
                  <a:lnTo>
                    <a:pt x="293876" y="128667"/>
                  </a:lnTo>
                  <a:lnTo>
                    <a:pt x="247395" y="146790"/>
                  </a:lnTo>
                  <a:cubicBezTo>
                    <a:pt x="184929" y="176310"/>
                    <a:pt x="140336" y="214277"/>
                    <a:pt x="121943" y="256753"/>
                  </a:cubicBezTo>
                  <a:lnTo>
                    <a:pt x="112836" y="299448"/>
                  </a:lnTo>
                  <a:lnTo>
                    <a:pt x="0" y="0"/>
                  </a:lnTo>
                  <a:close/>
                </a:path>
              </a:pathLst>
            </a:cu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dirty="0"/>
            </a:p>
          </p:txBody>
        </p:sp>
        <p:grpSp>
          <p:nvGrpSpPr>
            <p:cNvPr id="94" name="Group 93">
              <a:extLst>
                <a:ext uri="{FF2B5EF4-FFF2-40B4-BE49-F238E27FC236}">
                  <a16:creationId xmlns="" xmlns:a16="http://schemas.microsoft.com/office/drawing/2014/main" id="{3D31C103-DA20-4696-96ED-9C8F878FCAD1}"/>
                </a:ext>
              </a:extLst>
            </p:cNvPr>
            <p:cNvGrpSpPr/>
            <p:nvPr/>
          </p:nvGrpSpPr>
          <p:grpSpPr>
            <a:xfrm>
              <a:off x="6793544" y="3705757"/>
              <a:ext cx="1402980" cy="982414"/>
              <a:chOff x="5154762" y="3534373"/>
              <a:chExt cx="1870640" cy="1309885"/>
            </a:xfrm>
          </p:grpSpPr>
          <p:sp>
            <p:nvSpPr>
              <p:cNvPr id="136" name="Freeform: Shape 93">
                <a:extLst>
                  <a:ext uri="{FF2B5EF4-FFF2-40B4-BE49-F238E27FC236}">
                    <a16:creationId xmlns="" xmlns:a16="http://schemas.microsoft.com/office/drawing/2014/main" id="{E4121437-FB32-45E6-89A8-9EC7E6D64F88}"/>
                  </a:ext>
                </a:extLst>
              </p:cNvPr>
              <p:cNvSpPr/>
              <p:nvPr/>
            </p:nvSpPr>
            <p:spPr>
              <a:xfrm>
                <a:off x="5154762" y="3534373"/>
                <a:ext cx="1870640" cy="435006"/>
              </a:xfrm>
              <a:custGeom>
                <a:avLst/>
                <a:gdLst>
                  <a:gd name="connsiteX0" fmla="*/ 935320 w 1870640"/>
                  <a:gd name="connsiteY0" fmla="*/ 0 h 435006"/>
                  <a:gd name="connsiteX1" fmla="*/ 1461691 w 1870640"/>
                  <a:gd name="connsiteY1" fmla="*/ 37146 h 435006"/>
                  <a:gd name="connsiteX2" fmla="*/ 1486139 w 1870640"/>
                  <a:gd name="connsiteY2" fmla="*/ 41806 h 435006"/>
                  <a:gd name="connsiteX3" fmla="*/ 1601022 w 1870640"/>
                  <a:gd name="connsiteY3" fmla="*/ 63705 h 435006"/>
                  <a:gd name="connsiteX4" fmla="*/ 1857638 w 1870640"/>
                  <a:gd name="connsiteY4" fmla="*/ 173668 h 435006"/>
                  <a:gd name="connsiteX5" fmla="*/ 1870640 w 1870640"/>
                  <a:gd name="connsiteY5" fmla="*/ 193351 h 435006"/>
                  <a:gd name="connsiteX6" fmla="*/ 1838564 w 1870640"/>
                  <a:gd name="connsiteY6" fmla="*/ 278476 h 435006"/>
                  <a:gd name="connsiteX7" fmla="*/ 1834440 w 1870640"/>
                  <a:gd name="connsiteY7" fmla="*/ 282182 h 435006"/>
                  <a:gd name="connsiteX8" fmla="*/ 935320 w 1870640"/>
                  <a:gd name="connsiteY8" fmla="*/ 435006 h 435006"/>
                  <a:gd name="connsiteX9" fmla="*/ 36200 w 1870640"/>
                  <a:gd name="connsiteY9" fmla="*/ 282182 h 435006"/>
                  <a:gd name="connsiteX10" fmla="*/ 32076 w 1870640"/>
                  <a:gd name="connsiteY10" fmla="*/ 278476 h 435006"/>
                  <a:gd name="connsiteX11" fmla="*/ 0 w 1870640"/>
                  <a:gd name="connsiteY11" fmla="*/ 193351 h 435006"/>
                  <a:gd name="connsiteX12" fmla="*/ 13002 w 1870640"/>
                  <a:gd name="connsiteY12" fmla="*/ 173668 h 435006"/>
                  <a:gd name="connsiteX13" fmla="*/ 269618 w 1870640"/>
                  <a:gd name="connsiteY13" fmla="*/ 63705 h 435006"/>
                  <a:gd name="connsiteX14" fmla="*/ 384501 w 1870640"/>
                  <a:gd name="connsiteY14" fmla="*/ 41806 h 435006"/>
                  <a:gd name="connsiteX15" fmla="*/ 408949 w 1870640"/>
                  <a:gd name="connsiteY15" fmla="*/ 37146 h 435006"/>
                  <a:gd name="connsiteX16" fmla="*/ 935320 w 1870640"/>
                  <a:gd name="connsiteY16" fmla="*/ 0 h 43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70640" h="435006">
                    <a:moveTo>
                      <a:pt x="935320" y="0"/>
                    </a:moveTo>
                    <a:cubicBezTo>
                      <a:pt x="1130300" y="0"/>
                      <a:pt x="1311436" y="13694"/>
                      <a:pt x="1461691" y="37146"/>
                    </a:cubicBezTo>
                    <a:lnTo>
                      <a:pt x="1486139" y="41806"/>
                    </a:lnTo>
                    <a:lnTo>
                      <a:pt x="1601022" y="63705"/>
                    </a:lnTo>
                    <a:cubicBezTo>
                      <a:pt x="1728798" y="93225"/>
                      <a:pt x="1820016" y="131191"/>
                      <a:pt x="1857638" y="173668"/>
                    </a:cubicBezTo>
                    <a:lnTo>
                      <a:pt x="1870640" y="193351"/>
                    </a:lnTo>
                    <a:lnTo>
                      <a:pt x="1838564" y="278476"/>
                    </a:lnTo>
                    <a:lnTo>
                      <a:pt x="1834440" y="282182"/>
                    </a:lnTo>
                    <a:cubicBezTo>
                      <a:pt x="1715242" y="370721"/>
                      <a:pt x="1357776" y="435006"/>
                      <a:pt x="935320" y="435006"/>
                    </a:cubicBezTo>
                    <a:cubicBezTo>
                      <a:pt x="512864" y="435006"/>
                      <a:pt x="155398" y="370721"/>
                      <a:pt x="36200" y="282182"/>
                    </a:cubicBezTo>
                    <a:lnTo>
                      <a:pt x="32076" y="278476"/>
                    </a:lnTo>
                    <a:lnTo>
                      <a:pt x="0" y="193351"/>
                    </a:lnTo>
                    <a:lnTo>
                      <a:pt x="13002" y="173668"/>
                    </a:lnTo>
                    <a:cubicBezTo>
                      <a:pt x="50624" y="131191"/>
                      <a:pt x="141842" y="93225"/>
                      <a:pt x="269618" y="63705"/>
                    </a:cubicBezTo>
                    <a:lnTo>
                      <a:pt x="384501" y="41806"/>
                    </a:lnTo>
                    <a:lnTo>
                      <a:pt x="408949" y="37146"/>
                    </a:lnTo>
                    <a:cubicBezTo>
                      <a:pt x="559205" y="13694"/>
                      <a:pt x="740340" y="0"/>
                      <a:pt x="935320" y="0"/>
                    </a:cubicBezTo>
                    <a:close/>
                  </a:path>
                </a:pathLst>
              </a:custGeom>
              <a:gradFill flip="none" rotWithShape="1">
                <a:gsLst>
                  <a:gs pos="0">
                    <a:srgbClr val="00BBFF"/>
                  </a:gs>
                  <a:gs pos="78000">
                    <a:srgbClr val="009FD9"/>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579" tIns="28289" rIns="56579" bIns="28289" numCol="1" spcCol="0" rtlCol="0" fromWordArt="0" anchor="ctr" anchorCtr="0" forceAA="0" compatLnSpc="1">
                <a:prstTxWarp prst="textNoShape">
                  <a:avLst/>
                </a:prstTxWarp>
                <a:noAutofit/>
              </a:bodyPr>
              <a:lstStyle/>
              <a:p>
                <a:pPr algn="ctr"/>
                <a:endParaRPr lang="en-US" sz="1114" dirty="0"/>
              </a:p>
            </p:txBody>
          </p:sp>
          <p:sp>
            <p:nvSpPr>
              <p:cNvPr id="137" name="Freeform: Shape 105">
                <a:extLst>
                  <a:ext uri="{FF2B5EF4-FFF2-40B4-BE49-F238E27FC236}">
                    <a16:creationId xmlns="" xmlns:a16="http://schemas.microsoft.com/office/drawing/2014/main" id="{59403AD2-3B9A-4E78-8E7C-B33278CFFBFD}"/>
                  </a:ext>
                </a:extLst>
              </p:cNvPr>
              <p:cNvSpPr/>
              <p:nvPr/>
            </p:nvSpPr>
            <p:spPr>
              <a:xfrm>
                <a:off x="5186837" y="3812848"/>
                <a:ext cx="1806488" cy="1031410"/>
              </a:xfrm>
              <a:custGeom>
                <a:avLst/>
                <a:gdLst>
                  <a:gd name="connsiteX0" fmla="*/ 903243 w 1806488"/>
                  <a:gd name="connsiteY0" fmla="*/ 596404 h 1031410"/>
                  <a:gd name="connsiteX1" fmla="*/ 1492483 w 1806488"/>
                  <a:gd name="connsiteY1" fmla="*/ 770072 h 1031410"/>
                  <a:gd name="connsiteX2" fmla="*/ 1502618 w 1806488"/>
                  <a:gd name="connsiteY2" fmla="*/ 806430 h 1031410"/>
                  <a:gd name="connsiteX3" fmla="*/ 1476085 w 1806488"/>
                  <a:gd name="connsiteY3" fmla="*/ 876844 h 1031410"/>
                  <a:gd name="connsiteX4" fmla="*/ 1457436 w 1806488"/>
                  <a:gd name="connsiteY4" fmla="*/ 898569 h 1031410"/>
                  <a:gd name="connsiteX5" fmla="*/ 1239525 w 1806488"/>
                  <a:gd name="connsiteY5" fmla="*/ 994264 h 1031410"/>
                  <a:gd name="connsiteX6" fmla="*/ 1182208 w 1806488"/>
                  <a:gd name="connsiteY6" fmla="*/ 1005515 h 1031410"/>
                  <a:gd name="connsiteX7" fmla="*/ 1182208 w 1806488"/>
                  <a:gd name="connsiteY7" fmla="*/ 1005515 h 1031410"/>
                  <a:gd name="connsiteX8" fmla="*/ 1137359 w 1806488"/>
                  <a:gd name="connsiteY8" fmla="*/ 1014318 h 1031410"/>
                  <a:gd name="connsiteX9" fmla="*/ 903244 w 1806488"/>
                  <a:gd name="connsiteY9" fmla="*/ 1031410 h 1031410"/>
                  <a:gd name="connsiteX10" fmla="*/ 669129 w 1806488"/>
                  <a:gd name="connsiteY10" fmla="*/ 1014318 h 1031410"/>
                  <a:gd name="connsiteX11" fmla="*/ 624281 w 1806488"/>
                  <a:gd name="connsiteY11" fmla="*/ 1005515 h 1031410"/>
                  <a:gd name="connsiteX12" fmla="*/ 645916 w 1806488"/>
                  <a:gd name="connsiteY12" fmla="*/ 997079 h 1031410"/>
                  <a:gd name="connsiteX13" fmla="*/ 766381 w 1806488"/>
                  <a:gd name="connsiteY13" fmla="*/ 969712 h 1031410"/>
                  <a:gd name="connsiteX14" fmla="*/ 903244 w 1806488"/>
                  <a:gd name="connsiteY14" fmla="*/ 959933 h 1031410"/>
                  <a:gd name="connsiteX15" fmla="*/ 903243 w 1806488"/>
                  <a:gd name="connsiteY15" fmla="*/ 959933 h 1031410"/>
                  <a:gd name="connsiteX16" fmla="*/ 645915 w 1806488"/>
                  <a:gd name="connsiteY16" fmla="*/ 997079 h 1031410"/>
                  <a:gd name="connsiteX17" fmla="*/ 624280 w 1806488"/>
                  <a:gd name="connsiteY17" fmla="*/ 1005515 h 1031410"/>
                  <a:gd name="connsiteX18" fmla="*/ 566961 w 1806488"/>
                  <a:gd name="connsiteY18" fmla="*/ 994264 h 1031410"/>
                  <a:gd name="connsiteX19" fmla="*/ 349050 w 1806488"/>
                  <a:gd name="connsiteY19" fmla="*/ 898569 h 1031410"/>
                  <a:gd name="connsiteX20" fmla="*/ 330404 w 1806488"/>
                  <a:gd name="connsiteY20" fmla="*/ 876848 h 1031410"/>
                  <a:gd name="connsiteX21" fmla="*/ 303869 w 1806488"/>
                  <a:gd name="connsiteY21" fmla="*/ 806427 h 1031410"/>
                  <a:gd name="connsiteX22" fmla="*/ 314003 w 1806488"/>
                  <a:gd name="connsiteY22" fmla="*/ 770072 h 1031410"/>
                  <a:gd name="connsiteX23" fmla="*/ 903243 w 1806488"/>
                  <a:gd name="connsiteY23" fmla="*/ 596404 h 1031410"/>
                  <a:gd name="connsiteX24" fmla="*/ 0 w 1806488"/>
                  <a:gd name="connsiteY24" fmla="*/ 0 h 1031410"/>
                  <a:gd name="connsiteX25" fmla="*/ 4124 w 1806488"/>
                  <a:gd name="connsiteY25" fmla="*/ 3706 h 1031410"/>
                  <a:gd name="connsiteX26" fmla="*/ 903244 w 1806488"/>
                  <a:gd name="connsiteY26" fmla="*/ 156530 h 1031410"/>
                  <a:gd name="connsiteX27" fmla="*/ 1802364 w 1806488"/>
                  <a:gd name="connsiteY27" fmla="*/ 3706 h 1031410"/>
                  <a:gd name="connsiteX28" fmla="*/ 1806488 w 1806488"/>
                  <a:gd name="connsiteY28" fmla="*/ 0 h 1031410"/>
                  <a:gd name="connsiteX29" fmla="*/ 1502618 w 1806488"/>
                  <a:gd name="connsiteY29" fmla="*/ 806429 h 1031410"/>
                  <a:gd name="connsiteX30" fmla="*/ 1492483 w 1806488"/>
                  <a:gd name="connsiteY30" fmla="*/ 770071 h 1031410"/>
                  <a:gd name="connsiteX31" fmla="*/ 903243 w 1806488"/>
                  <a:gd name="connsiteY31" fmla="*/ 596403 h 1031410"/>
                  <a:gd name="connsiteX32" fmla="*/ 314003 w 1806488"/>
                  <a:gd name="connsiteY32" fmla="*/ 770071 h 1031410"/>
                  <a:gd name="connsiteX33" fmla="*/ 303869 w 1806488"/>
                  <a:gd name="connsiteY33" fmla="*/ 806426 h 1031410"/>
                  <a:gd name="connsiteX0" fmla="*/ 903243 w 1806488"/>
                  <a:gd name="connsiteY0" fmla="*/ 596404 h 1031410"/>
                  <a:gd name="connsiteX1" fmla="*/ 1492483 w 1806488"/>
                  <a:gd name="connsiteY1" fmla="*/ 770072 h 1031410"/>
                  <a:gd name="connsiteX2" fmla="*/ 1502618 w 1806488"/>
                  <a:gd name="connsiteY2" fmla="*/ 806430 h 1031410"/>
                  <a:gd name="connsiteX3" fmla="*/ 1476085 w 1806488"/>
                  <a:gd name="connsiteY3" fmla="*/ 876844 h 1031410"/>
                  <a:gd name="connsiteX4" fmla="*/ 1457436 w 1806488"/>
                  <a:gd name="connsiteY4" fmla="*/ 898569 h 1031410"/>
                  <a:gd name="connsiteX5" fmla="*/ 1239525 w 1806488"/>
                  <a:gd name="connsiteY5" fmla="*/ 994264 h 1031410"/>
                  <a:gd name="connsiteX6" fmla="*/ 1182208 w 1806488"/>
                  <a:gd name="connsiteY6" fmla="*/ 1005515 h 1031410"/>
                  <a:gd name="connsiteX7" fmla="*/ 1182208 w 1806488"/>
                  <a:gd name="connsiteY7" fmla="*/ 1005515 h 1031410"/>
                  <a:gd name="connsiteX8" fmla="*/ 1137359 w 1806488"/>
                  <a:gd name="connsiteY8" fmla="*/ 1014318 h 1031410"/>
                  <a:gd name="connsiteX9" fmla="*/ 903244 w 1806488"/>
                  <a:gd name="connsiteY9" fmla="*/ 1031410 h 1031410"/>
                  <a:gd name="connsiteX10" fmla="*/ 669129 w 1806488"/>
                  <a:gd name="connsiteY10" fmla="*/ 1014318 h 1031410"/>
                  <a:gd name="connsiteX11" fmla="*/ 624281 w 1806488"/>
                  <a:gd name="connsiteY11" fmla="*/ 1005515 h 1031410"/>
                  <a:gd name="connsiteX12" fmla="*/ 645916 w 1806488"/>
                  <a:gd name="connsiteY12" fmla="*/ 997079 h 1031410"/>
                  <a:gd name="connsiteX13" fmla="*/ 766381 w 1806488"/>
                  <a:gd name="connsiteY13" fmla="*/ 969712 h 1031410"/>
                  <a:gd name="connsiteX14" fmla="*/ 903244 w 1806488"/>
                  <a:gd name="connsiteY14" fmla="*/ 959933 h 1031410"/>
                  <a:gd name="connsiteX15" fmla="*/ 645915 w 1806488"/>
                  <a:gd name="connsiteY15" fmla="*/ 997079 h 1031410"/>
                  <a:gd name="connsiteX16" fmla="*/ 624280 w 1806488"/>
                  <a:gd name="connsiteY16" fmla="*/ 1005515 h 1031410"/>
                  <a:gd name="connsiteX17" fmla="*/ 566961 w 1806488"/>
                  <a:gd name="connsiteY17" fmla="*/ 994264 h 1031410"/>
                  <a:gd name="connsiteX18" fmla="*/ 349050 w 1806488"/>
                  <a:gd name="connsiteY18" fmla="*/ 898569 h 1031410"/>
                  <a:gd name="connsiteX19" fmla="*/ 330404 w 1806488"/>
                  <a:gd name="connsiteY19" fmla="*/ 876848 h 1031410"/>
                  <a:gd name="connsiteX20" fmla="*/ 303869 w 1806488"/>
                  <a:gd name="connsiteY20" fmla="*/ 806427 h 1031410"/>
                  <a:gd name="connsiteX21" fmla="*/ 314003 w 1806488"/>
                  <a:gd name="connsiteY21" fmla="*/ 770072 h 1031410"/>
                  <a:gd name="connsiteX22" fmla="*/ 903243 w 1806488"/>
                  <a:gd name="connsiteY22" fmla="*/ 596404 h 1031410"/>
                  <a:gd name="connsiteX23" fmla="*/ 0 w 1806488"/>
                  <a:gd name="connsiteY23" fmla="*/ 0 h 1031410"/>
                  <a:gd name="connsiteX24" fmla="*/ 4124 w 1806488"/>
                  <a:gd name="connsiteY24" fmla="*/ 3706 h 1031410"/>
                  <a:gd name="connsiteX25" fmla="*/ 903244 w 1806488"/>
                  <a:gd name="connsiteY25" fmla="*/ 156530 h 1031410"/>
                  <a:gd name="connsiteX26" fmla="*/ 1802364 w 1806488"/>
                  <a:gd name="connsiteY26" fmla="*/ 3706 h 1031410"/>
                  <a:gd name="connsiteX27" fmla="*/ 1806488 w 1806488"/>
                  <a:gd name="connsiteY27" fmla="*/ 0 h 1031410"/>
                  <a:gd name="connsiteX28" fmla="*/ 1502618 w 1806488"/>
                  <a:gd name="connsiteY28" fmla="*/ 806429 h 1031410"/>
                  <a:gd name="connsiteX29" fmla="*/ 1492483 w 1806488"/>
                  <a:gd name="connsiteY29" fmla="*/ 770071 h 1031410"/>
                  <a:gd name="connsiteX30" fmla="*/ 903243 w 1806488"/>
                  <a:gd name="connsiteY30" fmla="*/ 596403 h 1031410"/>
                  <a:gd name="connsiteX31" fmla="*/ 314003 w 1806488"/>
                  <a:gd name="connsiteY31" fmla="*/ 770071 h 1031410"/>
                  <a:gd name="connsiteX32" fmla="*/ 303869 w 1806488"/>
                  <a:gd name="connsiteY32" fmla="*/ 806426 h 1031410"/>
                  <a:gd name="connsiteX33" fmla="*/ 0 w 1806488"/>
                  <a:gd name="connsiteY33" fmla="*/ 0 h 1031410"/>
                  <a:gd name="connsiteX0" fmla="*/ 903243 w 1806488"/>
                  <a:gd name="connsiteY0" fmla="*/ 596404 h 1031410"/>
                  <a:gd name="connsiteX1" fmla="*/ 1492483 w 1806488"/>
                  <a:gd name="connsiteY1" fmla="*/ 770072 h 1031410"/>
                  <a:gd name="connsiteX2" fmla="*/ 1502618 w 1806488"/>
                  <a:gd name="connsiteY2" fmla="*/ 806430 h 1031410"/>
                  <a:gd name="connsiteX3" fmla="*/ 1476085 w 1806488"/>
                  <a:gd name="connsiteY3" fmla="*/ 876844 h 1031410"/>
                  <a:gd name="connsiteX4" fmla="*/ 1457436 w 1806488"/>
                  <a:gd name="connsiteY4" fmla="*/ 898569 h 1031410"/>
                  <a:gd name="connsiteX5" fmla="*/ 1239525 w 1806488"/>
                  <a:gd name="connsiteY5" fmla="*/ 994264 h 1031410"/>
                  <a:gd name="connsiteX6" fmla="*/ 1182208 w 1806488"/>
                  <a:gd name="connsiteY6" fmla="*/ 1005515 h 1031410"/>
                  <a:gd name="connsiteX7" fmla="*/ 1182208 w 1806488"/>
                  <a:gd name="connsiteY7" fmla="*/ 1005515 h 1031410"/>
                  <a:gd name="connsiteX8" fmla="*/ 1137359 w 1806488"/>
                  <a:gd name="connsiteY8" fmla="*/ 1014318 h 1031410"/>
                  <a:gd name="connsiteX9" fmla="*/ 903244 w 1806488"/>
                  <a:gd name="connsiteY9" fmla="*/ 1031410 h 1031410"/>
                  <a:gd name="connsiteX10" fmla="*/ 669129 w 1806488"/>
                  <a:gd name="connsiteY10" fmla="*/ 1014318 h 1031410"/>
                  <a:gd name="connsiteX11" fmla="*/ 624281 w 1806488"/>
                  <a:gd name="connsiteY11" fmla="*/ 1005515 h 1031410"/>
                  <a:gd name="connsiteX12" fmla="*/ 645916 w 1806488"/>
                  <a:gd name="connsiteY12" fmla="*/ 997079 h 1031410"/>
                  <a:gd name="connsiteX13" fmla="*/ 766381 w 1806488"/>
                  <a:gd name="connsiteY13" fmla="*/ 969712 h 1031410"/>
                  <a:gd name="connsiteX14" fmla="*/ 645915 w 1806488"/>
                  <a:gd name="connsiteY14" fmla="*/ 997079 h 1031410"/>
                  <a:gd name="connsiteX15" fmla="*/ 624280 w 1806488"/>
                  <a:gd name="connsiteY15" fmla="*/ 1005515 h 1031410"/>
                  <a:gd name="connsiteX16" fmla="*/ 566961 w 1806488"/>
                  <a:gd name="connsiteY16" fmla="*/ 994264 h 1031410"/>
                  <a:gd name="connsiteX17" fmla="*/ 349050 w 1806488"/>
                  <a:gd name="connsiteY17" fmla="*/ 898569 h 1031410"/>
                  <a:gd name="connsiteX18" fmla="*/ 330404 w 1806488"/>
                  <a:gd name="connsiteY18" fmla="*/ 876848 h 1031410"/>
                  <a:gd name="connsiteX19" fmla="*/ 303869 w 1806488"/>
                  <a:gd name="connsiteY19" fmla="*/ 806427 h 1031410"/>
                  <a:gd name="connsiteX20" fmla="*/ 314003 w 1806488"/>
                  <a:gd name="connsiteY20" fmla="*/ 770072 h 1031410"/>
                  <a:gd name="connsiteX21" fmla="*/ 903243 w 1806488"/>
                  <a:gd name="connsiteY21" fmla="*/ 596404 h 1031410"/>
                  <a:gd name="connsiteX22" fmla="*/ 0 w 1806488"/>
                  <a:gd name="connsiteY22" fmla="*/ 0 h 1031410"/>
                  <a:gd name="connsiteX23" fmla="*/ 4124 w 1806488"/>
                  <a:gd name="connsiteY23" fmla="*/ 3706 h 1031410"/>
                  <a:gd name="connsiteX24" fmla="*/ 903244 w 1806488"/>
                  <a:gd name="connsiteY24" fmla="*/ 156530 h 1031410"/>
                  <a:gd name="connsiteX25" fmla="*/ 1802364 w 1806488"/>
                  <a:gd name="connsiteY25" fmla="*/ 3706 h 1031410"/>
                  <a:gd name="connsiteX26" fmla="*/ 1806488 w 1806488"/>
                  <a:gd name="connsiteY26" fmla="*/ 0 h 1031410"/>
                  <a:gd name="connsiteX27" fmla="*/ 1502618 w 1806488"/>
                  <a:gd name="connsiteY27" fmla="*/ 806429 h 1031410"/>
                  <a:gd name="connsiteX28" fmla="*/ 1492483 w 1806488"/>
                  <a:gd name="connsiteY28" fmla="*/ 770071 h 1031410"/>
                  <a:gd name="connsiteX29" fmla="*/ 903243 w 1806488"/>
                  <a:gd name="connsiteY29" fmla="*/ 596403 h 1031410"/>
                  <a:gd name="connsiteX30" fmla="*/ 314003 w 1806488"/>
                  <a:gd name="connsiteY30" fmla="*/ 770071 h 1031410"/>
                  <a:gd name="connsiteX31" fmla="*/ 303869 w 1806488"/>
                  <a:gd name="connsiteY31" fmla="*/ 806426 h 1031410"/>
                  <a:gd name="connsiteX32" fmla="*/ 0 w 1806488"/>
                  <a:gd name="connsiteY32" fmla="*/ 0 h 1031410"/>
                  <a:gd name="connsiteX0" fmla="*/ 903243 w 1806488"/>
                  <a:gd name="connsiteY0" fmla="*/ 596404 h 1031410"/>
                  <a:gd name="connsiteX1" fmla="*/ 1492483 w 1806488"/>
                  <a:gd name="connsiteY1" fmla="*/ 770072 h 1031410"/>
                  <a:gd name="connsiteX2" fmla="*/ 1502618 w 1806488"/>
                  <a:gd name="connsiteY2" fmla="*/ 806430 h 1031410"/>
                  <a:gd name="connsiteX3" fmla="*/ 1476085 w 1806488"/>
                  <a:gd name="connsiteY3" fmla="*/ 876844 h 1031410"/>
                  <a:gd name="connsiteX4" fmla="*/ 1457436 w 1806488"/>
                  <a:gd name="connsiteY4" fmla="*/ 898569 h 1031410"/>
                  <a:gd name="connsiteX5" fmla="*/ 1239525 w 1806488"/>
                  <a:gd name="connsiteY5" fmla="*/ 994264 h 1031410"/>
                  <a:gd name="connsiteX6" fmla="*/ 1182208 w 1806488"/>
                  <a:gd name="connsiteY6" fmla="*/ 1005515 h 1031410"/>
                  <a:gd name="connsiteX7" fmla="*/ 1182208 w 1806488"/>
                  <a:gd name="connsiteY7" fmla="*/ 1005515 h 1031410"/>
                  <a:gd name="connsiteX8" fmla="*/ 1137359 w 1806488"/>
                  <a:gd name="connsiteY8" fmla="*/ 1014318 h 1031410"/>
                  <a:gd name="connsiteX9" fmla="*/ 903244 w 1806488"/>
                  <a:gd name="connsiteY9" fmla="*/ 1031410 h 1031410"/>
                  <a:gd name="connsiteX10" fmla="*/ 669129 w 1806488"/>
                  <a:gd name="connsiteY10" fmla="*/ 1014318 h 1031410"/>
                  <a:gd name="connsiteX11" fmla="*/ 624281 w 1806488"/>
                  <a:gd name="connsiteY11" fmla="*/ 1005515 h 1031410"/>
                  <a:gd name="connsiteX12" fmla="*/ 645916 w 1806488"/>
                  <a:gd name="connsiteY12" fmla="*/ 997079 h 1031410"/>
                  <a:gd name="connsiteX13" fmla="*/ 645915 w 1806488"/>
                  <a:gd name="connsiteY13" fmla="*/ 997079 h 1031410"/>
                  <a:gd name="connsiteX14" fmla="*/ 624280 w 1806488"/>
                  <a:gd name="connsiteY14" fmla="*/ 1005515 h 1031410"/>
                  <a:gd name="connsiteX15" fmla="*/ 566961 w 1806488"/>
                  <a:gd name="connsiteY15" fmla="*/ 994264 h 1031410"/>
                  <a:gd name="connsiteX16" fmla="*/ 349050 w 1806488"/>
                  <a:gd name="connsiteY16" fmla="*/ 898569 h 1031410"/>
                  <a:gd name="connsiteX17" fmla="*/ 330404 w 1806488"/>
                  <a:gd name="connsiteY17" fmla="*/ 876848 h 1031410"/>
                  <a:gd name="connsiteX18" fmla="*/ 303869 w 1806488"/>
                  <a:gd name="connsiteY18" fmla="*/ 806427 h 1031410"/>
                  <a:gd name="connsiteX19" fmla="*/ 314003 w 1806488"/>
                  <a:gd name="connsiteY19" fmla="*/ 770072 h 1031410"/>
                  <a:gd name="connsiteX20" fmla="*/ 903243 w 1806488"/>
                  <a:gd name="connsiteY20" fmla="*/ 596404 h 1031410"/>
                  <a:gd name="connsiteX21" fmla="*/ 0 w 1806488"/>
                  <a:gd name="connsiteY21" fmla="*/ 0 h 1031410"/>
                  <a:gd name="connsiteX22" fmla="*/ 4124 w 1806488"/>
                  <a:gd name="connsiteY22" fmla="*/ 3706 h 1031410"/>
                  <a:gd name="connsiteX23" fmla="*/ 903244 w 1806488"/>
                  <a:gd name="connsiteY23" fmla="*/ 156530 h 1031410"/>
                  <a:gd name="connsiteX24" fmla="*/ 1802364 w 1806488"/>
                  <a:gd name="connsiteY24" fmla="*/ 3706 h 1031410"/>
                  <a:gd name="connsiteX25" fmla="*/ 1806488 w 1806488"/>
                  <a:gd name="connsiteY25" fmla="*/ 0 h 1031410"/>
                  <a:gd name="connsiteX26" fmla="*/ 1502618 w 1806488"/>
                  <a:gd name="connsiteY26" fmla="*/ 806429 h 1031410"/>
                  <a:gd name="connsiteX27" fmla="*/ 1492483 w 1806488"/>
                  <a:gd name="connsiteY27" fmla="*/ 770071 h 1031410"/>
                  <a:gd name="connsiteX28" fmla="*/ 903243 w 1806488"/>
                  <a:gd name="connsiteY28" fmla="*/ 596403 h 1031410"/>
                  <a:gd name="connsiteX29" fmla="*/ 314003 w 1806488"/>
                  <a:gd name="connsiteY29" fmla="*/ 770071 h 1031410"/>
                  <a:gd name="connsiteX30" fmla="*/ 303869 w 1806488"/>
                  <a:gd name="connsiteY30" fmla="*/ 806426 h 1031410"/>
                  <a:gd name="connsiteX31" fmla="*/ 0 w 1806488"/>
                  <a:gd name="connsiteY31" fmla="*/ 0 h 1031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06488" h="1031410">
                    <a:moveTo>
                      <a:pt x="903243" y="596404"/>
                    </a:moveTo>
                    <a:cubicBezTo>
                      <a:pt x="1193898" y="596404"/>
                      <a:pt x="1436399" y="670960"/>
                      <a:pt x="1492483" y="770072"/>
                    </a:cubicBezTo>
                    <a:lnTo>
                      <a:pt x="1502618" y="806430"/>
                    </a:lnTo>
                    <a:lnTo>
                      <a:pt x="1476085" y="876844"/>
                    </a:lnTo>
                    <a:lnTo>
                      <a:pt x="1457436" y="898569"/>
                    </a:lnTo>
                    <a:cubicBezTo>
                      <a:pt x="1411783" y="937601"/>
                      <a:pt x="1335518" y="970812"/>
                      <a:pt x="1239525" y="994264"/>
                    </a:cubicBezTo>
                    <a:lnTo>
                      <a:pt x="1182208" y="1005515"/>
                    </a:lnTo>
                    <a:lnTo>
                      <a:pt x="1182208" y="1005515"/>
                    </a:lnTo>
                    <a:lnTo>
                      <a:pt x="1137359" y="1014318"/>
                    </a:lnTo>
                    <a:cubicBezTo>
                      <a:pt x="1065402" y="1025324"/>
                      <a:pt x="986288" y="1031410"/>
                      <a:pt x="903244" y="1031410"/>
                    </a:cubicBezTo>
                    <a:cubicBezTo>
                      <a:pt x="820200" y="1031410"/>
                      <a:pt x="741087" y="1025324"/>
                      <a:pt x="669129" y="1014318"/>
                    </a:cubicBezTo>
                    <a:lnTo>
                      <a:pt x="624281" y="1005515"/>
                    </a:lnTo>
                    <a:lnTo>
                      <a:pt x="645916" y="997079"/>
                    </a:lnTo>
                    <a:cubicBezTo>
                      <a:pt x="649522" y="995673"/>
                      <a:pt x="649521" y="995673"/>
                      <a:pt x="645915" y="997079"/>
                    </a:cubicBezTo>
                    <a:lnTo>
                      <a:pt x="624280" y="1005515"/>
                    </a:lnTo>
                    <a:lnTo>
                      <a:pt x="566961" y="994264"/>
                    </a:lnTo>
                    <a:cubicBezTo>
                      <a:pt x="470968" y="970812"/>
                      <a:pt x="394703" y="937601"/>
                      <a:pt x="349050" y="898569"/>
                    </a:cubicBezTo>
                    <a:lnTo>
                      <a:pt x="330404" y="876848"/>
                    </a:lnTo>
                    <a:lnTo>
                      <a:pt x="303869" y="806427"/>
                    </a:lnTo>
                    <a:lnTo>
                      <a:pt x="314003" y="770072"/>
                    </a:lnTo>
                    <a:cubicBezTo>
                      <a:pt x="370087" y="670960"/>
                      <a:pt x="612588" y="596404"/>
                      <a:pt x="903243" y="596404"/>
                    </a:cubicBezTo>
                    <a:close/>
                    <a:moveTo>
                      <a:pt x="0" y="0"/>
                    </a:moveTo>
                    <a:lnTo>
                      <a:pt x="4124" y="3706"/>
                    </a:lnTo>
                    <a:cubicBezTo>
                      <a:pt x="123322" y="92245"/>
                      <a:pt x="480788" y="156530"/>
                      <a:pt x="903244" y="156530"/>
                    </a:cubicBezTo>
                    <a:cubicBezTo>
                      <a:pt x="1325700" y="156530"/>
                      <a:pt x="1683166" y="92245"/>
                      <a:pt x="1802364" y="3706"/>
                    </a:cubicBezTo>
                    <a:lnTo>
                      <a:pt x="1806488" y="0"/>
                    </a:lnTo>
                    <a:lnTo>
                      <a:pt x="1502618" y="806429"/>
                    </a:lnTo>
                    <a:lnTo>
                      <a:pt x="1492483" y="770071"/>
                    </a:lnTo>
                    <a:cubicBezTo>
                      <a:pt x="1436399" y="670959"/>
                      <a:pt x="1193898" y="596403"/>
                      <a:pt x="903243" y="596403"/>
                    </a:cubicBezTo>
                    <a:cubicBezTo>
                      <a:pt x="612588" y="596403"/>
                      <a:pt x="370087" y="670959"/>
                      <a:pt x="314003" y="770071"/>
                    </a:cubicBezTo>
                    <a:lnTo>
                      <a:pt x="303869" y="806426"/>
                    </a:lnTo>
                    <a:lnTo>
                      <a:pt x="0" y="0"/>
                    </a:lnTo>
                    <a:close/>
                  </a:path>
                </a:pathLst>
              </a:custGeom>
              <a:gradFill flip="none" rotWithShape="1">
                <a:gsLst>
                  <a:gs pos="45000">
                    <a:srgbClr val="00BBFF"/>
                  </a:gs>
                  <a:gs pos="78000">
                    <a:srgbClr val="009FD9"/>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579" tIns="28289" rIns="56579" bIns="28289" numCol="1" spcCol="0" rtlCol="0" fromWordArt="0" anchor="ctr" anchorCtr="0" forceAA="0" compatLnSpc="1">
                <a:prstTxWarp prst="textNoShape">
                  <a:avLst/>
                </a:prstTxWarp>
                <a:noAutofit/>
              </a:bodyPr>
              <a:lstStyle/>
              <a:p>
                <a:pPr algn="ctr"/>
                <a:endParaRPr lang="en-US" sz="1114" dirty="0"/>
              </a:p>
            </p:txBody>
          </p:sp>
        </p:grpSp>
        <p:grpSp>
          <p:nvGrpSpPr>
            <p:cNvPr id="95" name="Group 94">
              <a:extLst>
                <a:ext uri="{FF2B5EF4-FFF2-40B4-BE49-F238E27FC236}">
                  <a16:creationId xmlns="" xmlns:a16="http://schemas.microsoft.com/office/drawing/2014/main" id="{8A51EFE4-9377-4394-8EB4-6D0E6CF33838}"/>
                </a:ext>
              </a:extLst>
            </p:cNvPr>
            <p:cNvGrpSpPr/>
            <p:nvPr/>
          </p:nvGrpSpPr>
          <p:grpSpPr>
            <a:xfrm>
              <a:off x="6446948" y="2779860"/>
              <a:ext cx="2096171" cy="981387"/>
              <a:chOff x="4692634" y="2299846"/>
              <a:chExt cx="2794895" cy="1308517"/>
            </a:xfrm>
          </p:grpSpPr>
          <p:sp>
            <p:nvSpPr>
              <p:cNvPr id="134" name="Freeform: Shape 106">
                <a:extLst>
                  <a:ext uri="{FF2B5EF4-FFF2-40B4-BE49-F238E27FC236}">
                    <a16:creationId xmlns="" xmlns:a16="http://schemas.microsoft.com/office/drawing/2014/main" id="{A5633247-865E-4704-855F-457F00B8D4D9}"/>
                  </a:ext>
                </a:extLst>
              </p:cNvPr>
              <p:cNvSpPr/>
              <p:nvPr/>
            </p:nvSpPr>
            <p:spPr>
              <a:xfrm>
                <a:off x="4692634" y="2299846"/>
                <a:ext cx="2794895" cy="435007"/>
              </a:xfrm>
              <a:custGeom>
                <a:avLst/>
                <a:gdLst>
                  <a:gd name="connsiteX0" fmla="*/ 674350 w 2794895"/>
                  <a:gd name="connsiteY0" fmla="*/ 31386 h 435007"/>
                  <a:gd name="connsiteX1" fmla="*/ 765075 w 2794895"/>
                  <a:gd name="connsiteY1" fmla="*/ 42444 h 435007"/>
                  <a:gd name="connsiteX2" fmla="*/ 1397448 w 2794895"/>
                  <a:gd name="connsiteY2" fmla="*/ 74747 h 435007"/>
                  <a:gd name="connsiteX3" fmla="*/ 2029821 w 2794895"/>
                  <a:gd name="connsiteY3" fmla="*/ 42444 h 435007"/>
                  <a:gd name="connsiteX4" fmla="*/ 2120546 w 2794895"/>
                  <a:gd name="connsiteY4" fmla="*/ 31386 h 435007"/>
                  <a:gd name="connsiteX5" fmla="*/ 2181694 w 2794895"/>
                  <a:gd name="connsiteY5" fmla="*/ 37147 h 435007"/>
                  <a:gd name="connsiteX6" fmla="*/ 2792877 w 2794895"/>
                  <a:gd name="connsiteY6" fmla="*/ 195266 h 435007"/>
                  <a:gd name="connsiteX7" fmla="*/ 2794895 w 2794895"/>
                  <a:gd name="connsiteY7" fmla="*/ 201461 h 435007"/>
                  <a:gd name="connsiteX8" fmla="*/ 2772772 w 2794895"/>
                  <a:gd name="connsiteY8" fmla="*/ 260171 h 435007"/>
                  <a:gd name="connsiteX9" fmla="*/ 2771622 w 2794895"/>
                  <a:gd name="connsiteY9" fmla="*/ 261339 h 435007"/>
                  <a:gd name="connsiteX10" fmla="*/ 1397447 w 2794895"/>
                  <a:gd name="connsiteY10" fmla="*/ 435007 h 435007"/>
                  <a:gd name="connsiteX11" fmla="*/ 23272 w 2794895"/>
                  <a:gd name="connsiteY11" fmla="*/ 261339 h 435007"/>
                  <a:gd name="connsiteX12" fmla="*/ 22125 w 2794895"/>
                  <a:gd name="connsiteY12" fmla="*/ 260174 h 435007"/>
                  <a:gd name="connsiteX13" fmla="*/ 0 w 2794895"/>
                  <a:gd name="connsiteY13" fmla="*/ 201458 h 435007"/>
                  <a:gd name="connsiteX14" fmla="*/ 2017 w 2794895"/>
                  <a:gd name="connsiteY14" fmla="*/ 195266 h 435007"/>
                  <a:gd name="connsiteX15" fmla="*/ 613200 w 2794895"/>
                  <a:gd name="connsiteY15" fmla="*/ 37147 h 435007"/>
                  <a:gd name="connsiteX16" fmla="*/ 1397447 w 2794895"/>
                  <a:gd name="connsiteY16" fmla="*/ 0 h 435007"/>
                  <a:gd name="connsiteX17" fmla="*/ 2066044 w 2794895"/>
                  <a:gd name="connsiteY17" fmla="*/ 26251 h 435007"/>
                  <a:gd name="connsiteX18" fmla="*/ 2120546 w 2794895"/>
                  <a:gd name="connsiteY18" fmla="*/ 31385 h 435007"/>
                  <a:gd name="connsiteX19" fmla="*/ 2029821 w 2794895"/>
                  <a:gd name="connsiteY19" fmla="*/ 42443 h 435007"/>
                  <a:gd name="connsiteX20" fmla="*/ 1397448 w 2794895"/>
                  <a:gd name="connsiteY20" fmla="*/ 74746 h 435007"/>
                  <a:gd name="connsiteX21" fmla="*/ 765075 w 2794895"/>
                  <a:gd name="connsiteY21" fmla="*/ 42443 h 435007"/>
                  <a:gd name="connsiteX22" fmla="*/ 674350 w 2794895"/>
                  <a:gd name="connsiteY22" fmla="*/ 31385 h 435007"/>
                  <a:gd name="connsiteX23" fmla="*/ 728850 w 2794895"/>
                  <a:gd name="connsiteY23" fmla="*/ 26251 h 435007"/>
                  <a:gd name="connsiteX24" fmla="*/ 1397447 w 2794895"/>
                  <a:gd name="connsiteY24" fmla="*/ 0 h 435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94895" h="435007">
                    <a:moveTo>
                      <a:pt x="674350" y="31386"/>
                    </a:moveTo>
                    <a:lnTo>
                      <a:pt x="765075" y="42444"/>
                    </a:lnTo>
                    <a:cubicBezTo>
                      <a:pt x="959441" y="63245"/>
                      <a:pt x="1173136" y="74747"/>
                      <a:pt x="1397448" y="74747"/>
                    </a:cubicBezTo>
                    <a:cubicBezTo>
                      <a:pt x="1621761" y="74747"/>
                      <a:pt x="1835455" y="63245"/>
                      <a:pt x="2029821" y="42444"/>
                    </a:cubicBezTo>
                    <a:lnTo>
                      <a:pt x="2120546" y="31386"/>
                    </a:lnTo>
                    <a:lnTo>
                      <a:pt x="2181694" y="37147"/>
                    </a:lnTo>
                    <a:cubicBezTo>
                      <a:pt x="2517496" y="72325"/>
                      <a:pt x="2749779" y="129459"/>
                      <a:pt x="2792877" y="195266"/>
                    </a:cubicBezTo>
                    <a:lnTo>
                      <a:pt x="2794895" y="201461"/>
                    </a:lnTo>
                    <a:lnTo>
                      <a:pt x="2772772" y="260171"/>
                    </a:lnTo>
                    <a:lnTo>
                      <a:pt x="2771622" y="261339"/>
                    </a:lnTo>
                    <a:cubicBezTo>
                      <a:pt x="2640828" y="360451"/>
                      <a:pt x="2075287" y="435007"/>
                      <a:pt x="1397447" y="435007"/>
                    </a:cubicBezTo>
                    <a:cubicBezTo>
                      <a:pt x="719607" y="435007"/>
                      <a:pt x="154066" y="360451"/>
                      <a:pt x="23272" y="261339"/>
                    </a:cubicBezTo>
                    <a:lnTo>
                      <a:pt x="22125" y="260174"/>
                    </a:lnTo>
                    <a:lnTo>
                      <a:pt x="0" y="201458"/>
                    </a:lnTo>
                    <a:lnTo>
                      <a:pt x="2017" y="195266"/>
                    </a:lnTo>
                    <a:cubicBezTo>
                      <a:pt x="45115" y="129459"/>
                      <a:pt x="277398" y="72325"/>
                      <a:pt x="613200" y="37147"/>
                    </a:cubicBezTo>
                    <a:close/>
                    <a:moveTo>
                      <a:pt x="1397447" y="0"/>
                    </a:moveTo>
                    <a:cubicBezTo>
                      <a:pt x="1639533" y="0"/>
                      <a:pt x="1867295" y="9510"/>
                      <a:pt x="2066044" y="26251"/>
                    </a:cubicBezTo>
                    <a:lnTo>
                      <a:pt x="2120546" y="31385"/>
                    </a:lnTo>
                    <a:lnTo>
                      <a:pt x="2029821" y="42443"/>
                    </a:lnTo>
                    <a:cubicBezTo>
                      <a:pt x="1835455" y="63244"/>
                      <a:pt x="1621761" y="74746"/>
                      <a:pt x="1397448" y="74746"/>
                    </a:cubicBezTo>
                    <a:cubicBezTo>
                      <a:pt x="1173136" y="74746"/>
                      <a:pt x="959441" y="63244"/>
                      <a:pt x="765075" y="42443"/>
                    </a:cubicBezTo>
                    <a:lnTo>
                      <a:pt x="674350" y="31385"/>
                    </a:lnTo>
                    <a:lnTo>
                      <a:pt x="728850" y="26251"/>
                    </a:lnTo>
                    <a:cubicBezTo>
                      <a:pt x="927599" y="9510"/>
                      <a:pt x="1155362" y="0"/>
                      <a:pt x="1397447" y="0"/>
                    </a:cubicBezTo>
                    <a:close/>
                  </a:path>
                </a:pathLst>
              </a:custGeom>
              <a:gradFill flip="none" rotWithShape="1">
                <a:gsLst>
                  <a:gs pos="0">
                    <a:srgbClr val="FEBE0E"/>
                  </a:gs>
                  <a:gs pos="77000">
                    <a:srgbClr val="F7921C"/>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dirty="0"/>
              </a:p>
            </p:txBody>
          </p:sp>
          <p:sp>
            <p:nvSpPr>
              <p:cNvPr id="135" name="Freeform: Shape 109">
                <a:extLst>
                  <a:ext uri="{FF2B5EF4-FFF2-40B4-BE49-F238E27FC236}">
                    <a16:creationId xmlns="" xmlns:a16="http://schemas.microsoft.com/office/drawing/2014/main" id="{55EE6B1D-F7F0-4C43-B0A4-9EC6CD5F056F}"/>
                  </a:ext>
                </a:extLst>
              </p:cNvPr>
              <p:cNvSpPr/>
              <p:nvPr/>
            </p:nvSpPr>
            <p:spPr>
              <a:xfrm>
                <a:off x="4714759" y="2560016"/>
                <a:ext cx="2750647" cy="1048343"/>
              </a:xfrm>
              <a:custGeom>
                <a:avLst/>
                <a:gdLst>
                  <a:gd name="connsiteX0" fmla="*/ 1375323 w 2750647"/>
                  <a:gd name="connsiteY0" fmla="*/ 974357 h 1048343"/>
                  <a:gd name="connsiteX1" fmla="*/ 1901694 w 2750647"/>
                  <a:gd name="connsiteY1" fmla="*/ 1011503 h 1048343"/>
                  <a:gd name="connsiteX2" fmla="*/ 1926142 w 2750647"/>
                  <a:gd name="connsiteY2" fmla="*/ 1016163 h 1048343"/>
                  <a:gd name="connsiteX3" fmla="*/ 1789994 w 2750647"/>
                  <a:gd name="connsiteY3" fmla="*/ 1031251 h 1048343"/>
                  <a:gd name="connsiteX4" fmla="*/ 1375323 w 2750647"/>
                  <a:gd name="connsiteY4" fmla="*/ 1048343 h 1048343"/>
                  <a:gd name="connsiteX5" fmla="*/ 960652 w 2750647"/>
                  <a:gd name="connsiteY5" fmla="*/ 1031251 h 1048343"/>
                  <a:gd name="connsiteX6" fmla="*/ 824505 w 2750647"/>
                  <a:gd name="connsiteY6" fmla="*/ 1016163 h 1048343"/>
                  <a:gd name="connsiteX7" fmla="*/ 848952 w 2750647"/>
                  <a:gd name="connsiteY7" fmla="*/ 1011503 h 1048343"/>
                  <a:gd name="connsiteX8" fmla="*/ 1375323 w 2750647"/>
                  <a:gd name="connsiteY8" fmla="*/ 974357 h 1048343"/>
                  <a:gd name="connsiteX9" fmla="*/ 2750647 w 2750647"/>
                  <a:gd name="connsiteY9" fmla="*/ 0 h 1048343"/>
                  <a:gd name="connsiteX10" fmla="*/ 2439429 w 2750647"/>
                  <a:gd name="connsiteY10" fmla="*/ 825927 h 1048343"/>
                  <a:gd name="connsiteX11" fmla="*/ 2423156 w 2750647"/>
                  <a:gd name="connsiteY11" fmla="*/ 869114 h 1048343"/>
                  <a:gd name="connsiteX12" fmla="*/ 2419000 w 2750647"/>
                  <a:gd name="connsiteY12" fmla="*/ 874674 h 1048343"/>
                  <a:gd name="connsiteX13" fmla="*/ 1970954 w 2750647"/>
                  <a:gd name="connsiteY13" fmla="*/ 1011196 h 1048343"/>
                  <a:gd name="connsiteX14" fmla="*/ 1926142 w 2750647"/>
                  <a:gd name="connsiteY14" fmla="*/ 1016162 h 1048343"/>
                  <a:gd name="connsiteX15" fmla="*/ 1901694 w 2750647"/>
                  <a:gd name="connsiteY15" fmla="*/ 1011502 h 1048343"/>
                  <a:gd name="connsiteX16" fmla="*/ 1375323 w 2750647"/>
                  <a:gd name="connsiteY16" fmla="*/ 974356 h 1048343"/>
                  <a:gd name="connsiteX17" fmla="*/ 848952 w 2750647"/>
                  <a:gd name="connsiteY17" fmla="*/ 1011502 h 1048343"/>
                  <a:gd name="connsiteX18" fmla="*/ 824504 w 2750647"/>
                  <a:gd name="connsiteY18" fmla="*/ 1016162 h 1048343"/>
                  <a:gd name="connsiteX19" fmla="*/ 779692 w 2750647"/>
                  <a:gd name="connsiteY19" fmla="*/ 1011196 h 1048343"/>
                  <a:gd name="connsiteX20" fmla="*/ 331646 w 2750647"/>
                  <a:gd name="connsiteY20" fmla="*/ 874674 h 1048343"/>
                  <a:gd name="connsiteX21" fmla="*/ 327490 w 2750647"/>
                  <a:gd name="connsiteY21" fmla="*/ 869114 h 1048343"/>
                  <a:gd name="connsiteX22" fmla="*/ 311217 w 2750647"/>
                  <a:gd name="connsiteY22" fmla="*/ 825927 h 1048343"/>
                  <a:gd name="connsiteX23" fmla="*/ 0 w 2750647"/>
                  <a:gd name="connsiteY23" fmla="*/ 3 h 1048343"/>
                  <a:gd name="connsiteX24" fmla="*/ 1147 w 2750647"/>
                  <a:gd name="connsiteY24" fmla="*/ 1168 h 1048343"/>
                  <a:gd name="connsiteX25" fmla="*/ 1375322 w 2750647"/>
                  <a:gd name="connsiteY25" fmla="*/ 174836 h 1048343"/>
                  <a:gd name="connsiteX26" fmla="*/ 2749497 w 2750647"/>
                  <a:gd name="connsiteY26" fmla="*/ 1168 h 104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50647" h="1048343">
                    <a:moveTo>
                      <a:pt x="1375323" y="974357"/>
                    </a:moveTo>
                    <a:cubicBezTo>
                      <a:pt x="1570303" y="974357"/>
                      <a:pt x="1751439" y="988051"/>
                      <a:pt x="1901694" y="1011503"/>
                    </a:cubicBezTo>
                    <a:lnTo>
                      <a:pt x="1926142" y="1016163"/>
                    </a:lnTo>
                    <a:lnTo>
                      <a:pt x="1789994" y="1031251"/>
                    </a:lnTo>
                    <a:cubicBezTo>
                      <a:pt x="1662541" y="1042257"/>
                      <a:pt x="1522414" y="1048343"/>
                      <a:pt x="1375323" y="1048343"/>
                    </a:cubicBezTo>
                    <a:cubicBezTo>
                      <a:pt x="1228233" y="1048343"/>
                      <a:pt x="1088105" y="1042257"/>
                      <a:pt x="960652" y="1031251"/>
                    </a:cubicBezTo>
                    <a:lnTo>
                      <a:pt x="824505" y="1016163"/>
                    </a:lnTo>
                    <a:lnTo>
                      <a:pt x="848952" y="1011503"/>
                    </a:lnTo>
                    <a:cubicBezTo>
                      <a:pt x="999208" y="988051"/>
                      <a:pt x="1180344" y="974357"/>
                      <a:pt x="1375323" y="974357"/>
                    </a:cubicBezTo>
                    <a:close/>
                    <a:moveTo>
                      <a:pt x="2750647" y="0"/>
                    </a:moveTo>
                    <a:lnTo>
                      <a:pt x="2439429" y="825927"/>
                    </a:lnTo>
                    <a:lnTo>
                      <a:pt x="2423156" y="869114"/>
                    </a:lnTo>
                    <a:lnTo>
                      <a:pt x="2419000" y="874674"/>
                    </a:lnTo>
                    <a:cubicBezTo>
                      <a:pt x="2362237" y="931309"/>
                      <a:pt x="2197656" y="979926"/>
                      <a:pt x="1970954" y="1011196"/>
                    </a:cubicBezTo>
                    <a:lnTo>
                      <a:pt x="1926142" y="1016162"/>
                    </a:lnTo>
                    <a:lnTo>
                      <a:pt x="1901694" y="1011502"/>
                    </a:lnTo>
                    <a:cubicBezTo>
                      <a:pt x="1751439" y="988050"/>
                      <a:pt x="1570303" y="974356"/>
                      <a:pt x="1375323" y="974356"/>
                    </a:cubicBezTo>
                    <a:cubicBezTo>
                      <a:pt x="1180343" y="974356"/>
                      <a:pt x="999208" y="988050"/>
                      <a:pt x="848952" y="1011502"/>
                    </a:cubicBezTo>
                    <a:lnTo>
                      <a:pt x="824504" y="1016162"/>
                    </a:lnTo>
                    <a:lnTo>
                      <a:pt x="779692" y="1011196"/>
                    </a:lnTo>
                    <a:cubicBezTo>
                      <a:pt x="552990" y="979926"/>
                      <a:pt x="388409" y="931309"/>
                      <a:pt x="331646" y="874674"/>
                    </a:cubicBezTo>
                    <a:lnTo>
                      <a:pt x="327490" y="869114"/>
                    </a:lnTo>
                    <a:lnTo>
                      <a:pt x="311217" y="825927"/>
                    </a:lnTo>
                    <a:lnTo>
                      <a:pt x="0" y="3"/>
                    </a:lnTo>
                    <a:lnTo>
                      <a:pt x="1147" y="1168"/>
                    </a:lnTo>
                    <a:cubicBezTo>
                      <a:pt x="131941" y="100280"/>
                      <a:pt x="697482" y="174836"/>
                      <a:pt x="1375322" y="174836"/>
                    </a:cubicBezTo>
                    <a:cubicBezTo>
                      <a:pt x="2053162" y="174836"/>
                      <a:pt x="2618703" y="100280"/>
                      <a:pt x="2749497" y="1168"/>
                    </a:cubicBezTo>
                    <a:close/>
                  </a:path>
                </a:pathLst>
              </a:custGeom>
              <a:gradFill flip="none" rotWithShape="1">
                <a:gsLst>
                  <a:gs pos="46000">
                    <a:srgbClr val="FEBE0E"/>
                  </a:gs>
                  <a:gs pos="78000">
                    <a:srgbClr val="F7921C"/>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dirty="0"/>
              </a:p>
            </p:txBody>
          </p:sp>
        </p:grpSp>
        <p:grpSp>
          <p:nvGrpSpPr>
            <p:cNvPr id="96" name="Group 95">
              <a:extLst>
                <a:ext uri="{FF2B5EF4-FFF2-40B4-BE49-F238E27FC236}">
                  <a16:creationId xmlns="" xmlns:a16="http://schemas.microsoft.com/office/drawing/2014/main" id="{63C51EC1-E800-410F-80A4-D2678BFC91A8}"/>
                </a:ext>
              </a:extLst>
            </p:cNvPr>
            <p:cNvGrpSpPr/>
            <p:nvPr/>
          </p:nvGrpSpPr>
          <p:grpSpPr>
            <a:xfrm>
              <a:off x="6103459" y="1853968"/>
              <a:ext cx="2783150" cy="981954"/>
              <a:chOff x="4234648" y="1065321"/>
              <a:chExt cx="3710867" cy="1309272"/>
            </a:xfrm>
          </p:grpSpPr>
          <p:sp>
            <p:nvSpPr>
              <p:cNvPr id="132" name="Freeform: Shape 107">
                <a:extLst>
                  <a:ext uri="{FF2B5EF4-FFF2-40B4-BE49-F238E27FC236}">
                    <a16:creationId xmlns="" xmlns:a16="http://schemas.microsoft.com/office/drawing/2014/main" id="{397A8D9A-34A0-4670-BCD7-FDECD44F84E6}"/>
                  </a:ext>
                </a:extLst>
              </p:cNvPr>
              <p:cNvSpPr/>
              <p:nvPr/>
            </p:nvSpPr>
            <p:spPr>
              <a:xfrm>
                <a:off x="4234648" y="1065321"/>
                <a:ext cx="3710866" cy="435006"/>
              </a:xfrm>
              <a:custGeom>
                <a:avLst/>
                <a:gdLst>
                  <a:gd name="connsiteX0" fmla="*/ 1855433 w 3710866"/>
                  <a:gd name="connsiteY0" fmla="*/ 0 h 435006"/>
                  <a:gd name="connsiteX1" fmla="*/ 3710866 w 3710866"/>
                  <a:gd name="connsiteY1" fmla="*/ 217503 h 435006"/>
                  <a:gd name="connsiteX2" fmla="*/ 3709552 w 3710866"/>
                  <a:gd name="connsiteY2" fmla="*/ 220554 h 435006"/>
                  <a:gd name="connsiteX3" fmla="*/ 3701287 w 3710866"/>
                  <a:gd name="connsiteY3" fmla="*/ 239741 h 435006"/>
                  <a:gd name="connsiteX4" fmla="*/ 1855433 w 3710866"/>
                  <a:gd name="connsiteY4" fmla="*/ 435006 h 435006"/>
                  <a:gd name="connsiteX5" fmla="*/ 9579 w 3710866"/>
                  <a:gd name="connsiteY5" fmla="*/ 239741 h 435006"/>
                  <a:gd name="connsiteX6" fmla="*/ 1314 w 3710866"/>
                  <a:gd name="connsiteY6" fmla="*/ 220554 h 435006"/>
                  <a:gd name="connsiteX7" fmla="*/ 0 w 3710866"/>
                  <a:gd name="connsiteY7" fmla="*/ 217503 h 435006"/>
                  <a:gd name="connsiteX8" fmla="*/ 1855433 w 3710866"/>
                  <a:gd name="connsiteY8" fmla="*/ 0 h 43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10866" h="435006">
                    <a:moveTo>
                      <a:pt x="1855433" y="0"/>
                    </a:moveTo>
                    <a:cubicBezTo>
                      <a:pt x="2880160" y="0"/>
                      <a:pt x="3710866" y="97379"/>
                      <a:pt x="3710866" y="217503"/>
                    </a:cubicBezTo>
                    <a:lnTo>
                      <a:pt x="3709552" y="220554"/>
                    </a:lnTo>
                    <a:lnTo>
                      <a:pt x="3701287" y="239741"/>
                    </a:lnTo>
                    <a:cubicBezTo>
                      <a:pt x="3606270" y="349419"/>
                      <a:pt x="2816115" y="435006"/>
                      <a:pt x="1855433" y="435006"/>
                    </a:cubicBezTo>
                    <a:cubicBezTo>
                      <a:pt x="894751" y="435006"/>
                      <a:pt x="104596" y="349419"/>
                      <a:pt x="9579" y="239741"/>
                    </a:cubicBezTo>
                    <a:lnTo>
                      <a:pt x="1314" y="220554"/>
                    </a:lnTo>
                    <a:lnTo>
                      <a:pt x="0" y="217503"/>
                    </a:lnTo>
                    <a:cubicBezTo>
                      <a:pt x="0" y="97379"/>
                      <a:pt x="830706" y="0"/>
                      <a:pt x="1855433" y="0"/>
                    </a:cubicBezTo>
                    <a:close/>
                  </a:path>
                </a:pathLst>
              </a:custGeom>
              <a:gradFill flip="none" rotWithShape="1">
                <a:gsLst>
                  <a:gs pos="0">
                    <a:srgbClr val="3C7CBF"/>
                  </a:gs>
                  <a:gs pos="78000">
                    <a:srgbClr val="4A57A6"/>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dirty="0"/>
              </a:p>
            </p:txBody>
          </p:sp>
          <p:sp>
            <p:nvSpPr>
              <p:cNvPr id="133" name="Freeform: Shape 108">
                <a:extLst>
                  <a:ext uri="{FF2B5EF4-FFF2-40B4-BE49-F238E27FC236}">
                    <a16:creationId xmlns="" xmlns:a16="http://schemas.microsoft.com/office/drawing/2014/main" id="{680DE9B6-0A5D-413B-B0F1-69D477C0234B}"/>
                  </a:ext>
                </a:extLst>
              </p:cNvPr>
              <p:cNvSpPr/>
              <p:nvPr/>
            </p:nvSpPr>
            <p:spPr>
              <a:xfrm>
                <a:off x="4234649" y="1285875"/>
                <a:ext cx="3710866" cy="1088718"/>
              </a:xfrm>
              <a:custGeom>
                <a:avLst/>
                <a:gdLst>
                  <a:gd name="connsiteX0" fmla="*/ 2176687 w 3710866"/>
                  <a:gd name="connsiteY0" fmla="*/ 1020247 h 1088718"/>
                  <a:gd name="connsiteX1" fmla="*/ 2271081 w 3710866"/>
                  <a:gd name="connsiteY1" fmla="*/ 1024791 h 1088718"/>
                  <a:gd name="connsiteX2" fmla="*/ 2205982 w 3710866"/>
                  <a:gd name="connsiteY2" fmla="*/ 1020820 h 1088718"/>
                  <a:gd name="connsiteX3" fmla="*/ 1534179 w 3710866"/>
                  <a:gd name="connsiteY3" fmla="*/ 1020247 h 1088718"/>
                  <a:gd name="connsiteX4" fmla="*/ 1504883 w 3710866"/>
                  <a:gd name="connsiteY4" fmla="*/ 1020820 h 1088718"/>
                  <a:gd name="connsiteX5" fmla="*/ 1439783 w 3710866"/>
                  <a:gd name="connsiteY5" fmla="*/ 1024791 h 1088718"/>
                  <a:gd name="connsiteX6" fmla="*/ 0 w 3710866"/>
                  <a:gd name="connsiteY6" fmla="*/ 0 h 1088718"/>
                  <a:gd name="connsiteX7" fmla="*/ 1313 w 3710866"/>
                  <a:gd name="connsiteY7" fmla="*/ 0 h 1088718"/>
                  <a:gd name="connsiteX8" fmla="*/ 9578 w 3710866"/>
                  <a:gd name="connsiteY8" fmla="*/ 19187 h 1088718"/>
                  <a:gd name="connsiteX9" fmla="*/ 1855432 w 3710866"/>
                  <a:gd name="connsiteY9" fmla="*/ 214452 h 1088718"/>
                  <a:gd name="connsiteX10" fmla="*/ 3701286 w 3710866"/>
                  <a:gd name="connsiteY10" fmla="*/ 19187 h 1088718"/>
                  <a:gd name="connsiteX11" fmla="*/ 3709551 w 3710866"/>
                  <a:gd name="connsiteY11" fmla="*/ 0 h 1088718"/>
                  <a:gd name="connsiteX12" fmla="*/ 3710866 w 3710866"/>
                  <a:gd name="connsiteY12" fmla="*/ 0 h 1088718"/>
                  <a:gd name="connsiteX13" fmla="*/ 3471470 w 3710866"/>
                  <a:gd name="connsiteY13" fmla="*/ 635323 h 1088718"/>
                  <a:gd name="connsiteX14" fmla="*/ 3410899 w 3710866"/>
                  <a:gd name="connsiteY14" fmla="*/ 796070 h 1088718"/>
                  <a:gd name="connsiteX15" fmla="*/ 3407008 w 3710866"/>
                  <a:gd name="connsiteY15" fmla="*/ 799899 h 1088718"/>
                  <a:gd name="connsiteX16" fmla="*/ 2629821 w 3710866"/>
                  <a:gd name="connsiteY16" fmla="*/ 1039106 h 1088718"/>
                  <a:gd name="connsiteX17" fmla="*/ 2578531 w 3710866"/>
                  <a:gd name="connsiteY17" fmla="*/ 1045357 h 1088718"/>
                  <a:gd name="connsiteX18" fmla="*/ 2524029 w 3710866"/>
                  <a:gd name="connsiteY18" fmla="*/ 1040223 h 1088718"/>
                  <a:gd name="connsiteX19" fmla="*/ 2473862 w 3710866"/>
                  <a:gd name="connsiteY19" fmla="*/ 1037163 h 1088718"/>
                  <a:gd name="connsiteX20" fmla="*/ 2569432 w 3710866"/>
                  <a:gd name="connsiteY20" fmla="*/ 1045206 h 1088718"/>
                  <a:gd name="connsiteX21" fmla="*/ 2487807 w 3710866"/>
                  <a:gd name="connsiteY21" fmla="*/ 1056415 h 1088718"/>
                  <a:gd name="connsiteX22" fmla="*/ 1855433 w 3710866"/>
                  <a:gd name="connsiteY22" fmla="*/ 1088718 h 1088718"/>
                  <a:gd name="connsiteX23" fmla="*/ 1223060 w 3710866"/>
                  <a:gd name="connsiteY23" fmla="*/ 1056415 h 1088718"/>
                  <a:gd name="connsiteX24" fmla="*/ 1141434 w 3710866"/>
                  <a:gd name="connsiteY24" fmla="*/ 1045206 h 1088718"/>
                  <a:gd name="connsiteX25" fmla="*/ 1237006 w 3710866"/>
                  <a:gd name="connsiteY25" fmla="*/ 1037162 h 1088718"/>
                  <a:gd name="connsiteX26" fmla="*/ 1186835 w 3710866"/>
                  <a:gd name="connsiteY26" fmla="*/ 1040223 h 1088718"/>
                  <a:gd name="connsiteX27" fmla="*/ 1132335 w 3710866"/>
                  <a:gd name="connsiteY27" fmla="*/ 1045357 h 1088718"/>
                  <a:gd name="connsiteX28" fmla="*/ 1081045 w 3710866"/>
                  <a:gd name="connsiteY28" fmla="*/ 1039106 h 1088718"/>
                  <a:gd name="connsiteX29" fmla="*/ 303858 w 3710866"/>
                  <a:gd name="connsiteY29" fmla="*/ 799899 h 1088718"/>
                  <a:gd name="connsiteX30" fmla="*/ 299967 w 3710866"/>
                  <a:gd name="connsiteY30" fmla="*/ 796070 h 1088718"/>
                  <a:gd name="connsiteX31" fmla="*/ 239396 w 3710866"/>
                  <a:gd name="connsiteY31" fmla="*/ 635323 h 1088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710866" h="1088718">
                    <a:moveTo>
                      <a:pt x="2176687" y="1020247"/>
                    </a:moveTo>
                    <a:lnTo>
                      <a:pt x="2271081" y="1024791"/>
                    </a:lnTo>
                    <a:lnTo>
                      <a:pt x="2205982" y="1020820"/>
                    </a:lnTo>
                    <a:close/>
                    <a:moveTo>
                      <a:pt x="1534179" y="1020247"/>
                    </a:moveTo>
                    <a:lnTo>
                      <a:pt x="1504883" y="1020820"/>
                    </a:lnTo>
                    <a:lnTo>
                      <a:pt x="1439783" y="1024791"/>
                    </a:lnTo>
                    <a:close/>
                    <a:moveTo>
                      <a:pt x="0" y="0"/>
                    </a:moveTo>
                    <a:lnTo>
                      <a:pt x="1313" y="0"/>
                    </a:lnTo>
                    <a:lnTo>
                      <a:pt x="9578" y="19187"/>
                    </a:lnTo>
                    <a:cubicBezTo>
                      <a:pt x="104595" y="128865"/>
                      <a:pt x="894750" y="214452"/>
                      <a:pt x="1855432" y="214452"/>
                    </a:cubicBezTo>
                    <a:cubicBezTo>
                      <a:pt x="2816114" y="214452"/>
                      <a:pt x="3606269" y="128865"/>
                      <a:pt x="3701286" y="19187"/>
                    </a:cubicBezTo>
                    <a:lnTo>
                      <a:pt x="3709551" y="0"/>
                    </a:lnTo>
                    <a:lnTo>
                      <a:pt x="3710866" y="0"/>
                    </a:lnTo>
                    <a:lnTo>
                      <a:pt x="3471470" y="635323"/>
                    </a:lnTo>
                    <a:lnTo>
                      <a:pt x="3410899" y="796070"/>
                    </a:lnTo>
                    <a:lnTo>
                      <a:pt x="3407008" y="799899"/>
                    </a:lnTo>
                    <a:cubicBezTo>
                      <a:pt x="3280427" y="902869"/>
                      <a:pt x="2998136" y="988482"/>
                      <a:pt x="2629821" y="1039106"/>
                    </a:cubicBezTo>
                    <a:lnTo>
                      <a:pt x="2578531" y="1045357"/>
                    </a:lnTo>
                    <a:lnTo>
                      <a:pt x="2524029" y="1040223"/>
                    </a:lnTo>
                    <a:lnTo>
                      <a:pt x="2473862" y="1037163"/>
                    </a:lnTo>
                    <a:lnTo>
                      <a:pt x="2569432" y="1045206"/>
                    </a:lnTo>
                    <a:lnTo>
                      <a:pt x="2487807" y="1056415"/>
                    </a:lnTo>
                    <a:cubicBezTo>
                      <a:pt x="2293440" y="1077216"/>
                      <a:pt x="2079746" y="1088718"/>
                      <a:pt x="1855433" y="1088718"/>
                    </a:cubicBezTo>
                    <a:cubicBezTo>
                      <a:pt x="1631121" y="1088718"/>
                      <a:pt x="1417426" y="1077216"/>
                      <a:pt x="1223060" y="1056415"/>
                    </a:cubicBezTo>
                    <a:lnTo>
                      <a:pt x="1141434" y="1045206"/>
                    </a:lnTo>
                    <a:lnTo>
                      <a:pt x="1237006" y="1037162"/>
                    </a:lnTo>
                    <a:lnTo>
                      <a:pt x="1186835" y="1040223"/>
                    </a:lnTo>
                    <a:lnTo>
                      <a:pt x="1132335" y="1045357"/>
                    </a:lnTo>
                    <a:lnTo>
                      <a:pt x="1081045" y="1039106"/>
                    </a:lnTo>
                    <a:cubicBezTo>
                      <a:pt x="712730" y="988482"/>
                      <a:pt x="430439" y="902869"/>
                      <a:pt x="303858" y="799899"/>
                    </a:cubicBezTo>
                    <a:lnTo>
                      <a:pt x="299967" y="796070"/>
                    </a:lnTo>
                    <a:lnTo>
                      <a:pt x="239396" y="635323"/>
                    </a:lnTo>
                    <a:close/>
                  </a:path>
                </a:pathLst>
              </a:custGeom>
              <a:gradFill flip="none" rotWithShape="1">
                <a:gsLst>
                  <a:gs pos="46000">
                    <a:srgbClr val="3C7CBF"/>
                  </a:gs>
                  <a:gs pos="78000">
                    <a:srgbClr val="4A57A6"/>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dirty="0"/>
              </a:p>
            </p:txBody>
          </p:sp>
        </p:grpSp>
        <p:sp>
          <p:nvSpPr>
            <p:cNvPr id="97" name="TextBox 96">
              <a:extLst>
                <a:ext uri="{FF2B5EF4-FFF2-40B4-BE49-F238E27FC236}">
                  <a16:creationId xmlns="" xmlns:a16="http://schemas.microsoft.com/office/drawing/2014/main" id="{888951DA-93EB-4E3D-A2E1-4DFD4C47AD36}"/>
                </a:ext>
              </a:extLst>
            </p:cNvPr>
            <p:cNvSpPr txBox="1"/>
            <p:nvPr/>
          </p:nvSpPr>
          <p:spPr>
            <a:xfrm>
              <a:off x="9861170" y="4042916"/>
              <a:ext cx="2942363" cy="450473"/>
            </a:xfrm>
            <a:prstGeom prst="rect">
              <a:avLst/>
            </a:prstGeom>
            <a:noFill/>
            <a:ln>
              <a:noFill/>
            </a:ln>
          </p:spPr>
          <p:txBody>
            <a:bodyPr wrap="square" lIns="0" rIns="0" rtlCol="0" anchor="b">
              <a:spAutoFit/>
            </a:bodyPr>
            <a:lstStyle/>
            <a:p>
              <a:r>
                <a:rPr lang="el-GR" sz="1815" b="1" cap="all" dirty="0" smtClean="0">
                  <a:solidFill>
                    <a:srgbClr val="00BBFF"/>
                  </a:solidFill>
                  <a:latin typeface="Calibri" panose="020F0502020204030204" pitchFamily="34" charset="0"/>
                  <a:cs typeface="Calibri" panose="020F0502020204030204" pitchFamily="34" charset="0"/>
                </a:rPr>
                <a:t>ΠΡΟΘΕΣΗ</a:t>
              </a:r>
              <a:endParaRPr lang="en-US" sz="1815" b="1" cap="all" dirty="0">
                <a:solidFill>
                  <a:srgbClr val="00BBFF"/>
                </a:solidFill>
                <a:latin typeface="Calibri" panose="020F0502020204030204" pitchFamily="34" charset="0"/>
                <a:cs typeface="Calibri" panose="020F0502020204030204" pitchFamily="34" charset="0"/>
              </a:endParaRPr>
            </a:p>
          </p:txBody>
        </p:sp>
        <p:sp>
          <p:nvSpPr>
            <p:cNvPr id="101" name="TextBox 100">
              <a:extLst>
                <a:ext uri="{FF2B5EF4-FFF2-40B4-BE49-F238E27FC236}">
                  <a16:creationId xmlns="" xmlns:a16="http://schemas.microsoft.com/office/drawing/2014/main" id="{5A4A2B43-8422-4842-907A-5394F5EAC92E}"/>
                </a:ext>
              </a:extLst>
            </p:cNvPr>
            <p:cNvSpPr txBox="1"/>
            <p:nvPr/>
          </p:nvSpPr>
          <p:spPr>
            <a:xfrm>
              <a:off x="9821692" y="3086529"/>
              <a:ext cx="2202817" cy="450473"/>
            </a:xfrm>
            <a:prstGeom prst="rect">
              <a:avLst/>
            </a:prstGeom>
            <a:noFill/>
          </p:spPr>
          <p:txBody>
            <a:bodyPr wrap="square" lIns="0" rIns="0" rtlCol="0" anchor="b">
              <a:spAutoFit/>
            </a:bodyPr>
            <a:lstStyle/>
            <a:p>
              <a:r>
                <a:rPr lang="el-GR" sz="1815" b="1" cap="all" dirty="0" smtClean="0">
                  <a:solidFill>
                    <a:srgbClr val="F7921C"/>
                  </a:solidFill>
                  <a:latin typeface="Calibri" panose="020F0502020204030204" pitchFamily="34" charset="0"/>
                  <a:cs typeface="Calibri" panose="020F0502020204030204" pitchFamily="34" charset="0"/>
                </a:rPr>
                <a:t>ΣΚΕΨΗ</a:t>
              </a:r>
              <a:endParaRPr lang="en-US" sz="1815" b="1" cap="all" dirty="0">
                <a:solidFill>
                  <a:srgbClr val="F7921C"/>
                </a:solidFill>
                <a:latin typeface="Calibri" panose="020F0502020204030204" pitchFamily="34" charset="0"/>
                <a:cs typeface="Calibri" panose="020F0502020204030204" pitchFamily="34" charset="0"/>
              </a:endParaRPr>
            </a:p>
          </p:txBody>
        </p:sp>
        <p:sp>
          <p:nvSpPr>
            <p:cNvPr id="102" name="TextBox 101">
              <a:extLst>
                <a:ext uri="{FF2B5EF4-FFF2-40B4-BE49-F238E27FC236}">
                  <a16:creationId xmlns="" xmlns:a16="http://schemas.microsoft.com/office/drawing/2014/main" id="{1BE79CD6-0AE5-4038-9C79-FB895E99DA3E}"/>
                </a:ext>
              </a:extLst>
            </p:cNvPr>
            <p:cNvSpPr txBox="1"/>
            <p:nvPr/>
          </p:nvSpPr>
          <p:spPr>
            <a:xfrm>
              <a:off x="9839048" y="2191237"/>
              <a:ext cx="2714404" cy="450473"/>
            </a:xfrm>
            <a:prstGeom prst="rect">
              <a:avLst/>
            </a:prstGeom>
            <a:noFill/>
          </p:spPr>
          <p:txBody>
            <a:bodyPr wrap="square" lIns="0" rIns="0" rtlCol="0" anchor="b">
              <a:spAutoFit/>
            </a:bodyPr>
            <a:lstStyle/>
            <a:p>
              <a:r>
                <a:rPr lang="el-GR" sz="1815" b="1" cap="all" dirty="0" smtClean="0">
                  <a:solidFill>
                    <a:srgbClr val="3C7CBF"/>
                  </a:solidFill>
                  <a:latin typeface="Calibri" panose="020F0502020204030204" pitchFamily="34" charset="0"/>
                  <a:cs typeface="Calibri" panose="020F0502020204030204" pitchFamily="34" charset="0"/>
                </a:rPr>
                <a:t>ΕΝΔΙΑΦΕΡΟΝ</a:t>
              </a:r>
              <a:endParaRPr lang="en-US" sz="1815" b="1" cap="all" dirty="0">
                <a:solidFill>
                  <a:srgbClr val="3C7CBF"/>
                </a:solidFill>
                <a:latin typeface="Calibri" panose="020F0502020204030204" pitchFamily="34" charset="0"/>
                <a:cs typeface="Calibri" panose="020F0502020204030204" pitchFamily="34" charset="0"/>
              </a:endParaRPr>
            </a:p>
          </p:txBody>
        </p:sp>
        <p:grpSp>
          <p:nvGrpSpPr>
            <p:cNvPr id="103" name="Group 102">
              <a:extLst>
                <a:ext uri="{FF2B5EF4-FFF2-40B4-BE49-F238E27FC236}">
                  <a16:creationId xmlns="" xmlns:a16="http://schemas.microsoft.com/office/drawing/2014/main" id="{E7FCCEE4-A4DF-4C46-8878-8275DAB82F6A}"/>
                </a:ext>
              </a:extLst>
            </p:cNvPr>
            <p:cNvGrpSpPr/>
            <p:nvPr/>
          </p:nvGrpSpPr>
          <p:grpSpPr>
            <a:xfrm rot="10800000">
              <a:off x="8886610" y="2404250"/>
              <a:ext cx="790808" cy="88298"/>
              <a:chOff x="3363295" y="2057938"/>
              <a:chExt cx="1054410" cy="117731"/>
            </a:xfrm>
          </p:grpSpPr>
          <p:sp>
            <p:nvSpPr>
              <p:cNvPr id="130" name="Oval 129">
                <a:extLst>
                  <a:ext uri="{FF2B5EF4-FFF2-40B4-BE49-F238E27FC236}">
                    <a16:creationId xmlns="" xmlns:a16="http://schemas.microsoft.com/office/drawing/2014/main" id="{259C55EA-9441-4AC3-842C-33E1320CDE36}"/>
                  </a:ext>
                </a:extLst>
              </p:cNvPr>
              <p:cNvSpPr/>
              <p:nvPr/>
            </p:nvSpPr>
            <p:spPr>
              <a:xfrm>
                <a:off x="3363295" y="2057938"/>
                <a:ext cx="117731" cy="117731"/>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dirty="0"/>
              </a:p>
            </p:txBody>
          </p:sp>
          <p:cxnSp>
            <p:nvCxnSpPr>
              <p:cNvPr id="131" name="Straight Arrow Connector 130">
                <a:extLst>
                  <a:ext uri="{FF2B5EF4-FFF2-40B4-BE49-F238E27FC236}">
                    <a16:creationId xmlns="" xmlns:a16="http://schemas.microsoft.com/office/drawing/2014/main" id="{47A3EC3F-9A77-4F48-BC32-BA6E612120D8}"/>
                  </a:ext>
                </a:extLst>
              </p:cNvPr>
              <p:cNvCxnSpPr>
                <a:cxnSpLocks/>
                <a:stCxn id="130" idx="6"/>
              </p:cNvCxnSpPr>
              <p:nvPr/>
            </p:nvCxnSpPr>
            <p:spPr>
              <a:xfrm rot="10800000" flipH="1">
                <a:off x="3481026" y="2116803"/>
                <a:ext cx="936679" cy="0"/>
              </a:xfrm>
              <a:prstGeom prst="straightConnector1">
                <a:avLst/>
              </a:prstGeom>
              <a:ln w="12700">
                <a:solidFill>
                  <a:schemeClr val="bg1">
                    <a:lumMod val="6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04" name="Group 103">
              <a:extLst>
                <a:ext uri="{FF2B5EF4-FFF2-40B4-BE49-F238E27FC236}">
                  <a16:creationId xmlns="" xmlns:a16="http://schemas.microsoft.com/office/drawing/2014/main" id="{E7EAB755-A99F-4521-861C-00949B024EA2}"/>
                </a:ext>
              </a:extLst>
            </p:cNvPr>
            <p:cNvGrpSpPr/>
            <p:nvPr/>
          </p:nvGrpSpPr>
          <p:grpSpPr>
            <a:xfrm rot="10800000">
              <a:off x="8621961" y="3290924"/>
              <a:ext cx="1059130" cy="88298"/>
              <a:chOff x="3363295" y="2057938"/>
              <a:chExt cx="1412178" cy="117731"/>
            </a:xfrm>
          </p:grpSpPr>
          <p:sp>
            <p:nvSpPr>
              <p:cNvPr id="128" name="Oval 127">
                <a:extLst>
                  <a:ext uri="{FF2B5EF4-FFF2-40B4-BE49-F238E27FC236}">
                    <a16:creationId xmlns="" xmlns:a16="http://schemas.microsoft.com/office/drawing/2014/main" id="{0F1D9419-0132-452A-9617-8449CACA2AE6}"/>
                  </a:ext>
                </a:extLst>
              </p:cNvPr>
              <p:cNvSpPr/>
              <p:nvPr/>
            </p:nvSpPr>
            <p:spPr>
              <a:xfrm>
                <a:off x="3363295" y="2057938"/>
                <a:ext cx="117731" cy="117731"/>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dirty="0"/>
              </a:p>
            </p:txBody>
          </p:sp>
          <p:cxnSp>
            <p:nvCxnSpPr>
              <p:cNvPr id="129" name="Straight Arrow Connector 128">
                <a:extLst>
                  <a:ext uri="{FF2B5EF4-FFF2-40B4-BE49-F238E27FC236}">
                    <a16:creationId xmlns="" xmlns:a16="http://schemas.microsoft.com/office/drawing/2014/main" id="{FDF6C7BA-BE06-47B4-95F6-795FCB466F8F}"/>
                  </a:ext>
                </a:extLst>
              </p:cNvPr>
              <p:cNvCxnSpPr>
                <a:cxnSpLocks/>
                <a:stCxn id="128" idx="6"/>
              </p:cNvCxnSpPr>
              <p:nvPr/>
            </p:nvCxnSpPr>
            <p:spPr>
              <a:xfrm rot="10800000" flipH="1">
                <a:off x="3481026" y="2116804"/>
                <a:ext cx="1294447" cy="0"/>
              </a:xfrm>
              <a:prstGeom prst="straightConnector1">
                <a:avLst/>
              </a:prstGeom>
              <a:ln w="12700">
                <a:solidFill>
                  <a:schemeClr val="bg1">
                    <a:lumMod val="6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05" name="Group 104">
              <a:extLst>
                <a:ext uri="{FF2B5EF4-FFF2-40B4-BE49-F238E27FC236}">
                  <a16:creationId xmlns="" xmlns:a16="http://schemas.microsoft.com/office/drawing/2014/main" id="{5390CD64-EDB3-4224-825C-A4D0DB023D95}"/>
                </a:ext>
              </a:extLst>
            </p:cNvPr>
            <p:cNvGrpSpPr/>
            <p:nvPr/>
          </p:nvGrpSpPr>
          <p:grpSpPr>
            <a:xfrm rot="10800000">
              <a:off x="8037357" y="5239559"/>
              <a:ext cx="1644825" cy="88298"/>
              <a:chOff x="3363295" y="2057938"/>
              <a:chExt cx="2193099" cy="117731"/>
            </a:xfrm>
          </p:grpSpPr>
          <p:sp>
            <p:nvSpPr>
              <p:cNvPr id="126" name="Oval 125">
                <a:extLst>
                  <a:ext uri="{FF2B5EF4-FFF2-40B4-BE49-F238E27FC236}">
                    <a16:creationId xmlns="" xmlns:a16="http://schemas.microsoft.com/office/drawing/2014/main" id="{80C98497-1751-43F6-BDA4-7A2B061931E0}"/>
                  </a:ext>
                </a:extLst>
              </p:cNvPr>
              <p:cNvSpPr/>
              <p:nvPr/>
            </p:nvSpPr>
            <p:spPr>
              <a:xfrm>
                <a:off x="3363295" y="2057938"/>
                <a:ext cx="117731" cy="117731"/>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dirty="0"/>
              </a:p>
            </p:txBody>
          </p:sp>
          <p:cxnSp>
            <p:nvCxnSpPr>
              <p:cNvPr id="127" name="Straight Arrow Connector 126">
                <a:extLst>
                  <a:ext uri="{FF2B5EF4-FFF2-40B4-BE49-F238E27FC236}">
                    <a16:creationId xmlns="" xmlns:a16="http://schemas.microsoft.com/office/drawing/2014/main" id="{3D03D4B5-AE80-4E7F-BC8A-7FC2CFB57916}"/>
                  </a:ext>
                </a:extLst>
              </p:cNvPr>
              <p:cNvCxnSpPr>
                <a:cxnSpLocks/>
                <a:stCxn id="126" idx="6"/>
              </p:cNvCxnSpPr>
              <p:nvPr/>
            </p:nvCxnSpPr>
            <p:spPr>
              <a:xfrm rot="10800000" flipH="1">
                <a:off x="3481026" y="2116804"/>
                <a:ext cx="2075368" cy="0"/>
              </a:xfrm>
              <a:prstGeom prst="straightConnector1">
                <a:avLst/>
              </a:prstGeom>
              <a:ln w="12700">
                <a:solidFill>
                  <a:schemeClr val="bg1">
                    <a:lumMod val="6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06" name="Group 105">
              <a:extLst>
                <a:ext uri="{FF2B5EF4-FFF2-40B4-BE49-F238E27FC236}">
                  <a16:creationId xmlns="" xmlns:a16="http://schemas.microsoft.com/office/drawing/2014/main" id="{1F2F78F6-A428-4917-82B1-315CE26C1F0C}"/>
                </a:ext>
              </a:extLst>
            </p:cNvPr>
            <p:cNvGrpSpPr/>
            <p:nvPr/>
          </p:nvGrpSpPr>
          <p:grpSpPr>
            <a:xfrm rot="10800000">
              <a:off x="8280910" y="4257243"/>
              <a:ext cx="1415647" cy="88298"/>
              <a:chOff x="3363295" y="2057938"/>
              <a:chExt cx="1887529" cy="117731"/>
            </a:xfrm>
          </p:grpSpPr>
          <p:sp>
            <p:nvSpPr>
              <p:cNvPr id="124" name="Oval 123">
                <a:extLst>
                  <a:ext uri="{FF2B5EF4-FFF2-40B4-BE49-F238E27FC236}">
                    <a16:creationId xmlns="" xmlns:a16="http://schemas.microsoft.com/office/drawing/2014/main" id="{DE68E942-2648-4E27-B07A-C5736E54A6F1}"/>
                  </a:ext>
                </a:extLst>
              </p:cNvPr>
              <p:cNvSpPr/>
              <p:nvPr/>
            </p:nvSpPr>
            <p:spPr>
              <a:xfrm>
                <a:off x="3363295" y="2057938"/>
                <a:ext cx="117731" cy="117731"/>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dirty="0"/>
              </a:p>
            </p:txBody>
          </p:sp>
          <p:cxnSp>
            <p:nvCxnSpPr>
              <p:cNvPr id="125" name="Straight Arrow Connector 124">
                <a:extLst>
                  <a:ext uri="{FF2B5EF4-FFF2-40B4-BE49-F238E27FC236}">
                    <a16:creationId xmlns="" xmlns:a16="http://schemas.microsoft.com/office/drawing/2014/main" id="{3DF976E0-2E48-46C2-9699-2A9B020F3EAA}"/>
                  </a:ext>
                </a:extLst>
              </p:cNvPr>
              <p:cNvCxnSpPr>
                <a:cxnSpLocks/>
                <a:stCxn id="124" idx="6"/>
              </p:cNvCxnSpPr>
              <p:nvPr/>
            </p:nvCxnSpPr>
            <p:spPr>
              <a:xfrm rot="10800000" flipH="1">
                <a:off x="3481026" y="2116804"/>
                <a:ext cx="1769798" cy="0"/>
              </a:xfrm>
              <a:prstGeom prst="straightConnector1">
                <a:avLst/>
              </a:prstGeom>
              <a:ln w="12700">
                <a:solidFill>
                  <a:schemeClr val="bg1">
                    <a:lumMod val="6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 xmlns:a16="http://schemas.microsoft.com/office/drawing/2014/main" id="{2C67A507-03CB-42A7-9EBE-5DCCDCF97CCF}"/>
                </a:ext>
              </a:extLst>
            </p:cNvPr>
            <p:cNvGrpSpPr/>
            <p:nvPr/>
          </p:nvGrpSpPr>
          <p:grpSpPr>
            <a:xfrm>
              <a:off x="5540043" y="637718"/>
              <a:ext cx="3801378" cy="1233778"/>
              <a:chOff x="4234648" y="1065321"/>
              <a:chExt cx="3710867" cy="1309272"/>
            </a:xfrm>
          </p:grpSpPr>
          <p:sp>
            <p:nvSpPr>
              <p:cNvPr id="122" name="Freeform: Shape 107">
                <a:extLst>
                  <a:ext uri="{FF2B5EF4-FFF2-40B4-BE49-F238E27FC236}">
                    <a16:creationId xmlns="" xmlns:a16="http://schemas.microsoft.com/office/drawing/2014/main" id="{510BF0F7-64B0-4E90-80DB-3014B0AEC0EC}"/>
                  </a:ext>
                </a:extLst>
              </p:cNvPr>
              <p:cNvSpPr/>
              <p:nvPr/>
            </p:nvSpPr>
            <p:spPr>
              <a:xfrm>
                <a:off x="4234648" y="1065321"/>
                <a:ext cx="3710866" cy="435006"/>
              </a:xfrm>
              <a:custGeom>
                <a:avLst/>
                <a:gdLst>
                  <a:gd name="connsiteX0" fmla="*/ 1855433 w 3710866"/>
                  <a:gd name="connsiteY0" fmla="*/ 0 h 435006"/>
                  <a:gd name="connsiteX1" fmla="*/ 3710866 w 3710866"/>
                  <a:gd name="connsiteY1" fmla="*/ 217503 h 435006"/>
                  <a:gd name="connsiteX2" fmla="*/ 3709552 w 3710866"/>
                  <a:gd name="connsiteY2" fmla="*/ 220554 h 435006"/>
                  <a:gd name="connsiteX3" fmla="*/ 3701287 w 3710866"/>
                  <a:gd name="connsiteY3" fmla="*/ 239741 h 435006"/>
                  <a:gd name="connsiteX4" fmla="*/ 1855433 w 3710866"/>
                  <a:gd name="connsiteY4" fmla="*/ 435006 h 435006"/>
                  <a:gd name="connsiteX5" fmla="*/ 9579 w 3710866"/>
                  <a:gd name="connsiteY5" fmla="*/ 239741 h 435006"/>
                  <a:gd name="connsiteX6" fmla="*/ 1314 w 3710866"/>
                  <a:gd name="connsiteY6" fmla="*/ 220554 h 435006"/>
                  <a:gd name="connsiteX7" fmla="*/ 0 w 3710866"/>
                  <a:gd name="connsiteY7" fmla="*/ 217503 h 435006"/>
                  <a:gd name="connsiteX8" fmla="*/ 1855433 w 3710866"/>
                  <a:gd name="connsiteY8" fmla="*/ 0 h 43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10866" h="435006">
                    <a:moveTo>
                      <a:pt x="1855433" y="0"/>
                    </a:moveTo>
                    <a:cubicBezTo>
                      <a:pt x="2880160" y="0"/>
                      <a:pt x="3710866" y="97379"/>
                      <a:pt x="3710866" y="217503"/>
                    </a:cubicBezTo>
                    <a:lnTo>
                      <a:pt x="3709552" y="220554"/>
                    </a:lnTo>
                    <a:lnTo>
                      <a:pt x="3701287" y="239741"/>
                    </a:lnTo>
                    <a:cubicBezTo>
                      <a:pt x="3606270" y="349419"/>
                      <a:pt x="2816115" y="435006"/>
                      <a:pt x="1855433" y="435006"/>
                    </a:cubicBezTo>
                    <a:cubicBezTo>
                      <a:pt x="894751" y="435006"/>
                      <a:pt x="104596" y="349419"/>
                      <a:pt x="9579" y="239741"/>
                    </a:cubicBezTo>
                    <a:lnTo>
                      <a:pt x="1314" y="220554"/>
                    </a:lnTo>
                    <a:lnTo>
                      <a:pt x="0" y="217503"/>
                    </a:lnTo>
                    <a:cubicBezTo>
                      <a:pt x="0" y="97379"/>
                      <a:pt x="830706" y="0"/>
                      <a:pt x="1855433" y="0"/>
                    </a:cubicBezTo>
                    <a:close/>
                  </a:path>
                </a:pathLst>
              </a:custGeom>
              <a:gradFill flip="none" rotWithShape="1">
                <a:gsLst>
                  <a:gs pos="0">
                    <a:srgbClr val="DA2128"/>
                  </a:gs>
                  <a:gs pos="78000">
                    <a:srgbClr val="932D2A"/>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dirty="0"/>
              </a:p>
            </p:txBody>
          </p:sp>
          <p:sp>
            <p:nvSpPr>
              <p:cNvPr id="123" name="Freeform: Shape 108">
                <a:extLst>
                  <a:ext uri="{FF2B5EF4-FFF2-40B4-BE49-F238E27FC236}">
                    <a16:creationId xmlns="" xmlns:a16="http://schemas.microsoft.com/office/drawing/2014/main" id="{5A41DCC7-7CD7-470A-961D-09A0068483AB}"/>
                  </a:ext>
                </a:extLst>
              </p:cNvPr>
              <p:cNvSpPr/>
              <p:nvPr/>
            </p:nvSpPr>
            <p:spPr>
              <a:xfrm>
                <a:off x="4234649" y="1285875"/>
                <a:ext cx="3710866" cy="1088718"/>
              </a:xfrm>
              <a:custGeom>
                <a:avLst/>
                <a:gdLst>
                  <a:gd name="connsiteX0" fmla="*/ 2176687 w 3710866"/>
                  <a:gd name="connsiteY0" fmla="*/ 1020247 h 1088718"/>
                  <a:gd name="connsiteX1" fmla="*/ 2271081 w 3710866"/>
                  <a:gd name="connsiteY1" fmla="*/ 1024791 h 1088718"/>
                  <a:gd name="connsiteX2" fmla="*/ 2205982 w 3710866"/>
                  <a:gd name="connsiteY2" fmla="*/ 1020820 h 1088718"/>
                  <a:gd name="connsiteX3" fmla="*/ 1534179 w 3710866"/>
                  <a:gd name="connsiteY3" fmla="*/ 1020247 h 1088718"/>
                  <a:gd name="connsiteX4" fmla="*/ 1504883 w 3710866"/>
                  <a:gd name="connsiteY4" fmla="*/ 1020820 h 1088718"/>
                  <a:gd name="connsiteX5" fmla="*/ 1439783 w 3710866"/>
                  <a:gd name="connsiteY5" fmla="*/ 1024791 h 1088718"/>
                  <a:gd name="connsiteX6" fmla="*/ 0 w 3710866"/>
                  <a:gd name="connsiteY6" fmla="*/ 0 h 1088718"/>
                  <a:gd name="connsiteX7" fmla="*/ 1313 w 3710866"/>
                  <a:gd name="connsiteY7" fmla="*/ 0 h 1088718"/>
                  <a:gd name="connsiteX8" fmla="*/ 9578 w 3710866"/>
                  <a:gd name="connsiteY8" fmla="*/ 19187 h 1088718"/>
                  <a:gd name="connsiteX9" fmla="*/ 1855432 w 3710866"/>
                  <a:gd name="connsiteY9" fmla="*/ 214452 h 1088718"/>
                  <a:gd name="connsiteX10" fmla="*/ 3701286 w 3710866"/>
                  <a:gd name="connsiteY10" fmla="*/ 19187 h 1088718"/>
                  <a:gd name="connsiteX11" fmla="*/ 3709551 w 3710866"/>
                  <a:gd name="connsiteY11" fmla="*/ 0 h 1088718"/>
                  <a:gd name="connsiteX12" fmla="*/ 3710866 w 3710866"/>
                  <a:gd name="connsiteY12" fmla="*/ 0 h 1088718"/>
                  <a:gd name="connsiteX13" fmla="*/ 3471470 w 3710866"/>
                  <a:gd name="connsiteY13" fmla="*/ 635323 h 1088718"/>
                  <a:gd name="connsiteX14" fmla="*/ 3410899 w 3710866"/>
                  <a:gd name="connsiteY14" fmla="*/ 796070 h 1088718"/>
                  <a:gd name="connsiteX15" fmla="*/ 3407008 w 3710866"/>
                  <a:gd name="connsiteY15" fmla="*/ 799899 h 1088718"/>
                  <a:gd name="connsiteX16" fmla="*/ 2629821 w 3710866"/>
                  <a:gd name="connsiteY16" fmla="*/ 1039106 h 1088718"/>
                  <a:gd name="connsiteX17" fmla="*/ 2578531 w 3710866"/>
                  <a:gd name="connsiteY17" fmla="*/ 1045357 h 1088718"/>
                  <a:gd name="connsiteX18" fmla="*/ 2524029 w 3710866"/>
                  <a:gd name="connsiteY18" fmla="*/ 1040223 h 1088718"/>
                  <a:gd name="connsiteX19" fmla="*/ 2473862 w 3710866"/>
                  <a:gd name="connsiteY19" fmla="*/ 1037163 h 1088718"/>
                  <a:gd name="connsiteX20" fmla="*/ 2569432 w 3710866"/>
                  <a:gd name="connsiteY20" fmla="*/ 1045206 h 1088718"/>
                  <a:gd name="connsiteX21" fmla="*/ 2487807 w 3710866"/>
                  <a:gd name="connsiteY21" fmla="*/ 1056415 h 1088718"/>
                  <a:gd name="connsiteX22" fmla="*/ 1855433 w 3710866"/>
                  <a:gd name="connsiteY22" fmla="*/ 1088718 h 1088718"/>
                  <a:gd name="connsiteX23" fmla="*/ 1223060 w 3710866"/>
                  <a:gd name="connsiteY23" fmla="*/ 1056415 h 1088718"/>
                  <a:gd name="connsiteX24" fmla="*/ 1141434 w 3710866"/>
                  <a:gd name="connsiteY24" fmla="*/ 1045206 h 1088718"/>
                  <a:gd name="connsiteX25" fmla="*/ 1237006 w 3710866"/>
                  <a:gd name="connsiteY25" fmla="*/ 1037162 h 1088718"/>
                  <a:gd name="connsiteX26" fmla="*/ 1186835 w 3710866"/>
                  <a:gd name="connsiteY26" fmla="*/ 1040223 h 1088718"/>
                  <a:gd name="connsiteX27" fmla="*/ 1132335 w 3710866"/>
                  <a:gd name="connsiteY27" fmla="*/ 1045357 h 1088718"/>
                  <a:gd name="connsiteX28" fmla="*/ 1081045 w 3710866"/>
                  <a:gd name="connsiteY28" fmla="*/ 1039106 h 1088718"/>
                  <a:gd name="connsiteX29" fmla="*/ 303858 w 3710866"/>
                  <a:gd name="connsiteY29" fmla="*/ 799899 h 1088718"/>
                  <a:gd name="connsiteX30" fmla="*/ 299967 w 3710866"/>
                  <a:gd name="connsiteY30" fmla="*/ 796070 h 1088718"/>
                  <a:gd name="connsiteX31" fmla="*/ 239396 w 3710866"/>
                  <a:gd name="connsiteY31" fmla="*/ 635323 h 1088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710866" h="1088718">
                    <a:moveTo>
                      <a:pt x="2176687" y="1020247"/>
                    </a:moveTo>
                    <a:lnTo>
                      <a:pt x="2271081" y="1024791"/>
                    </a:lnTo>
                    <a:lnTo>
                      <a:pt x="2205982" y="1020820"/>
                    </a:lnTo>
                    <a:close/>
                    <a:moveTo>
                      <a:pt x="1534179" y="1020247"/>
                    </a:moveTo>
                    <a:lnTo>
                      <a:pt x="1504883" y="1020820"/>
                    </a:lnTo>
                    <a:lnTo>
                      <a:pt x="1439783" y="1024791"/>
                    </a:lnTo>
                    <a:close/>
                    <a:moveTo>
                      <a:pt x="0" y="0"/>
                    </a:moveTo>
                    <a:lnTo>
                      <a:pt x="1313" y="0"/>
                    </a:lnTo>
                    <a:lnTo>
                      <a:pt x="9578" y="19187"/>
                    </a:lnTo>
                    <a:cubicBezTo>
                      <a:pt x="104595" y="128865"/>
                      <a:pt x="894750" y="214452"/>
                      <a:pt x="1855432" y="214452"/>
                    </a:cubicBezTo>
                    <a:cubicBezTo>
                      <a:pt x="2816114" y="214452"/>
                      <a:pt x="3606269" y="128865"/>
                      <a:pt x="3701286" y="19187"/>
                    </a:cubicBezTo>
                    <a:lnTo>
                      <a:pt x="3709551" y="0"/>
                    </a:lnTo>
                    <a:lnTo>
                      <a:pt x="3710866" y="0"/>
                    </a:lnTo>
                    <a:lnTo>
                      <a:pt x="3471470" y="635323"/>
                    </a:lnTo>
                    <a:lnTo>
                      <a:pt x="3410899" y="796070"/>
                    </a:lnTo>
                    <a:lnTo>
                      <a:pt x="3407008" y="799899"/>
                    </a:lnTo>
                    <a:cubicBezTo>
                      <a:pt x="3280427" y="902869"/>
                      <a:pt x="2998136" y="988482"/>
                      <a:pt x="2629821" y="1039106"/>
                    </a:cubicBezTo>
                    <a:lnTo>
                      <a:pt x="2578531" y="1045357"/>
                    </a:lnTo>
                    <a:lnTo>
                      <a:pt x="2524029" y="1040223"/>
                    </a:lnTo>
                    <a:lnTo>
                      <a:pt x="2473862" y="1037163"/>
                    </a:lnTo>
                    <a:lnTo>
                      <a:pt x="2569432" y="1045206"/>
                    </a:lnTo>
                    <a:lnTo>
                      <a:pt x="2487807" y="1056415"/>
                    </a:lnTo>
                    <a:cubicBezTo>
                      <a:pt x="2293440" y="1077216"/>
                      <a:pt x="2079746" y="1088718"/>
                      <a:pt x="1855433" y="1088718"/>
                    </a:cubicBezTo>
                    <a:cubicBezTo>
                      <a:pt x="1631121" y="1088718"/>
                      <a:pt x="1417426" y="1077216"/>
                      <a:pt x="1223060" y="1056415"/>
                    </a:cubicBezTo>
                    <a:lnTo>
                      <a:pt x="1141434" y="1045206"/>
                    </a:lnTo>
                    <a:lnTo>
                      <a:pt x="1237006" y="1037162"/>
                    </a:lnTo>
                    <a:lnTo>
                      <a:pt x="1186835" y="1040223"/>
                    </a:lnTo>
                    <a:lnTo>
                      <a:pt x="1132335" y="1045357"/>
                    </a:lnTo>
                    <a:lnTo>
                      <a:pt x="1081045" y="1039106"/>
                    </a:lnTo>
                    <a:cubicBezTo>
                      <a:pt x="712730" y="988482"/>
                      <a:pt x="430439" y="902869"/>
                      <a:pt x="303858" y="799899"/>
                    </a:cubicBezTo>
                    <a:lnTo>
                      <a:pt x="299967" y="796070"/>
                    </a:lnTo>
                    <a:lnTo>
                      <a:pt x="239396" y="635323"/>
                    </a:lnTo>
                    <a:close/>
                  </a:path>
                </a:pathLst>
              </a:custGeom>
              <a:gradFill>
                <a:gsLst>
                  <a:gs pos="45000">
                    <a:srgbClr val="DA2128"/>
                  </a:gs>
                  <a:gs pos="77000">
                    <a:srgbClr val="B8302D"/>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dirty="0"/>
              </a:p>
            </p:txBody>
          </p:sp>
        </p:grpSp>
        <p:sp>
          <p:nvSpPr>
            <p:cNvPr id="108" name="TextBox 107">
              <a:extLst>
                <a:ext uri="{FF2B5EF4-FFF2-40B4-BE49-F238E27FC236}">
                  <a16:creationId xmlns="" xmlns:a16="http://schemas.microsoft.com/office/drawing/2014/main" id="{F531693A-C904-47DC-B95E-78D72B1C18E5}"/>
                </a:ext>
              </a:extLst>
            </p:cNvPr>
            <p:cNvSpPr txBox="1"/>
            <p:nvPr/>
          </p:nvSpPr>
          <p:spPr>
            <a:xfrm>
              <a:off x="9884073" y="1011883"/>
              <a:ext cx="2202817" cy="450473"/>
            </a:xfrm>
            <a:prstGeom prst="rect">
              <a:avLst/>
            </a:prstGeom>
            <a:noFill/>
          </p:spPr>
          <p:txBody>
            <a:bodyPr wrap="square" lIns="0" rIns="0" rtlCol="0" anchor="b">
              <a:spAutoFit/>
            </a:bodyPr>
            <a:lstStyle/>
            <a:p>
              <a:r>
                <a:rPr lang="el-GR" sz="1815" b="1" cap="all" dirty="0" smtClean="0">
                  <a:solidFill>
                    <a:srgbClr val="DA2128"/>
                  </a:solidFill>
                  <a:latin typeface="Calibri" panose="020F0502020204030204" pitchFamily="34" charset="0"/>
                  <a:cs typeface="Calibri" panose="020F0502020204030204" pitchFamily="34" charset="0"/>
                </a:rPr>
                <a:t>ΕΝΗΜΕΡΩΣΗ</a:t>
              </a:r>
              <a:endParaRPr lang="en-US" sz="1815" b="1" cap="all" dirty="0">
                <a:solidFill>
                  <a:srgbClr val="DA2128"/>
                </a:solidFill>
                <a:latin typeface="Calibri" panose="020F0502020204030204" pitchFamily="34" charset="0"/>
                <a:cs typeface="Calibri" panose="020F0502020204030204" pitchFamily="34" charset="0"/>
              </a:endParaRPr>
            </a:p>
          </p:txBody>
        </p:sp>
        <p:grpSp>
          <p:nvGrpSpPr>
            <p:cNvPr id="109" name="Group 108">
              <a:extLst>
                <a:ext uri="{FF2B5EF4-FFF2-40B4-BE49-F238E27FC236}">
                  <a16:creationId xmlns="" xmlns:a16="http://schemas.microsoft.com/office/drawing/2014/main" id="{FB0FE8CB-A0B4-425E-AB09-7DCE523E1F57}"/>
                </a:ext>
              </a:extLst>
            </p:cNvPr>
            <p:cNvGrpSpPr/>
            <p:nvPr/>
          </p:nvGrpSpPr>
          <p:grpSpPr>
            <a:xfrm rot="10800000">
              <a:off x="9335171" y="1225925"/>
              <a:ext cx="358355" cy="88298"/>
              <a:chOff x="3363295" y="2057938"/>
              <a:chExt cx="477806" cy="117731"/>
            </a:xfrm>
          </p:grpSpPr>
          <p:sp>
            <p:nvSpPr>
              <p:cNvPr id="120" name="Oval 119">
                <a:extLst>
                  <a:ext uri="{FF2B5EF4-FFF2-40B4-BE49-F238E27FC236}">
                    <a16:creationId xmlns="" xmlns:a16="http://schemas.microsoft.com/office/drawing/2014/main" id="{757C5049-C549-40E0-9163-F8231DB6E3E8}"/>
                  </a:ext>
                </a:extLst>
              </p:cNvPr>
              <p:cNvSpPr/>
              <p:nvPr/>
            </p:nvSpPr>
            <p:spPr>
              <a:xfrm>
                <a:off x="3363295" y="2057938"/>
                <a:ext cx="117731" cy="117731"/>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dirty="0"/>
              </a:p>
            </p:txBody>
          </p:sp>
          <p:cxnSp>
            <p:nvCxnSpPr>
              <p:cNvPr id="121" name="Straight Arrow Connector 120">
                <a:extLst>
                  <a:ext uri="{FF2B5EF4-FFF2-40B4-BE49-F238E27FC236}">
                    <a16:creationId xmlns="" xmlns:a16="http://schemas.microsoft.com/office/drawing/2014/main" id="{2918446F-6B4C-473B-A19A-2FFF6D7E79A8}"/>
                  </a:ext>
                </a:extLst>
              </p:cNvPr>
              <p:cNvCxnSpPr>
                <a:cxnSpLocks/>
                <a:stCxn id="120" idx="6"/>
              </p:cNvCxnSpPr>
              <p:nvPr/>
            </p:nvCxnSpPr>
            <p:spPr>
              <a:xfrm rot="10800000" flipH="1">
                <a:off x="3481026" y="2116804"/>
                <a:ext cx="360075" cy="0"/>
              </a:xfrm>
              <a:prstGeom prst="straightConnector1">
                <a:avLst/>
              </a:prstGeom>
              <a:ln w="12700">
                <a:solidFill>
                  <a:schemeClr val="bg1">
                    <a:lumMod val="6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pic>
          <p:nvPicPr>
            <p:cNvPr id="110" name="Graphic 109" descr="Brain in head">
              <a:extLst>
                <a:ext uri="{FF2B5EF4-FFF2-40B4-BE49-F238E27FC236}">
                  <a16:creationId xmlns="" xmlns:a16="http://schemas.microsoft.com/office/drawing/2014/main" id="{6D1CF1DE-FF2F-4F7C-8257-65A8525D5F1A}"/>
                </a:ext>
              </a:extLst>
            </p:cNvPr>
            <p:cNvPicPr>
              <a:picLocks noChangeAspect="1"/>
            </p:cNvPicPr>
            <p:nvPr/>
          </p:nvPicPr>
          <p:blipFill>
            <a:blip r:embed="rId3" cstate="print">
              <a:extLst>
                <a:ext uri="{96DAC541-7B7A-43D3-8B79-37D633B846F1}">
                  <asvg:svgBlip xmlns="" xmlns:asvg="http://schemas.microsoft.com/office/drawing/2016/SVG/main" r:embed="rId4"/>
                </a:ext>
              </a:extLst>
            </a:blip>
            <a:stretch>
              <a:fillRect/>
            </a:stretch>
          </p:blipFill>
          <p:spPr>
            <a:xfrm>
              <a:off x="7069148" y="1056080"/>
              <a:ext cx="763402" cy="763402"/>
            </a:xfrm>
            <a:prstGeom prst="rect">
              <a:avLst/>
            </a:prstGeom>
          </p:spPr>
        </p:pic>
        <p:pic>
          <p:nvPicPr>
            <p:cNvPr id="111" name="Graphic 110" descr="Magnifying glass">
              <a:extLst>
                <a:ext uri="{FF2B5EF4-FFF2-40B4-BE49-F238E27FC236}">
                  <a16:creationId xmlns="" xmlns:a16="http://schemas.microsoft.com/office/drawing/2014/main" id="{DC43E8F8-40BC-4F95-AC0A-772597A8E4C4}"/>
                </a:ext>
              </a:extLst>
            </p:cNvPr>
            <p:cNvPicPr>
              <a:picLocks noChangeAspect="1"/>
            </p:cNvPicPr>
            <p:nvPr/>
          </p:nvPicPr>
          <p:blipFill>
            <a:blip r:embed="rId5" cstate="print">
              <a:extLst>
                <a:ext uri="{96DAC541-7B7A-43D3-8B79-37D633B846F1}">
                  <asvg:svgBlip xmlns="" xmlns:asvg="http://schemas.microsoft.com/office/drawing/2016/SVG/main" r:embed="rId6"/>
                </a:ext>
              </a:extLst>
            </a:blip>
            <a:stretch>
              <a:fillRect/>
            </a:stretch>
          </p:blipFill>
          <p:spPr>
            <a:xfrm>
              <a:off x="7178052" y="2214709"/>
              <a:ext cx="601004" cy="601004"/>
            </a:xfrm>
            <a:prstGeom prst="rect">
              <a:avLst/>
            </a:prstGeom>
          </p:spPr>
        </p:pic>
        <p:pic>
          <p:nvPicPr>
            <p:cNvPr id="112" name="Graphic 111" descr="Lights On">
              <a:extLst>
                <a:ext uri="{FF2B5EF4-FFF2-40B4-BE49-F238E27FC236}">
                  <a16:creationId xmlns="" xmlns:a16="http://schemas.microsoft.com/office/drawing/2014/main" id="{2B4329F5-90D8-448E-AAF1-5054F069AE8E}"/>
                </a:ext>
              </a:extLst>
            </p:cNvPr>
            <p:cNvPicPr>
              <a:picLocks noChangeAspect="1"/>
            </p:cNvPicPr>
            <p:nvPr/>
          </p:nvPicPr>
          <p:blipFill>
            <a:blip r:embed="rId7" cstate="print">
              <a:extLst>
                <a:ext uri="{96DAC541-7B7A-43D3-8B79-37D633B846F1}">
                  <asvg:svgBlip xmlns="" xmlns:asvg="http://schemas.microsoft.com/office/drawing/2016/SVG/main" r:embed="rId8"/>
                </a:ext>
              </a:extLst>
            </a:blip>
            <a:stretch>
              <a:fillRect/>
            </a:stretch>
          </p:blipFill>
          <p:spPr>
            <a:xfrm>
              <a:off x="7177354" y="3140311"/>
              <a:ext cx="584531" cy="584531"/>
            </a:xfrm>
            <a:prstGeom prst="rect">
              <a:avLst/>
            </a:prstGeom>
          </p:spPr>
        </p:pic>
        <p:pic>
          <p:nvPicPr>
            <p:cNvPr id="113" name="Graphic 112" descr="Bullseye">
              <a:extLst>
                <a:ext uri="{FF2B5EF4-FFF2-40B4-BE49-F238E27FC236}">
                  <a16:creationId xmlns="" xmlns:a16="http://schemas.microsoft.com/office/drawing/2014/main" id="{7ABCCA27-8EAC-4105-AEA6-7BB44A128BD3}"/>
                </a:ext>
              </a:extLst>
            </p:cNvPr>
            <p:cNvPicPr>
              <a:picLocks noChangeAspect="1"/>
            </p:cNvPicPr>
            <p:nvPr/>
          </p:nvPicPr>
          <p:blipFill>
            <a:blip r:embed="rId9" cstate="print">
              <a:extLst>
                <a:ext uri="{96DAC541-7B7A-43D3-8B79-37D633B846F1}">
                  <asvg:svgBlip xmlns="" xmlns:asvg="http://schemas.microsoft.com/office/drawing/2016/SVG/main" r:embed="rId10"/>
                </a:ext>
              </a:extLst>
            </a:blip>
            <a:stretch>
              <a:fillRect/>
            </a:stretch>
          </p:blipFill>
          <p:spPr>
            <a:xfrm>
              <a:off x="7185903" y="4127635"/>
              <a:ext cx="492987" cy="492987"/>
            </a:xfrm>
            <a:prstGeom prst="rect">
              <a:avLst/>
            </a:prstGeom>
          </p:spPr>
        </p:pic>
        <p:pic>
          <p:nvPicPr>
            <p:cNvPr id="114" name="Graphic 113" descr="Shopping basket">
              <a:extLst>
                <a:ext uri="{FF2B5EF4-FFF2-40B4-BE49-F238E27FC236}">
                  <a16:creationId xmlns="" xmlns:a16="http://schemas.microsoft.com/office/drawing/2014/main" id="{A195F321-C578-4773-AE26-3A057F7A7261}"/>
                </a:ext>
              </a:extLst>
            </p:cNvPr>
            <p:cNvPicPr>
              <a:picLocks noChangeAspect="1"/>
            </p:cNvPicPr>
            <p:nvPr/>
          </p:nvPicPr>
          <p:blipFill>
            <a:blip r:embed="rId11" cstate="print">
              <a:extLst>
                <a:ext uri="{96DAC541-7B7A-43D3-8B79-37D633B846F1}">
                  <asvg:svgBlip xmlns="" xmlns:asvg="http://schemas.microsoft.com/office/drawing/2016/SVG/main" r:embed="rId12"/>
                </a:ext>
              </a:extLst>
            </a:blip>
            <a:stretch>
              <a:fillRect/>
            </a:stretch>
          </p:blipFill>
          <p:spPr>
            <a:xfrm>
              <a:off x="7278268" y="4831924"/>
              <a:ext cx="407564" cy="407564"/>
            </a:xfrm>
            <a:prstGeom prst="rect">
              <a:avLst/>
            </a:prstGeom>
          </p:spPr>
        </p:pic>
        <p:sp>
          <p:nvSpPr>
            <p:cNvPr id="115" name="Rectangle 114">
              <a:extLst>
                <a:ext uri="{FF2B5EF4-FFF2-40B4-BE49-F238E27FC236}">
                  <a16:creationId xmlns="" xmlns:a16="http://schemas.microsoft.com/office/drawing/2014/main" id="{E456FA57-2171-4E12-9077-A0E1DBF5083B}"/>
                </a:ext>
              </a:extLst>
            </p:cNvPr>
            <p:cNvSpPr/>
            <p:nvPr/>
          </p:nvSpPr>
          <p:spPr>
            <a:xfrm>
              <a:off x="7124518" y="1172368"/>
              <a:ext cx="808691" cy="604361"/>
            </a:xfrm>
            <a:prstGeom prst="rect">
              <a:avLst/>
            </a:prstGeom>
          </p:spPr>
          <p:txBody>
            <a:bodyPr wrap="none">
              <a:spAutoFit/>
            </a:bodyPr>
            <a:lstStyle/>
            <a:p>
              <a:r>
                <a:rPr lang="en-IE" sz="2640" b="1" dirty="0">
                  <a:solidFill>
                    <a:schemeClr val="bg1"/>
                  </a:solidFill>
                  <a:latin typeface="Calibri" panose="020F0502020204030204" pitchFamily="34" charset="0"/>
                  <a:cs typeface="Calibri" panose="020F0502020204030204" pitchFamily="34" charset="0"/>
                </a:rPr>
                <a:t>40</a:t>
              </a:r>
              <a:r>
                <a:rPr lang="en-IE" sz="1485" b="1" dirty="0">
                  <a:solidFill>
                    <a:schemeClr val="bg1"/>
                  </a:solidFill>
                  <a:latin typeface="Calibri" panose="020F0502020204030204" pitchFamily="34" charset="0"/>
                  <a:cs typeface="Calibri" panose="020F0502020204030204" pitchFamily="34" charset="0"/>
                </a:rPr>
                <a:t>%</a:t>
              </a:r>
            </a:p>
          </p:txBody>
        </p:sp>
        <p:sp>
          <p:nvSpPr>
            <p:cNvPr id="116" name="Rectangle 115">
              <a:extLst>
                <a:ext uri="{FF2B5EF4-FFF2-40B4-BE49-F238E27FC236}">
                  <a16:creationId xmlns="" xmlns:a16="http://schemas.microsoft.com/office/drawing/2014/main" id="{BCC2897D-2A39-48C1-95B0-E5CE6402BB05}"/>
                </a:ext>
              </a:extLst>
            </p:cNvPr>
            <p:cNvSpPr/>
            <p:nvPr/>
          </p:nvSpPr>
          <p:spPr>
            <a:xfrm>
              <a:off x="7137770" y="2227097"/>
              <a:ext cx="808691" cy="604361"/>
            </a:xfrm>
            <a:prstGeom prst="rect">
              <a:avLst/>
            </a:prstGeom>
          </p:spPr>
          <p:txBody>
            <a:bodyPr wrap="none">
              <a:spAutoFit/>
            </a:bodyPr>
            <a:lstStyle/>
            <a:p>
              <a:r>
                <a:rPr lang="en-IE" sz="2640" b="1" dirty="0">
                  <a:solidFill>
                    <a:schemeClr val="bg1"/>
                  </a:solidFill>
                  <a:latin typeface="Calibri" panose="020F0502020204030204" pitchFamily="34" charset="0"/>
                  <a:cs typeface="Calibri" panose="020F0502020204030204" pitchFamily="34" charset="0"/>
                </a:rPr>
                <a:t>30</a:t>
              </a:r>
              <a:r>
                <a:rPr lang="en-IE" sz="1485" b="1" dirty="0">
                  <a:solidFill>
                    <a:schemeClr val="bg1"/>
                  </a:solidFill>
                  <a:latin typeface="Calibri" panose="020F0502020204030204" pitchFamily="34" charset="0"/>
                  <a:cs typeface="Calibri" panose="020F0502020204030204" pitchFamily="34" charset="0"/>
                </a:rPr>
                <a:t>%</a:t>
              </a:r>
            </a:p>
          </p:txBody>
        </p:sp>
        <p:sp>
          <p:nvSpPr>
            <p:cNvPr id="117" name="Rectangle 116">
              <a:extLst>
                <a:ext uri="{FF2B5EF4-FFF2-40B4-BE49-F238E27FC236}">
                  <a16:creationId xmlns="" xmlns:a16="http://schemas.microsoft.com/office/drawing/2014/main" id="{37B35258-65F5-4160-B7DE-B80971E08C2C}"/>
                </a:ext>
              </a:extLst>
            </p:cNvPr>
            <p:cNvSpPr/>
            <p:nvPr/>
          </p:nvSpPr>
          <p:spPr>
            <a:xfrm>
              <a:off x="7147426" y="3181151"/>
              <a:ext cx="808691" cy="604361"/>
            </a:xfrm>
            <a:prstGeom prst="rect">
              <a:avLst/>
            </a:prstGeom>
          </p:spPr>
          <p:txBody>
            <a:bodyPr wrap="none">
              <a:spAutoFit/>
            </a:bodyPr>
            <a:lstStyle/>
            <a:p>
              <a:r>
                <a:rPr lang="en-IE" sz="2640" b="1" dirty="0">
                  <a:solidFill>
                    <a:schemeClr val="bg1"/>
                  </a:solidFill>
                  <a:latin typeface="Calibri" panose="020F0502020204030204" pitchFamily="34" charset="0"/>
                  <a:cs typeface="Calibri" panose="020F0502020204030204" pitchFamily="34" charset="0"/>
                </a:rPr>
                <a:t>28</a:t>
              </a:r>
              <a:r>
                <a:rPr lang="en-IE" sz="1485" b="1" dirty="0">
                  <a:solidFill>
                    <a:schemeClr val="bg1"/>
                  </a:solidFill>
                  <a:latin typeface="Calibri" panose="020F0502020204030204" pitchFamily="34" charset="0"/>
                  <a:cs typeface="Calibri" panose="020F0502020204030204" pitchFamily="34" charset="0"/>
                </a:rPr>
                <a:t>%</a:t>
              </a:r>
            </a:p>
          </p:txBody>
        </p:sp>
        <p:sp>
          <p:nvSpPr>
            <p:cNvPr id="118" name="Rectangle 117">
              <a:extLst>
                <a:ext uri="{FF2B5EF4-FFF2-40B4-BE49-F238E27FC236}">
                  <a16:creationId xmlns="" xmlns:a16="http://schemas.microsoft.com/office/drawing/2014/main" id="{CB75341A-EC1D-486F-A564-9359D427A4F8}"/>
                </a:ext>
              </a:extLst>
            </p:cNvPr>
            <p:cNvSpPr/>
            <p:nvPr/>
          </p:nvSpPr>
          <p:spPr>
            <a:xfrm>
              <a:off x="7117602" y="4071425"/>
              <a:ext cx="808691" cy="604361"/>
            </a:xfrm>
            <a:prstGeom prst="rect">
              <a:avLst/>
            </a:prstGeom>
          </p:spPr>
          <p:txBody>
            <a:bodyPr wrap="none">
              <a:spAutoFit/>
            </a:bodyPr>
            <a:lstStyle/>
            <a:p>
              <a:r>
                <a:rPr lang="en-IE" sz="2640" b="1" dirty="0">
                  <a:solidFill>
                    <a:schemeClr val="bg1"/>
                  </a:solidFill>
                  <a:latin typeface="Calibri" panose="020F0502020204030204" pitchFamily="34" charset="0"/>
                  <a:cs typeface="Calibri" panose="020F0502020204030204" pitchFamily="34" charset="0"/>
                </a:rPr>
                <a:t>10</a:t>
              </a:r>
              <a:r>
                <a:rPr lang="en-IE" sz="1485" b="1" dirty="0">
                  <a:solidFill>
                    <a:schemeClr val="bg1"/>
                  </a:solidFill>
                  <a:latin typeface="Calibri" panose="020F0502020204030204" pitchFamily="34" charset="0"/>
                  <a:cs typeface="Calibri" panose="020F0502020204030204" pitchFamily="34" charset="0"/>
                </a:rPr>
                <a:t>%</a:t>
              </a:r>
            </a:p>
          </p:txBody>
        </p:sp>
        <p:sp>
          <p:nvSpPr>
            <p:cNvPr id="119" name="Rectangle 118">
              <a:extLst>
                <a:ext uri="{FF2B5EF4-FFF2-40B4-BE49-F238E27FC236}">
                  <a16:creationId xmlns="" xmlns:a16="http://schemas.microsoft.com/office/drawing/2014/main" id="{9A898BC4-A04D-42EA-80CE-E8FA4C0121F8}"/>
                </a:ext>
              </a:extLst>
            </p:cNvPr>
            <p:cNvSpPr/>
            <p:nvPr/>
          </p:nvSpPr>
          <p:spPr>
            <a:xfrm>
              <a:off x="7229492" y="4771579"/>
              <a:ext cx="600787" cy="604361"/>
            </a:xfrm>
            <a:prstGeom prst="rect">
              <a:avLst/>
            </a:prstGeom>
          </p:spPr>
          <p:txBody>
            <a:bodyPr wrap="none">
              <a:spAutoFit/>
            </a:bodyPr>
            <a:lstStyle/>
            <a:p>
              <a:r>
                <a:rPr lang="en-IE" sz="2640" b="1" dirty="0">
                  <a:solidFill>
                    <a:schemeClr val="bg1"/>
                  </a:solidFill>
                  <a:latin typeface="Calibri" panose="020F0502020204030204" pitchFamily="34" charset="0"/>
                  <a:cs typeface="Calibri" panose="020F0502020204030204" pitchFamily="34" charset="0"/>
                </a:rPr>
                <a:t>8</a:t>
              </a:r>
              <a:r>
                <a:rPr lang="en-IE" sz="1485" b="1" dirty="0">
                  <a:solidFill>
                    <a:schemeClr val="bg1"/>
                  </a:solidFill>
                  <a:latin typeface="Calibri" panose="020F0502020204030204" pitchFamily="34" charset="0"/>
                  <a:cs typeface="Calibri" panose="020F0502020204030204" pitchFamily="34" charset="0"/>
                </a:rPr>
                <a:t>%</a:t>
              </a:r>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E000B341-5F2C-4083-9E30-A1BB52072C56}"/>
              </a:ext>
            </a:extLst>
          </p:cNvPr>
          <p:cNvPicPr>
            <a:picLocks noChangeAspect="1"/>
          </p:cNvPicPr>
          <p:nvPr/>
        </p:nvPicPr>
        <p:blipFill>
          <a:blip r:embed="rId2"/>
          <a:stretch>
            <a:fillRect/>
          </a:stretch>
        </p:blipFill>
        <p:spPr>
          <a:xfrm>
            <a:off x="1167108" y="-19522"/>
            <a:ext cx="8891292" cy="4340989"/>
          </a:xfrm>
          <a:prstGeom prst="rect">
            <a:avLst/>
          </a:prstGeom>
        </p:spPr>
      </p:pic>
      <p:sp>
        <p:nvSpPr>
          <p:cNvPr id="5" name="object 5"/>
          <p:cNvSpPr txBox="1"/>
          <p:nvPr/>
        </p:nvSpPr>
        <p:spPr>
          <a:xfrm>
            <a:off x="1191726" y="4276100"/>
            <a:ext cx="4694730" cy="1977464"/>
          </a:xfrm>
          <a:prstGeom prst="rect">
            <a:avLst/>
          </a:prstGeom>
        </p:spPr>
        <p:txBody>
          <a:bodyPr vert="horz" wrap="square" lIns="0" tIns="12700" rIns="0" bIns="0" rtlCol="0">
            <a:spAutoFit/>
          </a:bodyPr>
          <a:lstStyle/>
          <a:p>
            <a:pPr marL="12700">
              <a:lnSpc>
                <a:spcPct val="100000"/>
              </a:lnSpc>
              <a:spcBef>
                <a:spcPts val="100"/>
              </a:spcBef>
            </a:pPr>
            <a:r>
              <a:rPr lang="el-GR" spc="50" dirty="0" smtClean="0">
                <a:solidFill>
                  <a:srgbClr val="1D1D1B"/>
                </a:solidFill>
                <a:latin typeface="Trebuchet MS"/>
                <a:cs typeface="Trebuchet MS"/>
              </a:rPr>
              <a:t>Το Word-</a:t>
            </a:r>
            <a:r>
              <a:rPr lang="el-GR" spc="50" dirty="0" err="1" smtClean="0">
                <a:solidFill>
                  <a:srgbClr val="1D1D1B"/>
                </a:solidFill>
                <a:latin typeface="Trebuchet MS"/>
                <a:cs typeface="Trebuchet MS"/>
              </a:rPr>
              <a:t>of</a:t>
            </a:r>
            <a:r>
              <a:rPr lang="el-GR" spc="50" dirty="0" smtClean="0">
                <a:solidFill>
                  <a:srgbClr val="1D1D1B"/>
                </a:solidFill>
                <a:latin typeface="Trebuchet MS"/>
                <a:cs typeface="Trebuchet MS"/>
              </a:rPr>
              <a:t>-</a:t>
            </a:r>
            <a:r>
              <a:rPr lang="el-GR" spc="50" dirty="0" err="1" smtClean="0">
                <a:solidFill>
                  <a:srgbClr val="1D1D1B"/>
                </a:solidFill>
                <a:latin typeface="Trebuchet MS"/>
                <a:cs typeface="Trebuchet MS"/>
              </a:rPr>
              <a:t>Mouth</a:t>
            </a:r>
            <a:r>
              <a:rPr lang="el-GR" spc="50" dirty="0" smtClean="0">
                <a:solidFill>
                  <a:srgbClr val="1D1D1B"/>
                </a:solidFill>
                <a:latin typeface="Trebuchet MS"/>
                <a:cs typeface="Trebuchet MS"/>
              </a:rPr>
              <a:t> είναι το ισχυρότερο εργαλείο μάρκετινγκ που μπορείτε να επιτύχετε... αλλά προσέξτε ότι μπορεί να είναι και θανατηφόρο.</a:t>
            </a:r>
          </a:p>
          <a:p>
            <a:pPr marL="12700">
              <a:lnSpc>
                <a:spcPct val="100000"/>
              </a:lnSpc>
              <a:spcBef>
                <a:spcPts val="100"/>
              </a:spcBef>
            </a:pPr>
            <a:r>
              <a:rPr lang="el-GR" spc="50" dirty="0" smtClean="0">
                <a:solidFill>
                  <a:srgbClr val="1D1D1B"/>
                </a:solidFill>
                <a:latin typeface="Trebuchet MS"/>
                <a:cs typeface="Trebuchet MS"/>
              </a:rPr>
              <a:t>Μάρκετινγκ από στόμα σε στόμα</a:t>
            </a:r>
          </a:p>
          <a:p>
            <a:pPr marL="12700">
              <a:lnSpc>
                <a:spcPct val="100000"/>
              </a:lnSpc>
              <a:spcBef>
                <a:spcPts val="100"/>
              </a:spcBef>
            </a:pPr>
            <a:r>
              <a:rPr lang="el-GR" spc="50" dirty="0" smtClean="0">
                <a:solidFill>
                  <a:srgbClr val="1D1D1B"/>
                </a:solidFill>
                <a:latin typeface="Trebuchet MS"/>
                <a:cs typeface="Trebuchet MS"/>
              </a:rPr>
              <a:t>συμβαίνει όταν οι καταναλωτές μιλούν για το προϊόν ή την υπηρεσία μιας εταιρείας.</a:t>
            </a:r>
            <a:endParaRPr spc="50" dirty="0">
              <a:solidFill>
                <a:srgbClr val="1D1D1B"/>
              </a:solidFill>
              <a:latin typeface="Trebuchet MS"/>
            </a:endParaRPr>
          </a:p>
        </p:txBody>
      </p:sp>
      <p:sp>
        <p:nvSpPr>
          <p:cNvPr id="7" name="object 7"/>
          <p:cNvSpPr txBox="1"/>
          <p:nvPr/>
        </p:nvSpPr>
        <p:spPr>
          <a:xfrm>
            <a:off x="1161014" y="6325677"/>
            <a:ext cx="3868185" cy="856645"/>
          </a:xfrm>
          <a:prstGeom prst="rect">
            <a:avLst/>
          </a:prstGeom>
        </p:spPr>
        <p:txBody>
          <a:bodyPr vert="horz" wrap="square" lIns="0" tIns="12700" rIns="0" bIns="0" rtlCol="0">
            <a:spAutoFit/>
          </a:bodyPr>
          <a:lstStyle/>
          <a:p>
            <a:pPr marL="12700" marR="5080">
              <a:lnSpc>
                <a:spcPct val="100000"/>
              </a:lnSpc>
              <a:spcBef>
                <a:spcPts val="100"/>
              </a:spcBef>
            </a:pPr>
            <a:r>
              <a:rPr lang="en-GB" b="1" spc="-5" dirty="0">
                <a:solidFill>
                  <a:srgbClr val="1D1D1B"/>
                </a:solidFill>
                <a:latin typeface="Trebuchet MS"/>
                <a:cs typeface="Trebuchet MS"/>
                <a:hlinkClick r:id="rId3"/>
              </a:rPr>
              <a:t>https://www.investopedia.com/terms/w/word-of-mouth-marketing.asp</a:t>
            </a:r>
            <a:endParaRPr lang="en-GB" b="1" spc="-5" dirty="0">
              <a:solidFill>
                <a:srgbClr val="1D1D1B"/>
              </a:solidFill>
              <a:latin typeface="Trebuchet MS"/>
              <a:cs typeface="Trebuchet MS"/>
            </a:endParaRPr>
          </a:p>
          <a:p>
            <a:pPr marL="12700" marR="5080">
              <a:lnSpc>
                <a:spcPct val="100000"/>
              </a:lnSpc>
              <a:spcBef>
                <a:spcPts val="100"/>
              </a:spcBef>
            </a:pPr>
            <a:endParaRPr lang="en-GB" b="1" spc="-5" dirty="0">
              <a:solidFill>
                <a:srgbClr val="1D1D1B"/>
              </a:solidFill>
              <a:latin typeface="Trebuchet MS"/>
              <a:cs typeface="Trebuchet MS"/>
            </a:endParaRPr>
          </a:p>
        </p:txBody>
      </p:sp>
      <p:sp>
        <p:nvSpPr>
          <p:cNvPr id="8" name="object 8"/>
          <p:cNvSpPr/>
          <p:nvPr/>
        </p:nvSpPr>
        <p:spPr>
          <a:xfrm>
            <a:off x="1191726" y="3233802"/>
            <a:ext cx="2042569" cy="438150"/>
          </a:xfrm>
          <a:custGeom>
            <a:avLst/>
            <a:gdLst/>
            <a:ahLst/>
            <a:cxnLst/>
            <a:rect l="l" t="t" r="r" b="b"/>
            <a:pathLst>
              <a:path w="1814830" h="438150">
                <a:moveTo>
                  <a:pt x="1615440" y="0"/>
                </a:moveTo>
                <a:lnTo>
                  <a:pt x="199250" y="0"/>
                </a:lnTo>
                <a:lnTo>
                  <a:pt x="153707" y="5286"/>
                </a:lnTo>
                <a:lnTo>
                  <a:pt x="111823" y="20331"/>
                </a:lnTo>
                <a:lnTo>
                  <a:pt x="74820" y="43916"/>
                </a:lnTo>
                <a:lnTo>
                  <a:pt x="43916" y="74820"/>
                </a:lnTo>
                <a:lnTo>
                  <a:pt x="20331" y="111823"/>
                </a:lnTo>
                <a:lnTo>
                  <a:pt x="5286" y="153707"/>
                </a:lnTo>
                <a:lnTo>
                  <a:pt x="0" y="199250"/>
                </a:lnTo>
                <a:lnTo>
                  <a:pt x="0" y="238874"/>
                </a:lnTo>
                <a:lnTo>
                  <a:pt x="5286" y="284417"/>
                </a:lnTo>
                <a:lnTo>
                  <a:pt x="20331" y="326300"/>
                </a:lnTo>
                <a:lnTo>
                  <a:pt x="43916" y="363304"/>
                </a:lnTo>
                <a:lnTo>
                  <a:pt x="74820" y="394208"/>
                </a:lnTo>
                <a:lnTo>
                  <a:pt x="111823" y="417793"/>
                </a:lnTo>
                <a:lnTo>
                  <a:pt x="153707" y="432838"/>
                </a:lnTo>
                <a:lnTo>
                  <a:pt x="199250" y="438124"/>
                </a:lnTo>
                <a:lnTo>
                  <a:pt x="1615440" y="438124"/>
                </a:lnTo>
                <a:lnTo>
                  <a:pt x="1660983" y="432838"/>
                </a:lnTo>
                <a:lnTo>
                  <a:pt x="1702866" y="417793"/>
                </a:lnTo>
                <a:lnTo>
                  <a:pt x="1739870" y="394208"/>
                </a:lnTo>
                <a:lnTo>
                  <a:pt x="1770774" y="363304"/>
                </a:lnTo>
                <a:lnTo>
                  <a:pt x="1794358" y="326300"/>
                </a:lnTo>
                <a:lnTo>
                  <a:pt x="1809404" y="284417"/>
                </a:lnTo>
                <a:lnTo>
                  <a:pt x="1814690" y="238874"/>
                </a:lnTo>
                <a:lnTo>
                  <a:pt x="1814690" y="199250"/>
                </a:lnTo>
                <a:lnTo>
                  <a:pt x="1809404" y="153707"/>
                </a:lnTo>
                <a:lnTo>
                  <a:pt x="1794358" y="111823"/>
                </a:lnTo>
                <a:lnTo>
                  <a:pt x="1770774" y="74820"/>
                </a:lnTo>
                <a:lnTo>
                  <a:pt x="1739870" y="43916"/>
                </a:lnTo>
                <a:lnTo>
                  <a:pt x="1702866" y="20331"/>
                </a:lnTo>
                <a:lnTo>
                  <a:pt x="1660983" y="5286"/>
                </a:lnTo>
                <a:lnTo>
                  <a:pt x="1615440" y="0"/>
                </a:lnTo>
                <a:close/>
              </a:path>
            </a:pathLst>
          </a:custGeom>
          <a:solidFill>
            <a:srgbClr val="D21924"/>
          </a:solidFill>
        </p:spPr>
        <p:txBody>
          <a:bodyPr wrap="square" lIns="0" tIns="0" rIns="0" bIns="0" rtlCol="0"/>
          <a:lstStyle/>
          <a:p>
            <a:endParaRPr/>
          </a:p>
        </p:txBody>
      </p:sp>
      <p:sp>
        <p:nvSpPr>
          <p:cNvPr id="9" name="object 9"/>
          <p:cNvSpPr txBox="1"/>
          <p:nvPr/>
        </p:nvSpPr>
        <p:spPr>
          <a:xfrm>
            <a:off x="1371600" y="3291577"/>
            <a:ext cx="2042569" cy="289823"/>
          </a:xfrm>
          <a:prstGeom prst="rect">
            <a:avLst/>
          </a:prstGeom>
        </p:spPr>
        <p:txBody>
          <a:bodyPr vert="horz" wrap="square" lIns="0" tIns="12700" rIns="0" bIns="0" rtlCol="0">
            <a:spAutoFit/>
          </a:bodyPr>
          <a:lstStyle/>
          <a:p>
            <a:pPr marL="12700">
              <a:lnSpc>
                <a:spcPct val="100000"/>
              </a:lnSpc>
              <a:spcBef>
                <a:spcPts val="100"/>
              </a:spcBef>
            </a:pPr>
            <a:r>
              <a:rPr lang="pt-PT" sz="1800" b="1" spc="5" dirty="0">
                <a:solidFill>
                  <a:srgbClr val="FFFFFF"/>
                </a:solidFill>
                <a:latin typeface="Trebuchet MS"/>
                <a:cs typeface="Trebuchet MS"/>
              </a:rPr>
              <a:t>Word-</a:t>
            </a:r>
            <a:r>
              <a:rPr lang="pt-PT" sz="1800" b="1" spc="5" dirty="0" err="1">
                <a:solidFill>
                  <a:srgbClr val="FFFFFF"/>
                </a:solidFill>
                <a:latin typeface="Trebuchet MS"/>
                <a:cs typeface="Trebuchet MS"/>
              </a:rPr>
              <a:t>of</a:t>
            </a:r>
            <a:r>
              <a:rPr lang="pt-PT" sz="1800" b="1" spc="5" dirty="0">
                <a:solidFill>
                  <a:srgbClr val="FFFFFF"/>
                </a:solidFill>
                <a:latin typeface="Trebuchet MS"/>
                <a:cs typeface="Trebuchet MS"/>
              </a:rPr>
              <a:t>-</a:t>
            </a:r>
            <a:r>
              <a:rPr lang="pt-PT" sz="1800" b="1" spc="5" dirty="0" err="1">
                <a:solidFill>
                  <a:srgbClr val="FFFFFF"/>
                </a:solidFill>
                <a:latin typeface="Trebuchet MS"/>
                <a:cs typeface="Trebuchet MS"/>
              </a:rPr>
              <a:t>Mouth</a:t>
            </a:r>
            <a:endParaRPr sz="1800" dirty="0">
              <a:latin typeface="Trebuchet MS"/>
              <a:cs typeface="Trebuchet MS"/>
            </a:endParaRPr>
          </a:p>
        </p:txBody>
      </p:sp>
      <p:sp>
        <p:nvSpPr>
          <p:cNvPr id="10" name="object 10"/>
          <p:cNvSpPr txBox="1"/>
          <p:nvPr/>
        </p:nvSpPr>
        <p:spPr>
          <a:xfrm>
            <a:off x="6672274" y="4953000"/>
            <a:ext cx="2903526" cy="2505814"/>
          </a:xfrm>
          <a:prstGeom prst="rect">
            <a:avLst/>
          </a:prstGeom>
        </p:spPr>
        <p:txBody>
          <a:bodyPr vert="horz" wrap="square" lIns="0" tIns="12700" rIns="0" bIns="0" rtlCol="0">
            <a:spAutoFit/>
          </a:bodyPr>
          <a:lstStyle/>
          <a:p>
            <a:pPr marL="35560" marR="5080" indent="-23495" algn="r">
              <a:lnSpc>
                <a:spcPct val="100000"/>
              </a:lnSpc>
              <a:spcBef>
                <a:spcPts val="100"/>
              </a:spcBef>
            </a:pPr>
            <a:r>
              <a:rPr lang="el-GR" b="1" i="1" spc="-5" dirty="0" smtClean="0">
                <a:solidFill>
                  <a:srgbClr val="D21924"/>
                </a:solidFill>
                <a:latin typeface="Trebuchet MS"/>
              </a:rPr>
              <a:t>Σύμφωνα με </a:t>
            </a:r>
            <a:r>
              <a:rPr lang="el-GR" b="1" i="1" spc="-5" dirty="0" smtClean="0">
                <a:solidFill>
                  <a:srgbClr val="D21924"/>
                </a:solidFill>
                <a:latin typeface="Trebuchet MS"/>
              </a:rPr>
              <a:t>το </a:t>
            </a:r>
            <a:r>
              <a:rPr lang="el-GR" b="1" i="1" spc="-5" dirty="0" err="1" smtClean="0">
                <a:solidFill>
                  <a:srgbClr val="D21924"/>
                </a:solidFill>
                <a:latin typeface="Trebuchet MS"/>
              </a:rPr>
              <a:t>Nielsen</a:t>
            </a:r>
            <a:r>
              <a:rPr lang="el-GR" b="1" i="1" spc="-5" dirty="0" smtClean="0">
                <a:solidFill>
                  <a:srgbClr val="D21924"/>
                </a:solidFill>
                <a:latin typeface="Trebuchet MS"/>
              </a:rPr>
              <a:t>, το 92% των ανθρώπων σε όλο τον κόσμο δήλωσαν ότι εμπιστεύονται τις συστάσεις από φίλους και συγγενείς (</a:t>
            </a:r>
            <a:r>
              <a:rPr lang="el-GR" b="1" i="1" spc="-5" dirty="0" err="1" smtClean="0">
                <a:solidFill>
                  <a:srgbClr val="D21924"/>
                </a:solidFill>
                <a:latin typeface="Trebuchet MS"/>
              </a:rPr>
              <a:t>earned</a:t>
            </a:r>
            <a:r>
              <a:rPr lang="el-GR" b="1" i="1" spc="-5" dirty="0" smtClean="0">
                <a:solidFill>
                  <a:srgbClr val="D21924"/>
                </a:solidFill>
                <a:latin typeface="Trebuchet MS"/>
              </a:rPr>
              <a:t> </a:t>
            </a:r>
            <a:r>
              <a:rPr lang="el-GR" b="1" i="1" spc="-5" dirty="0" err="1" smtClean="0">
                <a:solidFill>
                  <a:srgbClr val="D21924"/>
                </a:solidFill>
                <a:latin typeface="Trebuchet MS"/>
              </a:rPr>
              <a:t>media</a:t>
            </a:r>
            <a:r>
              <a:rPr lang="el-GR" b="1" i="1" spc="-5" dirty="0" smtClean="0">
                <a:solidFill>
                  <a:srgbClr val="D21924"/>
                </a:solidFill>
                <a:latin typeface="Trebuchet MS"/>
              </a:rPr>
              <a:t>) περισσότερο από όλες τις άλλες μορφές διαφήμισης.</a:t>
            </a:r>
            <a:r>
              <a:rPr lang="en-US" b="1" i="1" spc="-5" dirty="0" smtClean="0">
                <a:solidFill>
                  <a:srgbClr val="D21924"/>
                </a:solidFill>
                <a:latin typeface="Trebuchet MS"/>
              </a:rPr>
              <a:t>. </a:t>
            </a:r>
            <a:endParaRPr b="1" i="1" spc="-5" dirty="0">
              <a:solidFill>
                <a:srgbClr val="D21924"/>
              </a:solidFill>
              <a:latin typeface="Trebuchet MS"/>
            </a:endParaRPr>
          </a:p>
        </p:txBody>
      </p:sp>
      <p:sp>
        <p:nvSpPr>
          <p:cNvPr id="12" name="TextBox 11">
            <a:extLst>
              <a:ext uri="{FF2B5EF4-FFF2-40B4-BE49-F238E27FC236}">
                <a16:creationId xmlns="" xmlns:a16="http://schemas.microsoft.com/office/drawing/2014/main" id="{FED108F9-67DD-4078-86BB-3DC55A48B127}"/>
              </a:ext>
            </a:extLst>
          </p:cNvPr>
          <p:cNvSpPr txBox="1"/>
          <p:nvPr/>
        </p:nvSpPr>
        <p:spPr>
          <a:xfrm rot="16200000">
            <a:off x="-1511286" y="-1045204"/>
            <a:ext cx="5029200" cy="261610"/>
          </a:xfrm>
          <a:prstGeom prst="rect">
            <a:avLst/>
          </a:prstGeom>
          <a:noFill/>
        </p:spPr>
        <p:txBody>
          <a:bodyPr wrap="square">
            <a:spAutoFit/>
          </a:bodyPr>
          <a:lstStyle/>
          <a:p>
            <a:r>
              <a:rPr lang="pt-PT" sz="1100" dirty="0" err="1"/>
              <a:t>Photo</a:t>
            </a:r>
            <a:r>
              <a:rPr lang="pt-PT" sz="1100" dirty="0"/>
              <a:t> </a:t>
            </a:r>
            <a:r>
              <a:rPr lang="pt-PT" sz="1100" dirty="0" err="1"/>
              <a:t>by</a:t>
            </a:r>
            <a:r>
              <a:rPr lang="pt-PT" sz="1100" dirty="0"/>
              <a:t> </a:t>
            </a:r>
            <a:r>
              <a:rPr lang="pt-PT" sz="1100" dirty="0" err="1"/>
              <a:t>form</a:t>
            </a:r>
            <a:r>
              <a:rPr lang="pt-PT" sz="1100" dirty="0"/>
              <a:t> </a:t>
            </a:r>
            <a:r>
              <a:rPr lang="pt-PT" sz="1100" b="1" dirty="0" err="1">
                <a:hlinkClick r:id="rId4"/>
              </a:rPr>
              <a:t>PxHere</a:t>
            </a:r>
            <a:r>
              <a:rPr lang="pt-PT" sz="1100" b="1" dirty="0"/>
              <a:t> </a:t>
            </a:r>
            <a:endParaRPr lang="pt-PT" sz="1100" dirty="0"/>
          </a:p>
        </p:txBody>
      </p:sp>
    </p:spTree>
    <p:extLst>
      <p:ext uri="{BB962C8B-B14F-4D97-AF65-F5344CB8AC3E}">
        <p14:creationId xmlns="" xmlns:p14="http://schemas.microsoft.com/office/powerpoint/2010/main" val="18424427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263775" cy="2250440"/>
          </a:xfrm>
          <a:custGeom>
            <a:avLst/>
            <a:gdLst/>
            <a:ahLst/>
            <a:cxnLst/>
            <a:rect l="l" t="t" r="r" b="b"/>
            <a:pathLst>
              <a:path w="2263775" h="2250440">
                <a:moveTo>
                  <a:pt x="1159426" y="1861514"/>
                </a:moveTo>
                <a:lnTo>
                  <a:pt x="20982" y="1861514"/>
                </a:lnTo>
                <a:lnTo>
                  <a:pt x="68287" y="1874650"/>
                </a:lnTo>
                <a:lnTo>
                  <a:pt x="116088" y="1886245"/>
                </a:lnTo>
                <a:lnTo>
                  <a:pt x="164353" y="1896278"/>
                </a:lnTo>
                <a:lnTo>
                  <a:pt x="213045" y="1904723"/>
                </a:lnTo>
                <a:lnTo>
                  <a:pt x="262129" y="1911557"/>
                </a:lnTo>
                <a:lnTo>
                  <a:pt x="311572" y="1916757"/>
                </a:lnTo>
                <a:lnTo>
                  <a:pt x="361339" y="1920298"/>
                </a:lnTo>
                <a:lnTo>
                  <a:pt x="411393" y="1922157"/>
                </a:lnTo>
                <a:lnTo>
                  <a:pt x="574550" y="2249995"/>
                </a:lnTo>
                <a:lnTo>
                  <a:pt x="1163436" y="2106485"/>
                </a:lnTo>
                <a:lnTo>
                  <a:pt x="1159426" y="1861514"/>
                </a:lnTo>
                <a:close/>
              </a:path>
              <a:path w="2263775" h="2250440">
                <a:moveTo>
                  <a:pt x="0" y="871901"/>
                </a:moveTo>
                <a:lnTo>
                  <a:pt x="0" y="1883189"/>
                </a:lnTo>
                <a:lnTo>
                  <a:pt x="20982" y="1861514"/>
                </a:lnTo>
                <a:lnTo>
                  <a:pt x="1159426" y="1861514"/>
                </a:lnTo>
                <a:lnTo>
                  <a:pt x="1157442" y="1740331"/>
                </a:lnTo>
                <a:lnTo>
                  <a:pt x="1201049" y="1715633"/>
                </a:lnTo>
                <a:lnTo>
                  <a:pt x="1243627" y="1689587"/>
                </a:lnTo>
                <a:lnTo>
                  <a:pt x="1285155" y="1662228"/>
                </a:lnTo>
                <a:lnTo>
                  <a:pt x="1325611" y="1633589"/>
                </a:lnTo>
                <a:lnTo>
                  <a:pt x="1364974" y="1603706"/>
                </a:lnTo>
                <a:lnTo>
                  <a:pt x="1403224" y="1572612"/>
                </a:lnTo>
                <a:lnTo>
                  <a:pt x="1440340" y="1540342"/>
                </a:lnTo>
                <a:lnTo>
                  <a:pt x="1476301" y="1506930"/>
                </a:lnTo>
                <a:lnTo>
                  <a:pt x="1894434" y="1506930"/>
                </a:lnTo>
                <a:lnTo>
                  <a:pt x="2138492" y="1105598"/>
                </a:lnTo>
                <a:lnTo>
                  <a:pt x="2104486" y="1072678"/>
                </a:lnTo>
                <a:lnTo>
                  <a:pt x="481257" y="1072678"/>
                </a:lnTo>
                <a:lnTo>
                  <a:pt x="434498" y="1071867"/>
                </a:lnTo>
                <a:lnTo>
                  <a:pt x="388311" y="1067721"/>
                </a:lnTo>
                <a:lnTo>
                  <a:pt x="342847" y="1060332"/>
                </a:lnTo>
                <a:lnTo>
                  <a:pt x="298258" y="1049793"/>
                </a:lnTo>
                <a:lnTo>
                  <a:pt x="254698" y="1036195"/>
                </a:lnTo>
                <a:lnTo>
                  <a:pt x="212317" y="1019631"/>
                </a:lnTo>
                <a:lnTo>
                  <a:pt x="171267" y="1000193"/>
                </a:lnTo>
                <a:lnTo>
                  <a:pt x="131701" y="977974"/>
                </a:lnTo>
                <a:lnTo>
                  <a:pt x="93770" y="953066"/>
                </a:lnTo>
                <a:lnTo>
                  <a:pt x="57627" y="925560"/>
                </a:lnTo>
                <a:lnTo>
                  <a:pt x="23423" y="895551"/>
                </a:lnTo>
                <a:lnTo>
                  <a:pt x="0" y="871901"/>
                </a:lnTo>
                <a:close/>
              </a:path>
              <a:path w="2263775" h="2250440">
                <a:moveTo>
                  <a:pt x="1894434" y="1506930"/>
                </a:moveTo>
                <a:lnTo>
                  <a:pt x="1476301" y="1506930"/>
                </a:lnTo>
                <a:lnTo>
                  <a:pt x="1823620" y="1623377"/>
                </a:lnTo>
                <a:lnTo>
                  <a:pt x="1894434" y="1506930"/>
                </a:lnTo>
                <a:close/>
              </a:path>
              <a:path w="2263775" h="2250440">
                <a:moveTo>
                  <a:pt x="2191376" y="0"/>
                </a:moveTo>
                <a:lnTo>
                  <a:pt x="963386" y="0"/>
                </a:lnTo>
                <a:lnTo>
                  <a:pt x="977617" y="16554"/>
                </a:lnTo>
                <a:lnTo>
                  <a:pt x="1005090" y="53526"/>
                </a:lnTo>
                <a:lnTo>
                  <a:pt x="1030016" y="92633"/>
                </a:lnTo>
                <a:lnTo>
                  <a:pt x="1052244" y="133783"/>
                </a:lnTo>
                <a:lnTo>
                  <a:pt x="1071621" y="176883"/>
                </a:lnTo>
                <a:lnTo>
                  <a:pt x="1087997" y="221842"/>
                </a:lnTo>
                <a:lnTo>
                  <a:pt x="1101219" y="268566"/>
                </a:lnTo>
                <a:lnTo>
                  <a:pt x="1110973" y="316131"/>
                </a:lnTo>
                <a:lnTo>
                  <a:pt x="1117114" y="363580"/>
                </a:lnTo>
                <a:lnTo>
                  <a:pt x="1119735" y="410760"/>
                </a:lnTo>
                <a:lnTo>
                  <a:pt x="1118927" y="457519"/>
                </a:lnTo>
                <a:lnTo>
                  <a:pt x="1114784" y="503707"/>
                </a:lnTo>
                <a:lnTo>
                  <a:pt x="1107397" y="549170"/>
                </a:lnTo>
                <a:lnTo>
                  <a:pt x="1096859" y="593756"/>
                </a:lnTo>
                <a:lnTo>
                  <a:pt x="1083262" y="637316"/>
                </a:lnTo>
                <a:lnTo>
                  <a:pt x="1066699" y="679695"/>
                </a:lnTo>
                <a:lnTo>
                  <a:pt x="1047262" y="720743"/>
                </a:lnTo>
                <a:lnTo>
                  <a:pt x="1025043" y="760307"/>
                </a:lnTo>
                <a:lnTo>
                  <a:pt x="1000134" y="798236"/>
                </a:lnTo>
                <a:lnTo>
                  <a:pt x="972629" y="834378"/>
                </a:lnTo>
                <a:lnTo>
                  <a:pt x="942618" y="868581"/>
                </a:lnTo>
                <a:lnTo>
                  <a:pt x="910196" y="900692"/>
                </a:lnTo>
                <a:lnTo>
                  <a:pt x="875453" y="930562"/>
                </a:lnTo>
                <a:lnTo>
                  <a:pt x="838482" y="958036"/>
                </a:lnTo>
                <a:lnTo>
                  <a:pt x="799376" y="982964"/>
                </a:lnTo>
                <a:lnTo>
                  <a:pt x="758227" y="1005194"/>
                </a:lnTo>
                <a:lnTo>
                  <a:pt x="715127" y="1024574"/>
                </a:lnTo>
                <a:lnTo>
                  <a:pt x="670169" y="1040952"/>
                </a:lnTo>
                <a:lnTo>
                  <a:pt x="623445" y="1054175"/>
                </a:lnTo>
                <a:lnTo>
                  <a:pt x="575883" y="1063924"/>
                </a:lnTo>
                <a:lnTo>
                  <a:pt x="528436" y="1070061"/>
                </a:lnTo>
                <a:lnTo>
                  <a:pt x="481257" y="1072678"/>
                </a:lnTo>
                <a:lnTo>
                  <a:pt x="2104486" y="1072678"/>
                </a:lnTo>
                <a:lnTo>
                  <a:pt x="1875284" y="850798"/>
                </a:lnTo>
                <a:lnTo>
                  <a:pt x="1888428" y="803499"/>
                </a:lnTo>
                <a:lnTo>
                  <a:pt x="1900030" y="755697"/>
                </a:lnTo>
                <a:lnTo>
                  <a:pt x="1910067" y="707427"/>
                </a:lnTo>
                <a:lnTo>
                  <a:pt x="1918516" y="658728"/>
                </a:lnTo>
                <a:lnTo>
                  <a:pt x="1925354" y="609634"/>
                </a:lnTo>
                <a:lnTo>
                  <a:pt x="1930557" y="560185"/>
                </a:lnTo>
                <a:lnTo>
                  <a:pt x="1934102" y="510415"/>
                </a:lnTo>
                <a:lnTo>
                  <a:pt x="1935965" y="460362"/>
                </a:lnTo>
                <a:lnTo>
                  <a:pt x="2263752" y="297179"/>
                </a:lnTo>
                <a:lnTo>
                  <a:pt x="2191376" y="0"/>
                </a:lnTo>
                <a:close/>
              </a:path>
            </a:pathLst>
          </a:custGeom>
          <a:solidFill>
            <a:srgbClr val="F3F3F5"/>
          </a:solidFill>
        </p:spPr>
        <p:txBody>
          <a:bodyPr wrap="square" lIns="0" tIns="0" rIns="0" bIns="0" rtlCol="0"/>
          <a:lstStyle/>
          <a:p>
            <a:endParaRPr/>
          </a:p>
        </p:txBody>
      </p:sp>
      <p:sp>
        <p:nvSpPr>
          <p:cNvPr id="3" name="object 3"/>
          <p:cNvSpPr/>
          <p:nvPr/>
        </p:nvSpPr>
        <p:spPr>
          <a:xfrm>
            <a:off x="5739151" y="0"/>
            <a:ext cx="4319270" cy="5732780"/>
          </a:xfrm>
          <a:custGeom>
            <a:avLst/>
            <a:gdLst/>
            <a:ahLst/>
            <a:cxnLst/>
            <a:rect l="l" t="t" r="r" b="b"/>
            <a:pathLst>
              <a:path w="4319270" h="5732780">
                <a:moveTo>
                  <a:pt x="4319248" y="0"/>
                </a:moveTo>
                <a:lnTo>
                  <a:pt x="52339" y="0"/>
                </a:lnTo>
                <a:lnTo>
                  <a:pt x="0" y="650679"/>
                </a:lnTo>
                <a:lnTo>
                  <a:pt x="74924" y="1521385"/>
                </a:lnTo>
                <a:lnTo>
                  <a:pt x="464575" y="1903540"/>
                </a:lnTo>
                <a:lnTo>
                  <a:pt x="1276164" y="2086266"/>
                </a:lnTo>
                <a:lnTo>
                  <a:pt x="1394824" y="2107047"/>
                </a:lnTo>
                <a:lnTo>
                  <a:pt x="1505612" y="2127944"/>
                </a:lnTo>
                <a:lnTo>
                  <a:pt x="1608844" y="2149182"/>
                </a:lnTo>
                <a:lnTo>
                  <a:pt x="1657725" y="2160000"/>
                </a:lnTo>
                <a:lnTo>
                  <a:pt x="1704834" y="2170988"/>
                </a:lnTo>
                <a:lnTo>
                  <a:pt x="1750212" y="2182174"/>
                </a:lnTo>
                <a:lnTo>
                  <a:pt x="1793898" y="2193587"/>
                </a:lnTo>
                <a:lnTo>
                  <a:pt x="1835931" y="2205254"/>
                </a:lnTo>
                <a:lnTo>
                  <a:pt x="1876351" y="2217204"/>
                </a:lnTo>
                <a:lnTo>
                  <a:pt x="1915196" y="2229465"/>
                </a:lnTo>
                <a:lnTo>
                  <a:pt x="1952507" y="2242065"/>
                </a:lnTo>
                <a:lnTo>
                  <a:pt x="2022682" y="2268395"/>
                </a:lnTo>
                <a:lnTo>
                  <a:pt x="2087192" y="2296420"/>
                </a:lnTo>
                <a:lnTo>
                  <a:pt x="2146350" y="2326366"/>
                </a:lnTo>
                <a:lnTo>
                  <a:pt x="2200473" y="2358459"/>
                </a:lnTo>
                <a:lnTo>
                  <a:pt x="2249875" y="2392923"/>
                </a:lnTo>
                <a:lnTo>
                  <a:pt x="2294871" y="2429984"/>
                </a:lnTo>
                <a:lnTo>
                  <a:pt x="2335777" y="2469869"/>
                </a:lnTo>
                <a:lnTo>
                  <a:pt x="2372908" y="2512801"/>
                </a:lnTo>
                <a:lnTo>
                  <a:pt x="2406578" y="2559008"/>
                </a:lnTo>
                <a:lnTo>
                  <a:pt x="2437103" y="2608715"/>
                </a:lnTo>
                <a:lnTo>
                  <a:pt x="2464798" y="2662147"/>
                </a:lnTo>
                <a:lnTo>
                  <a:pt x="2489979" y="2719530"/>
                </a:lnTo>
                <a:lnTo>
                  <a:pt x="2512959" y="2781089"/>
                </a:lnTo>
                <a:lnTo>
                  <a:pt x="2534054" y="2847050"/>
                </a:lnTo>
                <a:lnTo>
                  <a:pt x="2553580" y="2917639"/>
                </a:lnTo>
                <a:lnTo>
                  <a:pt x="2562853" y="2954739"/>
                </a:lnTo>
                <a:lnTo>
                  <a:pt x="2571851" y="2993080"/>
                </a:lnTo>
                <a:lnTo>
                  <a:pt x="2580615" y="3032692"/>
                </a:lnTo>
                <a:lnTo>
                  <a:pt x="2589183" y="3073601"/>
                </a:lnTo>
                <a:lnTo>
                  <a:pt x="2597595" y="3115836"/>
                </a:lnTo>
                <a:lnTo>
                  <a:pt x="2605890" y="3159426"/>
                </a:lnTo>
                <a:lnTo>
                  <a:pt x="2614108" y="3204398"/>
                </a:lnTo>
                <a:lnTo>
                  <a:pt x="2622288" y="3250780"/>
                </a:lnTo>
                <a:lnTo>
                  <a:pt x="2630470" y="3298602"/>
                </a:lnTo>
                <a:lnTo>
                  <a:pt x="2638692" y="3347890"/>
                </a:lnTo>
                <a:lnTo>
                  <a:pt x="2646995" y="3398674"/>
                </a:lnTo>
                <a:lnTo>
                  <a:pt x="2655417" y="3450981"/>
                </a:lnTo>
                <a:lnTo>
                  <a:pt x="2663998" y="3504840"/>
                </a:lnTo>
                <a:lnTo>
                  <a:pt x="2691090" y="3676009"/>
                </a:lnTo>
                <a:lnTo>
                  <a:pt x="2700701" y="3736356"/>
                </a:lnTo>
                <a:lnTo>
                  <a:pt x="2710668" y="3798396"/>
                </a:lnTo>
                <a:lnTo>
                  <a:pt x="2721031" y="3862157"/>
                </a:lnTo>
                <a:lnTo>
                  <a:pt x="2731828" y="3927667"/>
                </a:lnTo>
                <a:lnTo>
                  <a:pt x="2743099" y="3994954"/>
                </a:lnTo>
                <a:lnTo>
                  <a:pt x="2754884" y="4064046"/>
                </a:lnTo>
                <a:lnTo>
                  <a:pt x="2767221" y="4134973"/>
                </a:lnTo>
                <a:lnTo>
                  <a:pt x="2780151" y="4207760"/>
                </a:lnTo>
                <a:lnTo>
                  <a:pt x="2793713" y="4282438"/>
                </a:lnTo>
                <a:lnTo>
                  <a:pt x="3209298" y="5240554"/>
                </a:lnTo>
                <a:lnTo>
                  <a:pt x="3812080" y="5652341"/>
                </a:lnTo>
                <a:lnTo>
                  <a:pt x="4319248" y="5732330"/>
                </a:lnTo>
                <a:lnTo>
                  <a:pt x="4319248" y="0"/>
                </a:lnTo>
                <a:close/>
              </a:path>
            </a:pathLst>
          </a:custGeom>
          <a:solidFill>
            <a:srgbClr val="EEEDF3"/>
          </a:solidFill>
        </p:spPr>
        <p:txBody>
          <a:bodyPr wrap="square" lIns="0" tIns="0" rIns="0" bIns="0" rtlCol="0"/>
          <a:lstStyle/>
          <a:p>
            <a:endParaRPr/>
          </a:p>
        </p:txBody>
      </p:sp>
      <p:grpSp>
        <p:nvGrpSpPr>
          <p:cNvPr id="4" name="object 4"/>
          <p:cNvGrpSpPr/>
          <p:nvPr/>
        </p:nvGrpSpPr>
        <p:grpSpPr>
          <a:xfrm>
            <a:off x="0" y="3012315"/>
            <a:ext cx="10058400" cy="4760595"/>
            <a:chOff x="0" y="3012315"/>
            <a:chExt cx="10058400" cy="4760595"/>
          </a:xfrm>
        </p:grpSpPr>
        <p:sp>
          <p:nvSpPr>
            <p:cNvPr id="5" name="object 5"/>
            <p:cNvSpPr/>
            <p:nvPr/>
          </p:nvSpPr>
          <p:spPr>
            <a:xfrm>
              <a:off x="0" y="3221586"/>
              <a:ext cx="4082415" cy="4551045"/>
            </a:xfrm>
            <a:custGeom>
              <a:avLst/>
              <a:gdLst/>
              <a:ahLst/>
              <a:cxnLst/>
              <a:rect l="l" t="t" r="r" b="b"/>
              <a:pathLst>
                <a:path w="4082415" h="4551045">
                  <a:moveTo>
                    <a:pt x="694387" y="0"/>
                  </a:moveTo>
                  <a:lnTo>
                    <a:pt x="649383" y="1440"/>
                  </a:lnTo>
                  <a:lnTo>
                    <a:pt x="604429" y="4915"/>
                  </a:lnTo>
                  <a:lnTo>
                    <a:pt x="559568" y="10404"/>
                  </a:lnTo>
                  <a:lnTo>
                    <a:pt x="514844" y="17890"/>
                  </a:lnTo>
                  <a:lnTo>
                    <a:pt x="470298" y="27353"/>
                  </a:lnTo>
                  <a:lnTo>
                    <a:pt x="425975" y="38773"/>
                  </a:lnTo>
                  <a:lnTo>
                    <a:pt x="381915" y="52133"/>
                  </a:lnTo>
                  <a:lnTo>
                    <a:pt x="338163" y="67413"/>
                  </a:lnTo>
                  <a:lnTo>
                    <a:pt x="294761" y="84594"/>
                  </a:lnTo>
                  <a:lnTo>
                    <a:pt x="251752" y="103657"/>
                  </a:lnTo>
                  <a:lnTo>
                    <a:pt x="209179" y="124584"/>
                  </a:lnTo>
                  <a:lnTo>
                    <a:pt x="167083" y="147355"/>
                  </a:lnTo>
                  <a:lnTo>
                    <a:pt x="125509" y="171951"/>
                  </a:lnTo>
                  <a:lnTo>
                    <a:pt x="84499" y="198354"/>
                  </a:lnTo>
                  <a:lnTo>
                    <a:pt x="44095" y="226544"/>
                  </a:lnTo>
                  <a:lnTo>
                    <a:pt x="4340" y="256503"/>
                  </a:lnTo>
                  <a:lnTo>
                    <a:pt x="0" y="260027"/>
                  </a:lnTo>
                  <a:lnTo>
                    <a:pt x="0" y="4550813"/>
                  </a:lnTo>
                  <a:lnTo>
                    <a:pt x="4040257" y="4550813"/>
                  </a:lnTo>
                  <a:lnTo>
                    <a:pt x="4046126" y="4507590"/>
                  </a:lnTo>
                  <a:lnTo>
                    <a:pt x="4052419" y="4457503"/>
                  </a:lnTo>
                  <a:lnTo>
                    <a:pt x="4058199" y="4407271"/>
                  </a:lnTo>
                  <a:lnTo>
                    <a:pt x="4063433" y="4356914"/>
                  </a:lnTo>
                  <a:lnTo>
                    <a:pt x="4068093" y="4306450"/>
                  </a:lnTo>
                  <a:lnTo>
                    <a:pt x="4072148" y="4255901"/>
                  </a:lnTo>
                  <a:lnTo>
                    <a:pt x="4075567" y="4205286"/>
                  </a:lnTo>
                  <a:lnTo>
                    <a:pt x="4078321" y="4154626"/>
                  </a:lnTo>
                  <a:lnTo>
                    <a:pt x="4080379" y="4103940"/>
                  </a:lnTo>
                  <a:lnTo>
                    <a:pt x="4081712" y="4053249"/>
                  </a:lnTo>
                  <a:lnTo>
                    <a:pt x="4082287" y="4002572"/>
                  </a:lnTo>
                  <a:lnTo>
                    <a:pt x="4082077" y="3951929"/>
                  </a:lnTo>
                  <a:lnTo>
                    <a:pt x="4081050" y="3901341"/>
                  </a:lnTo>
                  <a:lnTo>
                    <a:pt x="4079176" y="3850828"/>
                  </a:lnTo>
                  <a:lnTo>
                    <a:pt x="4076424" y="3800410"/>
                  </a:lnTo>
                  <a:lnTo>
                    <a:pt x="4072766" y="3750106"/>
                  </a:lnTo>
                  <a:lnTo>
                    <a:pt x="4068169" y="3699937"/>
                  </a:lnTo>
                  <a:lnTo>
                    <a:pt x="4062605" y="3649923"/>
                  </a:lnTo>
                  <a:lnTo>
                    <a:pt x="4056043" y="3600083"/>
                  </a:lnTo>
                  <a:lnTo>
                    <a:pt x="4047984" y="3547844"/>
                  </a:lnTo>
                  <a:lnTo>
                    <a:pt x="4038697" y="3495912"/>
                  </a:lnTo>
                  <a:lnTo>
                    <a:pt x="4028182" y="3444381"/>
                  </a:lnTo>
                  <a:lnTo>
                    <a:pt x="4016441" y="3393345"/>
                  </a:lnTo>
                  <a:lnTo>
                    <a:pt x="4003475" y="3342900"/>
                  </a:lnTo>
                  <a:lnTo>
                    <a:pt x="3989286" y="3293138"/>
                  </a:lnTo>
                  <a:lnTo>
                    <a:pt x="3973874" y="3244154"/>
                  </a:lnTo>
                  <a:lnTo>
                    <a:pt x="3957243" y="3196044"/>
                  </a:lnTo>
                  <a:lnTo>
                    <a:pt x="3939392" y="3148899"/>
                  </a:lnTo>
                  <a:lnTo>
                    <a:pt x="3920323" y="3102816"/>
                  </a:lnTo>
                  <a:lnTo>
                    <a:pt x="3900039" y="3057889"/>
                  </a:lnTo>
                  <a:lnTo>
                    <a:pt x="3878539" y="3014210"/>
                  </a:lnTo>
                  <a:lnTo>
                    <a:pt x="3855826" y="2971876"/>
                  </a:lnTo>
                  <a:lnTo>
                    <a:pt x="3831901" y="2930980"/>
                  </a:lnTo>
                  <a:lnTo>
                    <a:pt x="3806765" y="2891616"/>
                  </a:lnTo>
                  <a:lnTo>
                    <a:pt x="3780420" y="2853878"/>
                  </a:lnTo>
                  <a:lnTo>
                    <a:pt x="3752867" y="2817862"/>
                  </a:lnTo>
                  <a:lnTo>
                    <a:pt x="3724108" y="2783660"/>
                  </a:lnTo>
                  <a:lnTo>
                    <a:pt x="3694144" y="2751368"/>
                  </a:lnTo>
                  <a:lnTo>
                    <a:pt x="3659929" y="2718178"/>
                  </a:lnTo>
                  <a:lnTo>
                    <a:pt x="3624753" y="2687562"/>
                  </a:lnTo>
                  <a:lnTo>
                    <a:pt x="3588680" y="2659358"/>
                  </a:lnTo>
                  <a:lnTo>
                    <a:pt x="3551772" y="2633401"/>
                  </a:lnTo>
                  <a:lnTo>
                    <a:pt x="3514094" y="2609530"/>
                  </a:lnTo>
                  <a:lnTo>
                    <a:pt x="3475708" y="2587582"/>
                  </a:lnTo>
                  <a:lnTo>
                    <a:pt x="3436679" y="2567393"/>
                  </a:lnTo>
                  <a:lnTo>
                    <a:pt x="3397069" y="2548802"/>
                  </a:lnTo>
                  <a:lnTo>
                    <a:pt x="3356942" y="2531643"/>
                  </a:lnTo>
                  <a:lnTo>
                    <a:pt x="3316362" y="2515756"/>
                  </a:lnTo>
                  <a:lnTo>
                    <a:pt x="3275391" y="2500977"/>
                  </a:lnTo>
                  <a:lnTo>
                    <a:pt x="3234094" y="2487143"/>
                  </a:lnTo>
                  <a:lnTo>
                    <a:pt x="3192533" y="2474091"/>
                  </a:lnTo>
                  <a:lnTo>
                    <a:pt x="3150772" y="2461659"/>
                  </a:lnTo>
                  <a:lnTo>
                    <a:pt x="2941191" y="2403085"/>
                  </a:lnTo>
                  <a:lnTo>
                    <a:pt x="2899562" y="2390947"/>
                  </a:lnTo>
                  <a:lnTo>
                    <a:pt x="2858178" y="2378289"/>
                  </a:lnTo>
                  <a:lnTo>
                    <a:pt x="2817102" y="2364946"/>
                  </a:lnTo>
                  <a:lnTo>
                    <a:pt x="2776396" y="2350757"/>
                  </a:lnTo>
                  <a:lnTo>
                    <a:pt x="2736124" y="2335559"/>
                  </a:lnTo>
                  <a:lnTo>
                    <a:pt x="2696351" y="2319187"/>
                  </a:lnTo>
                  <a:lnTo>
                    <a:pt x="2657138" y="2301480"/>
                  </a:lnTo>
                  <a:lnTo>
                    <a:pt x="2618550" y="2282275"/>
                  </a:lnTo>
                  <a:lnTo>
                    <a:pt x="2580651" y="2261409"/>
                  </a:lnTo>
                  <a:lnTo>
                    <a:pt x="2543502" y="2238718"/>
                  </a:lnTo>
                  <a:lnTo>
                    <a:pt x="2507169" y="2214041"/>
                  </a:lnTo>
                  <a:lnTo>
                    <a:pt x="2471713" y="2187213"/>
                  </a:lnTo>
                  <a:lnTo>
                    <a:pt x="2437200" y="2158072"/>
                  </a:lnTo>
                  <a:lnTo>
                    <a:pt x="2403691" y="2126456"/>
                  </a:lnTo>
                  <a:lnTo>
                    <a:pt x="2371251" y="2092201"/>
                  </a:lnTo>
                  <a:lnTo>
                    <a:pt x="2339944" y="2055145"/>
                  </a:lnTo>
                  <a:lnTo>
                    <a:pt x="2309831" y="2015123"/>
                  </a:lnTo>
                  <a:lnTo>
                    <a:pt x="2283421" y="1975815"/>
                  </a:lnTo>
                  <a:lnTo>
                    <a:pt x="2258664" y="1934849"/>
                  </a:lnTo>
                  <a:lnTo>
                    <a:pt x="2235430" y="1892358"/>
                  </a:lnTo>
                  <a:lnTo>
                    <a:pt x="2213584" y="1848470"/>
                  </a:lnTo>
                  <a:lnTo>
                    <a:pt x="2192995" y="1803317"/>
                  </a:lnTo>
                  <a:lnTo>
                    <a:pt x="2173530" y="1757028"/>
                  </a:lnTo>
                  <a:lnTo>
                    <a:pt x="2155056" y="1709733"/>
                  </a:lnTo>
                  <a:lnTo>
                    <a:pt x="2137442" y="1661563"/>
                  </a:lnTo>
                  <a:lnTo>
                    <a:pt x="2120554" y="1612649"/>
                  </a:lnTo>
                  <a:lnTo>
                    <a:pt x="2104261" y="1563119"/>
                  </a:lnTo>
                  <a:lnTo>
                    <a:pt x="2088429" y="1513105"/>
                  </a:lnTo>
                  <a:lnTo>
                    <a:pt x="2072926" y="1462737"/>
                  </a:lnTo>
                  <a:lnTo>
                    <a:pt x="2057621" y="1412145"/>
                  </a:lnTo>
                  <a:lnTo>
                    <a:pt x="2042379" y="1361459"/>
                  </a:lnTo>
                  <a:lnTo>
                    <a:pt x="2027069" y="1310809"/>
                  </a:lnTo>
                  <a:lnTo>
                    <a:pt x="2011558" y="1260325"/>
                  </a:lnTo>
                  <a:lnTo>
                    <a:pt x="1995714" y="1210139"/>
                  </a:lnTo>
                  <a:lnTo>
                    <a:pt x="1979405" y="1160379"/>
                  </a:lnTo>
                  <a:lnTo>
                    <a:pt x="1962497" y="1111177"/>
                  </a:lnTo>
                  <a:lnTo>
                    <a:pt x="1944858" y="1062662"/>
                  </a:lnTo>
                  <a:lnTo>
                    <a:pt x="1924502" y="1010390"/>
                  </a:lnTo>
                  <a:lnTo>
                    <a:pt x="1903007" y="959077"/>
                  </a:lnTo>
                  <a:lnTo>
                    <a:pt x="1880404" y="908753"/>
                  </a:lnTo>
                  <a:lnTo>
                    <a:pt x="1856722" y="859449"/>
                  </a:lnTo>
                  <a:lnTo>
                    <a:pt x="1831992" y="811194"/>
                  </a:lnTo>
                  <a:lnTo>
                    <a:pt x="1806242" y="764019"/>
                  </a:lnTo>
                  <a:lnTo>
                    <a:pt x="1779504" y="717955"/>
                  </a:lnTo>
                  <a:lnTo>
                    <a:pt x="1751806" y="673030"/>
                  </a:lnTo>
                  <a:lnTo>
                    <a:pt x="1723180" y="629276"/>
                  </a:lnTo>
                  <a:lnTo>
                    <a:pt x="1693653" y="586723"/>
                  </a:lnTo>
                  <a:lnTo>
                    <a:pt x="1663258" y="545401"/>
                  </a:lnTo>
                  <a:lnTo>
                    <a:pt x="1632022" y="505340"/>
                  </a:lnTo>
                  <a:lnTo>
                    <a:pt x="1599976" y="466570"/>
                  </a:lnTo>
                  <a:lnTo>
                    <a:pt x="1567150" y="429122"/>
                  </a:lnTo>
                  <a:lnTo>
                    <a:pt x="1533574" y="393025"/>
                  </a:lnTo>
                  <a:lnTo>
                    <a:pt x="1499278" y="358310"/>
                  </a:lnTo>
                  <a:lnTo>
                    <a:pt x="1464291" y="325008"/>
                  </a:lnTo>
                  <a:lnTo>
                    <a:pt x="1428643" y="293148"/>
                  </a:lnTo>
                  <a:lnTo>
                    <a:pt x="1392365" y="262760"/>
                  </a:lnTo>
                  <a:lnTo>
                    <a:pt x="1355485" y="233876"/>
                  </a:lnTo>
                  <a:lnTo>
                    <a:pt x="1318034" y="206524"/>
                  </a:lnTo>
                  <a:lnTo>
                    <a:pt x="1280042" y="180735"/>
                  </a:lnTo>
                  <a:lnTo>
                    <a:pt x="1241538" y="156540"/>
                  </a:lnTo>
                  <a:lnTo>
                    <a:pt x="1202552" y="133969"/>
                  </a:lnTo>
                  <a:lnTo>
                    <a:pt x="1163115" y="113051"/>
                  </a:lnTo>
                  <a:lnTo>
                    <a:pt x="1123256" y="93817"/>
                  </a:lnTo>
                  <a:lnTo>
                    <a:pt x="1083004" y="76298"/>
                  </a:lnTo>
                  <a:lnTo>
                    <a:pt x="1042390" y="60523"/>
                  </a:lnTo>
                  <a:lnTo>
                    <a:pt x="1001444" y="46523"/>
                  </a:lnTo>
                  <a:lnTo>
                    <a:pt x="960195" y="34327"/>
                  </a:lnTo>
                  <a:lnTo>
                    <a:pt x="918673" y="23967"/>
                  </a:lnTo>
                  <a:lnTo>
                    <a:pt x="874057" y="14954"/>
                  </a:lnTo>
                  <a:lnTo>
                    <a:pt x="829277" y="8070"/>
                  </a:lnTo>
                  <a:lnTo>
                    <a:pt x="784377" y="3295"/>
                  </a:lnTo>
                  <a:lnTo>
                    <a:pt x="739400" y="612"/>
                  </a:lnTo>
                  <a:lnTo>
                    <a:pt x="694387" y="0"/>
                  </a:lnTo>
                  <a:close/>
                </a:path>
              </a:pathLst>
            </a:custGeom>
            <a:solidFill>
              <a:srgbClr val="EEEDF3"/>
            </a:solidFill>
          </p:spPr>
          <p:txBody>
            <a:bodyPr wrap="square" lIns="0" tIns="0" rIns="0" bIns="0" rtlCol="0"/>
            <a:lstStyle/>
            <a:p>
              <a:endParaRPr/>
            </a:p>
          </p:txBody>
        </p:sp>
        <p:pic>
          <p:nvPicPr>
            <p:cNvPr id="6" name="object 6"/>
            <p:cNvPicPr/>
            <p:nvPr/>
          </p:nvPicPr>
          <p:blipFill>
            <a:blip r:embed="rId2" cstate="print"/>
            <a:stretch>
              <a:fillRect/>
            </a:stretch>
          </p:blipFill>
          <p:spPr>
            <a:xfrm>
              <a:off x="2882912" y="3051403"/>
              <a:ext cx="7175487" cy="4720996"/>
            </a:xfrm>
            <a:prstGeom prst="rect">
              <a:avLst/>
            </a:prstGeom>
          </p:spPr>
        </p:pic>
        <p:sp>
          <p:nvSpPr>
            <p:cNvPr id="7" name="object 7"/>
            <p:cNvSpPr/>
            <p:nvPr/>
          </p:nvSpPr>
          <p:spPr>
            <a:xfrm>
              <a:off x="1155698" y="3012315"/>
              <a:ext cx="3568700"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a:p>
          </p:txBody>
        </p:sp>
      </p:grpSp>
      <p:sp>
        <p:nvSpPr>
          <p:cNvPr id="8" name="object 8"/>
          <p:cNvSpPr txBox="1">
            <a:spLocks noGrp="1"/>
          </p:cNvSpPr>
          <p:nvPr>
            <p:ph type="title"/>
          </p:nvPr>
        </p:nvSpPr>
        <p:spPr>
          <a:xfrm>
            <a:off x="1066787" y="744791"/>
            <a:ext cx="5342255" cy="2037080"/>
          </a:xfrm>
          <a:prstGeom prst="rect">
            <a:avLst/>
          </a:prstGeom>
        </p:spPr>
        <p:txBody>
          <a:bodyPr vert="horz" wrap="square" lIns="0" tIns="195580" rIns="0" bIns="0" rtlCol="0">
            <a:spAutoFit/>
          </a:bodyPr>
          <a:lstStyle/>
          <a:p>
            <a:pPr marL="12700" marR="5080">
              <a:lnSpc>
                <a:spcPts val="7200"/>
              </a:lnSpc>
              <a:spcBef>
                <a:spcPts val="1540"/>
              </a:spcBef>
            </a:pPr>
            <a:r>
              <a:rPr sz="7200" b="0" spc="560" dirty="0">
                <a:solidFill>
                  <a:srgbClr val="1D1D1B"/>
                </a:solidFill>
                <a:latin typeface="Trebuchet MS"/>
                <a:cs typeface="Trebuchet MS"/>
              </a:rPr>
              <a:t>Multimedia  </a:t>
            </a:r>
            <a:r>
              <a:rPr sz="7200" b="0" spc="455" dirty="0">
                <a:solidFill>
                  <a:srgbClr val="1D1D1B"/>
                </a:solidFill>
                <a:latin typeface="Trebuchet MS"/>
                <a:cs typeface="Trebuchet MS"/>
              </a:rPr>
              <a:t>Resources</a:t>
            </a:r>
            <a:endParaRPr sz="7200">
              <a:latin typeface="Trebuchet MS"/>
              <a:cs typeface="Trebuchet MS"/>
            </a:endParaRPr>
          </a:p>
        </p:txBody>
      </p:sp>
      <p:sp>
        <p:nvSpPr>
          <p:cNvPr id="9" name="object 9"/>
          <p:cNvSpPr txBox="1"/>
          <p:nvPr/>
        </p:nvSpPr>
        <p:spPr>
          <a:xfrm>
            <a:off x="1142987" y="3036235"/>
            <a:ext cx="4672031" cy="2195473"/>
          </a:xfrm>
          <a:prstGeom prst="rect">
            <a:avLst/>
          </a:prstGeom>
        </p:spPr>
        <p:txBody>
          <a:bodyPr vert="horz" wrap="square" lIns="0" tIns="12700" rIns="0" bIns="0" rtlCol="0">
            <a:spAutoFit/>
          </a:bodyPr>
          <a:lstStyle/>
          <a:p>
            <a:pPr marL="160655">
              <a:lnSpc>
                <a:spcPct val="100000"/>
              </a:lnSpc>
              <a:spcBef>
                <a:spcPts val="100"/>
              </a:spcBef>
            </a:pPr>
            <a:r>
              <a:rPr sz="2100" b="1" spc="-65" smtClean="0">
                <a:solidFill>
                  <a:srgbClr val="EEEDF3"/>
                </a:solidFill>
                <a:latin typeface="Trebuchet MS"/>
                <a:cs typeface="Trebuchet MS"/>
              </a:rPr>
              <a:t> </a:t>
            </a:r>
            <a:r>
              <a:rPr sz="2100" b="1" spc="114" dirty="0">
                <a:solidFill>
                  <a:srgbClr val="EEEDF3"/>
                </a:solidFill>
                <a:latin typeface="Trebuchet MS"/>
                <a:cs typeface="Trebuchet MS"/>
              </a:rPr>
              <a:t>MODULE</a:t>
            </a:r>
            <a:r>
              <a:rPr sz="2100" b="1" spc="-60" dirty="0">
                <a:solidFill>
                  <a:srgbClr val="EEEDF3"/>
                </a:solidFill>
                <a:latin typeface="Trebuchet MS"/>
                <a:cs typeface="Trebuchet MS"/>
              </a:rPr>
              <a:t> </a:t>
            </a:r>
            <a:r>
              <a:rPr lang="pt-PT" sz="2100" b="1" spc="-65" dirty="0">
                <a:solidFill>
                  <a:srgbClr val="EEEDF3"/>
                </a:solidFill>
                <a:latin typeface="Trebuchet MS"/>
                <a:cs typeface="Trebuchet MS"/>
              </a:rPr>
              <a:t>5</a:t>
            </a:r>
            <a:r>
              <a:rPr sz="2100" b="1" spc="-60" dirty="0">
                <a:solidFill>
                  <a:srgbClr val="EEEDF3"/>
                </a:solidFill>
                <a:latin typeface="Trebuchet MS"/>
                <a:cs typeface="Trebuchet MS"/>
              </a:rPr>
              <a:t> </a:t>
            </a:r>
            <a:endParaRPr lang="pt-PT" sz="2100" b="1" spc="-60" dirty="0">
              <a:solidFill>
                <a:srgbClr val="EEEDF3"/>
              </a:solidFill>
              <a:latin typeface="Trebuchet MS"/>
              <a:cs typeface="Trebuchet MS"/>
            </a:endParaRPr>
          </a:p>
          <a:p>
            <a:pPr marL="297815" marR="5080">
              <a:lnSpc>
                <a:spcPct val="100000"/>
              </a:lnSpc>
              <a:spcBef>
                <a:spcPts val="100"/>
              </a:spcBef>
            </a:pPr>
            <a:r>
              <a:rPr lang="el-GR" sz="2400" dirty="0" smtClean="0"/>
              <a:t>Μάρκετινγκ της ιδέας σας με λίγα χρήματα: ανάπτυξη εμπορικού σήματος, </a:t>
            </a:r>
            <a:r>
              <a:rPr lang="el-GR" sz="2400" dirty="0" err="1" smtClean="0"/>
              <a:t>word</a:t>
            </a:r>
            <a:r>
              <a:rPr lang="el-GR" sz="2400" dirty="0" smtClean="0"/>
              <a:t> </a:t>
            </a:r>
            <a:r>
              <a:rPr lang="el-GR" sz="2400" dirty="0" err="1" smtClean="0"/>
              <a:t>of</a:t>
            </a:r>
            <a:r>
              <a:rPr lang="el-GR" sz="2400" dirty="0" smtClean="0"/>
              <a:t> </a:t>
            </a:r>
            <a:r>
              <a:rPr lang="el-GR" sz="2400" dirty="0" err="1" smtClean="0"/>
              <a:t>mouth</a:t>
            </a:r>
            <a:r>
              <a:rPr lang="el-GR" sz="2400" dirty="0" smtClean="0"/>
              <a:t>, μέσα κοινωνικής δικτύωσης και μάρκετινγκ φήμης.</a:t>
            </a:r>
            <a:endParaRPr lang="el-GR" sz="2400" spc="265"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stretch>
              <a:fillRect/>
            </a:stretch>
          </p:blipFill>
          <p:spPr>
            <a:xfrm>
              <a:off x="0" y="0"/>
              <a:ext cx="10058400" cy="7772400"/>
            </a:xfrm>
            <a:prstGeom prst="rect">
              <a:avLst/>
            </a:prstGeom>
          </p:spPr>
        </p:pic>
        <p:sp>
          <p:nvSpPr>
            <p:cNvPr id="4" name="object 4"/>
            <p:cNvSpPr/>
            <p:nvPr/>
          </p:nvSpPr>
          <p:spPr>
            <a:xfrm>
              <a:off x="984218" y="3208967"/>
              <a:ext cx="8235981" cy="3871618"/>
            </a:xfrm>
            <a:custGeom>
              <a:avLst/>
              <a:gdLst/>
              <a:ahLst/>
              <a:cxnLst/>
              <a:rect l="l" t="t" r="r" b="b"/>
              <a:pathLst>
                <a:path w="7087234" h="4003675">
                  <a:moveTo>
                    <a:pt x="6750202" y="0"/>
                  </a:moveTo>
                  <a:lnTo>
                    <a:pt x="336448" y="0"/>
                  </a:lnTo>
                  <a:lnTo>
                    <a:pt x="286902" y="3665"/>
                  </a:lnTo>
                  <a:lnTo>
                    <a:pt x="239556" y="14306"/>
                  </a:lnTo>
                  <a:lnTo>
                    <a:pt x="194940" y="31394"/>
                  </a:lnTo>
                  <a:lnTo>
                    <a:pt x="153586" y="54396"/>
                  </a:lnTo>
                  <a:lnTo>
                    <a:pt x="116023" y="82782"/>
                  </a:lnTo>
                  <a:lnTo>
                    <a:pt x="82783" y="116021"/>
                  </a:lnTo>
                  <a:lnTo>
                    <a:pt x="54396" y="153582"/>
                  </a:lnTo>
                  <a:lnTo>
                    <a:pt x="31394" y="194935"/>
                  </a:lnTo>
                  <a:lnTo>
                    <a:pt x="14306" y="239549"/>
                  </a:lnTo>
                  <a:lnTo>
                    <a:pt x="3665" y="286893"/>
                  </a:lnTo>
                  <a:lnTo>
                    <a:pt x="0" y="336435"/>
                  </a:lnTo>
                  <a:lnTo>
                    <a:pt x="0" y="3666947"/>
                  </a:lnTo>
                  <a:lnTo>
                    <a:pt x="3665" y="3716489"/>
                  </a:lnTo>
                  <a:lnTo>
                    <a:pt x="14306" y="3763833"/>
                  </a:lnTo>
                  <a:lnTo>
                    <a:pt x="31394" y="3808447"/>
                  </a:lnTo>
                  <a:lnTo>
                    <a:pt x="54396" y="3849800"/>
                  </a:lnTo>
                  <a:lnTo>
                    <a:pt x="82783" y="3887361"/>
                  </a:lnTo>
                  <a:lnTo>
                    <a:pt x="116023" y="3920600"/>
                  </a:lnTo>
                  <a:lnTo>
                    <a:pt x="153586" y="3948986"/>
                  </a:lnTo>
                  <a:lnTo>
                    <a:pt x="194940" y="3971988"/>
                  </a:lnTo>
                  <a:lnTo>
                    <a:pt x="239556" y="3989076"/>
                  </a:lnTo>
                  <a:lnTo>
                    <a:pt x="286902" y="3999717"/>
                  </a:lnTo>
                  <a:lnTo>
                    <a:pt x="336448" y="4003382"/>
                  </a:lnTo>
                  <a:lnTo>
                    <a:pt x="6750202" y="4003382"/>
                  </a:lnTo>
                  <a:lnTo>
                    <a:pt x="6799745" y="3999717"/>
                  </a:lnTo>
                  <a:lnTo>
                    <a:pt x="6847088" y="3989076"/>
                  </a:lnTo>
                  <a:lnTo>
                    <a:pt x="6891702" y="3971988"/>
                  </a:lnTo>
                  <a:lnTo>
                    <a:pt x="6933055" y="3948986"/>
                  </a:lnTo>
                  <a:lnTo>
                    <a:pt x="6970616" y="3920600"/>
                  </a:lnTo>
                  <a:lnTo>
                    <a:pt x="7003855" y="3887361"/>
                  </a:lnTo>
                  <a:lnTo>
                    <a:pt x="7032242" y="3849800"/>
                  </a:lnTo>
                  <a:lnTo>
                    <a:pt x="7055244" y="3808447"/>
                  </a:lnTo>
                  <a:lnTo>
                    <a:pt x="7072331" y="3763833"/>
                  </a:lnTo>
                  <a:lnTo>
                    <a:pt x="7082972" y="3716489"/>
                  </a:lnTo>
                  <a:lnTo>
                    <a:pt x="7086638" y="3666947"/>
                  </a:lnTo>
                  <a:lnTo>
                    <a:pt x="7086638" y="336435"/>
                  </a:lnTo>
                  <a:lnTo>
                    <a:pt x="7082972" y="286893"/>
                  </a:lnTo>
                  <a:lnTo>
                    <a:pt x="7072331" y="239549"/>
                  </a:lnTo>
                  <a:lnTo>
                    <a:pt x="7055244" y="194935"/>
                  </a:lnTo>
                  <a:lnTo>
                    <a:pt x="7032242" y="153582"/>
                  </a:lnTo>
                  <a:lnTo>
                    <a:pt x="7003855" y="116021"/>
                  </a:lnTo>
                  <a:lnTo>
                    <a:pt x="6970616" y="82782"/>
                  </a:lnTo>
                  <a:lnTo>
                    <a:pt x="6933055" y="54396"/>
                  </a:lnTo>
                  <a:lnTo>
                    <a:pt x="6891702" y="31394"/>
                  </a:lnTo>
                  <a:lnTo>
                    <a:pt x="6847088" y="14306"/>
                  </a:lnTo>
                  <a:lnTo>
                    <a:pt x="6799745" y="3665"/>
                  </a:lnTo>
                  <a:lnTo>
                    <a:pt x="6750202" y="0"/>
                  </a:lnTo>
                  <a:close/>
                </a:path>
              </a:pathLst>
            </a:custGeom>
            <a:solidFill>
              <a:srgbClr val="FFFFFF">
                <a:alpha val="92999"/>
              </a:srgbClr>
            </a:solidFill>
          </p:spPr>
          <p:txBody>
            <a:bodyPr wrap="square" lIns="0" tIns="0" rIns="0" bIns="0" rtlCol="0"/>
            <a:lstStyle/>
            <a:p>
              <a:endParaRPr dirty="0"/>
            </a:p>
          </p:txBody>
        </p:sp>
      </p:grpSp>
      <p:sp>
        <p:nvSpPr>
          <p:cNvPr id="7" name="object 7"/>
          <p:cNvSpPr txBox="1"/>
          <p:nvPr/>
        </p:nvSpPr>
        <p:spPr>
          <a:xfrm>
            <a:off x="406078" y="670548"/>
            <a:ext cx="175895" cy="2096135"/>
          </a:xfrm>
          <a:prstGeom prst="rect">
            <a:avLst/>
          </a:prstGeom>
        </p:spPr>
        <p:txBody>
          <a:bodyPr vert="vert270" wrap="square" lIns="0" tIns="4445" rIns="0" bIns="0" rtlCol="0">
            <a:spAutoFit/>
          </a:bodyPr>
          <a:lstStyle/>
          <a:p>
            <a:pPr marL="12700">
              <a:lnSpc>
                <a:spcPct val="100000"/>
              </a:lnSpc>
              <a:spcBef>
                <a:spcPts val="35"/>
              </a:spcBef>
            </a:pPr>
            <a:r>
              <a:rPr sz="1000" b="1" spc="15" dirty="0">
                <a:solidFill>
                  <a:srgbClr val="FFFFFF"/>
                </a:solidFill>
                <a:latin typeface="Trebuchet MS"/>
                <a:cs typeface="Trebuchet MS"/>
              </a:rPr>
              <a:t>Photo</a:t>
            </a:r>
            <a:r>
              <a:rPr sz="1000" b="1" spc="-30" dirty="0">
                <a:solidFill>
                  <a:srgbClr val="FFFFFF"/>
                </a:solidFill>
                <a:latin typeface="Trebuchet MS"/>
                <a:cs typeface="Trebuchet MS"/>
              </a:rPr>
              <a:t> </a:t>
            </a:r>
            <a:r>
              <a:rPr sz="1000" b="1" spc="25" dirty="0">
                <a:solidFill>
                  <a:srgbClr val="FFFFFF"/>
                </a:solidFill>
                <a:latin typeface="Trebuchet MS"/>
                <a:cs typeface="Trebuchet MS"/>
              </a:rPr>
              <a:t>by</a:t>
            </a:r>
            <a:r>
              <a:rPr sz="1000" b="1" spc="-30" dirty="0">
                <a:solidFill>
                  <a:srgbClr val="FFFFFF"/>
                </a:solidFill>
                <a:latin typeface="Trebuchet MS"/>
                <a:cs typeface="Trebuchet MS"/>
              </a:rPr>
              <a:t> </a:t>
            </a:r>
            <a:r>
              <a:rPr sz="1000" b="1" dirty="0">
                <a:solidFill>
                  <a:srgbClr val="FFFFFF"/>
                </a:solidFill>
                <a:latin typeface="Trebuchet MS"/>
                <a:cs typeface="Trebuchet MS"/>
              </a:rPr>
              <a:t>Cem</a:t>
            </a:r>
            <a:r>
              <a:rPr sz="1000" b="1" spc="-30" dirty="0">
                <a:solidFill>
                  <a:srgbClr val="FFFFFF"/>
                </a:solidFill>
                <a:latin typeface="Trebuchet MS"/>
                <a:cs typeface="Trebuchet MS"/>
              </a:rPr>
              <a:t> </a:t>
            </a:r>
            <a:r>
              <a:rPr sz="1000" b="1" spc="-5" dirty="0">
                <a:solidFill>
                  <a:srgbClr val="FFFFFF"/>
                </a:solidFill>
                <a:latin typeface="Trebuchet MS"/>
                <a:cs typeface="Trebuchet MS"/>
              </a:rPr>
              <a:t>Ersozlu</a:t>
            </a:r>
            <a:r>
              <a:rPr sz="1000" b="1" spc="-30" dirty="0">
                <a:solidFill>
                  <a:srgbClr val="FFFFFF"/>
                </a:solidFill>
                <a:latin typeface="Trebuchet MS"/>
                <a:cs typeface="Trebuchet MS"/>
              </a:rPr>
              <a:t> </a:t>
            </a:r>
            <a:r>
              <a:rPr sz="1000" b="1" spc="30" dirty="0">
                <a:solidFill>
                  <a:srgbClr val="FFFFFF"/>
                </a:solidFill>
                <a:latin typeface="Trebuchet MS"/>
                <a:cs typeface="Trebuchet MS"/>
              </a:rPr>
              <a:t>on</a:t>
            </a:r>
            <a:r>
              <a:rPr sz="1000" b="1" spc="-25" dirty="0">
                <a:solidFill>
                  <a:srgbClr val="FFFFFF"/>
                </a:solidFill>
                <a:latin typeface="Trebuchet MS"/>
                <a:cs typeface="Trebuchet MS"/>
              </a:rPr>
              <a:t> </a:t>
            </a:r>
            <a:r>
              <a:rPr sz="1000" b="1" spc="15" dirty="0">
                <a:solidFill>
                  <a:srgbClr val="FFFFFF"/>
                </a:solidFill>
                <a:latin typeface="Trebuchet MS"/>
                <a:cs typeface="Trebuchet MS"/>
              </a:rPr>
              <a:t>Unsplash</a:t>
            </a:r>
            <a:endParaRPr sz="1000">
              <a:latin typeface="Trebuchet MS"/>
              <a:cs typeface="Trebuchet MS"/>
            </a:endParaRPr>
          </a:p>
        </p:txBody>
      </p:sp>
      <p:sp>
        <p:nvSpPr>
          <p:cNvPr id="9" name="object 9"/>
          <p:cNvSpPr txBox="1"/>
          <p:nvPr/>
        </p:nvSpPr>
        <p:spPr>
          <a:xfrm>
            <a:off x="1253758" y="3416697"/>
            <a:ext cx="5985241" cy="754053"/>
          </a:xfrm>
          <a:prstGeom prst="rect">
            <a:avLst/>
          </a:prstGeom>
        </p:spPr>
        <p:txBody>
          <a:bodyPr vert="horz" wrap="square" lIns="0" tIns="12700" rIns="0" bIns="0" rtlCol="0">
            <a:spAutoFit/>
          </a:bodyPr>
          <a:lstStyle/>
          <a:p>
            <a:pPr marL="12700">
              <a:lnSpc>
                <a:spcPct val="100000"/>
              </a:lnSpc>
              <a:spcBef>
                <a:spcPts val="100"/>
              </a:spcBef>
            </a:pPr>
            <a:r>
              <a:rPr lang="el-GR" b="1" spc="20" dirty="0" smtClean="0">
                <a:solidFill>
                  <a:srgbClr val="C00000"/>
                </a:solidFill>
                <a:latin typeface="Trebuchet MS"/>
                <a:cs typeface="Trebuchet MS"/>
              </a:rPr>
              <a:t>Παραδείγματα από </a:t>
            </a:r>
            <a:r>
              <a:rPr lang="pt-PT" b="1" spc="20" dirty="0" smtClean="0">
                <a:solidFill>
                  <a:srgbClr val="C00000"/>
                </a:solidFill>
                <a:latin typeface="Trebuchet MS"/>
                <a:cs typeface="Trebuchet MS"/>
              </a:rPr>
              <a:t>Social </a:t>
            </a:r>
            <a:r>
              <a:rPr lang="pt-PT" b="1" spc="20" dirty="0">
                <a:solidFill>
                  <a:srgbClr val="C00000"/>
                </a:solidFill>
                <a:latin typeface="Trebuchet MS"/>
                <a:cs typeface="Trebuchet MS"/>
              </a:rPr>
              <a:t>Media </a:t>
            </a:r>
            <a:r>
              <a:rPr lang="el-GR" b="1" spc="20" dirty="0" smtClean="0">
                <a:solidFill>
                  <a:srgbClr val="C00000"/>
                </a:solidFill>
                <a:latin typeface="Trebuchet MS"/>
                <a:cs typeface="Trebuchet MS"/>
              </a:rPr>
              <a:t>Εργαλεία και Δίκτυα</a:t>
            </a:r>
            <a:endParaRPr lang="pt-PT" b="1" spc="20" dirty="0">
              <a:solidFill>
                <a:srgbClr val="C00000"/>
              </a:solidFill>
              <a:latin typeface="Trebuchet MS"/>
              <a:cs typeface="Trebuchet MS"/>
            </a:endParaRPr>
          </a:p>
          <a:p>
            <a:pPr marL="12700">
              <a:lnSpc>
                <a:spcPct val="100000"/>
              </a:lnSpc>
              <a:spcBef>
                <a:spcPts val="100"/>
              </a:spcBef>
            </a:pPr>
            <a:r>
              <a:rPr lang="pt-PT" sz="1050" b="1" spc="20" dirty="0" err="1">
                <a:solidFill>
                  <a:srgbClr val="D4D5D7"/>
                </a:solidFill>
                <a:latin typeface="Trebuchet MS"/>
                <a:cs typeface="Trebuchet MS"/>
              </a:rPr>
              <a:t>Source</a:t>
            </a:r>
            <a:r>
              <a:rPr lang="pt-PT" sz="1050" b="1" spc="20" dirty="0">
                <a:solidFill>
                  <a:srgbClr val="D4D5D7"/>
                </a:solidFill>
                <a:latin typeface="Trebuchet MS"/>
                <a:cs typeface="Trebuchet MS"/>
              </a:rPr>
              <a:t>: </a:t>
            </a:r>
            <a:r>
              <a:rPr lang="pt-PT" sz="1050" b="1" spc="20" dirty="0">
                <a:solidFill>
                  <a:srgbClr val="D4D5D7"/>
                </a:solidFill>
                <a:latin typeface="Trebuchet MS"/>
                <a:cs typeface="Trebuchet MS"/>
                <a:hlinkClick r:id="rId3"/>
              </a:rPr>
              <a:t>https://www.epicopportunities.eu/curriculum-and-open-educational-resources/</a:t>
            </a:r>
            <a:endParaRPr lang="pt-PT" sz="1050" b="1" spc="20" dirty="0">
              <a:solidFill>
                <a:srgbClr val="D4D5D7"/>
              </a:solidFill>
              <a:latin typeface="Trebuchet MS"/>
              <a:cs typeface="Trebuchet MS"/>
            </a:endParaRPr>
          </a:p>
          <a:p>
            <a:pPr marL="12700">
              <a:lnSpc>
                <a:spcPct val="100000"/>
              </a:lnSpc>
              <a:spcBef>
                <a:spcPts val="100"/>
              </a:spcBef>
            </a:pPr>
            <a:r>
              <a:rPr lang="pt-PT" b="1" spc="20" dirty="0">
                <a:solidFill>
                  <a:srgbClr val="C00000"/>
                </a:solidFill>
                <a:latin typeface="Trebuchet MS"/>
                <a:cs typeface="Trebuchet MS"/>
              </a:rPr>
              <a:t> </a:t>
            </a:r>
            <a:endParaRPr lang="pt-PT" sz="1800" dirty="0">
              <a:solidFill>
                <a:srgbClr val="C00000"/>
              </a:solidFill>
              <a:latin typeface="Trebuchet MS"/>
              <a:cs typeface="Trebuchet MS"/>
            </a:endParaRPr>
          </a:p>
        </p:txBody>
      </p:sp>
      <p:sp>
        <p:nvSpPr>
          <p:cNvPr id="13" name="Google Shape;497;p63">
            <a:extLst>
              <a:ext uri="{FF2B5EF4-FFF2-40B4-BE49-F238E27FC236}">
                <a16:creationId xmlns="" xmlns:a16="http://schemas.microsoft.com/office/drawing/2014/main" id="{C5B636AF-9E6A-4414-BBEE-E6CA68451956}"/>
              </a:ext>
            </a:extLst>
          </p:cNvPr>
          <p:cNvSpPr txBox="1">
            <a:spLocks/>
          </p:cNvSpPr>
          <p:nvPr/>
        </p:nvSpPr>
        <p:spPr>
          <a:xfrm>
            <a:off x="1153838" y="4289781"/>
            <a:ext cx="8043324" cy="2790804"/>
          </a:xfrm>
          <a:prstGeom prst="rect">
            <a:avLst/>
          </a:prstGeom>
          <a:noFill/>
          <a:ln>
            <a:noFill/>
          </a:ln>
        </p:spPr>
        <p:txBody>
          <a:bodyPr spcFirstLastPara="1" wrap="square" lIns="75426" tIns="37703" rIns="75426" bIns="37703" numCol="2" anchor="t" anchorCtr="0">
            <a:noAutofit/>
          </a:bodyPr>
          <a:lstStyle>
            <a:lvl1pPr marL="0">
              <a:defRPr sz="2100" b="0" i="0">
                <a:solidFill>
                  <a:srgbClr val="1D1D1B"/>
                </a:solidFill>
                <a:latin typeface="Trebuchet MS"/>
                <a:ea typeface="+mn-ea"/>
                <a:cs typeface="Trebuchet M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42900" indent="-342900">
              <a:buClr>
                <a:srgbClr val="D21924"/>
              </a:buClr>
              <a:buSzPct val="90000"/>
              <a:buFont typeface="Arial" panose="020B0604020202020204" pitchFamily="34" charset="0"/>
              <a:buChar char="•"/>
            </a:pPr>
            <a:r>
              <a:rPr lang="en-IE" sz="2000" kern="0" dirty="0">
                <a:hlinkClick r:id="rId4"/>
              </a:rPr>
              <a:t>Email Marketing</a:t>
            </a:r>
            <a:endParaRPr lang="en-IE" sz="2000" kern="0" dirty="0"/>
          </a:p>
          <a:p>
            <a:pPr marL="342900" indent="-342900">
              <a:buClr>
                <a:srgbClr val="D21924"/>
              </a:buClr>
              <a:buSzPct val="90000"/>
              <a:buFont typeface="Arial" panose="020B0604020202020204" pitchFamily="34" charset="0"/>
              <a:buChar char="•"/>
            </a:pPr>
            <a:r>
              <a:rPr lang="en-IE" sz="2000" kern="0" dirty="0">
                <a:hlinkClick r:id="rId5"/>
              </a:rPr>
              <a:t>Social Media Marketing</a:t>
            </a:r>
            <a:endParaRPr lang="en-IE" sz="2000" kern="0" dirty="0"/>
          </a:p>
          <a:p>
            <a:pPr marL="342900" indent="-342900">
              <a:buClr>
                <a:srgbClr val="D21924"/>
              </a:buClr>
              <a:buSzPct val="90000"/>
              <a:buFont typeface="Arial" panose="020B0604020202020204" pitchFamily="34" charset="0"/>
              <a:buChar char="•"/>
            </a:pPr>
            <a:r>
              <a:rPr lang="en-IE" sz="2000" kern="0" dirty="0">
                <a:hlinkClick r:id="rId6"/>
              </a:rPr>
              <a:t>Search Engine and App Store Optimization (SEO / ASO)</a:t>
            </a:r>
            <a:endParaRPr lang="en-IE" sz="2000" kern="0" dirty="0"/>
          </a:p>
          <a:p>
            <a:pPr marL="342900" indent="-342900">
              <a:buClr>
                <a:srgbClr val="D21924"/>
              </a:buClr>
              <a:buSzPct val="90000"/>
              <a:buFont typeface="Arial" panose="020B0604020202020204" pitchFamily="34" charset="0"/>
              <a:buChar char="•"/>
            </a:pPr>
            <a:r>
              <a:rPr lang="en-IE" sz="2000" kern="0" dirty="0">
                <a:hlinkClick r:id="rId7"/>
              </a:rPr>
              <a:t>Display Advertising</a:t>
            </a:r>
            <a:endParaRPr lang="en-IE" sz="2000" kern="0" dirty="0"/>
          </a:p>
          <a:p>
            <a:pPr marL="342900" indent="-342900">
              <a:buClr>
                <a:srgbClr val="D21924"/>
              </a:buClr>
              <a:buSzPct val="90000"/>
              <a:buFont typeface="Arial" panose="020B0604020202020204" pitchFamily="34" charset="0"/>
              <a:buChar char="•"/>
            </a:pPr>
            <a:r>
              <a:rPr lang="en-IE" sz="2000" kern="0" dirty="0">
                <a:hlinkClick r:id="rId8"/>
              </a:rPr>
              <a:t>Native Advertising</a:t>
            </a:r>
            <a:endParaRPr lang="en-IE" sz="2000" kern="0" dirty="0"/>
          </a:p>
          <a:p>
            <a:pPr marL="342900" indent="-342900">
              <a:buClr>
                <a:srgbClr val="D21924"/>
              </a:buClr>
              <a:buSzPct val="90000"/>
              <a:buFont typeface="Arial" panose="020B0604020202020204" pitchFamily="34" charset="0"/>
              <a:buChar char="•"/>
            </a:pPr>
            <a:r>
              <a:rPr lang="en-IE" sz="2000" kern="0" dirty="0">
                <a:hlinkClick r:id="rId9"/>
              </a:rPr>
              <a:t>Events &amp; Webinars</a:t>
            </a:r>
            <a:endParaRPr lang="en-IE" sz="2000" kern="0" dirty="0"/>
          </a:p>
          <a:p>
            <a:pPr marL="342900" indent="-342900">
              <a:buClr>
                <a:srgbClr val="D21924"/>
              </a:buClr>
              <a:buSzPct val="90000"/>
              <a:buFont typeface="Arial" panose="020B0604020202020204" pitchFamily="34" charset="0"/>
              <a:buChar char="•"/>
            </a:pPr>
            <a:r>
              <a:rPr lang="en-IE" sz="2000" kern="0" dirty="0">
                <a:hlinkClick r:id="rId10"/>
              </a:rPr>
              <a:t>A/B Testing &amp; Website Optimization</a:t>
            </a:r>
            <a:endParaRPr lang="en-IE" sz="2000" kern="0" dirty="0"/>
          </a:p>
          <a:p>
            <a:pPr marL="342900" indent="-342900">
              <a:buClr>
                <a:srgbClr val="D21924"/>
              </a:buClr>
              <a:buSzPct val="90000"/>
              <a:buFont typeface="Arial" panose="020B0604020202020204" pitchFamily="34" charset="0"/>
              <a:buChar char="•"/>
            </a:pPr>
            <a:r>
              <a:rPr lang="en-IE" sz="2000" kern="0" dirty="0">
                <a:hlinkClick r:id="rId11"/>
              </a:rPr>
              <a:t>Content Marketing</a:t>
            </a:r>
            <a:endParaRPr lang="en-IE" sz="2000" kern="0" dirty="0"/>
          </a:p>
          <a:p>
            <a:pPr marL="342900" indent="-342900">
              <a:buClr>
                <a:srgbClr val="D21924"/>
              </a:buClr>
              <a:buSzPct val="90000"/>
              <a:buFont typeface="Arial" panose="020B0604020202020204" pitchFamily="34" charset="0"/>
              <a:buChar char="•"/>
            </a:pPr>
            <a:r>
              <a:rPr lang="en-IE" sz="2000" kern="0" dirty="0">
                <a:hlinkClick r:id="rId12"/>
              </a:rPr>
              <a:t>Automation</a:t>
            </a:r>
            <a:endParaRPr lang="en-IE" sz="2000" kern="0" dirty="0"/>
          </a:p>
          <a:p>
            <a:pPr marL="342900" indent="-342900">
              <a:buClr>
                <a:srgbClr val="D21924"/>
              </a:buClr>
              <a:buSzPct val="90000"/>
              <a:buFont typeface="Arial" panose="020B0604020202020204" pitchFamily="34" charset="0"/>
              <a:buChar char="•"/>
            </a:pPr>
            <a:r>
              <a:rPr lang="en-IE" sz="2000" kern="0" dirty="0">
                <a:hlinkClick r:id="rId13"/>
              </a:rPr>
              <a:t>Customer Relationship Management (CRM)</a:t>
            </a:r>
            <a:endParaRPr lang="en-IE" sz="2000" kern="0" dirty="0"/>
          </a:p>
          <a:p>
            <a:pPr marL="342900" indent="-342900">
              <a:buClr>
                <a:srgbClr val="D21924"/>
              </a:buClr>
              <a:buSzPct val="90000"/>
              <a:buFont typeface="Arial" panose="020B0604020202020204" pitchFamily="34" charset="0"/>
              <a:buChar char="•"/>
            </a:pPr>
            <a:r>
              <a:rPr lang="en-IE" sz="2000" kern="0" dirty="0">
                <a:hlinkClick r:id="rId14"/>
              </a:rPr>
              <a:t>Pay-per-click (PPC) Advertising</a:t>
            </a:r>
            <a:endParaRPr lang="en-IE" sz="2000" kern="0" dirty="0"/>
          </a:p>
          <a:p>
            <a:pPr marL="342900" indent="-342900">
              <a:buClr>
                <a:srgbClr val="D21924"/>
              </a:buClr>
              <a:buSzPct val="90000"/>
              <a:buFont typeface="Arial" panose="020B0604020202020204" pitchFamily="34" charset="0"/>
              <a:buChar char="•"/>
            </a:pPr>
            <a:r>
              <a:rPr lang="en-IE" sz="2000" kern="0" dirty="0">
                <a:hlinkClick r:id="rId15"/>
              </a:rPr>
              <a:t>Affiliate Marketing</a:t>
            </a:r>
            <a:endParaRPr lang="en-IE" sz="2000" kern="0" dirty="0"/>
          </a:p>
          <a:p>
            <a:pPr>
              <a:buClr>
                <a:srgbClr val="D21924"/>
              </a:buClr>
              <a:buSzPct val="90000"/>
            </a:pPr>
            <a:endParaRPr lang="en-IE" sz="2000" kern="0" dirty="0"/>
          </a:p>
        </p:txBody>
      </p:sp>
      <p:sp>
        <p:nvSpPr>
          <p:cNvPr id="15" name="object 4">
            <a:extLst>
              <a:ext uri="{FF2B5EF4-FFF2-40B4-BE49-F238E27FC236}">
                <a16:creationId xmlns="" xmlns:a16="http://schemas.microsoft.com/office/drawing/2014/main" id="{FE9AADFE-B7B0-4B06-9938-F9CB6A5A4474}"/>
              </a:ext>
            </a:extLst>
          </p:cNvPr>
          <p:cNvSpPr/>
          <p:nvPr/>
        </p:nvSpPr>
        <p:spPr>
          <a:xfrm>
            <a:off x="984218" y="2233242"/>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16" name="object 5">
            <a:extLst>
              <a:ext uri="{FF2B5EF4-FFF2-40B4-BE49-F238E27FC236}">
                <a16:creationId xmlns="" xmlns:a16="http://schemas.microsoft.com/office/drawing/2014/main" id="{9ACC8DE7-6323-486E-8765-76FC68913E47}"/>
              </a:ext>
            </a:extLst>
          </p:cNvPr>
          <p:cNvSpPr txBox="1"/>
          <p:nvPr/>
        </p:nvSpPr>
        <p:spPr>
          <a:xfrm>
            <a:off x="1174721" y="2275475"/>
            <a:ext cx="2391410" cy="299720"/>
          </a:xfrm>
          <a:prstGeom prst="rect">
            <a:avLst/>
          </a:prstGeom>
        </p:spPr>
        <p:txBody>
          <a:bodyPr vert="horz" wrap="square" lIns="0" tIns="12700" rIns="0" bIns="0" rtlCol="0">
            <a:spAutoFit/>
          </a:bodyPr>
          <a:lstStyle/>
          <a:p>
            <a:pPr marL="12700">
              <a:lnSpc>
                <a:spcPct val="100000"/>
              </a:lnSpc>
              <a:spcBef>
                <a:spcPts val="100"/>
              </a:spcBef>
            </a:pPr>
            <a:r>
              <a:rPr sz="1800" b="1" spc="40" dirty="0">
                <a:solidFill>
                  <a:srgbClr val="FFFFFF"/>
                </a:solidFill>
                <a:latin typeface="Trebuchet MS"/>
                <a:cs typeface="Trebuchet MS"/>
              </a:rPr>
              <a:t>Multimedia</a:t>
            </a:r>
            <a:r>
              <a:rPr sz="1800" b="1" spc="-80" dirty="0">
                <a:solidFill>
                  <a:srgbClr val="FFFFFF"/>
                </a:solidFill>
                <a:latin typeface="Trebuchet MS"/>
                <a:cs typeface="Trebuchet MS"/>
              </a:rPr>
              <a:t> </a:t>
            </a:r>
            <a:r>
              <a:rPr sz="1800" b="1" spc="-15" dirty="0">
                <a:solidFill>
                  <a:srgbClr val="FFFFFF"/>
                </a:solidFill>
                <a:latin typeface="Trebuchet MS"/>
                <a:cs typeface="Trebuchet MS"/>
              </a:rPr>
              <a:t>Resources</a:t>
            </a:r>
            <a:endParaRPr sz="1800" dirty="0">
              <a:latin typeface="Trebuchet MS"/>
              <a:cs typeface="Trebuchet MS"/>
            </a:endParaRPr>
          </a:p>
        </p:txBody>
      </p:sp>
    </p:spTree>
    <p:extLst>
      <p:ext uri="{BB962C8B-B14F-4D97-AF65-F5344CB8AC3E}">
        <p14:creationId xmlns="" xmlns:p14="http://schemas.microsoft.com/office/powerpoint/2010/main" val="12995415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702857" y="0"/>
            <a:ext cx="4356100" cy="5297170"/>
          </a:xfrm>
          <a:custGeom>
            <a:avLst/>
            <a:gdLst/>
            <a:ahLst/>
            <a:cxnLst/>
            <a:rect l="l" t="t" r="r" b="b"/>
            <a:pathLst>
              <a:path w="4356100" h="5297170">
                <a:moveTo>
                  <a:pt x="4355542" y="0"/>
                </a:moveTo>
                <a:lnTo>
                  <a:pt x="85721" y="0"/>
                </a:lnTo>
                <a:lnTo>
                  <a:pt x="0" y="911310"/>
                </a:lnTo>
                <a:lnTo>
                  <a:pt x="75627" y="1662892"/>
                </a:lnTo>
                <a:lnTo>
                  <a:pt x="468940" y="1992761"/>
                </a:lnTo>
                <a:lnTo>
                  <a:pt x="1288155" y="2150484"/>
                </a:lnTo>
                <a:lnTo>
                  <a:pt x="1353727" y="2160154"/>
                </a:lnTo>
                <a:lnTo>
                  <a:pt x="1536531" y="2189302"/>
                </a:lnTo>
                <a:lnTo>
                  <a:pt x="1647308" y="2209156"/>
                </a:lnTo>
                <a:lnTo>
                  <a:pt x="1699518" y="2219300"/>
                </a:lnTo>
                <a:lnTo>
                  <a:pt x="1749675" y="2229631"/>
                </a:lnTo>
                <a:lnTo>
                  <a:pt x="1797830" y="2240179"/>
                </a:lnTo>
                <a:lnTo>
                  <a:pt x="1844032" y="2250973"/>
                </a:lnTo>
                <a:lnTo>
                  <a:pt x="1888330" y="2262045"/>
                </a:lnTo>
                <a:lnTo>
                  <a:pt x="1930776" y="2273425"/>
                </a:lnTo>
                <a:lnTo>
                  <a:pt x="1971418" y="2285144"/>
                </a:lnTo>
                <a:lnTo>
                  <a:pt x="2010306" y="2297231"/>
                </a:lnTo>
                <a:lnTo>
                  <a:pt x="2047491" y="2309718"/>
                </a:lnTo>
                <a:lnTo>
                  <a:pt x="2116948" y="2336013"/>
                </a:lnTo>
                <a:lnTo>
                  <a:pt x="2180188" y="2364272"/>
                </a:lnTo>
                <a:lnTo>
                  <a:pt x="2237610" y="2394739"/>
                </a:lnTo>
                <a:lnTo>
                  <a:pt x="2289611" y="2427658"/>
                </a:lnTo>
                <a:lnTo>
                  <a:pt x="2336590" y="2463273"/>
                </a:lnTo>
                <a:lnTo>
                  <a:pt x="2378947" y="2501829"/>
                </a:lnTo>
                <a:lnTo>
                  <a:pt x="2417080" y="2543568"/>
                </a:lnTo>
                <a:lnTo>
                  <a:pt x="2451386" y="2588736"/>
                </a:lnTo>
                <a:lnTo>
                  <a:pt x="2482266" y="2637576"/>
                </a:lnTo>
                <a:lnTo>
                  <a:pt x="2510116" y="2690332"/>
                </a:lnTo>
                <a:lnTo>
                  <a:pt x="2535337" y="2747249"/>
                </a:lnTo>
                <a:lnTo>
                  <a:pt x="2558326" y="2808570"/>
                </a:lnTo>
                <a:lnTo>
                  <a:pt x="2579483" y="2874539"/>
                </a:lnTo>
                <a:lnTo>
                  <a:pt x="2599204" y="2945400"/>
                </a:lnTo>
                <a:lnTo>
                  <a:pt x="2608652" y="2982742"/>
                </a:lnTo>
                <a:lnTo>
                  <a:pt x="2617891" y="3021398"/>
                </a:lnTo>
                <a:lnTo>
                  <a:pt x="2626970" y="3061399"/>
                </a:lnTo>
                <a:lnTo>
                  <a:pt x="2635940" y="3102776"/>
                </a:lnTo>
                <a:lnTo>
                  <a:pt x="2644850" y="3145559"/>
                </a:lnTo>
                <a:lnTo>
                  <a:pt x="2653750" y="3189778"/>
                </a:lnTo>
                <a:lnTo>
                  <a:pt x="2662690" y="3235465"/>
                </a:lnTo>
                <a:lnTo>
                  <a:pt x="2671720" y="3282649"/>
                </a:lnTo>
                <a:lnTo>
                  <a:pt x="2680890" y="3331361"/>
                </a:lnTo>
                <a:lnTo>
                  <a:pt x="2690249" y="3381632"/>
                </a:lnTo>
                <a:lnTo>
                  <a:pt x="2709735" y="3486971"/>
                </a:lnTo>
                <a:lnTo>
                  <a:pt x="2719962" y="3542101"/>
                </a:lnTo>
                <a:lnTo>
                  <a:pt x="2730577" y="3598911"/>
                </a:lnTo>
                <a:lnTo>
                  <a:pt x="2741630" y="3657432"/>
                </a:lnTo>
                <a:lnTo>
                  <a:pt x="2753173" y="3717695"/>
                </a:lnTo>
                <a:lnTo>
                  <a:pt x="2765253" y="3779730"/>
                </a:lnTo>
                <a:lnTo>
                  <a:pt x="2777921" y="3843567"/>
                </a:lnTo>
                <a:lnTo>
                  <a:pt x="2791228" y="3909238"/>
                </a:lnTo>
                <a:lnTo>
                  <a:pt x="2805222" y="3976772"/>
                </a:lnTo>
                <a:lnTo>
                  <a:pt x="2819953" y="4046201"/>
                </a:lnTo>
                <a:lnTo>
                  <a:pt x="3239431" y="4873231"/>
                </a:lnTo>
                <a:lnTo>
                  <a:pt x="3847866" y="5228677"/>
                </a:lnTo>
                <a:lnTo>
                  <a:pt x="4355542" y="5297147"/>
                </a:lnTo>
                <a:lnTo>
                  <a:pt x="4355542" y="0"/>
                </a:lnTo>
                <a:close/>
              </a:path>
            </a:pathLst>
          </a:custGeom>
          <a:solidFill>
            <a:srgbClr val="EEEDF3"/>
          </a:solidFill>
        </p:spPr>
        <p:txBody>
          <a:bodyPr wrap="square" lIns="0" tIns="0" rIns="0" bIns="0" rtlCol="0"/>
          <a:lstStyle/>
          <a:p>
            <a:endParaRPr/>
          </a:p>
        </p:txBody>
      </p:sp>
      <p:sp>
        <p:nvSpPr>
          <p:cNvPr id="3" name="object 3"/>
          <p:cNvSpPr/>
          <p:nvPr/>
        </p:nvSpPr>
        <p:spPr>
          <a:xfrm>
            <a:off x="0" y="4310376"/>
            <a:ext cx="4776470" cy="3462020"/>
          </a:xfrm>
          <a:custGeom>
            <a:avLst/>
            <a:gdLst/>
            <a:ahLst/>
            <a:cxnLst/>
            <a:rect l="l" t="t" r="r" b="b"/>
            <a:pathLst>
              <a:path w="4776470" h="3462020">
                <a:moveTo>
                  <a:pt x="872142" y="0"/>
                </a:moveTo>
                <a:lnTo>
                  <a:pt x="823407" y="581"/>
                </a:lnTo>
                <a:lnTo>
                  <a:pt x="774708" y="2715"/>
                </a:lnTo>
                <a:lnTo>
                  <a:pt x="726083" y="6388"/>
                </a:lnTo>
                <a:lnTo>
                  <a:pt x="677574" y="11587"/>
                </a:lnTo>
                <a:lnTo>
                  <a:pt x="629221" y="18298"/>
                </a:lnTo>
                <a:lnTo>
                  <a:pt x="581064" y="26507"/>
                </a:lnTo>
                <a:lnTo>
                  <a:pt x="533145" y="36202"/>
                </a:lnTo>
                <a:lnTo>
                  <a:pt x="485503" y="47369"/>
                </a:lnTo>
                <a:lnTo>
                  <a:pt x="438179" y="59994"/>
                </a:lnTo>
                <a:lnTo>
                  <a:pt x="391214" y="74063"/>
                </a:lnTo>
                <a:lnTo>
                  <a:pt x="344649" y="89564"/>
                </a:lnTo>
                <a:lnTo>
                  <a:pt x="298523" y="106483"/>
                </a:lnTo>
                <a:lnTo>
                  <a:pt x="252877" y="124806"/>
                </a:lnTo>
                <a:lnTo>
                  <a:pt x="207752" y="144520"/>
                </a:lnTo>
                <a:lnTo>
                  <a:pt x="163188" y="165611"/>
                </a:lnTo>
                <a:lnTo>
                  <a:pt x="119226" y="188066"/>
                </a:lnTo>
                <a:lnTo>
                  <a:pt x="75907" y="211871"/>
                </a:lnTo>
                <a:lnTo>
                  <a:pt x="33270" y="237013"/>
                </a:lnTo>
                <a:lnTo>
                  <a:pt x="0" y="258021"/>
                </a:lnTo>
                <a:lnTo>
                  <a:pt x="0" y="3462023"/>
                </a:lnTo>
                <a:lnTo>
                  <a:pt x="4776188" y="3462023"/>
                </a:lnTo>
                <a:lnTo>
                  <a:pt x="4776127" y="3437597"/>
                </a:lnTo>
                <a:lnTo>
                  <a:pt x="4774695" y="3385869"/>
                </a:lnTo>
                <a:lnTo>
                  <a:pt x="4771899" y="3334234"/>
                </a:lnTo>
                <a:lnTo>
                  <a:pt x="4767685" y="3282720"/>
                </a:lnTo>
                <a:lnTo>
                  <a:pt x="4761994" y="3231357"/>
                </a:lnTo>
                <a:lnTo>
                  <a:pt x="4754771" y="3180171"/>
                </a:lnTo>
                <a:lnTo>
                  <a:pt x="4745956" y="3129193"/>
                </a:lnTo>
                <a:lnTo>
                  <a:pt x="4735439" y="3078459"/>
                </a:lnTo>
                <a:lnTo>
                  <a:pt x="4723145" y="3028072"/>
                </a:lnTo>
                <a:lnTo>
                  <a:pt x="4709077" y="2978144"/>
                </a:lnTo>
                <a:lnTo>
                  <a:pt x="4693237" y="2928791"/>
                </a:lnTo>
                <a:lnTo>
                  <a:pt x="4675627" y="2880126"/>
                </a:lnTo>
                <a:lnTo>
                  <a:pt x="4656250" y="2832264"/>
                </a:lnTo>
                <a:lnTo>
                  <a:pt x="4635107" y="2785319"/>
                </a:lnTo>
                <a:lnTo>
                  <a:pt x="4612202" y="2739407"/>
                </a:lnTo>
                <a:lnTo>
                  <a:pt x="4587536" y="2694640"/>
                </a:lnTo>
                <a:lnTo>
                  <a:pt x="4561112" y="2651134"/>
                </a:lnTo>
                <a:lnTo>
                  <a:pt x="4532933" y="2609002"/>
                </a:lnTo>
                <a:lnTo>
                  <a:pt x="4502999" y="2568360"/>
                </a:lnTo>
                <a:lnTo>
                  <a:pt x="4471315" y="2529321"/>
                </a:lnTo>
                <a:lnTo>
                  <a:pt x="4437881" y="2492000"/>
                </a:lnTo>
                <a:lnTo>
                  <a:pt x="4402701" y="2456511"/>
                </a:lnTo>
                <a:lnTo>
                  <a:pt x="4365777" y="2422969"/>
                </a:lnTo>
                <a:lnTo>
                  <a:pt x="4327110" y="2391488"/>
                </a:lnTo>
                <a:lnTo>
                  <a:pt x="4289624" y="2364101"/>
                </a:lnTo>
                <a:lnTo>
                  <a:pt x="4251136" y="2338728"/>
                </a:lnTo>
                <a:lnTo>
                  <a:pt x="4211708" y="2315251"/>
                </a:lnTo>
                <a:lnTo>
                  <a:pt x="4171404" y="2293547"/>
                </a:lnTo>
                <a:lnTo>
                  <a:pt x="4130285" y="2273496"/>
                </a:lnTo>
                <a:lnTo>
                  <a:pt x="4088415" y="2254979"/>
                </a:lnTo>
                <a:lnTo>
                  <a:pt x="4045855" y="2237875"/>
                </a:lnTo>
                <a:lnTo>
                  <a:pt x="4002668" y="2222063"/>
                </a:lnTo>
                <a:lnTo>
                  <a:pt x="3958916" y="2207424"/>
                </a:lnTo>
                <a:lnTo>
                  <a:pt x="3914661" y="2193836"/>
                </a:lnTo>
                <a:lnTo>
                  <a:pt x="3869967" y="2181179"/>
                </a:lnTo>
                <a:lnTo>
                  <a:pt x="3824895" y="2169333"/>
                </a:lnTo>
                <a:lnTo>
                  <a:pt x="3779509" y="2158178"/>
                </a:lnTo>
                <a:lnTo>
                  <a:pt x="3733869" y="2147592"/>
                </a:lnTo>
                <a:lnTo>
                  <a:pt x="3412558" y="2079345"/>
                </a:lnTo>
                <a:lnTo>
                  <a:pt x="3367144" y="2068987"/>
                </a:lnTo>
                <a:lnTo>
                  <a:pt x="3322038" y="2058115"/>
                </a:lnTo>
                <a:lnTo>
                  <a:pt x="3277304" y="2046609"/>
                </a:lnTo>
                <a:lnTo>
                  <a:pt x="3233004" y="2034349"/>
                </a:lnTo>
                <a:lnTo>
                  <a:pt x="3189199" y="2021215"/>
                </a:lnTo>
                <a:lnTo>
                  <a:pt x="3145954" y="2007085"/>
                </a:lnTo>
                <a:lnTo>
                  <a:pt x="3103329" y="1991840"/>
                </a:lnTo>
                <a:lnTo>
                  <a:pt x="3061388" y="1975360"/>
                </a:lnTo>
                <a:lnTo>
                  <a:pt x="3020192" y="1957523"/>
                </a:lnTo>
                <a:lnTo>
                  <a:pt x="2979805" y="1938210"/>
                </a:lnTo>
                <a:lnTo>
                  <a:pt x="2940289" y="1917299"/>
                </a:lnTo>
                <a:lnTo>
                  <a:pt x="2901705" y="1894672"/>
                </a:lnTo>
                <a:lnTo>
                  <a:pt x="2864117" y="1870206"/>
                </a:lnTo>
                <a:lnTo>
                  <a:pt x="2827587" y="1843783"/>
                </a:lnTo>
                <a:lnTo>
                  <a:pt x="2792177" y="1815281"/>
                </a:lnTo>
                <a:lnTo>
                  <a:pt x="2757950" y="1784580"/>
                </a:lnTo>
                <a:lnTo>
                  <a:pt x="2724967" y="1751560"/>
                </a:lnTo>
                <a:lnTo>
                  <a:pt x="2692848" y="1715554"/>
                </a:lnTo>
                <a:lnTo>
                  <a:pt x="2662840" y="1677958"/>
                </a:lnTo>
                <a:lnTo>
                  <a:pt x="2634766" y="1638906"/>
                </a:lnTo>
                <a:lnTo>
                  <a:pt x="2608446" y="1598529"/>
                </a:lnTo>
                <a:lnTo>
                  <a:pt x="2583702" y="1556960"/>
                </a:lnTo>
                <a:lnTo>
                  <a:pt x="2560354" y="1514329"/>
                </a:lnTo>
                <a:lnTo>
                  <a:pt x="2538224" y="1470771"/>
                </a:lnTo>
                <a:lnTo>
                  <a:pt x="2517134" y="1426415"/>
                </a:lnTo>
                <a:lnTo>
                  <a:pt x="2496903" y="1381394"/>
                </a:lnTo>
                <a:lnTo>
                  <a:pt x="2477355" y="1335841"/>
                </a:lnTo>
                <a:lnTo>
                  <a:pt x="2458309" y="1289888"/>
                </a:lnTo>
                <a:lnTo>
                  <a:pt x="2439586" y="1243665"/>
                </a:lnTo>
                <a:lnTo>
                  <a:pt x="2402398" y="1150942"/>
                </a:lnTo>
                <a:lnTo>
                  <a:pt x="2383575" y="1104706"/>
                </a:lnTo>
                <a:lnTo>
                  <a:pt x="2364360" y="1058728"/>
                </a:lnTo>
                <a:lnTo>
                  <a:pt x="2344575" y="1013142"/>
                </a:lnTo>
                <a:lnTo>
                  <a:pt x="2324040" y="968080"/>
                </a:lnTo>
                <a:lnTo>
                  <a:pt x="2302578" y="923673"/>
                </a:lnTo>
                <a:lnTo>
                  <a:pt x="2279774" y="879646"/>
                </a:lnTo>
                <a:lnTo>
                  <a:pt x="2255732" y="836401"/>
                </a:lnTo>
                <a:lnTo>
                  <a:pt x="2230484" y="793962"/>
                </a:lnTo>
                <a:lnTo>
                  <a:pt x="2204063" y="752352"/>
                </a:lnTo>
                <a:lnTo>
                  <a:pt x="2176498" y="711595"/>
                </a:lnTo>
                <a:lnTo>
                  <a:pt x="2147821" y="671714"/>
                </a:lnTo>
                <a:lnTo>
                  <a:pt x="2118064" y="632735"/>
                </a:lnTo>
                <a:lnTo>
                  <a:pt x="2087259" y="594680"/>
                </a:lnTo>
                <a:lnTo>
                  <a:pt x="2055436" y="557574"/>
                </a:lnTo>
                <a:lnTo>
                  <a:pt x="2022627" y="521441"/>
                </a:lnTo>
                <a:lnTo>
                  <a:pt x="1988863" y="486304"/>
                </a:lnTo>
                <a:lnTo>
                  <a:pt x="1954176" y="452187"/>
                </a:lnTo>
                <a:lnTo>
                  <a:pt x="1918597" y="419114"/>
                </a:lnTo>
                <a:lnTo>
                  <a:pt x="1882158" y="387109"/>
                </a:lnTo>
                <a:lnTo>
                  <a:pt x="1844890" y="356195"/>
                </a:lnTo>
                <a:lnTo>
                  <a:pt x="1806824" y="326398"/>
                </a:lnTo>
                <a:lnTo>
                  <a:pt x="1767992" y="297740"/>
                </a:lnTo>
                <a:lnTo>
                  <a:pt x="1728425" y="270246"/>
                </a:lnTo>
                <a:lnTo>
                  <a:pt x="1688155" y="243939"/>
                </a:lnTo>
                <a:lnTo>
                  <a:pt x="1647212" y="218843"/>
                </a:lnTo>
                <a:lnTo>
                  <a:pt x="1605629" y="194982"/>
                </a:lnTo>
                <a:lnTo>
                  <a:pt x="1563437" y="172380"/>
                </a:lnTo>
                <a:lnTo>
                  <a:pt x="1520667" y="151061"/>
                </a:lnTo>
                <a:lnTo>
                  <a:pt x="1477350" y="131049"/>
                </a:lnTo>
                <a:lnTo>
                  <a:pt x="1433518" y="112367"/>
                </a:lnTo>
                <a:lnTo>
                  <a:pt x="1389203" y="95039"/>
                </a:lnTo>
                <a:lnTo>
                  <a:pt x="1344435" y="79090"/>
                </a:lnTo>
                <a:lnTo>
                  <a:pt x="1299247" y="64543"/>
                </a:lnTo>
                <a:lnTo>
                  <a:pt x="1253669" y="51423"/>
                </a:lnTo>
                <a:lnTo>
                  <a:pt x="1207733" y="39752"/>
                </a:lnTo>
                <a:lnTo>
                  <a:pt x="1161470" y="29555"/>
                </a:lnTo>
                <a:lnTo>
                  <a:pt x="1114912" y="20855"/>
                </a:lnTo>
                <a:lnTo>
                  <a:pt x="1066613" y="13471"/>
                </a:lnTo>
                <a:lnTo>
                  <a:pt x="1018146" y="7707"/>
                </a:lnTo>
                <a:lnTo>
                  <a:pt x="969551" y="3549"/>
                </a:lnTo>
                <a:lnTo>
                  <a:pt x="920870" y="984"/>
                </a:lnTo>
                <a:lnTo>
                  <a:pt x="872142" y="0"/>
                </a:lnTo>
                <a:close/>
              </a:path>
            </a:pathLst>
          </a:custGeom>
          <a:solidFill>
            <a:srgbClr val="EEEDF3"/>
          </a:solidFill>
        </p:spPr>
        <p:txBody>
          <a:bodyPr wrap="square" lIns="0" tIns="0" rIns="0" bIns="0" rtlCol="0"/>
          <a:lstStyle/>
          <a:p>
            <a:endParaRPr/>
          </a:p>
        </p:txBody>
      </p:sp>
      <p:sp>
        <p:nvSpPr>
          <p:cNvPr id="4" name="object 4"/>
          <p:cNvSpPr/>
          <p:nvPr/>
        </p:nvSpPr>
        <p:spPr>
          <a:xfrm>
            <a:off x="5397211" y="1977067"/>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5" name="object 5"/>
          <p:cNvSpPr txBox="1"/>
          <p:nvPr/>
        </p:nvSpPr>
        <p:spPr>
          <a:xfrm>
            <a:off x="5587714" y="2019300"/>
            <a:ext cx="2717456" cy="299720"/>
          </a:xfrm>
          <a:prstGeom prst="rect">
            <a:avLst/>
          </a:prstGeom>
        </p:spPr>
        <p:txBody>
          <a:bodyPr vert="horz" wrap="square" lIns="0" tIns="12700" rIns="0" bIns="0" rtlCol="0">
            <a:spAutoFit/>
          </a:bodyPr>
          <a:lstStyle/>
          <a:p>
            <a:pPr marL="12700">
              <a:lnSpc>
                <a:spcPct val="100000"/>
              </a:lnSpc>
              <a:spcBef>
                <a:spcPts val="100"/>
              </a:spcBef>
            </a:pPr>
            <a:r>
              <a:rPr sz="1800" b="1" spc="40" dirty="0">
                <a:solidFill>
                  <a:srgbClr val="FFFFFF"/>
                </a:solidFill>
                <a:latin typeface="Trebuchet MS"/>
                <a:cs typeface="Trebuchet MS"/>
              </a:rPr>
              <a:t>Multimedia</a:t>
            </a:r>
            <a:r>
              <a:rPr sz="1800" b="1" spc="-80" dirty="0">
                <a:solidFill>
                  <a:srgbClr val="FFFFFF"/>
                </a:solidFill>
                <a:latin typeface="Trebuchet MS"/>
                <a:cs typeface="Trebuchet MS"/>
              </a:rPr>
              <a:t> </a:t>
            </a:r>
            <a:r>
              <a:rPr sz="1800" b="1" spc="-15" dirty="0">
                <a:solidFill>
                  <a:srgbClr val="FFFFFF"/>
                </a:solidFill>
                <a:latin typeface="Trebuchet MS"/>
                <a:cs typeface="Trebuchet MS"/>
              </a:rPr>
              <a:t>Resources</a:t>
            </a:r>
            <a:endParaRPr sz="1800" dirty="0">
              <a:latin typeface="Trebuchet MS"/>
              <a:cs typeface="Trebuchet MS"/>
            </a:endParaRPr>
          </a:p>
        </p:txBody>
      </p:sp>
      <p:pic>
        <p:nvPicPr>
          <p:cNvPr id="6" name="object 6"/>
          <p:cNvPicPr/>
          <p:nvPr/>
        </p:nvPicPr>
        <p:blipFill>
          <a:blip r:embed="rId2" cstate="print"/>
          <a:stretch>
            <a:fillRect/>
          </a:stretch>
        </p:blipFill>
        <p:spPr>
          <a:xfrm>
            <a:off x="0" y="0"/>
            <a:ext cx="4776355" cy="5867247"/>
          </a:xfrm>
          <a:prstGeom prst="rect">
            <a:avLst/>
          </a:prstGeom>
        </p:spPr>
      </p:pic>
      <p:sp>
        <p:nvSpPr>
          <p:cNvPr id="7" name="object 7"/>
          <p:cNvSpPr txBox="1">
            <a:spLocks noGrp="1"/>
          </p:cNvSpPr>
          <p:nvPr>
            <p:ph type="title"/>
          </p:nvPr>
        </p:nvSpPr>
        <p:spPr>
          <a:xfrm>
            <a:off x="5384514" y="2575923"/>
            <a:ext cx="3759200" cy="695960"/>
          </a:xfrm>
          <a:prstGeom prst="rect">
            <a:avLst/>
          </a:prstGeom>
        </p:spPr>
        <p:txBody>
          <a:bodyPr vert="horz" wrap="square" lIns="0" tIns="73660" rIns="0" bIns="0" rtlCol="0">
            <a:spAutoFit/>
          </a:bodyPr>
          <a:lstStyle/>
          <a:p>
            <a:pPr marL="12700" marR="5080">
              <a:lnSpc>
                <a:spcPts val="2400"/>
              </a:lnSpc>
              <a:spcBef>
                <a:spcPts val="580"/>
              </a:spcBef>
            </a:pPr>
            <a:r>
              <a:rPr sz="2400" b="0" spc="195" dirty="0">
                <a:solidFill>
                  <a:srgbClr val="1D1D1B"/>
                </a:solidFill>
                <a:latin typeface="Trebuchet MS"/>
                <a:cs typeface="Trebuchet MS"/>
              </a:rPr>
              <a:t>Pop</a:t>
            </a:r>
            <a:r>
              <a:rPr sz="2400" b="0" spc="10" dirty="0">
                <a:solidFill>
                  <a:srgbClr val="1D1D1B"/>
                </a:solidFill>
                <a:latin typeface="Trebuchet MS"/>
                <a:cs typeface="Trebuchet MS"/>
              </a:rPr>
              <a:t> </a:t>
            </a:r>
            <a:r>
              <a:rPr sz="2400" b="0" spc="145" dirty="0">
                <a:solidFill>
                  <a:srgbClr val="1D1D1B"/>
                </a:solidFill>
                <a:latin typeface="Trebuchet MS"/>
                <a:cs typeface="Trebuchet MS"/>
              </a:rPr>
              <a:t>Culture</a:t>
            </a:r>
            <a:r>
              <a:rPr sz="2400" b="0" spc="15" dirty="0">
                <a:solidFill>
                  <a:srgbClr val="1D1D1B"/>
                </a:solidFill>
                <a:latin typeface="Trebuchet MS"/>
                <a:cs typeface="Trebuchet MS"/>
              </a:rPr>
              <a:t> </a:t>
            </a:r>
            <a:r>
              <a:rPr sz="2400" b="0" spc="155" dirty="0">
                <a:solidFill>
                  <a:srgbClr val="1D1D1B"/>
                </a:solidFill>
                <a:latin typeface="Trebuchet MS"/>
                <a:cs typeface="Trebuchet MS"/>
              </a:rPr>
              <a:t>Educational </a:t>
            </a:r>
            <a:r>
              <a:rPr sz="2400" b="0" spc="-710" dirty="0">
                <a:solidFill>
                  <a:srgbClr val="1D1D1B"/>
                </a:solidFill>
                <a:latin typeface="Trebuchet MS"/>
                <a:cs typeface="Trebuchet MS"/>
              </a:rPr>
              <a:t> </a:t>
            </a:r>
            <a:r>
              <a:rPr sz="2400" b="0" spc="150" dirty="0">
                <a:solidFill>
                  <a:srgbClr val="1D1D1B"/>
                </a:solidFill>
                <a:latin typeface="Trebuchet MS"/>
                <a:cs typeface="Trebuchet MS"/>
              </a:rPr>
              <a:t>Resources</a:t>
            </a:r>
            <a:endParaRPr sz="2400">
              <a:latin typeface="Trebuchet MS"/>
              <a:cs typeface="Trebuchet MS"/>
            </a:endParaRPr>
          </a:p>
        </p:txBody>
      </p:sp>
      <p:sp>
        <p:nvSpPr>
          <p:cNvPr id="8" name="object 8"/>
          <p:cNvSpPr txBox="1"/>
          <p:nvPr/>
        </p:nvSpPr>
        <p:spPr>
          <a:xfrm>
            <a:off x="5386390" y="3386134"/>
            <a:ext cx="3929090" cy="4385816"/>
          </a:xfrm>
          <a:prstGeom prst="rect">
            <a:avLst/>
          </a:prstGeom>
        </p:spPr>
        <p:txBody>
          <a:bodyPr vert="horz" wrap="square" lIns="0" tIns="12700" rIns="0" bIns="0" rtlCol="0">
            <a:spAutoFit/>
          </a:bodyPr>
          <a:lstStyle/>
          <a:p>
            <a:pPr marL="12700" marR="107314">
              <a:lnSpc>
                <a:spcPct val="100000"/>
              </a:lnSpc>
              <a:spcBef>
                <a:spcPts val="100"/>
              </a:spcBef>
            </a:pPr>
            <a:r>
              <a:rPr lang="el-GR" spc="-70" dirty="0" smtClean="0">
                <a:solidFill>
                  <a:srgbClr val="1D1D1B"/>
                </a:solidFill>
                <a:latin typeface="Trebuchet MS"/>
                <a:cs typeface="Trebuchet MS"/>
              </a:rPr>
              <a:t>Το EPIC </a:t>
            </a:r>
            <a:r>
              <a:rPr lang="el-GR" spc="-70" dirty="0" err="1" smtClean="0">
                <a:solidFill>
                  <a:srgbClr val="1D1D1B"/>
                </a:solidFill>
                <a:latin typeface="Trebuchet MS"/>
                <a:cs typeface="Trebuchet MS"/>
              </a:rPr>
              <a:t>OERs</a:t>
            </a:r>
            <a:r>
              <a:rPr lang="el-GR" spc="-70" dirty="0" smtClean="0">
                <a:solidFill>
                  <a:srgbClr val="1D1D1B"/>
                </a:solidFill>
                <a:latin typeface="Trebuchet MS"/>
                <a:cs typeface="Trebuchet MS"/>
              </a:rPr>
              <a:t> τοποθετεί την </a:t>
            </a:r>
            <a:r>
              <a:rPr lang="el-GR" spc="-70" dirty="0" err="1" smtClean="0">
                <a:solidFill>
                  <a:srgbClr val="1D1D1B"/>
                </a:solidFill>
                <a:latin typeface="Trebuchet MS"/>
                <a:cs typeface="Trebuchet MS"/>
              </a:rPr>
              <a:t>ποπ</a:t>
            </a:r>
            <a:r>
              <a:rPr lang="el-GR" spc="-70" dirty="0" smtClean="0">
                <a:solidFill>
                  <a:srgbClr val="1D1D1B"/>
                </a:solidFill>
                <a:latin typeface="Trebuchet MS"/>
                <a:cs typeface="Trebuchet MS"/>
              </a:rPr>
              <a:t> κουλτούρα στο επίκεντρο μιας καινοτόμου και ενδιαφέρουσας προσέγγισης για να εξοπλίσει τους νέους που είναι NEETS (ούτε στην εκπαίδευση, ούτε στην κατάρτιση, ούτε στην απασχόληση) με συναρπαστική επιχειρηματική εκπαίδευση, δεξιότητες, εργαλεία και υποστήριξη που χρειάζονται για να αναπτύξουν μια επιχείρηση </a:t>
            </a:r>
            <a:r>
              <a:rPr lang="el-GR" spc="-70" dirty="0" err="1" smtClean="0">
                <a:solidFill>
                  <a:srgbClr val="1D1D1B"/>
                </a:solidFill>
                <a:latin typeface="Trebuchet MS"/>
                <a:cs typeface="Trebuchet MS"/>
              </a:rPr>
              <a:t>ποπ</a:t>
            </a:r>
            <a:r>
              <a:rPr lang="el-GR" spc="-70" dirty="0" smtClean="0">
                <a:solidFill>
                  <a:srgbClr val="1D1D1B"/>
                </a:solidFill>
                <a:latin typeface="Trebuchet MS"/>
                <a:cs typeface="Trebuchet MS"/>
              </a:rPr>
              <a:t> κουλτούρας</a:t>
            </a:r>
            <a:r>
              <a:rPr lang="el-GR" spc="-70" dirty="0" smtClean="0">
                <a:solidFill>
                  <a:srgbClr val="1D1D1B"/>
                </a:solidFill>
                <a:latin typeface="Trebuchet MS"/>
                <a:cs typeface="Trebuchet MS"/>
              </a:rPr>
              <a:t>. </a:t>
            </a:r>
            <a:r>
              <a:rPr lang="en-GB" b="1" spc="-10" dirty="0" smtClean="0">
                <a:solidFill>
                  <a:srgbClr val="1D1D1B"/>
                </a:solidFill>
                <a:latin typeface="Trebuchet MS"/>
                <a:hlinkClick r:id="rId3"/>
              </a:rPr>
              <a:t>https</a:t>
            </a:r>
            <a:r>
              <a:rPr lang="en-GB" b="1" spc="-10" dirty="0">
                <a:solidFill>
                  <a:srgbClr val="1D1D1B"/>
                </a:solidFill>
                <a:latin typeface="Trebuchet MS"/>
                <a:hlinkClick r:id="rId3"/>
              </a:rPr>
              <a:t>://www.epicopportunities.eu/curriculum-and-open-educational-resources/</a:t>
            </a:r>
            <a:endParaRPr lang="en-GB" b="1" spc="-10" dirty="0">
              <a:solidFill>
                <a:srgbClr val="1D1D1B"/>
              </a:solidFill>
              <a:latin typeface="Trebuchet MS"/>
            </a:endParaRPr>
          </a:p>
          <a:p>
            <a:pPr marL="12700" marR="5080">
              <a:lnSpc>
                <a:spcPct val="100000"/>
              </a:lnSpc>
              <a:spcBef>
                <a:spcPts val="1680"/>
              </a:spcBef>
            </a:pPr>
            <a:endParaRPr lang="en-GB" b="1" spc="-10" dirty="0">
              <a:solidFill>
                <a:srgbClr val="1D1D1B"/>
              </a:solidFill>
              <a:latin typeface="Trebuchet MS"/>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C91B4061-2FBD-0744-0E44-A51EF13A7595}"/>
              </a:ext>
            </a:extLst>
          </p:cNvPr>
          <p:cNvPicPr>
            <a:picLocks noChangeAspect="1"/>
          </p:cNvPicPr>
          <p:nvPr/>
        </p:nvPicPr>
        <p:blipFill>
          <a:blip r:embed="rId2"/>
          <a:stretch>
            <a:fillRect/>
          </a:stretch>
        </p:blipFill>
        <p:spPr>
          <a:xfrm>
            <a:off x="0" y="0"/>
            <a:ext cx="6096000" cy="3429000"/>
          </a:xfrm>
          <a:prstGeom prst="rect">
            <a:avLst/>
          </a:prstGeom>
        </p:spPr>
      </p:pic>
      <p:grpSp>
        <p:nvGrpSpPr>
          <p:cNvPr id="2" name="object 2"/>
          <p:cNvGrpSpPr/>
          <p:nvPr/>
        </p:nvGrpSpPr>
        <p:grpSpPr>
          <a:xfrm>
            <a:off x="1055462" y="812102"/>
            <a:ext cx="9002938" cy="6960298"/>
            <a:chOff x="2373589" y="1831146"/>
            <a:chExt cx="7685405" cy="5941695"/>
          </a:xfrm>
        </p:grpSpPr>
        <p:sp>
          <p:nvSpPr>
            <p:cNvPr id="4" name="object 4"/>
            <p:cNvSpPr/>
            <p:nvPr/>
          </p:nvSpPr>
          <p:spPr>
            <a:xfrm>
              <a:off x="2373589" y="1831146"/>
              <a:ext cx="7685405" cy="5941695"/>
            </a:xfrm>
            <a:custGeom>
              <a:avLst/>
              <a:gdLst/>
              <a:ahLst/>
              <a:cxnLst/>
              <a:rect l="l" t="t" r="r" b="b"/>
              <a:pathLst>
                <a:path w="7685405" h="5941695">
                  <a:moveTo>
                    <a:pt x="6050143" y="0"/>
                  </a:moveTo>
                  <a:lnTo>
                    <a:pt x="6001634" y="32"/>
                  </a:lnTo>
                  <a:lnTo>
                    <a:pt x="5953143" y="987"/>
                  </a:lnTo>
                  <a:lnTo>
                    <a:pt x="5904686" y="2868"/>
                  </a:lnTo>
                  <a:lnTo>
                    <a:pt x="5856279" y="5680"/>
                  </a:lnTo>
                  <a:lnTo>
                    <a:pt x="5807938" y="9426"/>
                  </a:lnTo>
                  <a:lnTo>
                    <a:pt x="5759678" y="14109"/>
                  </a:lnTo>
                  <a:lnTo>
                    <a:pt x="5711516" y="19734"/>
                  </a:lnTo>
                  <a:lnTo>
                    <a:pt x="5663467" y="26304"/>
                  </a:lnTo>
                  <a:lnTo>
                    <a:pt x="5615547" y="33823"/>
                  </a:lnTo>
                  <a:lnTo>
                    <a:pt x="5567772" y="42295"/>
                  </a:lnTo>
                  <a:lnTo>
                    <a:pt x="5520157" y="51723"/>
                  </a:lnTo>
                  <a:lnTo>
                    <a:pt x="5472720" y="62111"/>
                  </a:lnTo>
                  <a:lnTo>
                    <a:pt x="5425475" y="73464"/>
                  </a:lnTo>
                  <a:lnTo>
                    <a:pt x="5378460" y="85775"/>
                  </a:lnTo>
                  <a:lnTo>
                    <a:pt x="5331709" y="99033"/>
                  </a:lnTo>
                  <a:lnTo>
                    <a:pt x="5285236" y="113225"/>
                  </a:lnTo>
                  <a:lnTo>
                    <a:pt x="5239052" y="128342"/>
                  </a:lnTo>
                  <a:lnTo>
                    <a:pt x="5193170" y="144372"/>
                  </a:lnTo>
                  <a:lnTo>
                    <a:pt x="5147602" y="161304"/>
                  </a:lnTo>
                  <a:lnTo>
                    <a:pt x="5102361" y="179128"/>
                  </a:lnTo>
                  <a:lnTo>
                    <a:pt x="5057459" y="197833"/>
                  </a:lnTo>
                  <a:lnTo>
                    <a:pt x="5012908" y="217407"/>
                  </a:lnTo>
                  <a:lnTo>
                    <a:pt x="4968721" y="237841"/>
                  </a:lnTo>
                  <a:lnTo>
                    <a:pt x="4924909" y="259123"/>
                  </a:lnTo>
                  <a:lnTo>
                    <a:pt x="4881486" y="281242"/>
                  </a:lnTo>
                  <a:lnTo>
                    <a:pt x="4838464" y="304189"/>
                  </a:lnTo>
                  <a:lnTo>
                    <a:pt x="4795855" y="327951"/>
                  </a:lnTo>
                  <a:lnTo>
                    <a:pt x="4753672" y="352518"/>
                  </a:lnTo>
                  <a:lnTo>
                    <a:pt x="4711926" y="377879"/>
                  </a:lnTo>
                  <a:lnTo>
                    <a:pt x="4670631" y="404023"/>
                  </a:lnTo>
                  <a:lnTo>
                    <a:pt x="4629798" y="430941"/>
                  </a:lnTo>
                  <a:lnTo>
                    <a:pt x="4589440" y="458619"/>
                  </a:lnTo>
                  <a:lnTo>
                    <a:pt x="4549570" y="487049"/>
                  </a:lnTo>
                  <a:lnTo>
                    <a:pt x="4510199" y="516219"/>
                  </a:lnTo>
                  <a:lnTo>
                    <a:pt x="4471341" y="546118"/>
                  </a:lnTo>
                  <a:lnTo>
                    <a:pt x="4433006" y="576735"/>
                  </a:lnTo>
                  <a:lnTo>
                    <a:pt x="4395209" y="608060"/>
                  </a:lnTo>
                  <a:lnTo>
                    <a:pt x="4357961" y="640082"/>
                  </a:lnTo>
                  <a:lnTo>
                    <a:pt x="4321274" y="672790"/>
                  </a:lnTo>
                  <a:lnTo>
                    <a:pt x="4285161" y="706172"/>
                  </a:lnTo>
                  <a:lnTo>
                    <a:pt x="4249634" y="740220"/>
                  </a:lnTo>
                  <a:lnTo>
                    <a:pt x="4214707" y="774920"/>
                  </a:lnTo>
                  <a:lnTo>
                    <a:pt x="4180390" y="810263"/>
                  </a:lnTo>
                  <a:lnTo>
                    <a:pt x="4146696" y="846238"/>
                  </a:lnTo>
                  <a:lnTo>
                    <a:pt x="4113638" y="882834"/>
                  </a:lnTo>
                  <a:lnTo>
                    <a:pt x="4081228" y="920040"/>
                  </a:lnTo>
                  <a:lnTo>
                    <a:pt x="4049479" y="957846"/>
                  </a:lnTo>
                  <a:lnTo>
                    <a:pt x="4018403" y="996240"/>
                  </a:lnTo>
                  <a:lnTo>
                    <a:pt x="3988011" y="1035212"/>
                  </a:lnTo>
                  <a:lnTo>
                    <a:pt x="3958318" y="1074750"/>
                  </a:lnTo>
                  <a:lnTo>
                    <a:pt x="3929334" y="1114845"/>
                  </a:lnTo>
                  <a:lnTo>
                    <a:pt x="3901072" y="1155485"/>
                  </a:lnTo>
                  <a:lnTo>
                    <a:pt x="3873546" y="1196659"/>
                  </a:lnTo>
                  <a:lnTo>
                    <a:pt x="3846766" y="1238357"/>
                  </a:lnTo>
                  <a:lnTo>
                    <a:pt x="3820745" y="1280567"/>
                  </a:lnTo>
                  <a:lnTo>
                    <a:pt x="3795497" y="1323280"/>
                  </a:lnTo>
                  <a:lnTo>
                    <a:pt x="3771032" y="1366483"/>
                  </a:lnTo>
                  <a:lnTo>
                    <a:pt x="3747364" y="1410167"/>
                  </a:lnTo>
                  <a:lnTo>
                    <a:pt x="3724505" y="1454320"/>
                  </a:lnTo>
                  <a:lnTo>
                    <a:pt x="3702467" y="1498932"/>
                  </a:lnTo>
                  <a:lnTo>
                    <a:pt x="3681263" y="1543992"/>
                  </a:lnTo>
                  <a:lnTo>
                    <a:pt x="3660904" y="1589488"/>
                  </a:lnTo>
                  <a:lnTo>
                    <a:pt x="3641404" y="1635411"/>
                  </a:lnTo>
                  <a:lnTo>
                    <a:pt x="3622437" y="1682461"/>
                  </a:lnTo>
                  <a:lnTo>
                    <a:pt x="3604187" y="1729924"/>
                  </a:lnTo>
                  <a:lnTo>
                    <a:pt x="3586570" y="1777748"/>
                  </a:lnTo>
                  <a:lnTo>
                    <a:pt x="3569501" y="1825884"/>
                  </a:lnTo>
                  <a:lnTo>
                    <a:pt x="3552894" y="1874278"/>
                  </a:lnTo>
                  <a:lnTo>
                    <a:pt x="3536664" y="1922881"/>
                  </a:lnTo>
                  <a:lnTo>
                    <a:pt x="3520727" y="1971640"/>
                  </a:lnTo>
                  <a:lnTo>
                    <a:pt x="3504996" y="2020505"/>
                  </a:lnTo>
                  <a:lnTo>
                    <a:pt x="3473814" y="2118347"/>
                  </a:lnTo>
                  <a:lnTo>
                    <a:pt x="3458192" y="2167221"/>
                  </a:lnTo>
                  <a:lnTo>
                    <a:pt x="3442437" y="2215996"/>
                  </a:lnTo>
                  <a:lnTo>
                    <a:pt x="3426463" y="2264620"/>
                  </a:lnTo>
                  <a:lnTo>
                    <a:pt x="3410184" y="2313043"/>
                  </a:lnTo>
                  <a:lnTo>
                    <a:pt x="3393517" y="2361212"/>
                  </a:lnTo>
                  <a:lnTo>
                    <a:pt x="3376375" y="2409077"/>
                  </a:lnTo>
                  <a:lnTo>
                    <a:pt x="3358673" y="2456587"/>
                  </a:lnTo>
                  <a:lnTo>
                    <a:pt x="3340326" y="2503689"/>
                  </a:lnTo>
                  <a:lnTo>
                    <a:pt x="3321249" y="2550334"/>
                  </a:lnTo>
                  <a:lnTo>
                    <a:pt x="3301357" y="2596470"/>
                  </a:lnTo>
                  <a:lnTo>
                    <a:pt x="3280565" y="2642044"/>
                  </a:lnTo>
                  <a:lnTo>
                    <a:pt x="3258787" y="2687007"/>
                  </a:lnTo>
                  <a:lnTo>
                    <a:pt x="3235939" y="2731308"/>
                  </a:lnTo>
                  <a:lnTo>
                    <a:pt x="3211934" y="2774893"/>
                  </a:lnTo>
                  <a:lnTo>
                    <a:pt x="3186689" y="2817714"/>
                  </a:lnTo>
                  <a:lnTo>
                    <a:pt x="3160117" y="2859717"/>
                  </a:lnTo>
                  <a:lnTo>
                    <a:pt x="3132134" y="2900853"/>
                  </a:lnTo>
                  <a:lnTo>
                    <a:pt x="3102655" y="2941070"/>
                  </a:lnTo>
                  <a:lnTo>
                    <a:pt x="3071594" y="2980316"/>
                  </a:lnTo>
                  <a:lnTo>
                    <a:pt x="3041129" y="3016038"/>
                  </a:lnTo>
                  <a:lnTo>
                    <a:pt x="3009731" y="3050351"/>
                  </a:lnTo>
                  <a:lnTo>
                    <a:pt x="2977427" y="3083299"/>
                  </a:lnTo>
                  <a:lnTo>
                    <a:pt x="2944248" y="3114928"/>
                  </a:lnTo>
                  <a:lnTo>
                    <a:pt x="2910221" y="3145284"/>
                  </a:lnTo>
                  <a:lnTo>
                    <a:pt x="2875378" y="3174413"/>
                  </a:lnTo>
                  <a:lnTo>
                    <a:pt x="2839746" y="3202359"/>
                  </a:lnTo>
                  <a:lnTo>
                    <a:pt x="2803356" y="3229169"/>
                  </a:lnTo>
                  <a:lnTo>
                    <a:pt x="2766236" y="3254887"/>
                  </a:lnTo>
                  <a:lnTo>
                    <a:pt x="2728416" y="3279560"/>
                  </a:lnTo>
                  <a:lnTo>
                    <a:pt x="2689925" y="3303233"/>
                  </a:lnTo>
                  <a:lnTo>
                    <a:pt x="2650791" y="3325952"/>
                  </a:lnTo>
                  <a:lnTo>
                    <a:pt x="2611046" y="3347762"/>
                  </a:lnTo>
                  <a:lnTo>
                    <a:pt x="2570717" y="3368709"/>
                  </a:lnTo>
                  <a:lnTo>
                    <a:pt x="2529834" y="3388838"/>
                  </a:lnTo>
                  <a:lnTo>
                    <a:pt x="2488426" y="3408195"/>
                  </a:lnTo>
                  <a:lnTo>
                    <a:pt x="2446523" y="3426826"/>
                  </a:lnTo>
                  <a:lnTo>
                    <a:pt x="2404154" y="3444775"/>
                  </a:lnTo>
                  <a:lnTo>
                    <a:pt x="2361347" y="3462090"/>
                  </a:lnTo>
                  <a:lnTo>
                    <a:pt x="2318133" y="3478814"/>
                  </a:lnTo>
                  <a:lnTo>
                    <a:pt x="2274540" y="3494994"/>
                  </a:lnTo>
                  <a:lnTo>
                    <a:pt x="2230599" y="3510675"/>
                  </a:lnTo>
                  <a:lnTo>
                    <a:pt x="2186337" y="3525903"/>
                  </a:lnTo>
                  <a:lnTo>
                    <a:pt x="2141784" y="3540723"/>
                  </a:lnTo>
                  <a:lnTo>
                    <a:pt x="2096971" y="3555181"/>
                  </a:lnTo>
                  <a:lnTo>
                    <a:pt x="2006676" y="3583194"/>
                  </a:lnTo>
                  <a:lnTo>
                    <a:pt x="1595131" y="3703355"/>
                  </a:lnTo>
                  <a:lnTo>
                    <a:pt x="1458510" y="3745092"/>
                  </a:lnTo>
                  <a:lnTo>
                    <a:pt x="1368268" y="3774447"/>
                  </a:lnTo>
                  <a:lnTo>
                    <a:pt x="1323486" y="3789720"/>
                  </a:lnTo>
                  <a:lnTo>
                    <a:pt x="1278970" y="3805452"/>
                  </a:lnTo>
                  <a:lnTo>
                    <a:pt x="1234748" y="3821687"/>
                  </a:lnTo>
                  <a:lnTo>
                    <a:pt x="1190850" y="3838471"/>
                  </a:lnTo>
                  <a:lnTo>
                    <a:pt x="1147304" y="3855850"/>
                  </a:lnTo>
                  <a:lnTo>
                    <a:pt x="1104141" y="3873869"/>
                  </a:lnTo>
                  <a:lnTo>
                    <a:pt x="1061390" y="3892574"/>
                  </a:lnTo>
                  <a:lnTo>
                    <a:pt x="1019079" y="3912010"/>
                  </a:lnTo>
                  <a:lnTo>
                    <a:pt x="977238" y="3932223"/>
                  </a:lnTo>
                  <a:lnTo>
                    <a:pt x="935896" y="3953259"/>
                  </a:lnTo>
                  <a:lnTo>
                    <a:pt x="895084" y="3975163"/>
                  </a:lnTo>
                  <a:lnTo>
                    <a:pt x="854828" y="3997980"/>
                  </a:lnTo>
                  <a:lnTo>
                    <a:pt x="815160" y="4021756"/>
                  </a:lnTo>
                  <a:lnTo>
                    <a:pt x="776109" y="4046537"/>
                  </a:lnTo>
                  <a:lnTo>
                    <a:pt x="737702" y="4072369"/>
                  </a:lnTo>
                  <a:lnTo>
                    <a:pt x="699971" y="4099296"/>
                  </a:lnTo>
                  <a:lnTo>
                    <a:pt x="662944" y="4127364"/>
                  </a:lnTo>
                  <a:lnTo>
                    <a:pt x="626650" y="4156620"/>
                  </a:lnTo>
                  <a:lnTo>
                    <a:pt x="591118" y="4187108"/>
                  </a:lnTo>
                  <a:lnTo>
                    <a:pt x="554358" y="4220816"/>
                  </a:lnTo>
                  <a:lnTo>
                    <a:pt x="518809" y="4255732"/>
                  </a:lnTo>
                  <a:lnTo>
                    <a:pt x="484467" y="4291813"/>
                  </a:lnTo>
                  <a:lnTo>
                    <a:pt x="451330" y="4329012"/>
                  </a:lnTo>
                  <a:lnTo>
                    <a:pt x="419396" y="4367286"/>
                  </a:lnTo>
                  <a:lnTo>
                    <a:pt x="388661" y="4406591"/>
                  </a:lnTo>
                  <a:lnTo>
                    <a:pt x="359123" y="4446881"/>
                  </a:lnTo>
                  <a:lnTo>
                    <a:pt x="330779" y="4488112"/>
                  </a:lnTo>
                  <a:lnTo>
                    <a:pt x="303626" y="4530240"/>
                  </a:lnTo>
                  <a:lnTo>
                    <a:pt x="277662" y="4573219"/>
                  </a:lnTo>
                  <a:lnTo>
                    <a:pt x="252884" y="4617007"/>
                  </a:lnTo>
                  <a:lnTo>
                    <a:pt x="229289" y="4661557"/>
                  </a:lnTo>
                  <a:lnTo>
                    <a:pt x="206874" y="4706826"/>
                  </a:lnTo>
                  <a:lnTo>
                    <a:pt x="185637" y="4752768"/>
                  </a:lnTo>
                  <a:lnTo>
                    <a:pt x="165575" y="4799340"/>
                  </a:lnTo>
                  <a:lnTo>
                    <a:pt x="146685" y="4846497"/>
                  </a:lnTo>
                  <a:lnTo>
                    <a:pt x="128965" y="4894194"/>
                  </a:lnTo>
                  <a:lnTo>
                    <a:pt x="112411" y="4942386"/>
                  </a:lnTo>
                  <a:lnTo>
                    <a:pt x="97021" y="4991030"/>
                  </a:lnTo>
                  <a:lnTo>
                    <a:pt x="82793" y="5040081"/>
                  </a:lnTo>
                  <a:lnTo>
                    <a:pt x="69723" y="5089493"/>
                  </a:lnTo>
                  <a:lnTo>
                    <a:pt x="57809" y="5139224"/>
                  </a:lnTo>
                  <a:lnTo>
                    <a:pt x="47048" y="5189227"/>
                  </a:lnTo>
                  <a:lnTo>
                    <a:pt x="37437" y="5239459"/>
                  </a:lnTo>
                  <a:lnTo>
                    <a:pt x="28973" y="5289875"/>
                  </a:lnTo>
                  <a:lnTo>
                    <a:pt x="21655" y="5340430"/>
                  </a:lnTo>
                  <a:lnTo>
                    <a:pt x="15478" y="5391081"/>
                  </a:lnTo>
                  <a:lnTo>
                    <a:pt x="10396" y="5441790"/>
                  </a:lnTo>
                  <a:lnTo>
                    <a:pt x="6346" y="5492550"/>
                  </a:lnTo>
                  <a:lnTo>
                    <a:pt x="3305" y="5543351"/>
                  </a:lnTo>
                  <a:lnTo>
                    <a:pt x="1250" y="5594184"/>
                  </a:lnTo>
                  <a:lnTo>
                    <a:pt x="156" y="5645040"/>
                  </a:lnTo>
                  <a:lnTo>
                    <a:pt x="0" y="5695909"/>
                  </a:lnTo>
                  <a:lnTo>
                    <a:pt x="758" y="5746783"/>
                  </a:lnTo>
                  <a:lnTo>
                    <a:pt x="2406" y="5797652"/>
                  </a:lnTo>
                  <a:lnTo>
                    <a:pt x="4922" y="5848506"/>
                  </a:lnTo>
                  <a:lnTo>
                    <a:pt x="8281" y="5899338"/>
                  </a:lnTo>
                  <a:lnTo>
                    <a:pt x="11729" y="5941253"/>
                  </a:lnTo>
                  <a:lnTo>
                    <a:pt x="7684810" y="5941253"/>
                  </a:lnTo>
                  <a:lnTo>
                    <a:pt x="7684810" y="590087"/>
                  </a:lnTo>
                  <a:lnTo>
                    <a:pt x="7674811" y="581811"/>
                  </a:lnTo>
                  <a:lnTo>
                    <a:pt x="7636208" y="551118"/>
                  </a:lnTo>
                  <a:lnTo>
                    <a:pt x="7597052" y="521212"/>
                  </a:lnTo>
                  <a:lnTo>
                    <a:pt x="7557359" y="492097"/>
                  </a:lnTo>
                  <a:lnTo>
                    <a:pt x="7517145" y="463779"/>
                  </a:lnTo>
                  <a:lnTo>
                    <a:pt x="7476426" y="436259"/>
                  </a:lnTo>
                  <a:lnTo>
                    <a:pt x="7435218" y="409543"/>
                  </a:lnTo>
                  <a:lnTo>
                    <a:pt x="7393536" y="383633"/>
                  </a:lnTo>
                  <a:lnTo>
                    <a:pt x="7351398" y="358534"/>
                  </a:lnTo>
                  <a:lnTo>
                    <a:pt x="7308817" y="334249"/>
                  </a:lnTo>
                  <a:lnTo>
                    <a:pt x="7265811" y="310782"/>
                  </a:lnTo>
                  <a:lnTo>
                    <a:pt x="7222395" y="288136"/>
                  </a:lnTo>
                  <a:lnTo>
                    <a:pt x="7178585" y="266316"/>
                  </a:lnTo>
                  <a:lnTo>
                    <a:pt x="7134396" y="245326"/>
                  </a:lnTo>
                  <a:lnTo>
                    <a:pt x="7089845" y="225168"/>
                  </a:lnTo>
                  <a:lnTo>
                    <a:pt x="7044948" y="205847"/>
                  </a:lnTo>
                  <a:lnTo>
                    <a:pt x="6999720" y="187366"/>
                  </a:lnTo>
                  <a:lnTo>
                    <a:pt x="6954178" y="169729"/>
                  </a:lnTo>
                  <a:lnTo>
                    <a:pt x="6908336" y="152940"/>
                  </a:lnTo>
                  <a:lnTo>
                    <a:pt x="6862211" y="137003"/>
                  </a:lnTo>
                  <a:lnTo>
                    <a:pt x="6815819" y="121922"/>
                  </a:lnTo>
                  <a:lnTo>
                    <a:pt x="6769176" y="107699"/>
                  </a:lnTo>
                  <a:lnTo>
                    <a:pt x="6722297" y="94339"/>
                  </a:lnTo>
                  <a:lnTo>
                    <a:pt x="6675199" y="81846"/>
                  </a:lnTo>
                  <a:lnTo>
                    <a:pt x="6627897" y="70223"/>
                  </a:lnTo>
                  <a:lnTo>
                    <a:pt x="6580407" y="59475"/>
                  </a:lnTo>
                  <a:lnTo>
                    <a:pt x="6532744" y="49604"/>
                  </a:lnTo>
                  <a:lnTo>
                    <a:pt x="6484926" y="40615"/>
                  </a:lnTo>
                  <a:lnTo>
                    <a:pt x="6436967" y="32511"/>
                  </a:lnTo>
                  <a:lnTo>
                    <a:pt x="6388883" y="25296"/>
                  </a:lnTo>
                  <a:lnTo>
                    <a:pt x="6340691" y="18974"/>
                  </a:lnTo>
                  <a:lnTo>
                    <a:pt x="6292406" y="13548"/>
                  </a:lnTo>
                  <a:lnTo>
                    <a:pt x="6244044" y="9023"/>
                  </a:lnTo>
                  <a:lnTo>
                    <a:pt x="6195621" y="5402"/>
                  </a:lnTo>
                  <a:lnTo>
                    <a:pt x="6147153" y="2688"/>
                  </a:lnTo>
                  <a:lnTo>
                    <a:pt x="6098655" y="886"/>
                  </a:lnTo>
                  <a:lnTo>
                    <a:pt x="6050143" y="0"/>
                  </a:lnTo>
                  <a:close/>
                </a:path>
              </a:pathLst>
            </a:custGeom>
            <a:solidFill>
              <a:srgbClr val="EEEDF3"/>
            </a:solidFill>
          </p:spPr>
          <p:txBody>
            <a:bodyPr wrap="square" lIns="0" tIns="0" rIns="0" bIns="0" rtlCol="0"/>
            <a:lstStyle/>
            <a:p>
              <a:endParaRPr/>
            </a:p>
          </p:txBody>
        </p:sp>
        <p:sp>
          <p:nvSpPr>
            <p:cNvPr id="5" name="object 5"/>
            <p:cNvSpPr/>
            <p:nvPr/>
          </p:nvSpPr>
          <p:spPr>
            <a:xfrm>
              <a:off x="6574170" y="3241611"/>
              <a:ext cx="2761615" cy="438150"/>
            </a:xfrm>
            <a:custGeom>
              <a:avLst/>
              <a:gdLst/>
              <a:ahLst/>
              <a:cxnLst/>
              <a:rect l="l" t="t" r="r" b="b"/>
              <a:pathLst>
                <a:path w="2761615" h="438150">
                  <a:moveTo>
                    <a:pt x="2544711" y="0"/>
                  </a:moveTo>
                  <a:lnTo>
                    <a:pt x="216814" y="0"/>
                  </a:lnTo>
                  <a:lnTo>
                    <a:pt x="167255" y="5751"/>
                  </a:lnTo>
                  <a:lnTo>
                    <a:pt x="121679" y="22122"/>
                  </a:lnTo>
                  <a:lnTo>
                    <a:pt x="81413" y="47785"/>
                  </a:lnTo>
                  <a:lnTo>
                    <a:pt x="47786" y="81411"/>
                  </a:lnTo>
                  <a:lnTo>
                    <a:pt x="22123" y="121674"/>
                  </a:lnTo>
                  <a:lnTo>
                    <a:pt x="5751" y="167247"/>
                  </a:lnTo>
                  <a:lnTo>
                    <a:pt x="0" y="216801"/>
                  </a:lnTo>
                  <a:lnTo>
                    <a:pt x="0" y="221310"/>
                  </a:lnTo>
                  <a:lnTo>
                    <a:pt x="5751" y="270869"/>
                  </a:lnTo>
                  <a:lnTo>
                    <a:pt x="22123" y="316445"/>
                  </a:lnTo>
                  <a:lnTo>
                    <a:pt x="47786" y="356710"/>
                  </a:lnTo>
                  <a:lnTo>
                    <a:pt x="81413" y="390338"/>
                  </a:lnTo>
                  <a:lnTo>
                    <a:pt x="121679" y="416001"/>
                  </a:lnTo>
                  <a:lnTo>
                    <a:pt x="167255" y="432372"/>
                  </a:lnTo>
                  <a:lnTo>
                    <a:pt x="216814" y="438124"/>
                  </a:lnTo>
                  <a:lnTo>
                    <a:pt x="2544711" y="438124"/>
                  </a:lnTo>
                  <a:lnTo>
                    <a:pt x="2594266" y="432372"/>
                  </a:lnTo>
                  <a:lnTo>
                    <a:pt x="2639841" y="416001"/>
                  </a:lnTo>
                  <a:lnTo>
                    <a:pt x="2680106" y="390338"/>
                  </a:lnTo>
                  <a:lnTo>
                    <a:pt x="2713736" y="356710"/>
                  </a:lnTo>
                  <a:lnTo>
                    <a:pt x="2739400" y="316445"/>
                  </a:lnTo>
                  <a:lnTo>
                    <a:pt x="2755773" y="270869"/>
                  </a:lnTo>
                  <a:lnTo>
                    <a:pt x="2761526" y="221310"/>
                  </a:lnTo>
                  <a:lnTo>
                    <a:pt x="2761526" y="216801"/>
                  </a:lnTo>
                  <a:lnTo>
                    <a:pt x="2755773" y="167247"/>
                  </a:lnTo>
                  <a:lnTo>
                    <a:pt x="2739400" y="121674"/>
                  </a:lnTo>
                  <a:lnTo>
                    <a:pt x="2713736" y="81411"/>
                  </a:lnTo>
                  <a:lnTo>
                    <a:pt x="2680106" y="47785"/>
                  </a:lnTo>
                  <a:lnTo>
                    <a:pt x="2639841" y="22122"/>
                  </a:lnTo>
                  <a:lnTo>
                    <a:pt x="2594266" y="5751"/>
                  </a:lnTo>
                  <a:lnTo>
                    <a:pt x="2544711" y="0"/>
                  </a:lnTo>
                  <a:close/>
                </a:path>
              </a:pathLst>
            </a:custGeom>
            <a:solidFill>
              <a:srgbClr val="D21924"/>
            </a:solidFill>
          </p:spPr>
          <p:txBody>
            <a:bodyPr wrap="square" lIns="0" tIns="0" rIns="0" bIns="0" rtlCol="0"/>
            <a:lstStyle/>
            <a:p>
              <a:endParaRPr/>
            </a:p>
          </p:txBody>
        </p:sp>
      </p:grpSp>
      <p:sp>
        <p:nvSpPr>
          <p:cNvPr id="6" name="object 6"/>
          <p:cNvSpPr txBox="1"/>
          <p:nvPr/>
        </p:nvSpPr>
        <p:spPr>
          <a:xfrm>
            <a:off x="5670287" y="2541628"/>
            <a:ext cx="3703415" cy="5550237"/>
          </a:xfrm>
          <a:prstGeom prst="rect">
            <a:avLst/>
          </a:prstGeom>
        </p:spPr>
        <p:txBody>
          <a:bodyPr vert="horz" wrap="square" lIns="0" tIns="12700" rIns="0" bIns="0" rtlCol="0">
            <a:spAutoFit/>
          </a:bodyPr>
          <a:lstStyle/>
          <a:p>
            <a:pPr marL="633095">
              <a:lnSpc>
                <a:spcPct val="100000"/>
              </a:lnSpc>
              <a:spcBef>
                <a:spcPts val="100"/>
              </a:spcBef>
            </a:pPr>
            <a:r>
              <a:rPr sz="1800" b="1" spc="40" dirty="0">
                <a:solidFill>
                  <a:srgbClr val="FFFFFF"/>
                </a:solidFill>
                <a:latin typeface="Trebuchet MS"/>
                <a:cs typeface="Trebuchet MS"/>
              </a:rPr>
              <a:t>Multimedia</a:t>
            </a:r>
            <a:r>
              <a:rPr sz="1800" b="1" spc="-65" dirty="0">
                <a:solidFill>
                  <a:srgbClr val="FFFFFF"/>
                </a:solidFill>
                <a:latin typeface="Trebuchet MS"/>
                <a:cs typeface="Trebuchet MS"/>
              </a:rPr>
              <a:t> </a:t>
            </a:r>
            <a:r>
              <a:rPr sz="1800" b="1" spc="-15" dirty="0">
                <a:solidFill>
                  <a:srgbClr val="FFFFFF"/>
                </a:solidFill>
                <a:latin typeface="Trebuchet MS"/>
                <a:cs typeface="Trebuchet MS"/>
              </a:rPr>
              <a:t>Resources</a:t>
            </a:r>
            <a:endParaRPr sz="1800">
              <a:latin typeface="Trebuchet MS"/>
              <a:cs typeface="Trebuchet MS"/>
            </a:endParaRPr>
          </a:p>
          <a:p>
            <a:pPr>
              <a:lnSpc>
                <a:spcPct val="100000"/>
              </a:lnSpc>
              <a:spcBef>
                <a:spcPts val="15"/>
              </a:spcBef>
            </a:pPr>
            <a:endParaRPr sz="1900">
              <a:latin typeface="Trebuchet MS"/>
              <a:cs typeface="Trebuchet MS"/>
            </a:endParaRPr>
          </a:p>
          <a:p>
            <a:pPr marL="412115" marR="5080" indent="183515" algn="r"/>
            <a:r>
              <a:rPr lang="el-GR" sz="2400" spc="140" dirty="0" smtClean="0">
                <a:solidFill>
                  <a:srgbClr val="1D1D1B"/>
                </a:solidFill>
                <a:latin typeface="Trebuchet MS"/>
              </a:rPr>
              <a:t>Δημιουργικό μάρκετινγκ με μικρό προϋπολογισμό που παρουσιάζεται από το </a:t>
            </a:r>
            <a:r>
              <a:rPr lang="el-GR" sz="2400" spc="140" dirty="0" err="1" smtClean="0">
                <a:solidFill>
                  <a:srgbClr val="1D1D1B"/>
                </a:solidFill>
                <a:latin typeface="Trebuchet MS"/>
              </a:rPr>
              <a:t>Spectrum</a:t>
            </a:r>
            <a:r>
              <a:rPr lang="el-GR" sz="2400" spc="140" dirty="0" smtClean="0">
                <a:solidFill>
                  <a:srgbClr val="1D1D1B"/>
                </a:solidFill>
                <a:latin typeface="Trebuchet MS"/>
              </a:rPr>
              <a:t> </a:t>
            </a:r>
            <a:r>
              <a:rPr lang="el-GR" sz="2400" spc="140" dirty="0" err="1" smtClean="0">
                <a:solidFill>
                  <a:srgbClr val="1D1D1B"/>
                </a:solidFill>
                <a:latin typeface="Trebuchet MS"/>
              </a:rPr>
              <a:t>Business</a:t>
            </a:r>
            <a:r>
              <a:rPr lang="el-GR" sz="2400" spc="140" dirty="0" smtClean="0">
                <a:solidFill>
                  <a:srgbClr val="1D1D1B"/>
                </a:solidFill>
                <a:latin typeface="Trebuchet MS"/>
              </a:rPr>
              <a:t> και το SCORE</a:t>
            </a:r>
          </a:p>
          <a:p>
            <a:pPr marL="412115" marR="5080" indent="183515">
              <a:lnSpc>
                <a:spcPct val="100000"/>
              </a:lnSpc>
            </a:pPr>
            <a:endParaRPr sz="2400">
              <a:latin typeface="Trebuchet MS"/>
              <a:cs typeface="Trebuchet MS"/>
            </a:endParaRPr>
          </a:p>
          <a:p>
            <a:pPr marL="25400" marR="5080" indent="137795" algn="r">
              <a:lnSpc>
                <a:spcPct val="100000"/>
              </a:lnSpc>
              <a:spcBef>
                <a:spcPts val="1320"/>
              </a:spcBef>
            </a:pPr>
            <a:r>
              <a:rPr lang="el-GR" spc="-70" dirty="0" smtClean="0">
                <a:solidFill>
                  <a:srgbClr val="1D1D1B"/>
                </a:solidFill>
                <a:latin typeface="Trebuchet MS"/>
                <a:cs typeface="Trebuchet MS"/>
              </a:rPr>
              <a:t>Αυτό το εμπεριστατωμένο διαδικτυακό σεμινάριο προσφέρει νέες ιδέες και </a:t>
            </a:r>
            <a:r>
              <a:rPr lang="el-GR" spc="-70" dirty="0" smtClean="0">
                <a:solidFill>
                  <a:srgbClr val="1D1D1B"/>
                </a:solidFill>
                <a:latin typeface="Trebuchet MS"/>
                <a:cs typeface="Trebuchet MS"/>
              </a:rPr>
              <a:t>σκέψεις </a:t>
            </a:r>
            <a:r>
              <a:rPr lang="el-GR" spc="-70" dirty="0" smtClean="0">
                <a:solidFill>
                  <a:srgbClr val="1D1D1B"/>
                </a:solidFill>
                <a:latin typeface="Trebuchet MS"/>
                <a:cs typeface="Trebuchet MS"/>
              </a:rPr>
              <a:t>που θα σας βοηθήσουν να αξιοποιήσετε στο έπακρο τον προϋπολογισμό σας για το μάρκετινγκ.</a:t>
            </a:r>
            <a:endParaRPr lang="en-US" spc="-40" dirty="0">
              <a:solidFill>
                <a:srgbClr val="1D1D1B"/>
              </a:solidFill>
              <a:latin typeface="Trebuchet MS"/>
            </a:endParaRPr>
          </a:p>
          <a:p>
            <a:pPr marL="119380" marR="5080" indent="-107314" algn="r">
              <a:lnSpc>
                <a:spcPct val="100000"/>
              </a:lnSpc>
            </a:pPr>
            <a:r>
              <a:rPr lang="en-US" b="1" spc="-20" dirty="0">
                <a:solidFill>
                  <a:srgbClr val="1D1D1B"/>
                </a:solidFill>
                <a:latin typeface="Trebuchet MS"/>
                <a:cs typeface="Trebuchet MS"/>
                <a:hlinkClick r:id="rId3"/>
              </a:rPr>
              <a:t>https://youtu.be/d_M5uRR3h88</a:t>
            </a:r>
            <a:endParaRPr lang="en-US" b="1" spc="-20" dirty="0">
              <a:solidFill>
                <a:srgbClr val="1D1D1B"/>
              </a:solidFill>
              <a:latin typeface="Trebuchet MS"/>
              <a:cs typeface="Trebuchet MS"/>
            </a:endParaRPr>
          </a:p>
          <a:p>
            <a:pPr marL="119380" marR="5080" indent="-107314" algn="r">
              <a:lnSpc>
                <a:spcPct val="100000"/>
              </a:lnSpc>
            </a:pPr>
            <a:endParaRPr lang="en-US" sz="1800" dirty="0">
              <a:latin typeface="Trebuchet MS"/>
              <a:cs typeface="Trebuchet MS"/>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5753623"/>
            <a:ext cx="2018664" cy="2019300"/>
          </a:xfrm>
          <a:custGeom>
            <a:avLst/>
            <a:gdLst/>
            <a:ahLst/>
            <a:cxnLst/>
            <a:rect l="l" t="t" r="r" b="b"/>
            <a:pathLst>
              <a:path w="2018664" h="2019300">
                <a:moveTo>
                  <a:pt x="1902769" y="1050765"/>
                </a:moveTo>
                <a:lnTo>
                  <a:pt x="400843" y="1050765"/>
                </a:lnTo>
                <a:lnTo>
                  <a:pt x="447087" y="1052734"/>
                </a:lnTo>
                <a:lnTo>
                  <a:pt x="492640" y="1058307"/>
                </a:lnTo>
                <a:lnTo>
                  <a:pt x="537318" y="1067372"/>
                </a:lnTo>
                <a:lnTo>
                  <a:pt x="580940" y="1079819"/>
                </a:lnTo>
                <a:lnTo>
                  <a:pt x="623323" y="1095536"/>
                </a:lnTo>
                <a:lnTo>
                  <a:pt x="664284" y="1114412"/>
                </a:lnTo>
                <a:lnTo>
                  <a:pt x="703641" y="1136337"/>
                </a:lnTo>
                <a:lnTo>
                  <a:pt x="741213" y="1161199"/>
                </a:lnTo>
                <a:lnTo>
                  <a:pt x="776815" y="1188888"/>
                </a:lnTo>
                <a:lnTo>
                  <a:pt x="810267" y="1219292"/>
                </a:lnTo>
                <a:lnTo>
                  <a:pt x="841385" y="1252300"/>
                </a:lnTo>
                <a:lnTo>
                  <a:pt x="869987" y="1287802"/>
                </a:lnTo>
                <a:lnTo>
                  <a:pt x="895891" y="1325686"/>
                </a:lnTo>
                <a:lnTo>
                  <a:pt x="918915" y="1365842"/>
                </a:lnTo>
                <a:lnTo>
                  <a:pt x="938875" y="1408158"/>
                </a:lnTo>
                <a:lnTo>
                  <a:pt x="955589" y="1452524"/>
                </a:lnTo>
                <a:lnTo>
                  <a:pt x="968876" y="1498828"/>
                </a:lnTo>
                <a:lnTo>
                  <a:pt x="978379" y="1546051"/>
                </a:lnTo>
                <a:lnTo>
                  <a:pt x="983947" y="1593130"/>
                </a:lnTo>
                <a:lnTo>
                  <a:pt x="985690" y="1639883"/>
                </a:lnTo>
                <a:lnTo>
                  <a:pt x="983719" y="1686126"/>
                </a:lnTo>
                <a:lnTo>
                  <a:pt x="978145" y="1731678"/>
                </a:lnTo>
                <a:lnTo>
                  <a:pt x="969079" y="1776357"/>
                </a:lnTo>
                <a:lnTo>
                  <a:pt x="956633" y="1819978"/>
                </a:lnTo>
                <a:lnTo>
                  <a:pt x="940916" y="1862362"/>
                </a:lnTo>
                <a:lnTo>
                  <a:pt x="922040" y="1903324"/>
                </a:lnTo>
                <a:lnTo>
                  <a:pt x="900115" y="1942682"/>
                </a:lnTo>
                <a:lnTo>
                  <a:pt x="875254" y="1980254"/>
                </a:lnTo>
                <a:lnTo>
                  <a:pt x="847565" y="2015858"/>
                </a:lnTo>
                <a:lnTo>
                  <a:pt x="844913" y="2018776"/>
                </a:lnTo>
                <a:lnTo>
                  <a:pt x="1669090" y="2018776"/>
                </a:lnTo>
                <a:lnTo>
                  <a:pt x="1681000" y="1975526"/>
                </a:lnTo>
                <a:lnTo>
                  <a:pt x="1692624" y="1926110"/>
                </a:lnTo>
                <a:lnTo>
                  <a:pt x="1702394" y="1876155"/>
                </a:lnTo>
                <a:lnTo>
                  <a:pt x="1710280" y="1825711"/>
                </a:lnTo>
                <a:lnTo>
                  <a:pt x="1716249" y="1774828"/>
                </a:lnTo>
                <a:lnTo>
                  <a:pt x="1720272" y="1723555"/>
                </a:lnTo>
                <a:lnTo>
                  <a:pt x="1722316" y="1671942"/>
                </a:lnTo>
                <a:lnTo>
                  <a:pt x="2018188" y="1524660"/>
                </a:lnTo>
                <a:lnTo>
                  <a:pt x="1902769" y="1050765"/>
                </a:lnTo>
                <a:close/>
              </a:path>
              <a:path w="2018664" h="2019300">
                <a:moveTo>
                  <a:pt x="255581" y="0"/>
                </a:moveTo>
                <a:lnTo>
                  <a:pt x="0" y="62275"/>
                </a:lnTo>
                <a:lnTo>
                  <a:pt x="0" y="1207577"/>
                </a:lnTo>
                <a:lnTo>
                  <a:pt x="13279" y="1195059"/>
                </a:lnTo>
                <a:lnTo>
                  <a:pt x="48780" y="1166458"/>
                </a:lnTo>
                <a:lnTo>
                  <a:pt x="86662" y="1140556"/>
                </a:lnTo>
                <a:lnTo>
                  <a:pt x="126815" y="1117535"/>
                </a:lnTo>
                <a:lnTo>
                  <a:pt x="169127" y="1097579"/>
                </a:lnTo>
                <a:lnTo>
                  <a:pt x="213487" y="1080868"/>
                </a:lnTo>
                <a:lnTo>
                  <a:pt x="259784" y="1067587"/>
                </a:lnTo>
                <a:lnTo>
                  <a:pt x="307009" y="1058080"/>
                </a:lnTo>
                <a:lnTo>
                  <a:pt x="354090" y="1052510"/>
                </a:lnTo>
                <a:lnTo>
                  <a:pt x="400843" y="1050765"/>
                </a:lnTo>
                <a:lnTo>
                  <a:pt x="1902769" y="1050765"/>
                </a:lnTo>
                <a:lnTo>
                  <a:pt x="1890049" y="998537"/>
                </a:lnTo>
                <a:lnTo>
                  <a:pt x="1558245" y="998537"/>
                </a:lnTo>
                <a:lnTo>
                  <a:pt x="1532673" y="953638"/>
                </a:lnTo>
                <a:lnTo>
                  <a:pt x="1505508" y="909955"/>
                </a:lnTo>
                <a:lnTo>
                  <a:pt x="1476799" y="867516"/>
                </a:lnTo>
                <a:lnTo>
                  <a:pt x="1446598" y="826350"/>
                </a:lnTo>
                <a:lnTo>
                  <a:pt x="1414952" y="786486"/>
                </a:lnTo>
                <a:lnTo>
                  <a:pt x="1381912" y="747953"/>
                </a:lnTo>
                <a:lnTo>
                  <a:pt x="1347527" y="710780"/>
                </a:lnTo>
                <a:lnTo>
                  <a:pt x="1452645" y="397294"/>
                </a:lnTo>
                <a:lnTo>
                  <a:pt x="1375865" y="350596"/>
                </a:lnTo>
                <a:lnTo>
                  <a:pt x="755288" y="350596"/>
                </a:lnTo>
                <a:lnTo>
                  <a:pt x="706455" y="337167"/>
                </a:lnTo>
                <a:lnTo>
                  <a:pt x="657038" y="325561"/>
                </a:lnTo>
                <a:lnTo>
                  <a:pt x="607085" y="315806"/>
                </a:lnTo>
                <a:lnTo>
                  <a:pt x="556645" y="307932"/>
                </a:lnTo>
                <a:lnTo>
                  <a:pt x="505769" y="301965"/>
                </a:lnTo>
                <a:lnTo>
                  <a:pt x="454504" y="297936"/>
                </a:lnTo>
                <a:lnTo>
                  <a:pt x="402901" y="295871"/>
                </a:lnTo>
                <a:lnTo>
                  <a:pt x="255581" y="0"/>
                </a:lnTo>
                <a:close/>
              </a:path>
              <a:path w="2018664" h="2019300">
                <a:moveTo>
                  <a:pt x="1888737" y="993152"/>
                </a:moveTo>
                <a:lnTo>
                  <a:pt x="1558245" y="998537"/>
                </a:lnTo>
                <a:lnTo>
                  <a:pt x="1890049" y="998537"/>
                </a:lnTo>
                <a:lnTo>
                  <a:pt x="1888737" y="993152"/>
                </a:lnTo>
                <a:close/>
              </a:path>
              <a:path w="2018664" h="2019300">
                <a:moveTo>
                  <a:pt x="985246" y="113017"/>
                </a:moveTo>
                <a:lnTo>
                  <a:pt x="755288" y="350596"/>
                </a:lnTo>
                <a:lnTo>
                  <a:pt x="1375865" y="350596"/>
                </a:lnTo>
                <a:lnTo>
                  <a:pt x="985246" y="113017"/>
                </a:lnTo>
                <a:close/>
              </a:path>
            </a:pathLst>
          </a:custGeom>
          <a:solidFill>
            <a:srgbClr val="F3F3F5"/>
          </a:solidFill>
        </p:spPr>
        <p:txBody>
          <a:bodyPr wrap="square" lIns="0" tIns="0" rIns="0" bIns="0" rtlCol="0"/>
          <a:lstStyle/>
          <a:p>
            <a:endParaRPr/>
          </a:p>
        </p:txBody>
      </p:sp>
      <p:sp>
        <p:nvSpPr>
          <p:cNvPr id="3" name="object 3"/>
          <p:cNvSpPr/>
          <p:nvPr/>
        </p:nvSpPr>
        <p:spPr>
          <a:xfrm>
            <a:off x="0" y="0"/>
            <a:ext cx="3371850" cy="3639820"/>
          </a:xfrm>
          <a:custGeom>
            <a:avLst/>
            <a:gdLst/>
            <a:ahLst/>
            <a:cxnLst/>
            <a:rect l="l" t="t" r="r" b="b"/>
            <a:pathLst>
              <a:path w="3371850" h="3639820">
                <a:moveTo>
                  <a:pt x="3287083" y="0"/>
                </a:moveTo>
                <a:lnTo>
                  <a:pt x="0" y="0"/>
                </a:lnTo>
                <a:lnTo>
                  <a:pt x="0" y="3639632"/>
                </a:lnTo>
                <a:lnTo>
                  <a:pt x="109559" y="3627863"/>
                </a:lnTo>
                <a:lnTo>
                  <a:pt x="625313" y="3387882"/>
                </a:lnTo>
                <a:lnTo>
                  <a:pt x="980898" y="2829506"/>
                </a:lnTo>
                <a:lnTo>
                  <a:pt x="997080" y="2768538"/>
                </a:lnTo>
                <a:lnTo>
                  <a:pt x="1012218" y="2709741"/>
                </a:lnTo>
                <a:lnTo>
                  <a:pt x="1026406" y="2653069"/>
                </a:lnTo>
                <a:lnTo>
                  <a:pt x="1039738" y="2598475"/>
                </a:lnTo>
                <a:lnTo>
                  <a:pt x="1052307" y="2545915"/>
                </a:lnTo>
                <a:lnTo>
                  <a:pt x="1064209" y="2495343"/>
                </a:lnTo>
                <a:lnTo>
                  <a:pt x="1075536" y="2446712"/>
                </a:lnTo>
                <a:lnTo>
                  <a:pt x="1086384" y="2399976"/>
                </a:lnTo>
                <a:lnTo>
                  <a:pt x="1096846" y="2355090"/>
                </a:lnTo>
                <a:lnTo>
                  <a:pt x="1107017" y="2312008"/>
                </a:lnTo>
                <a:lnTo>
                  <a:pt x="1116990" y="2270684"/>
                </a:lnTo>
                <a:lnTo>
                  <a:pt x="1126860" y="2231071"/>
                </a:lnTo>
                <a:lnTo>
                  <a:pt x="1136720" y="2193125"/>
                </a:lnTo>
                <a:lnTo>
                  <a:pt x="1156790" y="2122048"/>
                </a:lnTo>
                <a:lnTo>
                  <a:pt x="1177951" y="2057084"/>
                </a:lnTo>
                <a:lnTo>
                  <a:pt x="1200958" y="1997867"/>
                </a:lnTo>
                <a:lnTo>
                  <a:pt x="1226562" y="1944030"/>
                </a:lnTo>
                <a:lnTo>
                  <a:pt x="1255517" y="1895205"/>
                </a:lnTo>
                <a:lnTo>
                  <a:pt x="1288575" y="1851026"/>
                </a:lnTo>
                <a:lnTo>
                  <a:pt x="1326489" y="1811125"/>
                </a:lnTo>
                <a:lnTo>
                  <a:pt x="1370013" y="1775135"/>
                </a:lnTo>
                <a:lnTo>
                  <a:pt x="1419898" y="1742690"/>
                </a:lnTo>
                <a:lnTo>
                  <a:pt x="1476897" y="1713421"/>
                </a:lnTo>
                <a:lnTo>
                  <a:pt x="1541765" y="1686963"/>
                </a:lnTo>
                <a:lnTo>
                  <a:pt x="1615252" y="1662948"/>
                </a:lnTo>
                <a:lnTo>
                  <a:pt x="1655463" y="1651741"/>
                </a:lnTo>
                <a:lnTo>
                  <a:pt x="1698112" y="1641008"/>
                </a:lnTo>
                <a:lnTo>
                  <a:pt x="1743293" y="1630702"/>
                </a:lnTo>
                <a:lnTo>
                  <a:pt x="1791099" y="1620777"/>
                </a:lnTo>
                <a:lnTo>
                  <a:pt x="1841624" y="1611188"/>
                </a:lnTo>
                <a:lnTo>
                  <a:pt x="1894964" y="1601888"/>
                </a:lnTo>
                <a:lnTo>
                  <a:pt x="1951211" y="1592832"/>
                </a:lnTo>
                <a:lnTo>
                  <a:pt x="2072805" y="1575267"/>
                </a:lnTo>
                <a:lnTo>
                  <a:pt x="2279359" y="1549600"/>
                </a:lnTo>
                <a:lnTo>
                  <a:pt x="2973775" y="1443107"/>
                </a:lnTo>
                <a:lnTo>
                  <a:pt x="3307171" y="1220391"/>
                </a:lnTo>
                <a:lnTo>
                  <a:pt x="3371279" y="712953"/>
                </a:lnTo>
                <a:lnTo>
                  <a:pt x="3287083" y="0"/>
                </a:lnTo>
                <a:close/>
              </a:path>
            </a:pathLst>
          </a:custGeom>
          <a:solidFill>
            <a:srgbClr val="EEEDF3"/>
          </a:solidFill>
        </p:spPr>
        <p:txBody>
          <a:bodyPr wrap="square" lIns="0" tIns="0" rIns="0" bIns="0" rtlCol="0"/>
          <a:lstStyle/>
          <a:p>
            <a:endParaRPr/>
          </a:p>
        </p:txBody>
      </p:sp>
      <p:grpSp>
        <p:nvGrpSpPr>
          <p:cNvPr id="4" name="object 4"/>
          <p:cNvGrpSpPr/>
          <p:nvPr/>
        </p:nvGrpSpPr>
        <p:grpSpPr>
          <a:xfrm>
            <a:off x="5392600" y="2232283"/>
            <a:ext cx="4665980" cy="5540375"/>
            <a:chOff x="5392600" y="2232283"/>
            <a:chExt cx="4665980" cy="5540375"/>
          </a:xfrm>
        </p:grpSpPr>
        <p:sp>
          <p:nvSpPr>
            <p:cNvPr id="5" name="object 5"/>
            <p:cNvSpPr/>
            <p:nvPr/>
          </p:nvSpPr>
          <p:spPr>
            <a:xfrm>
              <a:off x="5392600" y="2232283"/>
              <a:ext cx="4665980" cy="5540375"/>
            </a:xfrm>
            <a:custGeom>
              <a:avLst/>
              <a:gdLst/>
              <a:ahLst/>
              <a:cxnLst/>
              <a:rect l="l" t="t" r="r" b="b"/>
              <a:pathLst>
                <a:path w="4665980" h="5540375">
                  <a:moveTo>
                    <a:pt x="3769046" y="0"/>
                  </a:moveTo>
                  <a:lnTo>
                    <a:pt x="3724088" y="749"/>
                  </a:lnTo>
                  <a:lnTo>
                    <a:pt x="3679235" y="3202"/>
                  </a:lnTo>
                  <a:lnTo>
                    <a:pt x="3634517" y="7368"/>
                  </a:lnTo>
                  <a:lnTo>
                    <a:pt x="3589964" y="13258"/>
                  </a:lnTo>
                  <a:lnTo>
                    <a:pt x="3545606" y="20882"/>
                  </a:lnTo>
                  <a:lnTo>
                    <a:pt x="3501475" y="30253"/>
                  </a:lnTo>
                  <a:lnTo>
                    <a:pt x="3457599" y="41379"/>
                  </a:lnTo>
                  <a:lnTo>
                    <a:pt x="3414010" y="54272"/>
                  </a:lnTo>
                  <a:lnTo>
                    <a:pt x="3374163" y="67706"/>
                  </a:lnTo>
                  <a:lnTo>
                    <a:pt x="3334653" y="82611"/>
                  </a:lnTo>
                  <a:lnTo>
                    <a:pt x="3295495" y="98965"/>
                  </a:lnTo>
                  <a:lnTo>
                    <a:pt x="3256709" y="116747"/>
                  </a:lnTo>
                  <a:lnTo>
                    <a:pt x="3218312" y="135935"/>
                  </a:lnTo>
                  <a:lnTo>
                    <a:pt x="3180321" y="156507"/>
                  </a:lnTo>
                  <a:lnTo>
                    <a:pt x="3142755" y="178443"/>
                  </a:lnTo>
                  <a:lnTo>
                    <a:pt x="3105631" y="201721"/>
                  </a:lnTo>
                  <a:lnTo>
                    <a:pt x="3068967" y="226319"/>
                  </a:lnTo>
                  <a:lnTo>
                    <a:pt x="3032782" y="252216"/>
                  </a:lnTo>
                  <a:lnTo>
                    <a:pt x="2997092" y="279389"/>
                  </a:lnTo>
                  <a:lnTo>
                    <a:pt x="2961916" y="307819"/>
                  </a:lnTo>
                  <a:lnTo>
                    <a:pt x="2927271" y="337482"/>
                  </a:lnTo>
                  <a:lnTo>
                    <a:pt x="2893175" y="368358"/>
                  </a:lnTo>
                  <a:lnTo>
                    <a:pt x="2859646" y="400425"/>
                  </a:lnTo>
                  <a:lnTo>
                    <a:pt x="2826702" y="433662"/>
                  </a:lnTo>
                  <a:lnTo>
                    <a:pt x="2794361" y="468047"/>
                  </a:lnTo>
                  <a:lnTo>
                    <a:pt x="2762640" y="503558"/>
                  </a:lnTo>
                  <a:lnTo>
                    <a:pt x="2731558" y="540174"/>
                  </a:lnTo>
                  <a:lnTo>
                    <a:pt x="2701131" y="577874"/>
                  </a:lnTo>
                  <a:lnTo>
                    <a:pt x="2671379" y="616635"/>
                  </a:lnTo>
                  <a:lnTo>
                    <a:pt x="2642318" y="656438"/>
                  </a:lnTo>
                  <a:lnTo>
                    <a:pt x="2613966" y="697259"/>
                  </a:lnTo>
                  <a:lnTo>
                    <a:pt x="2586342" y="739077"/>
                  </a:lnTo>
                  <a:lnTo>
                    <a:pt x="2559463" y="781871"/>
                  </a:lnTo>
                  <a:lnTo>
                    <a:pt x="2533347" y="825620"/>
                  </a:lnTo>
                  <a:lnTo>
                    <a:pt x="2508012" y="870301"/>
                  </a:lnTo>
                  <a:lnTo>
                    <a:pt x="2483475" y="915894"/>
                  </a:lnTo>
                  <a:lnTo>
                    <a:pt x="2459754" y="962377"/>
                  </a:lnTo>
                  <a:lnTo>
                    <a:pt x="2436868" y="1009728"/>
                  </a:lnTo>
                  <a:lnTo>
                    <a:pt x="2414834" y="1057925"/>
                  </a:lnTo>
                  <a:lnTo>
                    <a:pt x="2393669" y="1106948"/>
                  </a:lnTo>
                  <a:lnTo>
                    <a:pt x="2373392" y="1156775"/>
                  </a:lnTo>
                  <a:lnTo>
                    <a:pt x="2354021" y="1207384"/>
                  </a:lnTo>
                  <a:lnTo>
                    <a:pt x="2335572" y="1258753"/>
                  </a:lnTo>
                  <a:lnTo>
                    <a:pt x="2318065" y="1310862"/>
                  </a:lnTo>
                  <a:lnTo>
                    <a:pt x="2301517" y="1363688"/>
                  </a:lnTo>
                  <a:lnTo>
                    <a:pt x="2285945" y="1417211"/>
                  </a:lnTo>
                  <a:lnTo>
                    <a:pt x="2272794" y="1465692"/>
                  </a:lnTo>
                  <a:lnTo>
                    <a:pt x="2260271" y="1514679"/>
                  </a:lnTo>
                  <a:lnTo>
                    <a:pt x="2248286" y="1564099"/>
                  </a:lnTo>
                  <a:lnTo>
                    <a:pt x="2236752" y="1613878"/>
                  </a:lnTo>
                  <a:lnTo>
                    <a:pt x="2225582" y="1663940"/>
                  </a:lnTo>
                  <a:lnTo>
                    <a:pt x="2214686" y="1714212"/>
                  </a:lnTo>
                  <a:lnTo>
                    <a:pt x="2203977" y="1764620"/>
                  </a:lnTo>
                  <a:lnTo>
                    <a:pt x="2182767" y="1865543"/>
                  </a:lnTo>
                  <a:lnTo>
                    <a:pt x="2172090" y="1915910"/>
                  </a:lnTo>
                  <a:lnTo>
                    <a:pt x="2161248" y="1966115"/>
                  </a:lnTo>
                  <a:lnTo>
                    <a:pt x="2150153" y="2016084"/>
                  </a:lnTo>
                  <a:lnTo>
                    <a:pt x="2138716" y="2065743"/>
                  </a:lnTo>
                  <a:lnTo>
                    <a:pt x="2126850" y="2115016"/>
                  </a:lnTo>
                  <a:lnTo>
                    <a:pt x="2114467" y="2163830"/>
                  </a:lnTo>
                  <a:lnTo>
                    <a:pt x="2101477" y="2212111"/>
                  </a:lnTo>
                  <a:lnTo>
                    <a:pt x="2087795" y="2259783"/>
                  </a:lnTo>
                  <a:lnTo>
                    <a:pt x="2073331" y="2306774"/>
                  </a:lnTo>
                  <a:lnTo>
                    <a:pt x="2057997" y="2353008"/>
                  </a:lnTo>
                  <a:lnTo>
                    <a:pt x="2041706" y="2398411"/>
                  </a:lnTo>
                  <a:lnTo>
                    <a:pt x="2024369" y="2442909"/>
                  </a:lnTo>
                  <a:lnTo>
                    <a:pt x="2005898" y="2486428"/>
                  </a:lnTo>
                  <a:lnTo>
                    <a:pt x="1986206" y="2528892"/>
                  </a:lnTo>
                  <a:lnTo>
                    <a:pt x="1965204" y="2570229"/>
                  </a:lnTo>
                  <a:lnTo>
                    <a:pt x="1942804" y="2610363"/>
                  </a:lnTo>
                  <a:lnTo>
                    <a:pt x="1916628" y="2652835"/>
                  </a:lnTo>
                  <a:lnTo>
                    <a:pt x="1889284" y="2692952"/>
                  </a:lnTo>
                  <a:lnTo>
                    <a:pt x="1860821" y="2730818"/>
                  </a:lnTo>
                  <a:lnTo>
                    <a:pt x="1831290" y="2766538"/>
                  </a:lnTo>
                  <a:lnTo>
                    <a:pt x="1800742" y="2800217"/>
                  </a:lnTo>
                  <a:lnTo>
                    <a:pt x="1769227" y="2831960"/>
                  </a:lnTo>
                  <a:lnTo>
                    <a:pt x="1736795" y="2861873"/>
                  </a:lnTo>
                  <a:lnTo>
                    <a:pt x="1703498" y="2890060"/>
                  </a:lnTo>
                  <a:lnTo>
                    <a:pt x="1669386" y="2916626"/>
                  </a:lnTo>
                  <a:lnTo>
                    <a:pt x="1634509" y="2941676"/>
                  </a:lnTo>
                  <a:lnTo>
                    <a:pt x="1598918" y="2965315"/>
                  </a:lnTo>
                  <a:lnTo>
                    <a:pt x="1562663" y="2987649"/>
                  </a:lnTo>
                  <a:lnTo>
                    <a:pt x="1525796" y="3008781"/>
                  </a:lnTo>
                  <a:lnTo>
                    <a:pt x="1488366" y="3028818"/>
                  </a:lnTo>
                  <a:lnTo>
                    <a:pt x="1450425" y="3047864"/>
                  </a:lnTo>
                  <a:lnTo>
                    <a:pt x="1412023" y="3066024"/>
                  </a:lnTo>
                  <a:lnTo>
                    <a:pt x="1373210" y="3083402"/>
                  </a:lnTo>
                  <a:lnTo>
                    <a:pt x="1334036" y="3100105"/>
                  </a:lnTo>
                  <a:lnTo>
                    <a:pt x="1294554" y="3116237"/>
                  </a:lnTo>
                  <a:lnTo>
                    <a:pt x="1254812" y="3131903"/>
                  </a:lnTo>
                  <a:lnTo>
                    <a:pt x="973621" y="3237337"/>
                  </a:lnTo>
                  <a:lnTo>
                    <a:pt x="933629" y="3253054"/>
                  </a:lnTo>
                  <a:lnTo>
                    <a:pt x="893834" y="3269251"/>
                  </a:lnTo>
                  <a:lnTo>
                    <a:pt x="854285" y="3286031"/>
                  </a:lnTo>
                  <a:lnTo>
                    <a:pt x="815033" y="3303501"/>
                  </a:lnTo>
                  <a:lnTo>
                    <a:pt x="776129" y="3321764"/>
                  </a:lnTo>
                  <a:lnTo>
                    <a:pt x="737624" y="3340926"/>
                  </a:lnTo>
                  <a:lnTo>
                    <a:pt x="699568" y="3361092"/>
                  </a:lnTo>
                  <a:lnTo>
                    <a:pt x="662012" y="3382366"/>
                  </a:lnTo>
                  <a:lnTo>
                    <a:pt x="625006" y="3404855"/>
                  </a:lnTo>
                  <a:lnTo>
                    <a:pt x="588601" y="3428662"/>
                  </a:lnTo>
                  <a:lnTo>
                    <a:pt x="552847" y="3453893"/>
                  </a:lnTo>
                  <a:lnTo>
                    <a:pt x="517795" y="3480652"/>
                  </a:lnTo>
                  <a:lnTo>
                    <a:pt x="483495" y="3509046"/>
                  </a:lnTo>
                  <a:lnTo>
                    <a:pt x="449999" y="3539178"/>
                  </a:lnTo>
                  <a:lnTo>
                    <a:pt x="417356" y="3571154"/>
                  </a:lnTo>
                  <a:lnTo>
                    <a:pt x="385617" y="3605079"/>
                  </a:lnTo>
                  <a:lnTo>
                    <a:pt x="354834" y="3641057"/>
                  </a:lnTo>
                  <a:lnTo>
                    <a:pt x="327667" y="3675742"/>
                  </a:lnTo>
                  <a:lnTo>
                    <a:pt x="301618" y="3711943"/>
                  </a:lnTo>
                  <a:lnTo>
                    <a:pt x="276682" y="3749595"/>
                  </a:lnTo>
                  <a:lnTo>
                    <a:pt x="252855" y="3788634"/>
                  </a:lnTo>
                  <a:lnTo>
                    <a:pt x="230132" y="3828995"/>
                  </a:lnTo>
                  <a:lnTo>
                    <a:pt x="208509" y="3870613"/>
                  </a:lnTo>
                  <a:lnTo>
                    <a:pt x="187983" y="3913423"/>
                  </a:lnTo>
                  <a:lnTo>
                    <a:pt x="168547" y="3957362"/>
                  </a:lnTo>
                  <a:lnTo>
                    <a:pt x="150199" y="4002364"/>
                  </a:lnTo>
                  <a:lnTo>
                    <a:pt x="132934" y="4048365"/>
                  </a:lnTo>
                  <a:lnTo>
                    <a:pt x="116747" y="4095300"/>
                  </a:lnTo>
                  <a:lnTo>
                    <a:pt x="101635" y="4143105"/>
                  </a:lnTo>
                  <a:lnTo>
                    <a:pt x="87592" y="4191714"/>
                  </a:lnTo>
                  <a:lnTo>
                    <a:pt x="74614" y="4241064"/>
                  </a:lnTo>
                  <a:lnTo>
                    <a:pt x="62698" y="4291089"/>
                  </a:lnTo>
                  <a:lnTo>
                    <a:pt x="51839" y="4341725"/>
                  </a:lnTo>
                  <a:lnTo>
                    <a:pt x="42032" y="4392908"/>
                  </a:lnTo>
                  <a:lnTo>
                    <a:pt x="33273" y="4444572"/>
                  </a:lnTo>
                  <a:lnTo>
                    <a:pt x="25558" y="4496653"/>
                  </a:lnTo>
                  <a:lnTo>
                    <a:pt x="18883" y="4549087"/>
                  </a:lnTo>
                  <a:lnTo>
                    <a:pt x="13243" y="4601809"/>
                  </a:lnTo>
                  <a:lnTo>
                    <a:pt x="8633" y="4654754"/>
                  </a:lnTo>
                  <a:lnTo>
                    <a:pt x="5050" y="4707857"/>
                  </a:lnTo>
                  <a:lnTo>
                    <a:pt x="2537" y="4758847"/>
                  </a:lnTo>
                  <a:lnTo>
                    <a:pt x="872" y="4809918"/>
                  </a:lnTo>
                  <a:lnTo>
                    <a:pt x="34" y="4861060"/>
                  </a:lnTo>
                  <a:lnTo>
                    <a:pt x="0" y="4912258"/>
                  </a:lnTo>
                  <a:lnTo>
                    <a:pt x="747" y="4963502"/>
                  </a:lnTo>
                  <a:lnTo>
                    <a:pt x="2254" y="5014778"/>
                  </a:lnTo>
                  <a:lnTo>
                    <a:pt x="4500" y="5066074"/>
                  </a:lnTo>
                  <a:lnTo>
                    <a:pt x="7460" y="5117378"/>
                  </a:lnTo>
                  <a:lnTo>
                    <a:pt x="11114" y="5168678"/>
                  </a:lnTo>
                  <a:lnTo>
                    <a:pt x="15439" y="5219960"/>
                  </a:lnTo>
                  <a:lnTo>
                    <a:pt x="20413" y="5271213"/>
                  </a:lnTo>
                  <a:lnTo>
                    <a:pt x="26013" y="5322424"/>
                  </a:lnTo>
                  <a:lnTo>
                    <a:pt x="32219" y="5373581"/>
                  </a:lnTo>
                  <a:lnTo>
                    <a:pt x="39006" y="5424672"/>
                  </a:lnTo>
                  <a:lnTo>
                    <a:pt x="46354" y="5475683"/>
                  </a:lnTo>
                  <a:lnTo>
                    <a:pt x="54241" y="5526603"/>
                  </a:lnTo>
                  <a:lnTo>
                    <a:pt x="56475" y="5540116"/>
                  </a:lnTo>
                  <a:lnTo>
                    <a:pt x="4665799" y="5540116"/>
                  </a:lnTo>
                  <a:lnTo>
                    <a:pt x="4665799" y="344060"/>
                  </a:lnTo>
                  <a:lnTo>
                    <a:pt x="4643564" y="326051"/>
                  </a:lnTo>
                  <a:lnTo>
                    <a:pt x="4602870" y="294998"/>
                  </a:lnTo>
                  <a:lnTo>
                    <a:pt x="4561675" y="265434"/>
                  </a:lnTo>
                  <a:lnTo>
                    <a:pt x="4520009" y="237369"/>
                  </a:lnTo>
                  <a:lnTo>
                    <a:pt x="4477903" y="210814"/>
                  </a:lnTo>
                  <a:lnTo>
                    <a:pt x="4435388" y="185779"/>
                  </a:lnTo>
                  <a:lnTo>
                    <a:pt x="4392493" y="162275"/>
                  </a:lnTo>
                  <a:lnTo>
                    <a:pt x="4349248" y="140313"/>
                  </a:lnTo>
                  <a:lnTo>
                    <a:pt x="4305684" y="119904"/>
                  </a:lnTo>
                  <a:lnTo>
                    <a:pt x="4261832" y="101059"/>
                  </a:lnTo>
                  <a:lnTo>
                    <a:pt x="4217720" y="83787"/>
                  </a:lnTo>
                  <a:lnTo>
                    <a:pt x="4173381" y="68100"/>
                  </a:lnTo>
                  <a:lnTo>
                    <a:pt x="4128843" y="54008"/>
                  </a:lnTo>
                  <a:lnTo>
                    <a:pt x="4084138" y="41523"/>
                  </a:lnTo>
                  <a:lnTo>
                    <a:pt x="4039295" y="30655"/>
                  </a:lnTo>
                  <a:lnTo>
                    <a:pt x="3994345" y="21414"/>
                  </a:lnTo>
                  <a:lnTo>
                    <a:pt x="3949318" y="13812"/>
                  </a:lnTo>
                  <a:lnTo>
                    <a:pt x="3904244" y="7858"/>
                  </a:lnTo>
                  <a:lnTo>
                    <a:pt x="3859154" y="3565"/>
                  </a:lnTo>
                  <a:lnTo>
                    <a:pt x="3814078" y="941"/>
                  </a:lnTo>
                  <a:lnTo>
                    <a:pt x="3769046" y="0"/>
                  </a:lnTo>
                  <a:close/>
                </a:path>
              </a:pathLst>
            </a:custGeom>
            <a:solidFill>
              <a:srgbClr val="EEEDF3"/>
            </a:solidFill>
          </p:spPr>
          <p:txBody>
            <a:bodyPr wrap="square" lIns="0" tIns="0" rIns="0" bIns="0" rtlCol="0"/>
            <a:lstStyle/>
            <a:p>
              <a:endParaRPr/>
            </a:p>
          </p:txBody>
        </p:sp>
        <p:sp>
          <p:nvSpPr>
            <p:cNvPr id="6" name="object 6"/>
            <p:cNvSpPr/>
            <p:nvPr/>
          </p:nvSpPr>
          <p:spPr>
            <a:xfrm>
              <a:off x="6013093" y="4546296"/>
              <a:ext cx="3588139" cy="3226103"/>
            </a:xfrm>
            <a:custGeom>
              <a:avLst/>
              <a:gdLst/>
              <a:ahLst/>
              <a:cxnLst/>
              <a:rect l="l" t="t" r="r" b="b"/>
              <a:pathLst>
                <a:path w="3537584" h="2580640">
                  <a:moveTo>
                    <a:pt x="3192526" y="0"/>
                  </a:moveTo>
                  <a:lnTo>
                    <a:pt x="344779" y="0"/>
                  </a:lnTo>
                  <a:lnTo>
                    <a:pt x="298158" y="3162"/>
                  </a:lnTo>
                  <a:lnTo>
                    <a:pt x="253394" y="12370"/>
                  </a:lnTo>
                  <a:lnTo>
                    <a:pt x="210904" y="27205"/>
                  </a:lnTo>
                  <a:lnTo>
                    <a:pt x="171109" y="47248"/>
                  </a:lnTo>
                  <a:lnTo>
                    <a:pt x="134426" y="72080"/>
                  </a:lnTo>
                  <a:lnTo>
                    <a:pt x="101276" y="101280"/>
                  </a:lnTo>
                  <a:lnTo>
                    <a:pt x="72076" y="134432"/>
                  </a:lnTo>
                  <a:lnTo>
                    <a:pt x="47245" y="171115"/>
                  </a:lnTo>
                  <a:lnTo>
                    <a:pt x="27204" y="210910"/>
                  </a:lnTo>
                  <a:lnTo>
                    <a:pt x="12370" y="253398"/>
                  </a:lnTo>
                  <a:lnTo>
                    <a:pt x="3162" y="298161"/>
                  </a:lnTo>
                  <a:lnTo>
                    <a:pt x="0" y="344779"/>
                  </a:lnTo>
                  <a:lnTo>
                    <a:pt x="0" y="2235644"/>
                  </a:lnTo>
                  <a:lnTo>
                    <a:pt x="3162" y="2282262"/>
                  </a:lnTo>
                  <a:lnTo>
                    <a:pt x="12370" y="2327025"/>
                  </a:lnTo>
                  <a:lnTo>
                    <a:pt x="27204" y="2369513"/>
                  </a:lnTo>
                  <a:lnTo>
                    <a:pt x="47245" y="2409309"/>
                  </a:lnTo>
                  <a:lnTo>
                    <a:pt x="72076" y="2445991"/>
                  </a:lnTo>
                  <a:lnTo>
                    <a:pt x="101276" y="2479143"/>
                  </a:lnTo>
                  <a:lnTo>
                    <a:pt x="134426" y="2508344"/>
                  </a:lnTo>
                  <a:lnTo>
                    <a:pt x="171109" y="2533175"/>
                  </a:lnTo>
                  <a:lnTo>
                    <a:pt x="210904" y="2553218"/>
                  </a:lnTo>
                  <a:lnTo>
                    <a:pt x="253394" y="2568053"/>
                  </a:lnTo>
                  <a:lnTo>
                    <a:pt x="298158" y="2577261"/>
                  </a:lnTo>
                  <a:lnTo>
                    <a:pt x="344779" y="2580424"/>
                  </a:lnTo>
                  <a:lnTo>
                    <a:pt x="3192526" y="2580424"/>
                  </a:lnTo>
                  <a:lnTo>
                    <a:pt x="3239144" y="2577261"/>
                  </a:lnTo>
                  <a:lnTo>
                    <a:pt x="3283906" y="2568053"/>
                  </a:lnTo>
                  <a:lnTo>
                    <a:pt x="3326395" y="2553218"/>
                  </a:lnTo>
                  <a:lnTo>
                    <a:pt x="3366190" y="2533175"/>
                  </a:lnTo>
                  <a:lnTo>
                    <a:pt x="3402873" y="2508344"/>
                  </a:lnTo>
                  <a:lnTo>
                    <a:pt x="3436024" y="2479143"/>
                  </a:lnTo>
                  <a:lnTo>
                    <a:pt x="3465225" y="2445991"/>
                  </a:lnTo>
                  <a:lnTo>
                    <a:pt x="3490056" y="2409309"/>
                  </a:lnTo>
                  <a:lnTo>
                    <a:pt x="3510099" y="2369513"/>
                  </a:lnTo>
                  <a:lnTo>
                    <a:pt x="3524934" y="2327025"/>
                  </a:lnTo>
                  <a:lnTo>
                    <a:pt x="3534143" y="2282262"/>
                  </a:lnTo>
                  <a:lnTo>
                    <a:pt x="3537305" y="2235644"/>
                  </a:lnTo>
                  <a:lnTo>
                    <a:pt x="3537305" y="344779"/>
                  </a:lnTo>
                  <a:lnTo>
                    <a:pt x="3534143" y="298161"/>
                  </a:lnTo>
                  <a:lnTo>
                    <a:pt x="3524934" y="253398"/>
                  </a:lnTo>
                  <a:lnTo>
                    <a:pt x="3510099" y="210910"/>
                  </a:lnTo>
                  <a:lnTo>
                    <a:pt x="3490056" y="171115"/>
                  </a:lnTo>
                  <a:lnTo>
                    <a:pt x="3465225" y="134432"/>
                  </a:lnTo>
                  <a:lnTo>
                    <a:pt x="3436024" y="101280"/>
                  </a:lnTo>
                  <a:lnTo>
                    <a:pt x="3402873" y="72080"/>
                  </a:lnTo>
                  <a:lnTo>
                    <a:pt x="3366190" y="47248"/>
                  </a:lnTo>
                  <a:lnTo>
                    <a:pt x="3326395" y="27205"/>
                  </a:lnTo>
                  <a:lnTo>
                    <a:pt x="3283906" y="12370"/>
                  </a:lnTo>
                  <a:lnTo>
                    <a:pt x="3239144" y="3162"/>
                  </a:lnTo>
                  <a:lnTo>
                    <a:pt x="3192526" y="0"/>
                  </a:lnTo>
                  <a:close/>
                </a:path>
              </a:pathLst>
            </a:custGeom>
            <a:solidFill>
              <a:srgbClr val="D21924"/>
            </a:solidFill>
          </p:spPr>
          <p:txBody>
            <a:bodyPr wrap="square" lIns="0" tIns="0" rIns="0" bIns="0" rtlCol="0"/>
            <a:lstStyle/>
            <a:p>
              <a:endParaRPr/>
            </a:p>
          </p:txBody>
        </p:sp>
      </p:grpSp>
      <p:sp>
        <p:nvSpPr>
          <p:cNvPr id="7" name="object 7"/>
          <p:cNvSpPr txBox="1">
            <a:spLocks noGrp="1"/>
          </p:cNvSpPr>
          <p:nvPr>
            <p:ph type="title"/>
          </p:nvPr>
        </p:nvSpPr>
        <p:spPr>
          <a:xfrm>
            <a:off x="1176995" y="1701198"/>
            <a:ext cx="2550160" cy="1122680"/>
          </a:xfrm>
          <a:prstGeom prst="rect">
            <a:avLst/>
          </a:prstGeom>
        </p:spPr>
        <p:txBody>
          <a:bodyPr vert="horz" wrap="square" lIns="0" tIns="12700" rIns="0" bIns="0" rtlCol="0">
            <a:spAutoFit/>
          </a:bodyPr>
          <a:lstStyle/>
          <a:p>
            <a:pPr marL="12700" marR="5080">
              <a:lnSpc>
                <a:spcPct val="100000"/>
              </a:lnSpc>
              <a:spcBef>
                <a:spcPts val="100"/>
              </a:spcBef>
            </a:pPr>
            <a:r>
              <a:rPr sz="2400" b="0" spc="235" dirty="0">
                <a:solidFill>
                  <a:srgbClr val="1D1D1B"/>
                </a:solidFill>
                <a:latin typeface="Trebuchet MS"/>
                <a:cs typeface="Trebuchet MS"/>
              </a:rPr>
              <a:t>EMINENT</a:t>
            </a:r>
            <a:r>
              <a:rPr sz="2400" b="0" spc="-35" dirty="0">
                <a:solidFill>
                  <a:srgbClr val="1D1D1B"/>
                </a:solidFill>
                <a:latin typeface="Trebuchet MS"/>
                <a:cs typeface="Trebuchet MS"/>
              </a:rPr>
              <a:t> </a:t>
            </a:r>
            <a:r>
              <a:rPr sz="2400" b="0" spc="130" dirty="0">
                <a:solidFill>
                  <a:srgbClr val="1D1D1B"/>
                </a:solidFill>
                <a:latin typeface="Trebuchet MS"/>
                <a:cs typeface="Trebuchet MS"/>
              </a:rPr>
              <a:t>Educa- </a:t>
            </a:r>
            <a:r>
              <a:rPr sz="2400" b="0" spc="-715" dirty="0">
                <a:solidFill>
                  <a:srgbClr val="1D1D1B"/>
                </a:solidFill>
                <a:latin typeface="Trebuchet MS"/>
                <a:cs typeface="Trebuchet MS"/>
              </a:rPr>
              <a:t> </a:t>
            </a:r>
            <a:r>
              <a:rPr sz="2400" b="0" spc="160" dirty="0">
                <a:solidFill>
                  <a:srgbClr val="1D1D1B"/>
                </a:solidFill>
                <a:latin typeface="Trebuchet MS"/>
                <a:cs typeface="Trebuchet MS"/>
              </a:rPr>
              <a:t>tional </a:t>
            </a:r>
            <a:r>
              <a:rPr sz="2400" b="0" spc="165" dirty="0">
                <a:solidFill>
                  <a:srgbClr val="1D1D1B"/>
                </a:solidFill>
                <a:latin typeface="Trebuchet MS"/>
                <a:cs typeface="Trebuchet MS"/>
              </a:rPr>
              <a:t> </a:t>
            </a:r>
            <a:r>
              <a:rPr sz="2400" b="0" spc="150" dirty="0">
                <a:solidFill>
                  <a:srgbClr val="1D1D1B"/>
                </a:solidFill>
                <a:latin typeface="Trebuchet MS"/>
                <a:cs typeface="Trebuchet MS"/>
              </a:rPr>
              <a:t>Resources</a:t>
            </a:r>
            <a:endParaRPr sz="2400">
              <a:latin typeface="Trebuchet MS"/>
              <a:cs typeface="Trebuchet MS"/>
            </a:endParaRPr>
          </a:p>
        </p:txBody>
      </p:sp>
      <p:sp>
        <p:nvSpPr>
          <p:cNvPr id="8" name="object 8"/>
          <p:cNvSpPr txBox="1"/>
          <p:nvPr/>
        </p:nvSpPr>
        <p:spPr>
          <a:xfrm>
            <a:off x="1176994" y="2790855"/>
            <a:ext cx="3709329" cy="751488"/>
          </a:xfrm>
          <a:prstGeom prst="rect">
            <a:avLst/>
          </a:prstGeom>
        </p:spPr>
        <p:txBody>
          <a:bodyPr vert="horz" wrap="square" lIns="0" tIns="12700" rIns="0" bIns="0" rtlCol="0">
            <a:spAutoFit/>
          </a:bodyPr>
          <a:lstStyle/>
          <a:p>
            <a:r>
              <a:rPr lang="el-GR" sz="2400" dirty="0" smtClean="0"/>
              <a:t>στήριξη των μεταναστριών επιχειρηματιών</a:t>
            </a:r>
            <a:endParaRPr lang="el-GR" sz="2400" dirty="0"/>
          </a:p>
        </p:txBody>
      </p:sp>
      <p:sp>
        <p:nvSpPr>
          <p:cNvPr id="9" name="object 9"/>
          <p:cNvSpPr txBox="1"/>
          <p:nvPr/>
        </p:nvSpPr>
        <p:spPr>
          <a:xfrm>
            <a:off x="1176995" y="3697640"/>
            <a:ext cx="4638023" cy="1951816"/>
          </a:xfrm>
          <a:prstGeom prst="rect">
            <a:avLst/>
          </a:prstGeom>
        </p:spPr>
        <p:txBody>
          <a:bodyPr vert="horz" wrap="square" lIns="0" tIns="12700" rIns="0" bIns="0" rtlCol="0">
            <a:spAutoFit/>
          </a:bodyPr>
          <a:lstStyle/>
          <a:p>
            <a:pPr marL="12700" marR="5080">
              <a:lnSpc>
                <a:spcPct val="100000"/>
              </a:lnSpc>
              <a:spcBef>
                <a:spcPts val="100"/>
              </a:spcBef>
            </a:pPr>
            <a:r>
              <a:rPr lang="el-GR" spc="-70" dirty="0" smtClean="0">
                <a:solidFill>
                  <a:srgbClr val="1D1D1B"/>
                </a:solidFill>
                <a:latin typeface="Trebuchet MS"/>
                <a:cs typeface="Trebuchet MS"/>
              </a:rPr>
              <a:t>Το έργο αυτό αποσκοπεί στη διευκόλυνση της αύξησης των γυναικών μεταναστριών επιχειρηματιών, </a:t>
            </a:r>
            <a:r>
              <a:rPr lang="el-GR" spc="-70" dirty="0" smtClean="0">
                <a:solidFill>
                  <a:srgbClr val="1D1D1B"/>
                </a:solidFill>
                <a:latin typeface="Trebuchet MS"/>
                <a:cs typeface="Trebuchet MS"/>
              </a:rPr>
              <a:t>αναβαθμίζοντας </a:t>
            </a:r>
            <a:r>
              <a:rPr lang="el-GR" spc="-70" dirty="0" smtClean="0">
                <a:solidFill>
                  <a:srgbClr val="1D1D1B"/>
                </a:solidFill>
                <a:latin typeface="Trebuchet MS"/>
                <a:cs typeface="Trebuchet MS"/>
              </a:rPr>
              <a:t>την πρόσβασή τους και την ποιότητα της κατάρτισης που λαμβάνουν από τα ιδρύματα επαγγελματικής εκπαίδευσης και κατάρτισης σε θέματα επιχειρηματικότητας.</a:t>
            </a:r>
            <a:endParaRPr sz="1800">
              <a:latin typeface="Trebuchet MS"/>
              <a:cs typeface="Trebuchet MS"/>
            </a:endParaRPr>
          </a:p>
        </p:txBody>
      </p:sp>
      <p:sp>
        <p:nvSpPr>
          <p:cNvPr id="10" name="object 10"/>
          <p:cNvSpPr txBox="1"/>
          <p:nvPr/>
        </p:nvSpPr>
        <p:spPr>
          <a:xfrm>
            <a:off x="1176995" y="5892200"/>
            <a:ext cx="2896235" cy="1122680"/>
          </a:xfrm>
          <a:prstGeom prst="rect">
            <a:avLst/>
          </a:prstGeom>
        </p:spPr>
        <p:txBody>
          <a:bodyPr vert="horz" wrap="square" lIns="0" tIns="12700" rIns="0" bIns="0" rtlCol="0">
            <a:spAutoFit/>
          </a:bodyPr>
          <a:lstStyle/>
          <a:p>
            <a:pPr marL="12700" marR="5080">
              <a:lnSpc>
                <a:spcPct val="100000"/>
              </a:lnSpc>
              <a:spcBef>
                <a:spcPts val="100"/>
              </a:spcBef>
            </a:pPr>
            <a:r>
              <a:rPr sz="1800" b="1" spc="45" dirty="0">
                <a:solidFill>
                  <a:srgbClr val="1D1D1B"/>
                </a:solidFill>
                <a:latin typeface="Trebuchet MS"/>
                <a:cs typeface="Trebuchet MS"/>
              </a:rPr>
              <a:t>https://ww</a:t>
            </a:r>
            <a:r>
              <a:rPr sz="1800" b="1" spc="-25" dirty="0">
                <a:solidFill>
                  <a:srgbClr val="1D1D1B"/>
                </a:solidFill>
                <a:latin typeface="Trebuchet MS"/>
                <a:cs typeface="Trebuchet MS"/>
              </a:rPr>
              <a:t>w</a:t>
            </a:r>
            <a:r>
              <a:rPr sz="1800" b="1" spc="-15" dirty="0">
                <a:solidFill>
                  <a:srgbClr val="1D1D1B"/>
                </a:solidFill>
                <a:latin typeface="Trebuchet MS"/>
                <a:cs typeface="Trebuchet MS"/>
              </a:rPr>
              <a:t>.eminentp</a:t>
            </a:r>
            <a:r>
              <a:rPr sz="1800" b="1" spc="-35" dirty="0">
                <a:solidFill>
                  <a:srgbClr val="1D1D1B"/>
                </a:solidFill>
                <a:latin typeface="Trebuchet MS"/>
                <a:cs typeface="Trebuchet MS"/>
              </a:rPr>
              <a:t>r</a:t>
            </a:r>
            <a:r>
              <a:rPr sz="1800" b="1" spc="-40" dirty="0">
                <a:solidFill>
                  <a:srgbClr val="1D1D1B"/>
                </a:solidFill>
                <a:latin typeface="Trebuchet MS"/>
                <a:cs typeface="Trebuchet MS"/>
              </a:rPr>
              <a:t>oj</a:t>
            </a:r>
            <a:r>
              <a:rPr sz="1800" b="1" spc="-55" dirty="0">
                <a:solidFill>
                  <a:srgbClr val="1D1D1B"/>
                </a:solidFill>
                <a:latin typeface="Trebuchet MS"/>
                <a:cs typeface="Trebuchet MS"/>
              </a:rPr>
              <a:t>-  </a:t>
            </a:r>
            <a:r>
              <a:rPr sz="1800" b="1" spc="-40" dirty="0">
                <a:solidFill>
                  <a:srgbClr val="1D1D1B"/>
                </a:solidFill>
                <a:latin typeface="Trebuchet MS"/>
                <a:cs typeface="Trebuchet MS"/>
              </a:rPr>
              <a:t>ect.eu/course-curricu-</a:t>
            </a:r>
            <a:endParaRPr sz="1800">
              <a:latin typeface="Trebuchet MS"/>
              <a:cs typeface="Trebuchet MS"/>
            </a:endParaRPr>
          </a:p>
          <a:p>
            <a:pPr marL="12700" marR="1144270">
              <a:lnSpc>
                <a:spcPct val="100000"/>
              </a:lnSpc>
            </a:pPr>
            <a:r>
              <a:rPr sz="1800" b="1" spc="-5" dirty="0">
                <a:solidFill>
                  <a:srgbClr val="1D1D1B"/>
                </a:solidFill>
                <a:latin typeface="Trebuchet MS"/>
                <a:cs typeface="Trebuchet MS"/>
              </a:rPr>
              <a:t>lum-and-class- </a:t>
            </a:r>
            <a:r>
              <a:rPr sz="1800" b="1" dirty="0">
                <a:solidFill>
                  <a:srgbClr val="1D1D1B"/>
                </a:solidFill>
                <a:latin typeface="Trebuchet MS"/>
                <a:cs typeface="Trebuchet MS"/>
              </a:rPr>
              <a:t> </a:t>
            </a:r>
            <a:r>
              <a:rPr sz="1800" b="1" spc="-90" dirty="0">
                <a:solidFill>
                  <a:srgbClr val="1D1D1B"/>
                </a:solidFill>
                <a:latin typeface="Trebuchet MS"/>
                <a:cs typeface="Trebuchet MS"/>
              </a:rPr>
              <a:t>r</a:t>
            </a:r>
            <a:r>
              <a:rPr sz="1800" b="1" spc="10" dirty="0">
                <a:solidFill>
                  <a:srgbClr val="1D1D1B"/>
                </a:solidFill>
                <a:latin typeface="Trebuchet MS"/>
                <a:cs typeface="Trebuchet MS"/>
              </a:rPr>
              <a:t>oom-materials/</a:t>
            </a:r>
            <a:endParaRPr sz="1800">
              <a:latin typeface="Trebuchet MS"/>
              <a:cs typeface="Trebuchet MS"/>
            </a:endParaRPr>
          </a:p>
        </p:txBody>
      </p:sp>
      <p:grpSp>
        <p:nvGrpSpPr>
          <p:cNvPr id="11" name="object 11"/>
          <p:cNvGrpSpPr/>
          <p:nvPr/>
        </p:nvGrpSpPr>
        <p:grpSpPr>
          <a:xfrm>
            <a:off x="1189691" y="0"/>
            <a:ext cx="8869045" cy="4154170"/>
            <a:chOff x="1189691" y="0"/>
            <a:chExt cx="8869045" cy="4154170"/>
          </a:xfrm>
        </p:grpSpPr>
        <p:pic>
          <p:nvPicPr>
            <p:cNvPr id="12" name="object 12"/>
            <p:cNvPicPr/>
            <p:nvPr/>
          </p:nvPicPr>
          <p:blipFill>
            <a:blip r:embed="rId2" cstate="print"/>
            <a:stretch>
              <a:fillRect/>
            </a:stretch>
          </p:blipFill>
          <p:spPr>
            <a:xfrm>
              <a:off x="3774135" y="0"/>
              <a:ext cx="6284264" cy="4154030"/>
            </a:xfrm>
            <a:prstGeom prst="rect">
              <a:avLst/>
            </a:prstGeom>
          </p:spPr>
        </p:pic>
        <p:sp>
          <p:nvSpPr>
            <p:cNvPr id="13" name="object 13"/>
            <p:cNvSpPr/>
            <p:nvPr/>
          </p:nvSpPr>
          <p:spPr>
            <a:xfrm>
              <a:off x="1189691" y="1102347"/>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grpSp>
      <p:sp>
        <p:nvSpPr>
          <p:cNvPr id="14" name="object 14"/>
          <p:cNvSpPr txBox="1"/>
          <p:nvPr/>
        </p:nvSpPr>
        <p:spPr>
          <a:xfrm>
            <a:off x="6413500" y="4806950"/>
            <a:ext cx="3044856" cy="2782813"/>
          </a:xfrm>
          <a:prstGeom prst="rect">
            <a:avLst/>
          </a:prstGeom>
        </p:spPr>
        <p:txBody>
          <a:bodyPr vert="horz" wrap="square" lIns="0" tIns="12700" rIns="0" bIns="0" rtlCol="0">
            <a:spAutoFit/>
          </a:bodyPr>
          <a:lstStyle/>
          <a:p>
            <a:pPr marL="12700" marR="5080">
              <a:lnSpc>
                <a:spcPct val="100000"/>
              </a:lnSpc>
              <a:spcBef>
                <a:spcPts val="100"/>
              </a:spcBef>
            </a:pPr>
            <a:r>
              <a:rPr lang="el-GR" spc="-70" dirty="0" smtClean="0">
                <a:solidFill>
                  <a:srgbClr val="FFFFFF"/>
                </a:solidFill>
                <a:latin typeface="Trebuchet MS"/>
                <a:cs typeface="Trebuchet MS"/>
              </a:rPr>
              <a:t>Αυτό το μάθημα αποσκοπεί στη βελτίωση της πρόσβασης και της ποιότητας της κατάρτισης των εκπαιδευτών επιχειρηματικότητας στο πλαίσιο της ένταξης και της πολυμορφίας, ώστε να ξεκλειδωθεί το δυναμικό των γυναικών μεταναστών και προσφύγων.</a:t>
            </a:r>
            <a:endParaRPr sz="1800">
              <a:latin typeface="Trebuchet MS"/>
              <a:cs typeface="Trebuchet MS"/>
            </a:endParaRPr>
          </a:p>
        </p:txBody>
      </p:sp>
      <p:sp>
        <p:nvSpPr>
          <p:cNvPr id="15" name="object 15"/>
          <p:cNvSpPr txBox="1"/>
          <p:nvPr/>
        </p:nvSpPr>
        <p:spPr>
          <a:xfrm>
            <a:off x="1380195" y="1144581"/>
            <a:ext cx="2391410" cy="299720"/>
          </a:xfrm>
          <a:prstGeom prst="rect">
            <a:avLst/>
          </a:prstGeom>
        </p:spPr>
        <p:txBody>
          <a:bodyPr vert="horz" wrap="square" lIns="0" tIns="12700" rIns="0" bIns="0" rtlCol="0">
            <a:spAutoFit/>
          </a:bodyPr>
          <a:lstStyle/>
          <a:p>
            <a:pPr marL="12700">
              <a:lnSpc>
                <a:spcPct val="100000"/>
              </a:lnSpc>
              <a:spcBef>
                <a:spcPts val="100"/>
              </a:spcBef>
            </a:pPr>
            <a:r>
              <a:rPr sz="1800" b="1" spc="40" dirty="0">
                <a:solidFill>
                  <a:srgbClr val="FFFFFF"/>
                </a:solidFill>
                <a:latin typeface="Trebuchet MS"/>
                <a:cs typeface="Trebuchet MS"/>
              </a:rPr>
              <a:t>Multimedia</a:t>
            </a:r>
            <a:r>
              <a:rPr sz="1800" b="1" spc="-80" dirty="0">
                <a:solidFill>
                  <a:srgbClr val="FFFFFF"/>
                </a:solidFill>
                <a:latin typeface="Trebuchet MS"/>
                <a:cs typeface="Trebuchet MS"/>
              </a:rPr>
              <a:t> </a:t>
            </a:r>
            <a:r>
              <a:rPr sz="1800" b="1" spc="-15" dirty="0">
                <a:solidFill>
                  <a:srgbClr val="FFFFFF"/>
                </a:solidFill>
                <a:latin typeface="Trebuchet MS"/>
                <a:cs typeface="Trebuchet MS"/>
              </a:rPr>
              <a:t>Resources</a:t>
            </a:r>
            <a:endParaRPr sz="1800">
              <a:latin typeface="Trebuchet MS"/>
              <a:cs typeface="Trebuchet MS"/>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object 4">
            <a:extLst>
              <a:ext uri="{FF2B5EF4-FFF2-40B4-BE49-F238E27FC236}">
                <a16:creationId xmlns="" xmlns:a16="http://schemas.microsoft.com/office/drawing/2014/main" id="{FC6D297C-1900-4D4A-BC4C-CFB6B26D4EBD}"/>
              </a:ext>
            </a:extLst>
          </p:cNvPr>
          <p:cNvSpPr/>
          <p:nvPr/>
        </p:nvSpPr>
        <p:spPr>
          <a:xfrm>
            <a:off x="1055462" y="812102"/>
            <a:ext cx="9002938" cy="6960298"/>
          </a:xfrm>
          <a:custGeom>
            <a:avLst/>
            <a:gdLst/>
            <a:ahLst/>
            <a:cxnLst/>
            <a:rect l="l" t="t" r="r" b="b"/>
            <a:pathLst>
              <a:path w="7685405" h="5941695">
                <a:moveTo>
                  <a:pt x="6050143" y="0"/>
                </a:moveTo>
                <a:lnTo>
                  <a:pt x="6001634" y="32"/>
                </a:lnTo>
                <a:lnTo>
                  <a:pt x="5953143" y="987"/>
                </a:lnTo>
                <a:lnTo>
                  <a:pt x="5904686" y="2868"/>
                </a:lnTo>
                <a:lnTo>
                  <a:pt x="5856279" y="5680"/>
                </a:lnTo>
                <a:lnTo>
                  <a:pt x="5807938" y="9426"/>
                </a:lnTo>
                <a:lnTo>
                  <a:pt x="5759678" y="14109"/>
                </a:lnTo>
                <a:lnTo>
                  <a:pt x="5711516" y="19734"/>
                </a:lnTo>
                <a:lnTo>
                  <a:pt x="5663467" y="26304"/>
                </a:lnTo>
                <a:lnTo>
                  <a:pt x="5615547" y="33823"/>
                </a:lnTo>
                <a:lnTo>
                  <a:pt x="5567772" y="42295"/>
                </a:lnTo>
                <a:lnTo>
                  <a:pt x="5520157" y="51723"/>
                </a:lnTo>
                <a:lnTo>
                  <a:pt x="5472720" y="62111"/>
                </a:lnTo>
                <a:lnTo>
                  <a:pt x="5425475" y="73464"/>
                </a:lnTo>
                <a:lnTo>
                  <a:pt x="5378460" y="85775"/>
                </a:lnTo>
                <a:lnTo>
                  <a:pt x="5331709" y="99033"/>
                </a:lnTo>
                <a:lnTo>
                  <a:pt x="5285236" y="113225"/>
                </a:lnTo>
                <a:lnTo>
                  <a:pt x="5239052" y="128342"/>
                </a:lnTo>
                <a:lnTo>
                  <a:pt x="5193170" y="144372"/>
                </a:lnTo>
                <a:lnTo>
                  <a:pt x="5147602" y="161304"/>
                </a:lnTo>
                <a:lnTo>
                  <a:pt x="5102361" y="179128"/>
                </a:lnTo>
                <a:lnTo>
                  <a:pt x="5057459" y="197833"/>
                </a:lnTo>
                <a:lnTo>
                  <a:pt x="5012908" y="217407"/>
                </a:lnTo>
                <a:lnTo>
                  <a:pt x="4968721" y="237841"/>
                </a:lnTo>
                <a:lnTo>
                  <a:pt x="4924909" y="259123"/>
                </a:lnTo>
                <a:lnTo>
                  <a:pt x="4881486" y="281242"/>
                </a:lnTo>
                <a:lnTo>
                  <a:pt x="4838464" y="304189"/>
                </a:lnTo>
                <a:lnTo>
                  <a:pt x="4795855" y="327951"/>
                </a:lnTo>
                <a:lnTo>
                  <a:pt x="4753672" y="352518"/>
                </a:lnTo>
                <a:lnTo>
                  <a:pt x="4711926" y="377879"/>
                </a:lnTo>
                <a:lnTo>
                  <a:pt x="4670631" y="404023"/>
                </a:lnTo>
                <a:lnTo>
                  <a:pt x="4629798" y="430941"/>
                </a:lnTo>
                <a:lnTo>
                  <a:pt x="4589440" y="458619"/>
                </a:lnTo>
                <a:lnTo>
                  <a:pt x="4549570" y="487049"/>
                </a:lnTo>
                <a:lnTo>
                  <a:pt x="4510199" y="516219"/>
                </a:lnTo>
                <a:lnTo>
                  <a:pt x="4471341" y="546118"/>
                </a:lnTo>
                <a:lnTo>
                  <a:pt x="4433006" y="576735"/>
                </a:lnTo>
                <a:lnTo>
                  <a:pt x="4395209" y="608060"/>
                </a:lnTo>
                <a:lnTo>
                  <a:pt x="4357961" y="640082"/>
                </a:lnTo>
                <a:lnTo>
                  <a:pt x="4321274" y="672790"/>
                </a:lnTo>
                <a:lnTo>
                  <a:pt x="4285161" y="706172"/>
                </a:lnTo>
                <a:lnTo>
                  <a:pt x="4249634" y="740220"/>
                </a:lnTo>
                <a:lnTo>
                  <a:pt x="4214707" y="774920"/>
                </a:lnTo>
                <a:lnTo>
                  <a:pt x="4180390" y="810263"/>
                </a:lnTo>
                <a:lnTo>
                  <a:pt x="4146696" y="846238"/>
                </a:lnTo>
                <a:lnTo>
                  <a:pt x="4113638" y="882834"/>
                </a:lnTo>
                <a:lnTo>
                  <a:pt x="4081228" y="920040"/>
                </a:lnTo>
                <a:lnTo>
                  <a:pt x="4049479" y="957846"/>
                </a:lnTo>
                <a:lnTo>
                  <a:pt x="4018403" y="996240"/>
                </a:lnTo>
                <a:lnTo>
                  <a:pt x="3988011" y="1035212"/>
                </a:lnTo>
                <a:lnTo>
                  <a:pt x="3958318" y="1074750"/>
                </a:lnTo>
                <a:lnTo>
                  <a:pt x="3929334" y="1114845"/>
                </a:lnTo>
                <a:lnTo>
                  <a:pt x="3901072" y="1155485"/>
                </a:lnTo>
                <a:lnTo>
                  <a:pt x="3873546" y="1196659"/>
                </a:lnTo>
                <a:lnTo>
                  <a:pt x="3846766" y="1238357"/>
                </a:lnTo>
                <a:lnTo>
                  <a:pt x="3820745" y="1280567"/>
                </a:lnTo>
                <a:lnTo>
                  <a:pt x="3795497" y="1323280"/>
                </a:lnTo>
                <a:lnTo>
                  <a:pt x="3771032" y="1366483"/>
                </a:lnTo>
                <a:lnTo>
                  <a:pt x="3747364" y="1410167"/>
                </a:lnTo>
                <a:lnTo>
                  <a:pt x="3724505" y="1454320"/>
                </a:lnTo>
                <a:lnTo>
                  <a:pt x="3702467" y="1498932"/>
                </a:lnTo>
                <a:lnTo>
                  <a:pt x="3681263" y="1543992"/>
                </a:lnTo>
                <a:lnTo>
                  <a:pt x="3660904" y="1589488"/>
                </a:lnTo>
                <a:lnTo>
                  <a:pt x="3641404" y="1635411"/>
                </a:lnTo>
                <a:lnTo>
                  <a:pt x="3622437" y="1682461"/>
                </a:lnTo>
                <a:lnTo>
                  <a:pt x="3604187" y="1729924"/>
                </a:lnTo>
                <a:lnTo>
                  <a:pt x="3586570" y="1777748"/>
                </a:lnTo>
                <a:lnTo>
                  <a:pt x="3569501" y="1825884"/>
                </a:lnTo>
                <a:lnTo>
                  <a:pt x="3552894" y="1874278"/>
                </a:lnTo>
                <a:lnTo>
                  <a:pt x="3536664" y="1922881"/>
                </a:lnTo>
                <a:lnTo>
                  <a:pt x="3520727" y="1971640"/>
                </a:lnTo>
                <a:lnTo>
                  <a:pt x="3504996" y="2020505"/>
                </a:lnTo>
                <a:lnTo>
                  <a:pt x="3473814" y="2118347"/>
                </a:lnTo>
                <a:lnTo>
                  <a:pt x="3458192" y="2167221"/>
                </a:lnTo>
                <a:lnTo>
                  <a:pt x="3442437" y="2215996"/>
                </a:lnTo>
                <a:lnTo>
                  <a:pt x="3426463" y="2264620"/>
                </a:lnTo>
                <a:lnTo>
                  <a:pt x="3410184" y="2313043"/>
                </a:lnTo>
                <a:lnTo>
                  <a:pt x="3393517" y="2361212"/>
                </a:lnTo>
                <a:lnTo>
                  <a:pt x="3376375" y="2409077"/>
                </a:lnTo>
                <a:lnTo>
                  <a:pt x="3358673" y="2456587"/>
                </a:lnTo>
                <a:lnTo>
                  <a:pt x="3340326" y="2503689"/>
                </a:lnTo>
                <a:lnTo>
                  <a:pt x="3321249" y="2550334"/>
                </a:lnTo>
                <a:lnTo>
                  <a:pt x="3301357" y="2596470"/>
                </a:lnTo>
                <a:lnTo>
                  <a:pt x="3280565" y="2642044"/>
                </a:lnTo>
                <a:lnTo>
                  <a:pt x="3258787" y="2687007"/>
                </a:lnTo>
                <a:lnTo>
                  <a:pt x="3235939" y="2731308"/>
                </a:lnTo>
                <a:lnTo>
                  <a:pt x="3211934" y="2774893"/>
                </a:lnTo>
                <a:lnTo>
                  <a:pt x="3186689" y="2817714"/>
                </a:lnTo>
                <a:lnTo>
                  <a:pt x="3160117" y="2859717"/>
                </a:lnTo>
                <a:lnTo>
                  <a:pt x="3132134" y="2900853"/>
                </a:lnTo>
                <a:lnTo>
                  <a:pt x="3102655" y="2941070"/>
                </a:lnTo>
                <a:lnTo>
                  <a:pt x="3071594" y="2980316"/>
                </a:lnTo>
                <a:lnTo>
                  <a:pt x="3041129" y="3016038"/>
                </a:lnTo>
                <a:lnTo>
                  <a:pt x="3009731" y="3050351"/>
                </a:lnTo>
                <a:lnTo>
                  <a:pt x="2977427" y="3083299"/>
                </a:lnTo>
                <a:lnTo>
                  <a:pt x="2944248" y="3114928"/>
                </a:lnTo>
                <a:lnTo>
                  <a:pt x="2910221" y="3145284"/>
                </a:lnTo>
                <a:lnTo>
                  <a:pt x="2875378" y="3174413"/>
                </a:lnTo>
                <a:lnTo>
                  <a:pt x="2839746" y="3202359"/>
                </a:lnTo>
                <a:lnTo>
                  <a:pt x="2803356" y="3229169"/>
                </a:lnTo>
                <a:lnTo>
                  <a:pt x="2766236" y="3254887"/>
                </a:lnTo>
                <a:lnTo>
                  <a:pt x="2728416" y="3279560"/>
                </a:lnTo>
                <a:lnTo>
                  <a:pt x="2689925" y="3303233"/>
                </a:lnTo>
                <a:lnTo>
                  <a:pt x="2650791" y="3325952"/>
                </a:lnTo>
                <a:lnTo>
                  <a:pt x="2611046" y="3347762"/>
                </a:lnTo>
                <a:lnTo>
                  <a:pt x="2570717" y="3368709"/>
                </a:lnTo>
                <a:lnTo>
                  <a:pt x="2529834" y="3388838"/>
                </a:lnTo>
                <a:lnTo>
                  <a:pt x="2488426" y="3408195"/>
                </a:lnTo>
                <a:lnTo>
                  <a:pt x="2446523" y="3426826"/>
                </a:lnTo>
                <a:lnTo>
                  <a:pt x="2404154" y="3444775"/>
                </a:lnTo>
                <a:lnTo>
                  <a:pt x="2361347" y="3462090"/>
                </a:lnTo>
                <a:lnTo>
                  <a:pt x="2318133" y="3478814"/>
                </a:lnTo>
                <a:lnTo>
                  <a:pt x="2274540" y="3494994"/>
                </a:lnTo>
                <a:lnTo>
                  <a:pt x="2230599" y="3510675"/>
                </a:lnTo>
                <a:lnTo>
                  <a:pt x="2186337" y="3525903"/>
                </a:lnTo>
                <a:lnTo>
                  <a:pt x="2141784" y="3540723"/>
                </a:lnTo>
                <a:lnTo>
                  <a:pt x="2096971" y="3555181"/>
                </a:lnTo>
                <a:lnTo>
                  <a:pt x="2006676" y="3583194"/>
                </a:lnTo>
                <a:lnTo>
                  <a:pt x="1595131" y="3703355"/>
                </a:lnTo>
                <a:lnTo>
                  <a:pt x="1458510" y="3745092"/>
                </a:lnTo>
                <a:lnTo>
                  <a:pt x="1368268" y="3774447"/>
                </a:lnTo>
                <a:lnTo>
                  <a:pt x="1323486" y="3789720"/>
                </a:lnTo>
                <a:lnTo>
                  <a:pt x="1278970" y="3805452"/>
                </a:lnTo>
                <a:lnTo>
                  <a:pt x="1234748" y="3821687"/>
                </a:lnTo>
                <a:lnTo>
                  <a:pt x="1190850" y="3838471"/>
                </a:lnTo>
                <a:lnTo>
                  <a:pt x="1147304" y="3855850"/>
                </a:lnTo>
                <a:lnTo>
                  <a:pt x="1104141" y="3873869"/>
                </a:lnTo>
                <a:lnTo>
                  <a:pt x="1061390" y="3892574"/>
                </a:lnTo>
                <a:lnTo>
                  <a:pt x="1019079" y="3912010"/>
                </a:lnTo>
                <a:lnTo>
                  <a:pt x="977238" y="3932223"/>
                </a:lnTo>
                <a:lnTo>
                  <a:pt x="935896" y="3953259"/>
                </a:lnTo>
                <a:lnTo>
                  <a:pt x="895084" y="3975163"/>
                </a:lnTo>
                <a:lnTo>
                  <a:pt x="854828" y="3997980"/>
                </a:lnTo>
                <a:lnTo>
                  <a:pt x="815160" y="4021756"/>
                </a:lnTo>
                <a:lnTo>
                  <a:pt x="776109" y="4046537"/>
                </a:lnTo>
                <a:lnTo>
                  <a:pt x="737702" y="4072369"/>
                </a:lnTo>
                <a:lnTo>
                  <a:pt x="699971" y="4099296"/>
                </a:lnTo>
                <a:lnTo>
                  <a:pt x="662944" y="4127364"/>
                </a:lnTo>
                <a:lnTo>
                  <a:pt x="626650" y="4156620"/>
                </a:lnTo>
                <a:lnTo>
                  <a:pt x="591118" y="4187108"/>
                </a:lnTo>
                <a:lnTo>
                  <a:pt x="554358" y="4220816"/>
                </a:lnTo>
                <a:lnTo>
                  <a:pt x="518809" y="4255732"/>
                </a:lnTo>
                <a:lnTo>
                  <a:pt x="484467" y="4291813"/>
                </a:lnTo>
                <a:lnTo>
                  <a:pt x="451330" y="4329012"/>
                </a:lnTo>
                <a:lnTo>
                  <a:pt x="419396" y="4367286"/>
                </a:lnTo>
                <a:lnTo>
                  <a:pt x="388661" y="4406591"/>
                </a:lnTo>
                <a:lnTo>
                  <a:pt x="359123" y="4446881"/>
                </a:lnTo>
                <a:lnTo>
                  <a:pt x="330779" y="4488112"/>
                </a:lnTo>
                <a:lnTo>
                  <a:pt x="303626" y="4530240"/>
                </a:lnTo>
                <a:lnTo>
                  <a:pt x="277662" y="4573219"/>
                </a:lnTo>
                <a:lnTo>
                  <a:pt x="252884" y="4617007"/>
                </a:lnTo>
                <a:lnTo>
                  <a:pt x="229289" y="4661557"/>
                </a:lnTo>
                <a:lnTo>
                  <a:pt x="206874" y="4706826"/>
                </a:lnTo>
                <a:lnTo>
                  <a:pt x="185637" y="4752768"/>
                </a:lnTo>
                <a:lnTo>
                  <a:pt x="165575" y="4799340"/>
                </a:lnTo>
                <a:lnTo>
                  <a:pt x="146685" y="4846497"/>
                </a:lnTo>
                <a:lnTo>
                  <a:pt x="128965" y="4894194"/>
                </a:lnTo>
                <a:lnTo>
                  <a:pt x="112411" y="4942386"/>
                </a:lnTo>
                <a:lnTo>
                  <a:pt x="97021" y="4991030"/>
                </a:lnTo>
                <a:lnTo>
                  <a:pt x="82793" y="5040081"/>
                </a:lnTo>
                <a:lnTo>
                  <a:pt x="69723" y="5089493"/>
                </a:lnTo>
                <a:lnTo>
                  <a:pt x="57809" y="5139224"/>
                </a:lnTo>
                <a:lnTo>
                  <a:pt x="47048" y="5189227"/>
                </a:lnTo>
                <a:lnTo>
                  <a:pt x="37437" y="5239459"/>
                </a:lnTo>
                <a:lnTo>
                  <a:pt x="28973" y="5289875"/>
                </a:lnTo>
                <a:lnTo>
                  <a:pt x="21655" y="5340430"/>
                </a:lnTo>
                <a:lnTo>
                  <a:pt x="15478" y="5391081"/>
                </a:lnTo>
                <a:lnTo>
                  <a:pt x="10396" y="5441790"/>
                </a:lnTo>
                <a:lnTo>
                  <a:pt x="6346" y="5492550"/>
                </a:lnTo>
                <a:lnTo>
                  <a:pt x="3305" y="5543351"/>
                </a:lnTo>
                <a:lnTo>
                  <a:pt x="1250" y="5594184"/>
                </a:lnTo>
                <a:lnTo>
                  <a:pt x="156" y="5645040"/>
                </a:lnTo>
                <a:lnTo>
                  <a:pt x="0" y="5695909"/>
                </a:lnTo>
                <a:lnTo>
                  <a:pt x="758" y="5746783"/>
                </a:lnTo>
                <a:lnTo>
                  <a:pt x="2406" y="5797652"/>
                </a:lnTo>
                <a:lnTo>
                  <a:pt x="4922" y="5848506"/>
                </a:lnTo>
                <a:lnTo>
                  <a:pt x="8281" y="5899338"/>
                </a:lnTo>
                <a:lnTo>
                  <a:pt x="11729" y="5941253"/>
                </a:lnTo>
                <a:lnTo>
                  <a:pt x="7684810" y="5941253"/>
                </a:lnTo>
                <a:lnTo>
                  <a:pt x="7684810" y="590087"/>
                </a:lnTo>
                <a:lnTo>
                  <a:pt x="7674811" y="581811"/>
                </a:lnTo>
                <a:lnTo>
                  <a:pt x="7636208" y="551118"/>
                </a:lnTo>
                <a:lnTo>
                  <a:pt x="7597052" y="521212"/>
                </a:lnTo>
                <a:lnTo>
                  <a:pt x="7557359" y="492097"/>
                </a:lnTo>
                <a:lnTo>
                  <a:pt x="7517145" y="463779"/>
                </a:lnTo>
                <a:lnTo>
                  <a:pt x="7476426" y="436259"/>
                </a:lnTo>
                <a:lnTo>
                  <a:pt x="7435218" y="409543"/>
                </a:lnTo>
                <a:lnTo>
                  <a:pt x="7393536" y="383633"/>
                </a:lnTo>
                <a:lnTo>
                  <a:pt x="7351398" y="358534"/>
                </a:lnTo>
                <a:lnTo>
                  <a:pt x="7308817" y="334249"/>
                </a:lnTo>
                <a:lnTo>
                  <a:pt x="7265811" y="310782"/>
                </a:lnTo>
                <a:lnTo>
                  <a:pt x="7222395" y="288136"/>
                </a:lnTo>
                <a:lnTo>
                  <a:pt x="7178585" y="266316"/>
                </a:lnTo>
                <a:lnTo>
                  <a:pt x="7134396" y="245326"/>
                </a:lnTo>
                <a:lnTo>
                  <a:pt x="7089845" y="225168"/>
                </a:lnTo>
                <a:lnTo>
                  <a:pt x="7044948" y="205847"/>
                </a:lnTo>
                <a:lnTo>
                  <a:pt x="6999720" y="187366"/>
                </a:lnTo>
                <a:lnTo>
                  <a:pt x="6954178" y="169729"/>
                </a:lnTo>
                <a:lnTo>
                  <a:pt x="6908336" y="152940"/>
                </a:lnTo>
                <a:lnTo>
                  <a:pt x="6862211" y="137003"/>
                </a:lnTo>
                <a:lnTo>
                  <a:pt x="6815819" y="121922"/>
                </a:lnTo>
                <a:lnTo>
                  <a:pt x="6769176" y="107699"/>
                </a:lnTo>
                <a:lnTo>
                  <a:pt x="6722297" y="94339"/>
                </a:lnTo>
                <a:lnTo>
                  <a:pt x="6675199" y="81846"/>
                </a:lnTo>
                <a:lnTo>
                  <a:pt x="6627897" y="70223"/>
                </a:lnTo>
                <a:lnTo>
                  <a:pt x="6580407" y="59475"/>
                </a:lnTo>
                <a:lnTo>
                  <a:pt x="6532744" y="49604"/>
                </a:lnTo>
                <a:lnTo>
                  <a:pt x="6484926" y="40615"/>
                </a:lnTo>
                <a:lnTo>
                  <a:pt x="6436967" y="32511"/>
                </a:lnTo>
                <a:lnTo>
                  <a:pt x="6388883" y="25296"/>
                </a:lnTo>
                <a:lnTo>
                  <a:pt x="6340691" y="18974"/>
                </a:lnTo>
                <a:lnTo>
                  <a:pt x="6292406" y="13548"/>
                </a:lnTo>
                <a:lnTo>
                  <a:pt x="6244044" y="9023"/>
                </a:lnTo>
                <a:lnTo>
                  <a:pt x="6195621" y="5402"/>
                </a:lnTo>
                <a:lnTo>
                  <a:pt x="6147153" y="2688"/>
                </a:lnTo>
                <a:lnTo>
                  <a:pt x="6098655" y="886"/>
                </a:lnTo>
                <a:lnTo>
                  <a:pt x="6050143" y="0"/>
                </a:lnTo>
                <a:close/>
              </a:path>
            </a:pathLst>
          </a:custGeom>
          <a:solidFill>
            <a:srgbClr val="EEEDF3"/>
          </a:solidFill>
        </p:spPr>
        <p:txBody>
          <a:bodyPr wrap="square" lIns="0" tIns="0" rIns="0" bIns="0" rtlCol="0"/>
          <a:lstStyle/>
          <a:p>
            <a:endParaRPr/>
          </a:p>
        </p:txBody>
      </p:sp>
      <p:sp>
        <p:nvSpPr>
          <p:cNvPr id="3" name="object 3"/>
          <p:cNvSpPr txBox="1">
            <a:spLocks noGrp="1"/>
          </p:cNvSpPr>
          <p:nvPr>
            <p:ph type="title"/>
          </p:nvPr>
        </p:nvSpPr>
        <p:spPr>
          <a:xfrm>
            <a:off x="1028700" y="1612310"/>
            <a:ext cx="3399790" cy="746615"/>
          </a:xfrm>
          <a:prstGeom prst="rect">
            <a:avLst/>
          </a:prstGeom>
        </p:spPr>
        <p:txBody>
          <a:bodyPr vert="horz" wrap="square" lIns="0" tIns="15240" rIns="0" bIns="0" rtlCol="0">
            <a:spAutoFit/>
          </a:bodyPr>
          <a:lstStyle/>
          <a:p>
            <a:pPr marL="12700" marR="5080">
              <a:lnSpc>
                <a:spcPct val="99200"/>
              </a:lnSpc>
              <a:spcBef>
                <a:spcPts val="120"/>
              </a:spcBef>
            </a:pPr>
            <a:r>
              <a:rPr lang="el-GR" sz="2400" b="0" spc="220" dirty="0" smtClean="0">
                <a:solidFill>
                  <a:srgbClr val="1D1D1B"/>
                </a:solidFill>
                <a:latin typeface="Trebuchet MS"/>
                <a:cs typeface="Trebuchet MS"/>
              </a:rPr>
              <a:t>Επικοινωνήστε στο μαγειρικό σας έργο</a:t>
            </a:r>
            <a:endParaRPr sz="2100">
              <a:latin typeface="Trebuchet MS"/>
              <a:cs typeface="Trebuchet MS"/>
            </a:endParaRPr>
          </a:p>
        </p:txBody>
      </p:sp>
      <p:sp>
        <p:nvSpPr>
          <p:cNvPr id="4" name="object 4"/>
          <p:cNvSpPr txBox="1"/>
          <p:nvPr/>
        </p:nvSpPr>
        <p:spPr>
          <a:xfrm>
            <a:off x="1028700" y="3105829"/>
            <a:ext cx="4485321" cy="2967479"/>
          </a:xfrm>
          <a:prstGeom prst="rect">
            <a:avLst/>
          </a:prstGeom>
        </p:spPr>
        <p:txBody>
          <a:bodyPr vert="horz" wrap="square" lIns="0" tIns="149860" rIns="0" bIns="0" rtlCol="0">
            <a:spAutoFit/>
          </a:bodyPr>
          <a:lstStyle/>
          <a:p>
            <a:pPr marL="12700" marR="30480">
              <a:lnSpc>
                <a:spcPct val="100000"/>
              </a:lnSpc>
              <a:spcBef>
                <a:spcPts val="100"/>
              </a:spcBef>
            </a:pPr>
            <a:r>
              <a:rPr lang="el-GR" spc="-70" dirty="0" smtClean="0">
                <a:solidFill>
                  <a:srgbClr val="1D1D1B"/>
                </a:solidFill>
                <a:latin typeface="Trebuchet MS"/>
                <a:cs typeface="Trebuchet MS"/>
              </a:rPr>
              <a:t>Εδώ θα βρείτε μια ενότητα σχετικά με την επικοινωνία που χρησιμοποιήθηκε σε ένα άλλο πρόγραμμα ERASMUS+ με πολύ καλό περιεχόμενο και πληροφορίες για εξερεύνηση.</a:t>
            </a:r>
          </a:p>
          <a:p>
            <a:pPr marL="12700" marR="30480">
              <a:lnSpc>
                <a:spcPct val="100000"/>
              </a:lnSpc>
              <a:spcBef>
                <a:spcPts val="100"/>
              </a:spcBef>
            </a:pPr>
            <a:endParaRPr lang="el-GR" spc="-70" dirty="0" smtClean="0">
              <a:solidFill>
                <a:srgbClr val="1D1D1B"/>
              </a:solidFill>
              <a:latin typeface="Trebuchet MS"/>
              <a:cs typeface="Trebuchet MS"/>
            </a:endParaRPr>
          </a:p>
          <a:p>
            <a:pPr marL="12700" marR="30480">
              <a:lnSpc>
                <a:spcPct val="100000"/>
              </a:lnSpc>
              <a:spcBef>
                <a:spcPts val="100"/>
              </a:spcBef>
            </a:pPr>
            <a:r>
              <a:rPr lang="el-GR" spc="-70" dirty="0" smtClean="0">
                <a:solidFill>
                  <a:srgbClr val="1D1D1B"/>
                </a:solidFill>
                <a:latin typeface="Trebuchet MS"/>
                <a:cs typeface="Trebuchet MS"/>
              </a:rPr>
              <a:t>Αυτή η ενότητα είναι διαθέσιμη στα αγγλικά, γαλλικά, γερμανικά και πορτογαλικά</a:t>
            </a:r>
            <a:r>
              <a:rPr lang="el-GR" spc="-70" dirty="0" smtClean="0">
                <a:solidFill>
                  <a:srgbClr val="1D1D1B"/>
                </a:solidFill>
                <a:latin typeface="Trebuchet MS"/>
                <a:cs typeface="Trebuchet MS"/>
              </a:rPr>
              <a:t>.</a:t>
            </a:r>
          </a:p>
          <a:p>
            <a:pPr marL="12700" marR="30480">
              <a:lnSpc>
                <a:spcPct val="100000"/>
              </a:lnSpc>
              <a:spcBef>
                <a:spcPts val="100"/>
              </a:spcBef>
            </a:pPr>
            <a:endParaRPr lang="en-US" sz="1850" dirty="0">
              <a:latin typeface="Trebuchet MS"/>
              <a:cs typeface="Trebuchet MS"/>
            </a:endParaRPr>
          </a:p>
          <a:p>
            <a:pPr marL="12700" marR="218440">
              <a:lnSpc>
                <a:spcPct val="100000"/>
              </a:lnSpc>
            </a:pPr>
            <a:r>
              <a:rPr lang="en-US" b="1" spc="-5" dirty="0">
                <a:solidFill>
                  <a:srgbClr val="1D1D1B"/>
                </a:solidFill>
                <a:latin typeface="Trebuchet MS"/>
                <a:cs typeface="Trebuchet MS"/>
                <a:hlinkClick r:id="rId2"/>
              </a:rPr>
              <a:t>https://kuskusproject.eu/en/kus-kus-pro/communication/</a:t>
            </a:r>
            <a:endParaRPr lang="en-US" b="1" spc="-5" dirty="0">
              <a:solidFill>
                <a:srgbClr val="1D1D1B"/>
              </a:solidFill>
              <a:latin typeface="Trebuchet MS"/>
              <a:cs typeface="Trebuchet MS"/>
            </a:endParaRPr>
          </a:p>
        </p:txBody>
      </p:sp>
      <p:sp>
        <p:nvSpPr>
          <p:cNvPr id="5" name="object 5"/>
          <p:cNvSpPr/>
          <p:nvPr/>
        </p:nvSpPr>
        <p:spPr>
          <a:xfrm>
            <a:off x="1041400" y="1013456"/>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6" name="object 6"/>
          <p:cNvSpPr txBox="1"/>
          <p:nvPr/>
        </p:nvSpPr>
        <p:spPr>
          <a:xfrm>
            <a:off x="1231900" y="1055687"/>
            <a:ext cx="2391410" cy="299720"/>
          </a:xfrm>
          <a:prstGeom prst="rect">
            <a:avLst/>
          </a:prstGeom>
        </p:spPr>
        <p:txBody>
          <a:bodyPr vert="horz" wrap="square" lIns="0" tIns="12700" rIns="0" bIns="0" rtlCol="0">
            <a:spAutoFit/>
          </a:bodyPr>
          <a:lstStyle/>
          <a:p>
            <a:pPr marL="12700">
              <a:lnSpc>
                <a:spcPct val="100000"/>
              </a:lnSpc>
              <a:spcBef>
                <a:spcPts val="100"/>
              </a:spcBef>
            </a:pPr>
            <a:r>
              <a:rPr sz="1800" b="1" spc="40" dirty="0">
                <a:solidFill>
                  <a:srgbClr val="FFFFFF"/>
                </a:solidFill>
                <a:latin typeface="Trebuchet MS"/>
                <a:cs typeface="Trebuchet MS"/>
              </a:rPr>
              <a:t>Multimedia</a:t>
            </a:r>
            <a:r>
              <a:rPr sz="1800" b="1" spc="-80" dirty="0">
                <a:solidFill>
                  <a:srgbClr val="FFFFFF"/>
                </a:solidFill>
                <a:latin typeface="Trebuchet MS"/>
                <a:cs typeface="Trebuchet MS"/>
              </a:rPr>
              <a:t> </a:t>
            </a:r>
            <a:r>
              <a:rPr sz="1800" b="1" spc="-15" dirty="0">
                <a:solidFill>
                  <a:srgbClr val="FFFFFF"/>
                </a:solidFill>
                <a:latin typeface="Trebuchet MS"/>
                <a:cs typeface="Trebuchet MS"/>
              </a:rPr>
              <a:t>Resources</a:t>
            </a:r>
            <a:endParaRPr sz="1800">
              <a:latin typeface="Trebuchet MS"/>
              <a:cs typeface="Trebuchet MS"/>
            </a:endParaRPr>
          </a:p>
        </p:txBody>
      </p:sp>
      <p:pic>
        <p:nvPicPr>
          <p:cNvPr id="2050" name="Picture 2" descr="Kus Kus Project">
            <a:extLst>
              <a:ext uri="{FF2B5EF4-FFF2-40B4-BE49-F238E27FC236}">
                <a16:creationId xmlns="" xmlns:a16="http://schemas.microsoft.com/office/drawing/2014/main" id="{2B43F642-5DEE-E109-D421-EFC4F6F5D337}"/>
              </a:ext>
            </a:extLst>
          </p:cNvPr>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14464" r="20634"/>
          <a:stretch/>
        </p:blipFill>
        <p:spPr bwMode="auto">
          <a:xfrm>
            <a:off x="5946327" y="0"/>
            <a:ext cx="4126135" cy="3687295"/>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stretch>
              <a:fillRect/>
            </a:stretch>
          </p:blipFill>
          <p:spPr>
            <a:xfrm>
              <a:off x="0" y="0"/>
              <a:ext cx="10058400" cy="1079500"/>
            </a:xfrm>
            <a:prstGeom prst="rect">
              <a:avLst/>
            </a:prstGeom>
          </p:spPr>
        </p:pic>
        <p:pic>
          <p:nvPicPr>
            <p:cNvPr id="4" name="object 4"/>
            <p:cNvPicPr/>
            <p:nvPr/>
          </p:nvPicPr>
          <p:blipFill>
            <a:blip r:embed="rId3" cstate="print"/>
            <a:stretch>
              <a:fillRect/>
            </a:stretch>
          </p:blipFill>
          <p:spPr>
            <a:xfrm>
              <a:off x="0" y="1003300"/>
              <a:ext cx="10058400" cy="6769100"/>
            </a:xfrm>
            <a:prstGeom prst="rect">
              <a:avLst/>
            </a:prstGeom>
          </p:spPr>
        </p:pic>
      </p:grpSp>
      <p:sp>
        <p:nvSpPr>
          <p:cNvPr id="5" name="object 5"/>
          <p:cNvSpPr txBox="1">
            <a:spLocks noGrp="1"/>
          </p:cNvSpPr>
          <p:nvPr>
            <p:ph type="title"/>
          </p:nvPr>
        </p:nvSpPr>
        <p:spPr>
          <a:xfrm>
            <a:off x="1173659" y="795684"/>
            <a:ext cx="3456304" cy="2037080"/>
          </a:xfrm>
          <a:prstGeom prst="rect">
            <a:avLst/>
          </a:prstGeom>
        </p:spPr>
        <p:txBody>
          <a:bodyPr vert="horz" wrap="square" lIns="0" tIns="195580" rIns="0" bIns="0" rtlCol="0">
            <a:spAutoFit/>
          </a:bodyPr>
          <a:lstStyle/>
          <a:p>
            <a:pPr marL="12700" marR="5080">
              <a:lnSpc>
                <a:spcPts val="7200"/>
              </a:lnSpc>
              <a:spcBef>
                <a:spcPts val="1540"/>
              </a:spcBef>
            </a:pPr>
            <a:r>
              <a:rPr sz="7200" b="0" spc="455" dirty="0">
                <a:solidFill>
                  <a:srgbClr val="1D1D1B"/>
                </a:solidFill>
                <a:latin typeface="Trebuchet MS"/>
                <a:cs typeface="Trebuchet MS"/>
              </a:rPr>
              <a:t>Case </a:t>
            </a:r>
            <a:r>
              <a:rPr sz="7200" b="0" spc="459" dirty="0">
                <a:solidFill>
                  <a:srgbClr val="1D1D1B"/>
                </a:solidFill>
                <a:latin typeface="Trebuchet MS"/>
                <a:cs typeface="Trebuchet MS"/>
              </a:rPr>
              <a:t> </a:t>
            </a:r>
            <a:r>
              <a:rPr sz="7200" b="0" spc="550" dirty="0">
                <a:solidFill>
                  <a:srgbClr val="1D1D1B"/>
                </a:solidFill>
                <a:latin typeface="Trebuchet MS"/>
                <a:cs typeface="Trebuchet MS"/>
              </a:rPr>
              <a:t>Studies</a:t>
            </a:r>
            <a:endParaRPr sz="7200">
              <a:latin typeface="Trebuchet MS"/>
              <a:cs typeface="Trebuchet MS"/>
            </a:endParaRPr>
          </a:p>
        </p:txBody>
      </p:sp>
      <p:grpSp>
        <p:nvGrpSpPr>
          <p:cNvPr id="6" name="object 6"/>
          <p:cNvGrpSpPr/>
          <p:nvPr/>
        </p:nvGrpSpPr>
        <p:grpSpPr>
          <a:xfrm>
            <a:off x="267058" y="2730506"/>
            <a:ext cx="5355333" cy="5041972"/>
            <a:chOff x="267058" y="2730506"/>
            <a:chExt cx="5355333" cy="5041972"/>
          </a:xfrm>
        </p:grpSpPr>
        <p:sp>
          <p:nvSpPr>
            <p:cNvPr id="7" name="object 7"/>
            <p:cNvSpPr/>
            <p:nvPr/>
          </p:nvSpPr>
          <p:spPr>
            <a:xfrm>
              <a:off x="2438400" y="2730506"/>
              <a:ext cx="609600" cy="436245"/>
            </a:xfrm>
            <a:custGeom>
              <a:avLst/>
              <a:gdLst/>
              <a:ahLst/>
              <a:cxnLst/>
              <a:rect l="l" t="t" r="r" b="b"/>
              <a:pathLst>
                <a:path w="609600" h="436244">
                  <a:moveTo>
                    <a:pt x="304800" y="0"/>
                  </a:moveTo>
                  <a:lnTo>
                    <a:pt x="250011" y="3512"/>
                  </a:lnTo>
                  <a:lnTo>
                    <a:pt x="198444" y="13638"/>
                  </a:lnTo>
                  <a:lnTo>
                    <a:pt x="150960" y="29762"/>
                  </a:lnTo>
                  <a:lnTo>
                    <a:pt x="108420" y="51269"/>
                  </a:lnTo>
                  <a:lnTo>
                    <a:pt x="71684" y="77543"/>
                  </a:lnTo>
                  <a:lnTo>
                    <a:pt x="41613" y="107968"/>
                  </a:lnTo>
                  <a:lnTo>
                    <a:pt x="19068" y="141929"/>
                  </a:lnTo>
                  <a:lnTo>
                    <a:pt x="4910" y="178810"/>
                  </a:lnTo>
                  <a:lnTo>
                    <a:pt x="0" y="217995"/>
                  </a:lnTo>
                  <a:lnTo>
                    <a:pt x="4910" y="257180"/>
                  </a:lnTo>
                  <a:lnTo>
                    <a:pt x="19068" y="294061"/>
                  </a:lnTo>
                  <a:lnTo>
                    <a:pt x="41613" y="328022"/>
                  </a:lnTo>
                  <a:lnTo>
                    <a:pt x="71684" y="358447"/>
                  </a:lnTo>
                  <a:lnTo>
                    <a:pt x="108420" y="384721"/>
                  </a:lnTo>
                  <a:lnTo>
                    <a:pt x="150960" y="406228"/>
                  </a:lnTo>
                  <a:lnTo>
                    <a:pt x="198444" y="422352"/>
                  </a:lnTo>
                  <a:lnTo>
                    <a:pt x="250011" y="432478"/>
                  </a:lnTo>
                  <a:lnTo>
                    <a:pt x="304800" y="435991"/>
                  </a:lnTo>
                  <a:lnTo>
                    <a:pt x="359588" y="432478"/>
                  </a:lnTo>
                  <a:lnTo>
                    <a:pt x="411155" y="422352"/>
                  </a:lnTo>
                  <a:lnTo>
                    <a:pt x="458639" y="406228"/>
                  </a:lnTo>
                  <a:lnTo>
                    <a:pt x="501179" y="384721"/>
                  </a:lnTo>
                  <a:lnTo>
                    <a:pt x="537915" y="358447"/>
                  </a:lnTo>
                  <a:lnTo>
                    <a:pt x="567986" y="328022"/>
                  </a:lnTo>
                  <a:lnTo>
                    <a:pt x="590531" y="294061"/>
                  </a:lnTo>
                  <a:lnTo>
                    <a:pt x="604689" y="257180"/>
                  </a:lnTo>
                  <a:lnTo>
                    <a:pt x="609600" y="217995"/>
                  </a:lnTo>
                  <a:lnTo>
                    <a:pt x="604689" y="178810"/>
                  </a:lnTo>
                  <a:lnTo>
                    <a:pt x="590531" y="141929"/>
                  </a:lnTo>
                  <a:lnTo>
                    <a:pt x="567986" y="107968"/>
                  </a:lnTo>
                  <a:lnTo>
                    <a:pt x="537915" y="77543"/>
                  </a:lnTo>
                  <a:lnTo>
                    <a:pt x="501179" y="51269"/>
                  </a:lnTo>
                  <a:lnTo>
                    <a:pt x="458639" y="29762"/>
                  </a:lnTo>
                  <a:lnTo>
                    <a:pt x="411155" y="13638"/>
                  </a:lnTo>
                  <a:lnTo>
                    <a:pt x="359588" y="3512"/>
                  </a:lnTo>
                  <a:lnTo>
                    <a:pt x="304800" y="0"/>
                  </a:lnTo>
                  <a:close/>
                </a:path>
              </a:pathLst>
            </a:custGeom>
            <a:solidFill>
              <a:srgbClr val="F3F3F5"/>
            </a:solidFill>
          </p:spPr>
          <p:txBody>
            <a:bodyPr wrap="square" lIns="0" tIns="0" rIns="0" bIns="0" rtlCol="0"/>
            <a:lstStyle/>
            <a:p>
              <a:endParaRPr/>
            </a:p>
          </p:txBody>
        </p:sp>
        <p:pic>
          <p:nvPicPr>
            <p:cNvPr id="8" name="object 8"/>
            <p:cNvPicPr/>
            <p:nvPr/>
          </p:nvPicPr>
          <p:blipFill>
            <a:blip r:embed="rId4" cstate="print"/>
            <a:stretch>
              <a:fillRect/>
            </a:stretch>
          </p:blipFill>
          <p:spPr>
            <a:xfrm>
              <a:off x="267058" y="2818841"/>
              <a:ext cx="5355333" cy="4953558"/>
            </a:xfrm>
            <a:prstGeom prst="rect">
              <a:avLst/>
            </a:prstGeom>
          </p:spPr>
        </p:pic>
        <p:sp>
          <p:nvSpPr>
            <p:cNvPr id="9" name="object 9"/>
            <p:cNvSpPr/>
            <p:nvPr/>
          </p:nvSpPr>
          <p:spPr>
            <a:xfrm>
              <a:off x="368653" y="2920443"/>
              <a:ext cx="4973320" cy="4852035"/>
            </a:xfrm>
            <a:custGeom>
              <a:avLst/>
              <a:gdLst/>
              <a:ahLst/>
              <a:cxnLst/>
              <a:rect l="l" t="t" r="r" b="b"/>
              <a:pathLst>
                <a:path w="4973320" h="4852034">
                  <a:moveTo>
                    <a:pt x="3464921" y="4442383"/>
                  </a:moveTo>
                  <a:lnTo>
                    <a:pt x="1910461" y="4442383"/>
                  </a:lnTo>
                  <a:lnTo>
                    <a:pt x="1957364" y="4455636"/>
                  </a:lnTo>
                  <a:lnTo>
                    <a:pt x="2004635" y="4467781"/>
                  </a:lnTo>
                  <a:lnTo>
                    <a:pt x="2052254" y="4478805"/>
                  </a:lnTo>
                  <a:lnTo>
                    <a:pt x="2100203" y="4488697"/>
                  </a:lnTo>
                  <a:lnTo>
                    <a:pt x="2148464" y="4497444"/>
                  </a:lnTo>
                  <a:lnTo>
                    <a:pt x="2197019" y="4505034"/>
                  </a:lnTo>
                  <a:lnTo>
                    <a:pt x="2245848" y="4511455"/>
                  </a:lnTo>
                  <a:lnTo>
                    <a:pt x="2294933" y="4516694"/>
                  </a:lnTo>
                  <a:lnTo>
                    <a:pt x="2344256" y="4520739"/>
                  </a:lnTo>
                  <a:lnTo>
                    <a:pt x="2393799" y="4523579"/>
                  </a:lnTo>
                  <a:lnTo>
                    <a:pt x="2443543" y="4525200"/>
                  </a:lnTo>
                  <a:lnTo>
                    <a:pt x="2606165" y="4851956"/>
                  </a:lnTo>
                  <a:lnTo>
                    <a:pt x="3162330" y="4851956"/>
                  </a:lnTo>
                  <a:lnTo>
                    <a:pt x="3470402" y="4776876"/>
                  </a:lnTo>
                  <a:lnTo>
                    <a:pt x="3464921" y="4442383"/>
                  </a:lnTo>
                  <a:close/>
                </a:path>
                <a:path w="4973320" h="4852034">
                  <a:moveTo>
                    <a:pt x="4770156" y="3462235"/>
                  </a:moveTo>
                  <a:lnTo>
                    <a:pt x="695807" y="3462235"/>
                  </a:lnTo>
                  <a:lnTo>
                    <a:pt x="720166" y="3505655"/>
                  </a:lnTo>
                  <a:lnTo>
                    <a:pt x="745500" y="3548339"/>
                  </a:lnTo>
                  <a:lnTo>
                    <a:pt x="771794" y="3590276"/>
                  </a:lnTo>
                  <a:lnTo>
                    <a:pt x="799029" y="3631455"/>
                  </a:lnTo>
                  <a:lnTo>
                    <a:pt x="827187" y="3671863"/>
                  </a:lnTo>
                  <a:lnTo>
                    <a:pt x="856253" y="3711490"/>
                  </a:lnTo>
                  <a:lnTo>
                    <a:pt x="886207" y="3750324"/>
                  </a:lnTo>
                  <a:lnTo>
                    <a:pt x="917033" y="3788354"/>
                  </a:lnTo>
                  <a:lnTo>
                    <a:pt x="948712" y="3825568"/>
                  </a:lnTo>
                  <a:lnTo>
                    <a:pt x="981229" y="3861955"/>
                  </a:lnTo>
                  <a:lnTo>
                    <a:pt x="1014564" y="3897503"/>
                  </a:lnTo>
                  <a:lnTo>
                    <a:pt x="855446" y="4371784"/>
                  </a:lnTo>
                  <a:lnTo>
                    <a:pt x="1562493" y="4801819"/>
                  </a:lnTo>
                  <a:lnTo>
                    <a:pt x="1910461" y="4442383"/>
                  </a:lnTo>
                  <a:lnTo>
                    <a:pt x="3464921" y="4442383"/>
                  </a:lnTo>
                  <a:lnTo>
                    <a:pt x="3462210" y="4276928"/>
                  </a:lnTo>
                  <a:lnTo>
                    <a:pt x="3505649" y="4252588"/>
                  </a:lnTo>
                  <a:lnTo>
                    <a:pt x="3548350" y="4227267"/>
                  </a:lnTo>
                  <a:lnTo>
                    <a:pt x="3590300" y="4200984"/>
                  </a:lnTo>
                  <a:lnTo>
                    <a:pt x="3631490" y="4173756"/>
                  </a:lnTo>
                  <a:lnTo>
                    <a:pt x="3671908" y="4145601"/>
                  </a:lnTo>
                  <a:lnTo>
                    <a:pt x="3711543" y="4116539"/>
                  </a:lnTo>
                  <a:lnTo>
                    <a:pt x="3750384" y="4086586"/>
                  </a:lnTo>
                  <a:lnTo>
                    <a:pt x="3788419" y="4055761"/>
                  </a:lnTo>
                  <a:lnTo>
                    <a:pt x="3825637" y="4024082"/>
                  </a:lnTo>
                  <a:lnTo>
                    <a:pt x="3862027" y="3991567"/>
                  </a:lnTo>
                  <a:lnTo>
                    <a:pt x="3897579" y="3958234"/>
                  </a:lnTo>
                  <a:lnTo>
                    <a:pt x="4468519" y="3958234"/>
                  </a:lnTo>
                  <a:lnTo>
                    <a:pt x="4770156" y="3462235"/>
                  </a:lnTo>
                  <a:close/>
                </a:path>
                <a:path w="4973320" h="4852034">
                  <a:moveTo>
                    <a:pt x="4468519" y="3958234"/>
                  </a:moveTo>
                  <a:lnTo>
                    <a:pt x="3897579" y="3958234"/>
                  </a:lnTo>
                  <a:lnTo>
                    <a:pt x="4371822" y="4117238"/>
                  </a:lnTo>
                  <a:lnTo>
                    <a:pt x="4468519" y="3958234"/>
                  </a:lnTo>
                  <a:close/>
                </a:path>
                <a:path w="4973320" h="4852034">
                  <a:moveTo>
                    <a:pt x="600963" y="855459"/>
                  </a:moveTo>
                  <a:lnTo>
                    <a:pt x="171005" y="1562468"/>
                  </a:lnTo>
                  <a:lnTo>
                    <a:pt x="530415" y="1910384"/>
                  </a:lnTo>
                  <a:lnTo>
                    <a:pt x="517157" y="1957284"/>
                  </a:lnTo>
                  <a:lnTo>
                    <a:pt x="505008" y="2004557"/>
                  </a:lnTo>
                  <a:lnTo>
                    <a:pt x="493983" y="2052183"/>
                  </a:lnTo>
                  <a:lnTo>
                    <a:pt x="484091" y="2100143"/>
                  </a:lnTo>
                  <a:lnTo>
                    <a:pt x="475345" y="2148416"/>
                  </a:lnTo>
                  <a:lnTo>
                    <a:pt x="467758" y="2196984"/>
                  </a:lnTo>
                  <a:lnTo>
                    <a:pt x="461340" y="2245827"/>
                  </a:lnTo>
                  <a:lnTo>
                    <a:pt x="456105" y="2294925"/>
                  </a:lnTo>
                  <a:lnTo>
                    <a:pt x="452064" y="2344259"/>
                  </a:lnTo>
                  <a:lnTo>
                    <a:pt x="449228" y="2393809"/>
                  </a:lnTo>
                  <a:lnTo>
                    <a:pt x="447611" y="2443556"/>
                  </a:lnTo>
                  <a:lnTo>
                    <a:pt x="0" y="2666276"/>
                  </a:lnTo>
                  <a:lnTo>
                    <a:pt x="195935" y="3470338"/>
                  </a:lnTo>
                  <a:lnTo>
                    <a:pt x="695807" y="3462235"/>
                  </a:lnTo>
                  <a:lnTo>
                    <a:pt x="4770156" y="3462235"/>
                  </a:lnTo>
                  <a:lnTo>
                    <a:pt x="4801768" y="3410254"/>
                  </a:lnTo>
                  <a:lnTo>
                    <a:pt x="4755228" y="3365201"/>
                  </a:lnTo>
                  <a:lnTo>
                    <a:pt x="2543212" y="3365201"/>
                  </a:lnTo>
                  <a:lnTo>
                    <a:pt x="2496293" y="3365067"/>
                  </a:lnTo>
                  <a:lnTo>
                    <a:pt x="2449757" y="3362462"/>
                  </a:lnTo>
                  <a:lnTo>
                    <a:pt x="2403685" y="3357434"/>
                  </a:lnTo>
                  <a:lnTo>
                    <a:pt x="2358159" y="3350034"/>
                  </a:lnTo>
                  <a:lnTo>
                    <a:pt x="2313261" y="3340312"/>
                  </a:lnTo>
                  <a:lnTo>
                    <a:pt x="2269073" y="3328316"/>
                  </a:lnTo>
                  <a:lnTo>
                    <a:pt x="2225677" y="3314098"/>
                  </a:lnTo>
                  <a:lnTo>
                    <a:pt x="2183154" y="3297705"/>
                  </a:lnTo>
                  <a:lnTo>
                    <a:pt x="2141587" y="3279189"/>
                  </a:lnTo>
                  <a:lnTo>
                    <a:pt x="2101057" y="3258599"/>
                  </a:lnTo>
                  <a:lnTo>
                    <a:pt x="2061646" y="3235985"/>
                  </a:lnTo>
                  <a:lnTo>
                    <a:pt x="2023436" y="3211396"/>
                  </a:lnTo>
                  <a:lnTo>
                    <a:pt x="1986508" y="3184882"/>
                  </a:lnTo>
                  <a:lnTo>
                    <a:pt x="1950946" y="3156493"/>
                  </a:lnTo>
                  <a:lnTo>
                    <a:pt x="1916829" y="3126279"/>
                  </a:lnTo>
                  <a:lnTo>
                    <a:pt x="1884241" y="3094289"/>
                  </a:lnTo>
                  <a:lnTo>
                    <a:pt x="1853262" y="3060573"/>
                  </a:lnTo>
                  <a:lnTo>
                    <a:pt x="1823976" y="3025180"/>
                  </a:lnTo>
                  <a:lnTo>
                    <a:pt x="1796463" y="2988161"/>
                  </a:lnTo>
                  <a:lnTo>
                    <a:pt x="1770806" y="2949566"/>
                  </a:lnTo>
                  <a:lnTo>
                    <a:pt x="1747086" y="2909443"/>
                  </a:lnTo>
                  <a:lnTo>
                    <a:pt x="1725385" y="2867843"/>
                  </a:lnTo>
                  <a:lnTo>
                    <a:pt x="1705785" y="2824815"/>
                  </a:lnTo>
                  <a:lnTo>
                    <a:pt x="1688368" y="2780409"/>
                  </a:lnTo>
                  <a:lnTo>
                    <a:pt x="1673216" y="2734675"/>
                  </a:lnTo>
                  <a:lnTo>
                    <a:pt x="1660410" y="2687662"/>
                  </a:lnTo>
                  <a:lnTo>
                    <a:pt x="1650152" y="2640023"/>
                  </a:lnTo>
                  <a:lnTo>
                    <a:pt x="1642567" y="2592440"/>
                  </a:lnTo>
                  <a:lnTo>
                    <a:pt x="1637603" y="2544995"/>
                  </a:lnTo>
                  <a:lnTo>
                    <a:pt x="1635212" y="2497769"/>
                  </a:lnTo>
                  <a:lnTo>
                    <a:pt x="1635343" y="2450845"/>
                  </a:lnTo>
                  <a:lnTo>
                    <a:pt x="1637947" y="2404305"/>
                  </a:lnTo>
                  <a:lnTo>
                    <a:pt x="1642974" y="2358230"/>
                  </a:lnTo>
                  <a:lnTo>
                    <a:pt x="1650374" y="2312701"/>
                  </a:lnTo>
                  <a:lnTo>
                    <a:pt x="1660098" y="2267802"/>
                  </a:lnTo>
                  <a:lnTo>
                    <a:pt x="1672095" y="2223612"/>
                  </a:lnTo>
                  <a:lnTo>
                    <a:pt x="1686315" y="2180215"/>
                  </a:lnTo>
                  <a:lnTo>
                    <a:pt x="1702710" y="2137693"/>
                  </a:lnTo>
                  <a:lnTo>
                    <a:pt x="1721229" y="2096126"/>
                  </a:lnTo>
                  <a:lnTo>
                    <a:pt x="1741822" y="2055596"/>
                  </a:lnTo>
                  <a:lnTo>
                    <a:pt x="1764439" y="2016186"/>
                  </a:lnTo>
                  <a:lnTo>
                    <a:pt x="1789031" y="1977978"/>
                  </a:lnTo>
                  <a:lnTo>
                    <a:pt x="1815548" y="1941052"/>
                  </a:lnTo>
                  <a:lnTo>
                    <a:pt x="1843940" y="1905491"/>
                  </a:lnTo>
                  <a:lnTo>
                    <a:pt x="1874158" y="1871377"/>
                  </a:lnTo>
                  <a:lnTo>
                    <a:pt x="1906150" y="1838791"/>
                  </a:lnTo>
                  <a:lnTo>
                    <a:pt x="1939869" y="1807815"/>
                  </a:lnTo>
                  <a:lnTo>
                    <a:pt x="1975263" y="1778531"/>
                  </a:lnTo>
                  <a:lnTo>
                    <a:pt x="2012284" y="1751021"/>
                  </a:lnTo>
                  <a:lnTo>
                    <a:pt x="2050880" y="1725366"/>
                  </a:lnTo>
                  <a:lnTo>
                    <a:pt x="2091003" y="1701648"/>
                  </a:lnTo>
                  <a:lnTo>
                    <a:pt x="2132603" y="1679950"/>
                  </a:lnTo>
                  <a:lnTo>
                    <a:pt x="2175629" y="1660352"/>
                  </a:lnTo>
                  <a:lnTo>
                    <a:pt x="2220033" y="1642937"/>
                  </a:lnTo>
                  <a:lnTo>
                    <a:pt x="2265763" y="1627787"/>
                  </a:lnTo>
                  <a:lnTo>
                    <a:pt x="2312771" y="1614982"/>
                  </a:lnTo>
                  <a:lnTo>
                    <a:pt x="2360409" y="1604725"/>
                  </a:lnTo>
                  <a:lnTo>
                    <a:pt x="2407991" y="1597140"/>
                  </a:lnTo>
                  <a:lnTo>
                    <a:pt x="2455434" y="1592176"/>
                  </a:lnTo>
                  <a:lnTo>
                    <a:pt x="2502657" y="1589784"/>
                  </a:lnTo>
                  <a:lnTo>
                    <a:pt x="4798252" y="1589784"/>
                  </a:lnTo>
                  <a:lnTo>
                    <a:pt x="4778948" y="1510525"/>
                  </a:lnTo>
                  <a:lnTo>
                    <a:pt x="4277017" y="1510525"/>
                  </a:lnTo>
                  <a:lnTo>
                    <a:pt x="4252680" y="1467093"/>
                  </a:lnTo>
                  <a:lnTo>
                    <a:pt x="4227357" y="1424399"/>
                  </a:lnTo>
                  <a:lnTo>
                    <a:pt x="4201067" y="1382455"/>
                  </a:lnTo>
                  <a:lnTo>
                    <a:pt x="4173830" y="1341271"/>
                  </a:lnTo>
                  <a:lnTo>
                    <a:pt x="4145663" y="1300860"/>
                  </a:lnTo>
                  <a:lnTo>
                    <a:pt x="4116588" y="1261231"/>
                  </a:lnTo>
                  <a:lnTo>
                    <a:pt x="4086622" y="1222396"/>
                  </a:lnTo>
                  <a:lnTo>
                    <a:pt x="4055786" y="1184367"/>
                  </a:lnTo>
                  <a:lnTo>
                    <a:pt x="4024099" y="1147153"/>
                  </a:lnTo>
                  <a:lnTo>
                    <a:pt x="3991579" y="1110767"/>
                  </a:lnTo>
                  <a:lnTo>
                    <a:pt x="3958247" y="1075220"/>
                  </a:lnTo>
                  <a:lnTo>
                    <a:pt x="3978598" y="1014526"/>
                  </a:lnTo>
                  <a:lnTo>
                    <a:pt x="1075258" y="1014526"/>
                  </a:lnTo>
                  <a:lnTo>
                    <a:pt x="600963" y="855459"/>
                  </a:lnTo>
                  <a:close/>
                </a:path>
                <a:path w="4973320" h="4852034">
                  <a:moveTo>
                    <a:pt x="4798252" y="1589784"/>
                  </a:moveTo>
                  <a:lnTo>
                    <a:pt x="2502657" y="1589784"/>
                  </a:lnTo>
                  <a:lnTo>
                    <a:pt x="2549579" y="1589913"/>
                  </a:lnTo>
                  <a:lnTo>
                    <a:pt x="2596118" y="1592516"/>
                  </a:lnTo>
                  <a:lnTo>
                    <a:pt x="2642191" y="1597540"/>
                  </a:lnTo>
                  <a:lnTo>
                    <a:pt x="2687717" y="1604938"/>
                  </a:lnTo>
                  <a:lnTo>
                    <a:pt x="2732614" y="1614659"/>
                  </a:lnTo>
                  <a:lnTo>
                    <a:pt x="2776801" y="1626653"/>
                  </a:lnTo>
                  <a:lnTo>
                    <a:pt x="2820196" y="1640870"/>
                  </a:lnTo>
                  <a:lnTo>
                    <a:pt x="2862717" y="1657262"/>
                  </a:lnTo>
                  <a:lnTo>
                    <a:pt x="2904282" y="1675778"/>
                  </a:lnTo>
                  <a:lnTo>
                    <a:pt x="2944810" y="1696368"/>
                  </a:lnTo>
                  <a:lnTo>
                    <a:pt x="2984219" y="1718983"/>
                  </a:lnTo>
                  <a:lnTo>
                    <a:pt x="3022426" y="1743572"/>
                  </a:lnTo>
                  <a:lnTo>
                    <a:pt x="3059351" y="1770087"/>
                  </a:lnTo>
                  <a:lnTo>
                    <a:pt x="3094911" y="1798478"/>
                  </a:lnTo>
                  <a:lnTo>
                    <a:pt x="3129026" y="1828694"/>
                  </a:lnTo>
                  <a:lnTo>
                    <a:pt x="3161612" y="1860686"/>
                  </a:lnTo>
                  <a:lnTo>
                    <a:pt x="3192588" y="1894404"/>
                  </a:lnTo>
                  <a:lnTo>
                    <a:pt x="3221873" y="1929799"/>
                  </a:lnTo>
                  <a:lnTo>
                    <a:pt x="3249385" y="1966821"/>
                  </a:lnTo>
                  <a:lnTo>
                    <a:pt x="3275042" y="2005419"/>
                  </a:lnTo>
                  <a:lnTo>
                    <a:pt x="3298762" y="2045545"/>
                  </a:lnTo>
                  <a:lnTo>
                    <a:pt x="3320464" y="2087149"/>
                  </a:lnTo>
                  <a:lnTo>
                    <a:pt x="3340066" y="2130180"/>
                  </a:lnTo>
                  <a:lnTo>
                    <a:pt x="3357485" y="2174589"/>
                  </a:lnTo>
                  <a:lnTo>
                    <a:pt x="3372641" y="2220327"/>
                  </a:lnTo>
                  <a:lnTo>
                    <a:pt x="3385451" y="2267343"/>
                  </a:lnTo>
                  <a:lnTo>
                    <a:pt x="3395706" y="2314978"/>
                  </a:lnTo>
                  <a:lnTo>
                    <a:pt x="3403289" y="2362556"/>
                  </a:lnTo>
                  <a:lnTo>
                    <a:pt x="3408251" y="2409997"/>
                  </a:lnTo>
                  <a:lnTo>
                    <a:pt x="3410642" y="2457218"/>
                  </a:lnTo>
                  <a:lnTo>
                    <a:pt x="3410510" y="2504138"/>
                  </a:lnTo>
                  <a:lnTo>
                    <a:pt x="3407907" y="2550675"/>
                  </a:lnTo>
                  <a:lnTo>
                    <a:pt x="3402881" y="2596747"/>
                  </a:lnTo>
                  <a:lnTo>
                    <a:pt x="3395482" y="2642273"/>
                  </a:lnTo>
                  <a:lnTo>
                    <a:pt x="3385761" y="2687170"/>
                  </a:lnTo>
                  <a:lnTo>
                    <a:pt x="3373766" y="2731357"/>
                  </a:lnTo>
                  <a:lnTo>
                    <a:pt x="3359548" y="2774751"/>
                  </a:lnTo>
                  <a:lnTo>
                    <a:pt x="3343156" y="2817273"/>
                  </a:lnTo>
                  <a:lnTo>
                    <a:pt x="3324640" y="2858838"/>
                  </a:lnTo>
                  <a:lnTo>
                    <a:pt x="3304050" y="2899367"/>
                  </a:lnTo>
                  <a:lnTo>
                    <a:pt x="3281435" y="2938776"/>
                  </a:lnTo>
                  <a:lnTo>
                    <a:pt x="3256845" y="2976985"/>
                  </a:lnTo>
                  <a:lnTo>
                    <a:pt x="3230330" y="3013911"/>
                  </a:lnTo>
                  <a:lnTo>
                    <a:pt x="3201940" y="3049472"/>
                  </a:lnTo>
                  <a:lnTo>
                    <a:pt x="3171724" y="3083588"/>
                  </a:lnTo>
                  <a:lnTo>
                    <a:pt x="3139733" y="3116175"/>
                  </a:lnTo>
                  <a:lnTo>
                    <a:pt x="3106014" y="3147153"/>
                  </a:lnTo>
                  <a:lnTo>
                    <a:pt x="3070620" y="3176440"/>
                  </a:lnTo>
                  <a:lnTo>
                    <a:pt x="3033599" y="3203953"/>
                  </a:lnTo>
                  <a:lnTo>
                    <a:pt x="2995000" y="3229611"/>
                  </a:lnTo>
                  <a:lnTo>
                    <a:pt x="2954875" y="3253332"/>
                  </a:lnTo>
                  <a:lnTo>
                    <a:pt x="2913272" y="3275034"/>
                  </a:lnTo>
                  <a:lnTo>
                    <a:pt x="2870241" y="3294637"/>
                  </a:lnTo>
                  <a:lnTo>
                    <a:pt x="2825831" y="3312057"/>
                  </a:lnTo>
                  <a:lnTo>
                    <a:pt x="2780094" y="3327213"/>
                  </a:lnTo>
                  <a:lnTo>
                    <a:pt x="2733078" y="3340023"/>
                  </a:lnTo>
                  <a:lnTo>
                    <a:pt x="2685447" y="3350274"/>
                  </a:lnTo>
                  <a:lnTo>
                    <a:pt x="2637871" y="3357854"/>
                  </a:lnTo>
                  <a:lnTo>
                    <a:pt x="2590432" y="3362813"/>
                  </a:lnTo>
                  <a:lnTo>
                    <a:pt x="2543212" y="3365201"/>
                  </a:lnTo>
                  <a:lnTo>
                    <a:pt x="4755228" y="3365201"/>
                  </a:lnTo>
                  <a:lnTo>
                    <a:pt x="4442358" y="3062325"/>
                  </a:lnTo>
                  <a:lnTo>
                    <a:pt x="4455620" y="3015429"/>
                  </a:lnTo>
                  <a:lnTo>
                    <a:pt x="4467772" y="2968161"/>
                  </a:lnTo>
                  <a:lnTo>
                    <a:pt x="4478803" y="2920541"/>
                  </a:lnTo>
                  <a:lnTo>
                    <a:pt x="4488700" y="2872588"/>
                  </a:lnTo>
                  <a:lnTo>
                    <a:pt x="4497450" y="2824321"/>
                  </a:lnTo>
                  <a:lnTo>
                    <a:pt x="4505043" y="2775760"/>
                  </a:lnTo>
                  <a:lnTo>
                    <a:pt x="4511466" y="2726924"/>
                  </a:lnTo>
                  <a:lnTo>
                    <a:pt x="4516706" y="2677833"/>
                  </a:lnTo>
                  <a:lnTo>
                    <a:pt x="4520752" y="2628505"/>
                  </a:lnTo>
                  <a:lnTo>
                    <a:pt x="4523592" y="2578960"/>
                  </a:lnTo>
                  <a:lnTo>
                    <a:pt x="4525213" y="2529217"/>
                  </a:lnTo>
                  <a:lnTo>
                    <a:pt x="4972799" y="2306421"/>
                  </a:lnTo>
                  <a:lnTo>
                    <a:pt x="4798252" y="1589784"/>
                  </a:lnTo>
                  <a:close/>
                </a:path>
                <a:path w="4973320" h="4852034">
                  <a:moveTo>
                    <a:pt x="4776965" y="1502384"/>
                  </a:moveTo>
                  <a:lnTo>
                    <a:pt x="4277017" y="1510525"/>
                  </a:lnTo>
                  <a:lnTo>
                    <a:pt x="4778948" y="1510525"/>
                  </a:lnTo>
                  <a:lnTo>
                    <a:pt x="4776965" y="1502384"/>
                  </a:lnTo>
                  <a:close/>
                </a:path>
                <a:path w="4973320" h="4852034">
                  <a:moveTo>
                    <a:pt x="2306421" y="0"/>
                  </a:moveTo>
                  <a:lnTo>
                    <a:pt x="1502422" y="195897"/>
                  </a:lnTo>
                  <a:lnTo>
                    <a:pt x="1510588" y="695769"/>
                  </a:lnTo>
                  <a:lnTo>
                    <a:pt x="1467150" y="720116"/>
                  </a:lnTo>
                  <a:lnTo>
                    <a:pt x="1424450" y="745445"/>
                  </a:lnTo>
                  <a:lnTo>
                    <a:pt x="1382501" y="771736"/>
                  </a:lnTo>
                  <a:lnTo>
                    <a:pt x="1341313" y="798971"/>
                  </a:lnTo>
                  <a:lnTo>
                    <a:pt x="1300898" y="827133"/>
                  </a:lnTo>
                  <a:lnTo>
                    <a:pt x="1261266" y="856203"/>
                  </a:lnTo>
                  <a:lnTo>
                    <a:pt x="1222430" y="886162"/>
                  </a:lnTo>
                  <a:lnTo>
                    <a:pt x="1184400" y="916992"/>
                  </a:lnTo>
                  <a:lnTo>
                    <a:pt x="1147187" y="948675"/>
                  </a:lnTo>
                  <a:lnTo>
                    <a:pt x="1110803" y="981192"/>
                  </a:lnTo>
                  <a:lnTo>
                    <a:pt x="1075258" y="1014526"/>
                  </a:lnTo>
                  <a:lnTo>
                    <a:pt x="3978598" y="1014526"/>
                  </a:lnTo>
                  <a:lnTo>
                    <a:pt x="4117263" y="600989"/>
                  </a:lnTo>
                  <a:lnTo>
                    <a:pt x="4001124" y="530351"/>
                  </a:lnTo>
                  <a:lnTo>
                    <a:pt x="3062338" y="530351"/>
                  </a:lnTo>
                  <a:lnTo>
                    <a:pt x="3015436" y="517110"/>
                  </a:lnTo>
                  <a:lnTo>
                    <a:pt x="2968165" y="504979"/>
                  </a:lnTo>
                  <a:lnTo>
                    <a:pt x="2920544" y="493968"/>
                  </a:lnTo>
                  <a:lnTo>
                    <a:pt x="2872592" y="484089"/>
                  </a:lnTo>
                  <a:lnTo>
                    <a:pt x="2824327" y="475354"/>
                  </a:lnTo>
                  <a:lnTo>
                    <a:pt x="2775771" y="467773"/>
                  </a:lnTo>
                  <a:lnTo>
                    <a:pt x="2726940" y="461359"/>
                  </a:lnTo>
                  <a:lnTo>
                    <a:pt x="2677856" y="456122"/>
                  </a:lnTo>
                  <a:lnTo>
                    <a:pt x="2628536" y="452073"/>
                  </a:lnTo>
                  <a:lnTo>
                    <a:pt x="2579000" y="449224"/>
                  </a:lnTo>
                  <a:lnTo>
                    <a:pt x="2529268" y="447586"/>
                  </a:lnTo>
                  <a:lnTo>
                    <a:pt x="2306421" y="0"/>
                  </a:lnTo>
                  <a:close/>
                </a:path>
                <a:path w="4973320" h="4852034">
                  <a:moveTo>
                    <a:pt x="3410216" y="170954"/>
                  </a:moveTo>
                  <a:lnTo>
                    <a:pt x="3062338" y="530351"/>
                  </a:lnTo>
                  <a:lnTo>
                    <a:pt x="4001124" y="530351"/>
                  </a:lnTo>
                  <a:lnTo>
                    <a:pt x="3410216" y="170954"/>
                  </a:lnTo>
                  <a:close/>
                </a:path>
              </a:pathLst>
            </a:custGeom>
            <a:solidFill>
              <a:srgbClr val="EEEDF3">
                <a:alpha val="92999"/>
              </a:srgbClr>
            </a:solidFill>
          </p:spPr>
          <p:txBody>
            <a:bodyPr wrap="square" lIns="0" tIns="0" rIns="0" bIns="0" rtlCol="0"/>
            <a:lstStyle/>
            <a:p>
              <a:endParaRPr/>
            </a:p>
          </p:txBody>
        </p:sp>
        <p:sp>
          <p:nvSpPr>
            <p:cNvPr id="10" name="object 10"/>
            <p:cNvSpPr/>
            <p:nvPr/>
          </p:nvSpPr>
          <p:spPr>
            <a:xfrm>
              <a:off x="1262560" y="3063207"/>
              <a:ext cx="2115430"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a:p>
          </p:txBody>
        </p:sp>
      </p:grpSp>
      <p:sp>
        <p:nvSpPr>
          <p:cNvPr id="11" name="object 11"/>
          <p:cNvSpPr txBox="1"/>
          <p:nvPr/>
        </p:nvSpPr>
        <p:spPr>
          <a:xfrm>
            <a:off x="1243048" y="3107584"/>
            <a:ext cx="4098925" cy="1951816"/>
          </a:xfrm>
          <a:prstGeom prst="rect">
            <a:avLst/>
          </a:prstGeom>
        </p:spPr>
        <p:txBody>
          <a:bodyPr vert="horz" wrap="square" lIns="0" tIns="12700" rIns="0" bIns="0" rtlCol="0">
            <a:spAutoFit/>
          </a:bodyPr>
          <a:lstStyle/>
          <a:p>
            <a:pPr marL="160655">
              <a:lnSpc>
                <a:spcPct val="100000"/>
              </a:lnSpc>
              <a:spcBef>
                <a:spcPts val="100"/>
              </a:spcBef>
            </a:pPr>
            <a:r>
              <a:rPr sz="2100" b="1" spc="114" smtClean="0">
                <a:solidFill>
                  <a:srgbClr val="EEEDF3"/>
                </a:solidFill>
                <a:latin typeface="Trebuchet MS"/>
                <a:cs typeface="Trebuchet MS"/>
              </a:rPr>
              <a:t>MODULE</a:t>
            </a:r>
            <a:r>
              <a:rPr sz="2100" b="1" spc="-60" smtClean="0">
                <a:solidFill>
                  <a:srgbClr val="EEEDF3"/>
                </a:solidFill>
                <a:latin typeface="Trebuchet MS"/>
                <a:cs typeface="Trebuchet MS"/>
              </a:rPr>
              <a:t> </a:t>
            </a:r>
            <a:r>
              <a:rPr lang="pt-PT" sz="2100" b="1" spc="-65" dirty="0">
                <a:solidFill>
                  <a:srgbClr val="EEEDF3"/>
                </a:solidFill>
                <a:latin typeface="Trebuchet MS"/>
                <a:cs typeface="Trebuchet MS"/>
              </a:rPr>
              <a:t>5</a:t>
            </a:r>
            <a:endParaRPr sz="2100">
              <a:latin typeface="Trebuchet MS"/>
              <a:cs typeface="Trebuchet MS"/>
            </a:endParaRPr>
          </a:p>
          <a:p>
            <a:pPr marL="12700" marR="5080">
              <a:lnSpc>
                <a:spcPts val="2100"/>
              </a:lnSpc>
              <a:spcBef>
                <a:spcPts val="2100"/>
              </a:spcBef>
            </a:pPr>
            <a:r>
              <a:rPr lang="el-GR" sz="2100" b="1" i="1" spc="-45" dirty="0" smtClean="0">
                <a:solidFill>
                  <a:srgbClr val="1D1D1B"/>
                </a:solidFill>
                <a:highlight>
                  <a:srgbClr val="C0C0C0"/>
                </a:highlight>
                <a:latin typeface="Trebuchet MS"/>
              </a:rPr>
              <a:t>Μάρκετινγκ της ιδέας σας με λίγα χρήματα: ανάπτυξη εμπορικού σήματος, </a:t>
            </a:r>
            <a:r>
              <a:rPr lang="el-GR" sz="2100" b="1" i="1" spc="-45" dirty="0" smtClean="0">
                <a:solidFill>
                  <a:srgbClr val="1D1D1B"/>
                </a:solidFill>
                <a:highlight>
                  <a:srgbClr val="C0C0C0"/>
                </a:highlight>
                <a:latin typeface="Trebuchet MS"/>
              </a:rPr>
              <a:t>word</a:t>
            </a:r>
            <a:r>
              <a:rPr lang="el-GR" sz="2100" b="1" i="1" spc="-45" dirty="0" smtClean="0">
                <a:solidFill>
                  <a:srgbClr val="1D1D1B"/>
                </a:solidFill>
                <a:highlight>
                  <a:srgbClr val="C0C0C0"/>
                </a:highlight>
                <a:latin typeface="Trebuchet MS"/>
              </a:rPr>
              <a:t> </a:t>
            </a:r>
            <a:r>
              <a:rPr lang="el-GR" sz="2100" b="1" i="1" spc="-45" dirty="0" smtClean="0">
                <a:solidFill>
                  <a:srgbClr val="1D1D1B"/>
                </a:solidFill>
                <a:highlight>
                  <a:srgbClr val="C0C0C0"/>
                </a:highlight>
                <a:latin typeface="Trebuchet MS"/>
              </a:rPr>
              <a:t>of</a:t>
            </a:r>
            <a:r>
              <a:rPr lang="el-GR" sz="2100" b="1" i="1" spc="-45" dirty="0" smtClean="0">
                <a:solidFill>
                  <a:srgbClr val="1D1D1B"/>
                </a:solidFill>
                <a:highlight>
                  <a:srgbClr val="C0C0C0"/>
                </a:highlight>
                <a:latin typeface="Trebuchet MS"/>
              </a:rPr>
              <a:t> </a:t>
            </a:r>
            <a:r>
              <a:rPr lang="el-GR" sz="2100" b="1" i="1" spc="-45" dirty="0" smtClean="0">
                <a:solidFill>
                  <a:srgbClr val="1D1D1B"/>
                </a:solidFill>
                <a:highlight>
                  <a:srgbClr val="C0C0C0"/>
                </a:highlight>
                <a:latin typeface="Trebuchet MS"/>
              </a:rPr>
              <a:t>mouth</a:t>
            </a:r>
            <a:r>
              <a:rPr lang="el-GR" sz="2100" b="1" i="1" spc="-45" dirty="0" smtClean="0">
                <a:solidFill>
                  <a:srgbClr val="1D1D1B"/>
                </a:solidFill>
                <a:highlight>
                  <a:srgbClr val="C0C0C0"/>
                </a:highlight>
                <a:latin typeface="Trebuchet MS"/>
              </a:rPr>
              <a:t>, μέσα κοινωνικής δικτύωσης και μάρκετινγκ φήμης.</a:t>
            </a:r>
            <a:endParaRPr sz="2100">
              <a:latin typeface="Trebuchet MS"/>
              <a:cs typeface="Trebuchet MS"/>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sp>
          <p:nvSpPr>
            <p:cNvPr id="3" name="object 3"/>
            <p:cNvSpPr/>
            <p:nvPr/>
          </p:nvSpPr>
          <p:spPr>
            <a:xfrm>
              <a:off x="9481787" y="0"/>
              <a:ext cx="577215" cy="1522095"/>
            </a:xfrm>
            <a:custGeom>
              <a:avLst/>
              <a:gdLst/>
              <a:ahLst/>
              <a:cxnLst/>
              <a:rect l="l" t="t" r="r" b="b"/>
              <a:pathLst>
                <a:path w="577215" h="1522095">
                  <a:moveTo>
                    <a:pt x="576613" y="1421783"/>
                  </a:moveTo>
                  <a:lnTo>
                    <a:pt x="516763" y="1421783"/>
                  </a:lnTo>
                  <a:lnTo>
                    <a:pt x="541824" y="1465982"/>
                  </a:lnTo>
                  <a:lnTo>
                    <a:pt x="568248" y="1509143"/>
                  </a:lnTo>
                  <a:lnTo>
                    <a:pt x="576613" y="1521833"/>
                  </a:lnTo>
                  <a:lnTo>
                    <a:pt x="576613" y="1421783"/>
                  </a:lnTo>
                  <a:close/>
                </a:path>
                <a:path w="577215" h="1522095">
                  <a:moveTo>
                    <a:pt x="576613" y="0"/>
                  </a:moveTo>
                  <a:lnTo>
                    <a:pt x="133599" y="0"/>
                  </a:lnTo>
                  <a:lnTo>
                    <a:pt x="127000" y="10851"/>
                  </a:lnTo>
                  <a:lnTo>
                    <a:pt x="393928" y="269246"/>
                  </a:lnTo>
                  <a:lnTo>
                    <a:pt x="380601" y="317211"/>
                  </a:lnTo>
                  <a:lnTo>
                    <a:pt x="368839" y="365690"/>
                  </a:lnTo>
                  <a:lnTo>
                    <a:pt x="358666" y="414645"/>
                  </a:lnTo>
                  <a:lnTo>
                    <a:pt x="350104" y="464037"/>
                  </a:lnTo>
                  <a:lnTo>
                    <a:pt x="343176" y="513828"/>
                  </a:lnTo>
                  <a:lnTo>
                    <a:pt x="337907" y="563981"/>
                  </a:lnTo>
                  <a:lnTo>
                    <a:pt x="334319" y="614457"/>
                  </a:lnTo>
                  <a:lnTo>
                    <a:pt x="332435" y="665219"/>
                  </a:lnTo>
                  <a:lnTo>
                    <a:pt x="0" y="830636"/>
                  </a:lnTo>
                  <a:lnTo>
                    <a:pt x="145516" y="1427803"/>
                  </a:lnTo>
                  <a:lnTo>
                    <a:pt x="516763" y="1421783"/>
                  </a:lnTo>
                  <a:lnTo>
                    <a:pt x="576613" y="1421783"/>
                  </a:lnTo>
                  <a:lnTo>
                    <a:pt x="576613" y="0"/>
                  </a:lnTo>
                  <a:close/>
                </a:path>
              </a:pathLst>
            </a:custGeom>
            <a:solidFill>
              <a:srgbClr val="F3F3F5"/>
            </a:solidFill>
          </p:spPr>
          <p:txBody>
            <a:bodyPr wrap="square" lIns="0" tIns="0" rIns="0" bIns="0" rtlCol="0"/>
            <a:lstStyle/>
            <a:p>
              <a:endParaRPr/>
            </a:p>
          </p:txBody>
        </p:sp>
        <p:pic>
          <p:nvPicPr>
            <p:cNvPr id="4" name="object 4"/>
            <p:cNvPicPr/>
            <p:nvPr/>
          </p:nvPicPr>
          <p:blipFill>
            <a:blip r:embed="rId2" cstate="print"/>
            <a:stretch>
              <a:fillRect/>
            </a:stretch>
          </p:blipFill>
          <p:spPr>
            <a:xfrm>
              <a:off x="0" y="408115"/>
              <a:ext cx="9688426" cy="7364284"/>
            </a:xfrm>
            <a:prstGeom prst="rect">
              <a:avLst/>
            </a:prstGeom>
          </p:spPr>
        </p:pic>
        <p:sp>
          <p:nvSpPr>
            <p:cNvPr id="5" name="object 5"/>
            <p:cNvSpPr/>
            <p:nvPr/>
          </p:nvSpPr>
          <p:spPr>
            <a:xfrm>
              <a:off x="5580972" y="509699"/>
              <a:ext cx="804545" cy="2345055"/>
            </a:xfrm>
            <a:custGeom>
              <a:avLst/>
              <a:gdLst/>
              <a:ahLst/>
              <a:cxnLst/>
              <a:rect l="l" t="t" r="r" b="b"/>
              <a:pathLst>
                <a:path w="804545" h="2345055">
                  <a:moveTo>
                    <a:pt x="67767" y="0"/>
                  </a:moveTo>
                  <a:lnTo>
                    <a:pt x="55788" y="2189"/>
                  </a:lnTo>
                  <a:lnTo>
                    <a:pt x="47260" y="9724"/>
                  </a:lnTo>
                  <a:lnTo>
                    <a:pt x="45626" y="20990"/>
                  </a:lnTo>
                  <a:lnTo>
                    <a:pt x="49877" y="42848"/>
                  </a:lnTo>
                  <a:lnTo>
                    <a:pt x="52909" y="66733"/>
                  </a:lnTo>
                  <a:lnTo>
                    <a:pt x="54814" y="92577"/>
                  </a:lnTo>
                  <a:lnTo>
                    <a:pt x="55686" y="120314"/>
                  </a:lnTo>
                  <a:lnTo>
                    <a:pt x="55619" y="149879"/>
                  </a:lnTo>
                  <a:lnTo>
                    <a:pt x="53039" y="214224"/>
                  </a:lnTo>
                  <a:lnTo>
                    <a:pt x="47822" y="285084"/>
                  </a:lnTo>
                  <a:lnTo>
                    <a:pt x="40713" y="361929"/>
                  </a:lnTo>
                  <a:lnTo>
                    <a:pt x="28139" y="487259"/>
                  </a:lnTo>
                  <a:lnTo>
                    <a:pt x="19571" y="576749"/>
                  </a:lnTo>
                  <a:lnTo>
                    <a:pt x="15512" y="623077"/>
                  </a:lnTo>
                  <a:lnTo>
                    <a:pt x="11726" y="670371"/>
                  </a:lnTo>
                  <a:lnTo>
                    <a:pt x="8308" y="718565"/>
                  </a:lnTo>
                  <a:lnTo>
                    <a:pt x="5351" y="767594"/>
                  </a:lnTo>
                  <a:lnTo>
                    <a:pt x="2949" y="817391"/>
                  </a:lnTo>
                  <a:lnTo>
                    <a:pt x="1194" y="867890"/>
                  </a:lnTo>
                  <a:lnTo>
                    <a:pt x="179" y="919025"/>
                  </a:lnTo>
                  <a:lnTo>
                    <a:pt x="0" y="970730"/>
                  </a:lnTo>
                  <a:lnTo>
                    <a:pt x="747" y="1022937"/>
                  </a:lnTo>
                  <a:lnTo>
                    <a:pt x="2516" y="1075582"/>
                  </a:lnTo>
                  <a:lnTo>
                    <a:pt x="5399" y="1128598"/>
                  </a:lnTo>
                  <a:lnTo>
                    <a:pt x="9490" y="1181919"/>
                  </a:lnTo>
                  <a:lnTo>
                    <a:pt x="14882" y="1235478"/>
                  </a:lnTo>
                  <a:lnTo>
                    <a:pt x="21669" y="1289210"/>
                  </a:lnTo>
                  <a:lnTo>
                    <a:pt x="29943" y="1343048"/>
                  </a:lnTo>
                  <a:lnTo>
                    <a:pt x="39799" y="1396926"/>
                  </a:lnTo>
                  <a:lnTo>
                    <a:pt x="51329" y="1450777"/>
                  </a:lnTo>
                  <a:lnTo>
                    <a:pt x="64627" y="1504537"/>
                  </a:lnTo>
                  <a:lnTo>
                    <a:pt x="79786" y="1558138"/>
                  </a:lnTo>
                  <a:lnTo>
                    <a:pt x="96900" y="1611514"/>
                  </a:lnTo>
                  <a:lnTo>
                    <a:pt x="116062" y="1664600"/>
                  </a:lnTo>
                  <a:lnTo>
                    <a:pt x="137365" y="1717328"/>
                  </a:lnTo>
                  <a:lnTo>
                    <a:pt x="160903" y="1769633"/>
                  </a:lnTo>
                  <a:lnTo>
                    <a:pt x="186769" y="1821449"/>
                  </a:lnTo>
                  <a:lnTo>
                    <a:pt x="215056" y="1872709"/>
                  </a:lnTo>
                  <a:lnTo>
                    <a:pt x="245858" y="1923347"/>
                  </a:lnTo>
                  <a:lnTo>
                    <a:pt x="279268" y="1973297"/>
                  </a:lnTo>
                  <a:lnTo>
                    <a:pt x="401575" y="2141926"/>
                  </a:lnTo>
                  <a:lnTo>
                    <a:pt x="497057" y="2236813"/>
                  </a:lnTo>
                  <a:lnTo>
                    <a:pt x="614957" y="2292766"/>
                  </a:lnTo>
                  <a:lnTo>
                    <a:pt x="804515" y="2344594"/>
                  </a:lnTo>
                  <a:lnTo>
                    <a:pt x="779550" y="2325508"/>
                  </a:lnTo>
                  <a:lnTo>
                    <a:pt x="755008" y="2305465"/>
                  </a:lnTo>
                  <a:lnTo>
                    <a:pt x="707467" y="2262086"/>
                  </a:lnTo>
                  <a:lnTo>
                    <a:pt x="662444" y="2213617"/>
                  </a:lnTo>
                  <a:lnTo>
                    <a:pt x="620493" y="2159215"/>
                  </a:lnTo>
                  <a:lnTo>
                    <a:pt x="582165" y="2098037"/>
                  </a:lnTo>
                  <a:lnTo>
                    <a:pt x="548014" y="2029240"/>
                  </a:lnTo>
                  <a:lnTo>
                    <a:pt x="532677" y="1991722"/>
                  </a:lnTo>
                  <a:lnTo>
                    <a:pt x="518592" y="1951983"/>
                  </a:lnTo>
                  <a:lnTo>
                    <a:pt x="505827" y="1909919"/>
                  </a:lnTo>
                  <a:lnTo>
                    <a:pt x="494451" y="1865423"/>
                  </a:lnTo>
                  <a:lnTo>
                    <a:pt x="484534" y="1818392"/>
                  </a:lnTo>
                  <a:lnTo>
                    <a:pt x="476145" y="1768718"/>
                  </a:lnTo>
                  <a:lnTo>
                    <a:pt x="469353" y="1716298"/>
                  </a:lnTo>
                  <a:lnTo>
                    <a:pt x="464226" y="1661025"/>
                  </a:lnTo>
                  <a:lnTo>
                    <a:pt x="460834" y="1602794"/>
                  </a:lnTo>
                  <a:lnTo>
                    <a:pt x="459247" y="1541501"/>
                  </a:lnTo>
                  <a:lnTo>
                    <a:pt x="459532" y="1477040"/>
                  </a:lnTo>
                  <a:lnTo>
                    <a:pt x="461759" y="1409305"/>
                  </a:lnTo>
                  <a:lnTo>
                    <a:pt x="465998" y="1338191"/>
                  </a:lnTo>
                  <a:lnTo>
                    <a:pt x="472317" y="1263594"/>
                  </a:lnTo>
                  <a:lnTo>
                    <a:pt x="480786" y="1185407"/>
                  </a:lnTo>
                  <a:lnTo>
                    <a:pt x="491473" y="1103525"/>
                  </a:lnTo>
                  <a:lnTo>
                    <a:pt x="499700" y="1032807"/>
                  </a:lnTo>
                  <a:lnTo>
                    <a:pt x="504236" y="964446"/>
                  </a:lnTo>
                  <a:lnTo>
                    <a:pt x="505301" y="898430"/>
                  </a:lnTo>
                  <a:lnTo>
                    <a:pt x="503117" y="834751"/>
                  </a:lnTo>
                  <a:lnTo>
                    <a:pt x="497905" y="773398"/>
                  </a:lnTo>
                  <a:lnTo>
                    <a:pt x="489884" y="714361"/>
                  </a:lnTo>
                  <a:lnTo>
                    <a:pt x="479276" y="657631"/>
                  </a:lnTo>
                  <a:lnTo>
                    <a:pt x="466301" y="603198"/>
                  </a:lnTo>
                  <a:lnTo>
                    <a:pt x="451180" y="551051"/>
                  </a:lnTo>
                  <a:lnTo>
                    <a:pt x="434135" y="501180"/>
                  </a:lnTo>
                  <a:lnTo>
                    <a:pt x="415385" y="453576"/>
                  </a:lnTo>
                  <a:lnTo>
                    <a:pt x="395152" y="408230"/>
                  </a:lnTo>
                  <a:lnTo>
                    <a:pt x="373656" y="365129"/>
                  </a:lnTo>
                  <a:lnTo>
                    <a:pt x="351118" y="324266"/>
                  </a:lnTo>
                  <a:lnTo>
                    <a:pt x="327759" y="285630"/>
                  </a:lnTo>
                  <a:lnTo>
                    <a:pt x="303800" y="249211"/>
                  </a:lnTo>
                  <a:lnTo>
                    <a:pt x="279461" y="214999"/>
                  </a:lnTo>
                  <a:lnTo>
                    <a:pt x="254963" y="182984"/>
                  </a:lnTo>
                  <a:lnTo>
                    <a:pt x="230527" y="153156"/>
                  </a:lnTo>
                  <a:lnTo>
                    <a:pt x="182723" y="100023"/>
                  </a:lnTo>
                  <a:lnTo>
                    <a:pt x="137817" y="55520"/>
                  </a:lnTo>
                  <a:lnTo>
                    <a:pt x="97573" y="19567"/>
                  </a:lnTo>
                  <a:lnTo>
                    <a:pt x="79751" y="4772"/>
                  </a:lnTo>
                  <a:lnTo>
                    <a:pt x="67767" y="0"/>
                  </a:lnTo>
                  <a:close/>
                </a:path>
              </a:pathLst>
            </a:custGeom>
            <a:solidFill>
              <a:srgbClr val="B8D0ED"/>
            </a:solidFill>
          </p:spPr>
          <p:txBody>
            <a:bodyPr wrap="square" lIns="0" tIns="0" rIns="0" bIns="0" rtlCol="0"/>
            <a:lstStyle/>
            <a:p>
              <a:endParaRPr/>
            </a:p>
          </p:txBody>
        </p:sp>
        <p:sp>
          <p:nvSpPr>
            <p:cNvPr id="6" name="object 6"/>
            <p:cNvSpPr/>
            <p:nvPr/>
          </p:nvSpPr>
          <p:spPr>
            <a:xfrm>
              <a:off x="5737848" y="769020"/>
              <a:ext cx="543560" cy="2025650"/>
            </a:xfrm>
            <a:custGeom>
              <a:avLst/>
              <a:gdLst/>
              <a:ahLst/>
              <a:cxnLst/>
              <a:rect l="l" t="t" r="r" b="b"/>
              <a:pathLst>
                <a:path w="543560" h="2025650">
                  <a:moveTo>
                    <a:pt x="7391" y="0"/>
                  </a:moveTo>
                  <a:lnTo>
                    <a:pt x="1765" y="1104"/>
                  </a:lnTo>
                  <a:lnTo>
                    <a:pt x="0" y="3454"/>
                  </a:lnTo>
                  <a:lnTo>
                    <a:pt x="495" y="5854"/>
                  </a:lnTo>
                  <a:lnTo>
                    <a:pt x="11262" y="58107"/>
                  </a:lnTo>
                  <a:lnTo>
                    <a:pt x="21469" y="110430"/>
                  </a:lnTo>
                  <a:lnTo>
                    <a:pt x="31032" y="162829"/>
                  </a:lnTo>
                  <a:lnTo>
                    <a:pt x="39868" y="215311"/>
                  </a:lnTo>
                  <a:lnTo>
                    <a:pt x="47891" y="267881"/>
                  </a:lnTo>
                  <a:lnTo>
                    <a:pt x="55430" y="320486"/>
                  </a:lnTo>
                  <a:lnTo>
                    <a:pt x="62223" y="373158"/>
                  </a:lnTo>
                  <a:lnTo>
                    <a:pt x="68268" y="425888"/>
                  </a:lnTo>
                  <a:lnTo>
                    <a:pt x="73559" y="478669"/>
                  </a:lnTo>
                  <a:lnTo>
                    <a:pt x="78092" y="531495"/>
                  </a:lnTo>
                  <a:lnTo>
                    <a:pt x="81753" y="584357"/>
                  </a:lnTo>
                  <a:lnTo>
                    <a:pt x="84839" y="637239"/>
                  </a:lnTo>
                  <a:lnTo>
                    <a:pt x="87232" y="690136"/>
                  </a:lnTo>
                  <a:lnTo>
                    <a:pt x="88815" y="743048"/>
                  </a:lnTo>
                  <a:lnTo>
                    <a:pt x="89471" y="795972"/>
                  </a:lnTo>
                  <a:lnTo>
                    <a:pt x="89410" y="848893"/>
                  </a:lnTo>
                  <a:lnTo>
                    <a:pt x="88488" y="901815"/>
                  </a:lnTo>
                  <a:lnTo>
                    <a:pt x="86898" y="954758"/>
                  </a:lnTo>
                  <a:lnTo>
                    <a:pt x="84833" y="1007743"/>
                  </a:lnTo>
                  <a:lnTo>
                    <a:pt x="82486" y="1060792"/>
                  </a:lnTo>
                  <a:lnTo>
                    <a:pt x="80422" y="1113942"/>
                  </a:lnTo>
                  <a:lnTo>
                    <a:pt x="78747" y="1167243"/>
                  </a:lnTo>
                  <a:lnTo>
                    <a:pt x="77998" y="1220695"/>
                  </a:lnTo>
                  <a:lnTo>
                    <a:pt x="78710" y="1274298"/>
                  </a:lnTo>
                  <a:lnTo>
                    <a:pt x="81419" y="1328051"/>
                  </a:lnTo>
                  <a:lnTo>
                    <a:pt x="86790" y="1381815"/>
                  </a:lnTo>
                  <a:lnTo>
                    <a:pt x="95445" y="1435458"/>
                  </a:lnTo>
                  <a:lnTo>
                    <a:pt x="107678" y="1488671"/>
                  </a:lnTo>
                  <a:lnTo>
                    <a:pt x="123780" y="1541144"/>
                  </a:lnTo>
                  <a:lnTo>
                    <a:pt x="144043" y="1592567"/>
                  </a:lnTo>
                  <a:lnTo>
                    <a:pt x="166247" y="1639667"/>
                  </a:lnTo>
                  <a:lnTo>
                    <a:pt x="191203" y="1685528"/>
                  </a:lnTo>
                  <a:lnTo>
                    <a:pt x="228178" y="1745121"/>
                  </a:lnTo>
                  <a:lnTo>
                    <a:pt x="269815" y="1802467"/>
                  </a:lnTo>
                  <a:lnTo>
                    <a:pt x="324471" y="1865845"/>
                  </a:lnTo>
                  <a:lnTo>
                    <a:pt x="358524" y="1900115"/>
                  </a:lnTo>
                  <a:lnTo>
                    <a:pt x="394420" y="1932922"/>
                  </a:lnTo>
                  <a:lnTo>
                    <a:pt x="432016" y="1964219"/>
                  </a:lnTo>
                  <a:lnTo>
                    <a:pt x="471168" y="1993958"/>
                  </a:lnTo>
                  <a:lnTo>
                    <a:pt x="511733" y="2022094"/>
                  </a:lnTo>
                  <a:lnTo>
                    <a:pt x="526372" y="2025475"/>
                  </a:lnTo>
                  <a:lnTo>
                    <a:pt x="533570" y="2023394"/>
                  </a:lnTo>
                  <a:lnTo>
                    <a:pt x="539495" y="2018931"/>
                  </a:lnTo>
                  <a:lnTo>
                    <a:pt x="542919" y="2012950"/>
                  </a:lnTo>
                  <a:lnTo>
                    <a:pt x="543455" y="2006525"/>
                  </a:lnTo>
                  <a:lnTo>
                    <a:pt x="541214" y="2000388"/>
                  </a:lnTo>
                  <a:lnTo>
                    <a:pt x="536308" y="1995271"/>
                  </a:lnTo>
                  <a:lnTo>
                    <a:pt x="507050" y="1974367"/>
                  </a:lnTo>
                  <a:lnTo>
                    <a:pt x="492703" y="1963715"/>
                  </a:lnTo>
                  <a:lnTo>
                    <a:pt x="450875" y="1930704"/>
                  </a:lnTo>
                  <a:lnTo>
                    <a:pt x="398393" y="1883952"/>
                  </a:lnTo>
                  <a:lnTo>
                    <a:pt x="349929" y="1834165"/>
                  </a:lnTo>
                  <a:lnTo>
                    <a:pt x="293209" y="1765264"/>
                  </a:lnTo>
                  <a:lnTo>
                    <a:pt x="261933" y="1720693"/>
                  </a:lnTo>
                  <a:lnTo>
                    <a:pt x="233458" y="1674693"/>
                  </a:lnTo>
                  <a:lnTo>
                    <a:pt x="207769" y="1627513"/>
                  </a:lnTo>
                  <a:lnTo>
                    <a:pt x="184848" y="1579397"/>
                  </a:lnTo>
                  <a:lnTo>
                    <a:pt x="161370" y="1517751"/>
                  </a:lnTo>
                  <a:lnTo>
                    <a:pt x="143332" y="1454734"/>
                  </a:lnTo>
                  <a:lnTo>
                    <a:pt x="130836" y="1390584"/>
                  </a:lnTo>
                  <a:lnTo>
                    <a:pt x="123304" y="1325626"/>
                  </a:lnTo>
                  <a:lnTo>
                    <a:pt x="120211" y="1273247"/>
                  </a:lnTo>
                  <a:lnTo>
                    <a:pt x="119065" y="1220639"/>
                  </a:lnTo>
                  <a:lnTo>
                    <a:pt x="119350" y="1167846"/>
                  </a:lnTo>
                  <a:lnTo>
                    <a:pt x="120553" y="1114909"/>
                  </a:lnTo>
                  <a:lnTo>
                    <a:pt x="123611" y="1008727"/>
                  </a:lnTo>
                  <a:lnTo>
                    <a:pt x="124723" y="955500"/>
                  </a:lnTo>
                  <a:lnTo>
                    <a:pt x="125327" y="902216"/>
                  </a:lnTo>
                  <a:lnTo>
                    <a:pt x="125254" y="848900"/>
                  </a:lnTo>
                  <a:lnTo>
                    <a:pt x="124332" y="795578"/>
                  </a:lnTo>
                  <a:lnTo>
                    <a:pt x="122096" y="728956"/>
                  </a:lnTo>
                  <a:lnTo>
                    <a:pt x="117424" y="645747"/>
                  </a:lnTo>
                  <a:lnTo>
                    <a:pt x="113664" y="595884"/>
                  </a:lnTo>
                  <a:lnTo>
                    <a:pt x="107213" y="529501"/>
                  </a:lnTo>
                  <a:lnTo>
                    <a:pt x="101116" y="476473"/>
                  </a:lnTo>
                  <a:lnTo>
                    <a:pt x="94268" y="423525"/>
                  </a:lnTo>
                  <a:lnTo>
                    <a:pt x="86663" y="370666"/>
                  </a:lnTo>
                  <a:lnTo>
                    <a:pt x="78296" y="317901"/>
                  </a:lnTo>
                  <a:lnTo>
                    <a:pt x="69164" y="265239"/>
                  </a:lnTo>
                  <a:lnTo>
                    <a:pt x="59026" y="212728"/>
                  </a:lnTo>
                  <a:lnTo>
                    <a:pt x="48187" y="160332"/>
                  </a:lnTo>
                  <a:lnTo>
                    <a:pt x="36591" y="108069"/>
                  </a:lnTo>
                  <a:lnTo>
                    <a:pt x="24180" y="55957"/>
                  </a:lnTo>
                  <a:lnTo>
                    <a:pt x="10248" y="1536"/>
                  </a:lnTo>
                  <a:lnTo>
                    <a:pt x="7391" y="0"/>
                  </a:lnTo>
                  <a:close/>
                </a:path>
              </a:pathLst>
            </a:custGeom>
            <a:solidFill>
              <a:srgbClr val="FFFFFF"/>
            </a:solidFill>
          </p:spPr>
          <p:txBody>
            <a:bodyPr wrap="square" lIns="0" tIns="0" rIns="0" bIns="0" rtlCol="0"/>
            <a:lstStyle/>
            <a:p>
              <a:endParaRPr/>
            </a:p>
          </p:txBody>
        </p:sp>
        <p:sp>
          <p:nvSpPr>
            <p:cNvPr id="7" name="object 7"/>
            <p:cNvSpPr/>
            <p:nvPr/>
          </p:nvSpPr>
          <p:spPr>
            <a:xfrm>
              <a:off x="5851085" y="702359"/>
              <a:ext cx="582930" cy="1710689"/>
            </a:xfrm>
            <a:custGeom>
              <a:avLst/>
              <a:gdLst/>
              <a:ahLst/>
              <a:cxnLst/>
              <a:rect l="l" t="t" r="r" b="b"/>
              <a:pathLst>
                <a:path w="582929" h="1710689">
                  <a:moveTo>
                    <a:pt x="422199" y="0"/>
                  </a:moveTo>
                  <a:lnTo>
                    <a:pt x="409479" y="5234"/>
                  </a:lnTo>
                  <a:lnTo>
                    <a:pt x="401838" y="17981"/>
                  </a:lnTo>
                  <a:lnTo>
                    <a:pt x="396615" y="40231"/>
                  </a:lnTo>
                  <a:lnTo>
                    <a:pt x="390097" y="65730"/>
                  </a:lnTo>
                  <a:lnTo>
                    <a:pt x="372619" y="126734"/>
                  </a:lnTo>
                  <a:lnTo>
                    <a:pt x="348279" y="201498"/>
                  </a:lnTo>
                  <a:lnTo>
                    <a:pt x="333186" y="244196"/>
                  </a:lnTo>
                  <a:lnTo>
                    <a:pt x="315956" y="290524"/>
                  </a:lnTo>
                  <a:lnTo>
                    <a:pt x="296450" y="340544"/>
                  </a:lnTo>
                  <a:lnTo>
                    <a:pt x="274527" y="394319"/>
                  </a:lnTo>
                  <a:lnTo>
                    <a:pt x="250047" y="451912"/>
                  </a:lnTo>
                  <a:lnTo>
                    <a:pt x="222869" y="513386"/>
                  </a:lnTo>
                  <a:lnTo>
                    <a:pt x="192853" y="578804"/>
                  </a:lnTo>
                  <a:lnTo>
                    <a:pt x="159859" y="648230"/>
                  </a:lnTo>
                  <a:lnTo>
                    <a:pt x="123746" y="721726"/>
                  </a:lnTo>
                  <a:lnTo>
                    <a:pt x="94230" y="785211"/>
                  </a:lnTo>
                  <a:lnTo>
                    <a:pt x="69313" y="847765"/>
                  </a:lnTo>
                  <a:lnTo>
                    <a:pt x="48712" y="909260"/>
                  </a:lnTo>
                  <a:lnTo>
                    <a:pt x="32146" y="969568"/>
                  </a:lnTo>
                  <a:lnTo>
                    <a:pt x="19333" y="1028561"/>
                  </a:lnTo>
                  <a:lnTo>
                    <a:pt x="9994" y="1086111"/>
                  </a:lnTo>
                  <a:lnTo>
                    <a:pt x="3846" y="1142091"/>
                  </a:lnTo>
                  <a:lnTo>
                    <a:pt x="608" y="1196373"/>
                  </a:lnTo>
                  <a:lnTo>
                    <a:pt x="0" y="1248828"/>
                  </a:lnTo>
                  <a:lnTo>
                    <a:pt x="1739" y="1299330"/>
                  </a:lnTo>
                  <a:lnTo>
                    <a:pt x="5544" y="1347749"/>
                  </a:lnTo>
                  <a:lnTo>
                    <a:pt x="11135" y="1393960"/>
                  </a:lnTo>
                  <a:lnTo>
                    <a:pt x="18230" y="1437832"/>
                  </a:lnTo>
                  <a:lnTo>
                    <a:pt x="26547" y="1479240"/>
                  </a:lnTo>
                  <a:lnTo>
                    <a:pt x="35807" y="1518054"/>
                  </a:lnTo>
                  <a:lnTo>
                    <a:pt x="56025" y="1587392"/>
                  </a:lnTo>
                  <a:lnTo>
                    <a:pt x="76635" y="1644824"/>
                  </a:lnTo>
                  <a:lnTo>
                    <a:pt x="95387" y="1689327"/>
                  </a:lnTo>
                  <a:lnTo>
                    <a:pt x="122947" y="1710607"/>
                  </a:lnTo>
                  <a:lnTo>
                    <a:pt x="140362" y="1709438"/>
                  </a:lnTo>
                  <a:lnTo>
                    <a:pt x="203119" y="1647581"/>
                  </a:lnTo>
                  <a:lnTo>
                    <a:pt x="247017" y="1595309"/>
                  </a:lnTo>
                  <a:lnTo>
                    <a:pt x="287684" y="1542869"/>
                  </a:lnTo>
                  <a:lnTo>
                    <a:pt x="325222" y="1490318"/>
                  </a:lnTo>
                  <a:lnTo>
                    <a:pt x="359732" y="1437715"/>
                  </a:lnTo>
                  <a:lnTo>
                    <a:pt x="391315" y="1385118"/>
                  </a:lnTo>
                  <a:lnTo>
                    <a:pt x="420072" y="1332584"/>
                  </a:lnTo>
                  <a:lnTo>
                    <a:pt x="446105" y="1280171"/>
                  </a:lnTo>
                  <a:lnTo>
                    <a:pt x="469513" y="1227938"/>
                  </a:lnTo>
                  <a:lnTo>
                    <a:pt x="490400" y="1175942"/>
                  </a:lnTo>
                  <a:lnTo>
                    <a:pt x="508864" y="1124241"/>
                  </a:lnTo>
                  <a:lnTo>
                    <a:pt x="525009" y="1072893"/>
                  </a:lnTo>
                  <a:lnTo>
                    <a:pt x="538934" y="1021956"/>
                  </a:lnTo>
                  <a:lnTo>
                    <a:pt x="550742" y="971488"/>
                  </a:lnTo>
                  <a:lnTo>
                    <a:pt x="560533" y="921547"/>
                  </a:lnTo>
                  <a:lnTo>
                    <a:pt x="568408" y="872191"/>
                  </a:lnTo>
                  <a:lnTo>
                    <a:pt x="574469" y="823478"/>
                  </a:lnTo>
                  <a:lnTo>
                    <a:pt x="578816" y="775465"/>
                  </a:lnTo>
                  <a:lnTo>
                    <a:pt x="581551" y="728211"/>
                  </a:lnTo>
                  <a:lnTo>
                    <a:pt x="582775" y="681774"/>
                  </a:lnTo>
                  <a:lnTo>
                    <a:pt x="582588" y="636211"/>
                  </a:lnTo>
                  <a:lnTo>
                    <a:pt x="581093" y="591580"/>
                  </a:lnTo>
                  <a:lnTo>
                    <a:pt x="578391" y="547940"/>
                  </a:lnTo>
                  <a:lnTo>
                    <a:pt x="574581" y="505348"/>
                  </a:lnTo>
                  <a:lnTo>
                    <a:pt x="569767" y="463863"/>
                  </a:lnTo>
                  <a:lnTo>
                    <a:pt x="564048" y="423542"/>
                  </a:lnTo>
                  <a:lnTo>
                    <a:pt x="557525" y="384443"/>
                  </a:lnTo>
                  <a:lnTo>
                    <a:pt x="550301" y="346623"/>
                  </a:lnTo>
                  <a:lnTo>
                    <a:pt x="534151" y="275057"/>
                  </a:lnTo>
                  <a:lnTo>
                    <a:pt x="516406" y="209306"/>
                  </a:lnTo>
                  <a:lnTo>
                    <a:pt x="497877" y="149834"/>
                  </a:lnTo>
                  <a:lnTo>
                    <a:pt x="479370" y="97105"/>
                  </a:lnTo>
                  <a:lnTo>
                    <a:pt x="461697" y="51581"/>
                  </a:lnTo>
                  <a:lnTo>
                    <a:pt x="445665" y="13727"/>
                  </a:lnTo>
                  <a:lnTo>
                    <a:pt x="435695" y="2692"/>
                  </a:lnTo>
                  <a:lnTo>
                    <a:pt x="422199" y="0"/>
                  </a:lnTo>
                  <a:close/>
                </a:path>
              </a:pathLst>
            </a:custGeom>
            <a:solidFill>
              <a:srgbClr val="88B0DE"/>
            </a:solidFill>
          </p:spPr>
          <p:txBody>
            <a:bodyPr wrap="square" lIns="0" tIns="0" rIns="0" bIns="0" rtlCol="0"/>
            <a:lstStyle/>
            <a:p>
              <a:endParaRPr/>
            </a:p>
          </p:txBody>
        </p:sp>
        <p:sp>
          <p:nvSpPr>
            <p:cNvPr id="8" name="object 8"/>
            <p:cNvSpPr/>
            <p:nvPr/>
          </p:nvSpPr>
          <p:spPr>
            <a:xfrm>
              <a:off x="5962119" y="1185501"/>
              <a:ext cx="272415" cy="1203325"/>
            </a:xfrm>
            <a:custGeom>
              <a:avLst/>
              <a:gdLst/>
              <a:ahLst/>
              <a:cxnLst/>
              <a:rect l="l" t="t" r="r" b="b"/>
              <a:pathLst>
                <a:path w="272414" h="1203325">
                  <a:moveTo>
                    <a:pt x="259537" y="0"/>
                  </a:moveTo>
                  <a:lnTo>
                    <a:pt x="222540" y="75133"/>
                  </a:lnTo>
                  <a:lnTo>
                    <a:pt x="196149" y="143525"/>
                  </a:lnTo>
                  <a:lnTo>
                    <a:pt x="171926" y="212361"/>
                  </a:lnTo>
                  <a:lnTo>
                    <a:pt x="149781" y="281319"/>
                  </a:lnTo>
                  <a:lnTo>
                    <a:pt x="129618" y="350080"/>
                  </a:lnTo>
                  <a:lnTo>
                    <a:pt x="111347" y="418322"/>
                  </a:lnTo>
                  <a:lnTo>
                    <a:pt x="94874" y="485725"/>
                  </a:lnTo>
                  <a:lnTo>
                    <a:pt x="80106" y="551967"/>
                  </a:lnTo>
                  <a:lnTo>
                    <a:pt x="66951" y="616729"/>
                  </a:lnTo>
                  <a:lnTo>
                    <a:pt x="55316" y="679689"/>
                  </a:lnTo>
                  <a:lnTo>
                    <a:pt x="45108" y="740526"/>
                  </a:lnTo>
                  <a:lnTo>
                    <a:pt x="36234" y="798920"/>
                  </a:lnTo>
                  <a:lnTo>
                    <a:pt x="28602" y="854550"/>
                  </a:lnTo>
                  <a:lnTo>
                    <a:pt x="22120" y="907095"/>
                  </a:lnTo>
                  <a:lnTo>
                    <a:pt x="16693" y="956235"/>
                  </a:lnTo>
                  <a:lnTo>
                    <a:pt x="12231" y="1001648"/>
                  </a:lnTo>
                  <a:lnTo>
                    <a:pt x="8639" y="1043014"/>
                  </a:lnTo>
                  <a:lnTo>
                    <a:pt x="3696" y="1112322"/>
                  </a:lnTo>
                  <a:lnTo>
                    <a:pt x="1124" y="1161592"/>
                  </a:lnTo>
                  <a:lnTo>
                    <a:pt x="0" y="1197978"/>
                  </a:lnTo>
                  <a:lnTo>
                    <a:pt x="4521" y="1202639"/>
                  </a:lnTo>
                  <a:lnTo>
                    <a:pt x="10185" y="1202715"/>
                  </a:lnTo>
                  <a:lnTo>
                    <a:pt x="12153" y="1202562"/>
                  </a:lnTo>
                  <a:lnTo>
                    <a:pt x="16890" y="1201712"/>
                  </a:lnTo>
                  <a:lnTo>
                    <a:pt x="20510" y="1197622"/>
                  </a:lnTo>
                  <a:lnTo>
                    <a:pt x="21614" y="1162104"/>
                  </a:lnTo>
                  <a:lnTo>
                    <a:pt x="24170" y="1113148"/>
                  </a:lnTo>
                  <a:lnTo>
                    <a:pt x="29082" y="1044286"/>
                  </a:lnTo>
                  <a:lnTo>
                    <a:pt x="32652" y="1003188"/>
                  </a:lnTo>
                  <a:lnTo>
                    <a:pt x="37086" y="958069"/>
                  </a:lnTo>
                  <a:lnTo>
                    <a:pt x="42477" y="909250"/>
                  </a:lnTo>
                  <a:lnTo>
                    <a:pt x="48917" y="857049"/>
                  </a:lnTo>
                  <a:lnTo>
                    <a:pt x="56497" y="801785"/>
                  </a:lnTo>
                  <a:lnTo>
                    <a:pt x="65310" y="743778"/>
                  </a:lnTo>
                  <a:lnTo>
                    <a:pt x="75448" y="683345"/>
                  </a:lnTo>
                  <a:lnTo>
                    <a:pt x="87003" y="620807"/>
                  </a:lnTo>
                  <a:lnTo>
                    <a:pt x="100067" y="556482"/>
                  </a:lnTo>
                  <a:lnTo>
                    <a:pt x="114731" y="490688"/>
                  </a:lnTo>
                  <a:lnTo>
                    <a:pt x="131088" y="423746"/>
                  </a:lnTo>
                  <a:lnTo>
                    <a:pt x="149229" y="355973"/>
                  </a:lnTo>
                  <a:lnTo>
                    <a:pt x="169247" y="287690"/>
                  </a:lnTo>
                  <a:lnTo>
                    <a:pt x="191234" y="219214"/>
                  </a:lnTo>
                  <a:lnTo>
                    <a:pt x="215281" y="150865"/>
                  </a:lnTo>
                  <a:lnTo>
                    <a:pt x="241481" y="82962"/>
                  </a:lnTo>
                  <a:lnTo>
                    <a:pt x="272224" y="10655"/>
                  </a:lnTo>
                  <a:lnTo>
                    <a:pt x="269887" y="4597"/>
                  </a:lnTo>
                  <a:lnTo>
                    <a:pt x="259537" y="0"/>
                  </a:lnTo>
                  <a:close/>
                </a:path>
              </a:pathLst>
            </a:custGeom>
            <a:solidFill>
              <a:srgbClr val="FFFFFF"/>
            </a:solidFill>
          </p:spPr>
          <p:txBody>
            <a:bodyPr wrap="square" lIns="0" tIns="0" rIns="0" bIns="0" rtlCol="0"/>
            <a:lstStyle/>
            <a:p>
              <a:endParaRPr/>
            </a:p>
          </p:txBody>
        </p:sp>
        <p:pic>
          <p:nvPicPr>
            <p:cNvPr id="9" name="object 9"/>
            <p:cNvPicPr/>
            <p:nvPr/>
          </p:nvPicPr>
          <p:blipFill>
            <a:blip r:embed="rId3" cstate="print"/>
            <a:stretch>
              <a:fillRect/>
            </a:stretch>
          </p:blipFill>
          <p:spPr>
            <a:xfrm>
              <a:off x="7190764" y="930846"/>
              <a:ext cx="2491943" cy="3283511"/>
            </a:xfrm>
            <a:prstGeom prst="rect">
              <a:avLst/>
            </a:prstGeom>
          </p:spPr>
        </p:pic>
        <p:sp>
          <p:nvSpPr>
            <p:cNvPr id="10" name="object 10"/>
            <p:cNvSpPr/>
            <p:nvPr/>
          </p:nvSpPr>
          <p:spPr>
            <a:xfrm>
              <a:off x="7180529" y="922796"/>
              <a:ext cx="2512695" cy="3302000"/>
            </a:xfrm>
            <a:custGeom>
              <a:avLst/>
              <a:gdLst/>
              <a:ahLst/>
              <a:cxnLst/>
              <a:rect l="l" t="t" r="r" b="b"/>
              <a:pathLst>
                <a:path w="2512695" h="3302000">
                  <a:moveTo>
                    <a:pt x="721537" y="1892299"/>
                  </a:moveTo>
                  <a:lnTo>
                    <a:pt x="683272" y="1892299"/>
                  </a:lnTo>
                  <a:lnTo>
                    <a:pt x="697648" y="1904999"/>
                  </a:lnTo>
                  <a:lnTo>
                    <a:pt x="711403" y="1904999"/>
                  </a:lnTo>
                  <a:lnTo>
                    <a:pt x="723203" y="1917699"/>
                  </a:lnTo>
                  <a:lnTo>
                    <a:pt x="732028" y="1930399"/>
                  </a:lnTo>
                  <a:lnTo>
                    <a:pt x="737556" y="1943099"/>
                  </a:lnTo>
                  <a:lnTo>
                    <a:pt x="739470" y="1955799"/>
                  </a:lnTo>
                  <a:lnTo>
                    <a:pt x="739470" y="2666999"/>
                  </a:lnTo>
                  <a:lnTo>
                    <a:pt x="1288229" y="2666999"/>
                  </a:lnTo>
                  <a:lnTo>
                    <a:pt x="1319406" y="2692399"/>
                  </a:lnTo>
                  <a:lnTo>
                    <a:pt x="1341929" y="2730499"/>
                  </a:lnTo>
                  <a:lnTo>
                    <a:pt x="1340920" y="2743199"/>
                  </a:lnTo>
                  <a:lnTo>
                    <a:pt x="1335570" y="2768599"/>
                  </a:lnTo>
                  <a:lnTo>
                    <a:pt x="1317512" y="2806699"/>
                  </a:lnTo>
                  <a:lnTo>
                    <a:pt x="1303561" y="2857499"/>
                  </a:lnTo>
                  <a:lnTo>
                    <a:pt x="1293894" y="2908299"/>
                  </a:lnTo>
                  <a:lnTo>
                    <a:pt x="1288689" y="2971799"/>
                  </a:lnTo>
                  <a:lnTo>
                    <a:pt x="1288122" y="3022599"/>
                  </a:lnTo>
                  <a:lnTo>
                    <a:pt x="1292372" y="3073399"/>
                  </a:lnTo>
                  <a:lnTo>
                    <a:pt x="1301614" y="3124199"/>
                  </a:lnTo>
                  <a:lnTo>
                    <a:pt x="1316026" y="3162299"/>
                  </a:lnTo>
                  <a:lnTo>
                    <a:pt x="1335786" y="3200399"/>
                  </a:lnTo>
                  <a:lnTo>
                    <a:pt x="1391541" y="3251199"/>
                  </a:lnTo>
                  <a:lnTo>
                    <a:pt x="1430355" y="3263900"/>
                  </a:lnTo>
                  <a:lnTo>
                    <a:pt x="1475933" y="3276600"/>
                  </a:lnTo>
                  <a:lnTo>
                    <a:pt x="1526695" y="3289300"/>
                  </a:lnTo>
                  <a:lnTo>
                    <a:pt x="1581061" y="3302000"/>
                  </a:lnTo>
                  <a:lnTo>
                    <a:pt x="1767833" y="3302000"/>
                  </a:lnTo>
                  <a:lnTo>
                    <a:pt x="1813603" y="3289300"/>
                  </a:lnTo>
                  <a:lnTo>
                    <a:pt x="1584896" y="3289300"/>
                  </a:lnTo>
                  <a:lnTo>
                    <a:pt x="1532520" y="3276600"/>
                  </a:lnTo>
                  <a:lnTo>
                    <a:pt x="1483710" y="3263900"/>
                  </a:lnTo>
                  <a:lnTo>
                    <a:pt x="1440018" y="3251199"/>
                  </a:lnTo>
                  <a:lnTo>
                    <a:pt x="1402995" y="3225799"/>
                  </a:lnTo>
                  <a:lnTo>
                    <a:pt x="1374190" y="3213099"/>
                  </a:lnTo>
                  <a:lnTo>
                    <a:pt x="1335298" y="3149599"/>
                  </a:lnTo>
                  <a:lnTo>
                    <a:pt x="1322163" y="3111499"/>
                  </a:lnTo>
                  <a:lnTo>
                    <a:pt x="1313321" y="3073399"/>
                  </a:lnTo>
                  <a:lnTo>
                    <a:pt x="1308839" y="3022599"/>
                  </a:lnTo>
                  <a:lnTo>
                    <a:pt x="1308782" y="2971799"/>
                  </a:lnTo>
                  <a:lnTo>
                    <a:pt x="1313216" y="2920999"/>
                  </a:lnTo>
                  <a:lnTo>
                    <a:pt x="1322205" y="2870199"/>
                  </a:lnTo>
                  <a:lnTo>
                    <a:pt x="1335815" y="2819399"/>
                  </a:lnTo>
                  <a:lnTo>
                    <a:pt x="1354112" y="2768599"/>
                  </a:lnTo>
                  <a:lnTo>
                    <a:pt x="1360980" y="2755899"/>
                  </a:lnTo>
                  <a:lnTo>
                    <a:pt x="1362275" y="2730499"/>
                  </a:lnTo>
                  <a:lnTo>
                    <a:pt x="1358059" y="2705099"/>
                  </a:lnTo>
                  <a:lnTo>
                    <a:pt x="1348397" y="2692399"/>
                  </a:lnTo>
                  <a:lnTo>
                    <a:pt x="1333408" y="2666999"/>
                  </a:lnTo>
                  <a:lnTo>
                    <a:pt x="1314772" y="2654299"/>
                  </a:lnTo>
                  <a:lnTo>
                    <a:pt x="1293381" y="2654299"/>
                  </a:lnTo>
                  <a:lnTo>
                    <a:pt x="1270127" y="2641599"/>
                  </a:lnTo>
                  <a:lnTo>
                    <a:pt x="759968" y="2641599"/>
                  </a:lnTo>
                  <a:lnTo>
                    <a:pt x="759968" y="1955799"/>
                  </a:lnTo>
                  <a:lnTo>
                    <a:pt x="757347" y="1930399"/>
                  </a:lnTo>
                  <a:lnTo>
                    <a:pt x="749777" y="1917699"/>
                  </a:lnTo>
                  <a:lnTo>
                    <a:pt x="737695" y="1904999"/>
                  </a:lnTo>
                  <a:lnTo>
                    <a:pt x="721537" y="1892299"/>
                  </a:lnTo>
                  <a:close/>
                </a:path>
                <a:path w="2512695" h="3302000">
                  <a:moveTo>
                    <a:pt x="2469324" y="1943099"/>
                  </a:moveTo>
                  <a:lnTo>
                    <a:pt x="2425414" y="1943099"/>
                  </a:lnTo>
                  <a:lnTo>
                    <a:pt x="2442645" y="1955799"/>
                  </a:lnTo>
                  <a:lnTo>
                    <a:pt x="2459062" y="1955799"/>
                  </a:lnTo>
                  <a:lnTo>
                    <a:pt x="2472883" y="1968499"/>
                  </a:lnTo>
                  <a:lnTo>
                    <a:pt x="2483216" y="1981199"/>
                  </a:lnTo>
                  <a:lnTo>
                    <a:pt x="2489689" y="1993899"/>
                  </a:lnTo>
                  <a:lnTo>
                    <a:pt x="2491930" y="2019299"/>
                  </a:lnTo>
                  <a:lnTo>
                    <a:pt x="2491930" y="2641599"/>
                  </a:lnTo>
                  <a:lnTo>
                    <a:pt x="1967534" y="2641599"/>
                  </a:lnTo>
                  <a:lnTo>
                    <a:pt x="1943267" y="2654299"/>
                  </a:lnTo>
                  <a:lnTo>
                    <a:pt x="1921395" y="2654299"/>
                  </a:lnTo>
                  <a:lnTo>
                    <a:pt x="1902819" y="2679699"/>
                  </a:lnTo>
                  <a:lnTo>
                    <a:pt x="1888439" y="2692399"/>
                  </a:lnTo>
                  <a:lnTo>
                    <a:pt x="1879676" y="2717799"/>
                  </a:lnTo>
                  <a:lnTo>
                    <a:pt x="1877399" y="2743199"/>
                  </a:lnTo>
                  <a:lnTo>
                    <a:pt x="1881566" y="2768599"/>
                  </a:lnTo>
                  <a:lnTo>
                    <a:pt x="1892134" y="2781299"/>
                  </a:lnTo>
                  <a:lnTo>
                    <a:pt x="1913733" y="2819399"/>
                  </a:lnTo>
                  <a:lnTo>
                    <a:pt x="1931588" y="2870199"/>
                  </a:lnTo>
                  <a:lnTo>
                    <a:pt x="1945681" y="2908299"/>
                  </a:lnTo>
                  <a:lnTo>
                    <a:pt x="1955991" y="2959099"/>
                  </a:lnTo>
                  <a:lnTo>
                    <a:pt x="1962499" y="3009899"/>
                  </a:lnTo>
                  <a:lnTo>
                    <a:pt x="1965185" y="3060699"/>
                  </a:lnTo>
                  <a:lnTo>
                    <a:pt x="1961015" y="3111499"/>
                  </a:lnTo>
                  <a:lnTo>
                    <a:pt x="1946958" y="3149599"/>
                  </a:lnTo>
                  <a:lnTo>
                    <a:pt x="1923068" y="3187699"/>
                  </a:lnTo>
                  <a:lnTo>
                    <a:pt x="1889399" y="3225799"/>
                  </a:lnTo>
                  <a:lnTo>
                    <a:pt x="1846008" y="3251199"/>
                  </a:lnTo>
                  <a:lnTo>
                    <a:pt x="1799057" y="3263900"/>
                  </a:lnTo>
                  <a:lnTo>
                    <a:pt x="1747920" y="3276600"/>
                  </a:lnTo>
                  <a:lnTo>
                    <a:pt x="1694147" y="3289300"/>
                  </a:lnTo>
                  <a:lnTo>
                    <a:pt x="1813603" y="3289300"/>
                  </a:lnTo>
                  <a:lnTo>
                    <a:pt x="1854835" y="3276600"/>
                  </a:lnTo>
                  <a:lnTo>
                    <a:pt x="1894840" y="3251199"/>
                  </a:lnTo>
                  <a:lnTo>
                    <a:pt x="1927747" y="3213099"/>
                  </a:lnTo>
                  <a:lnTo>
                    <a:pt x="1953420" y="3187699"/>
                  </a:lnTo>
                  <a:lnTo>
                    <a:pt x="1971723" y="3149599"/>
                  </a:lnTo>
                  <a:lnTo>
                    <a:pt x="1982523" y="3098799"/>
                  </a:lnTo>
                  <a:lnTo>
                    <a:pt x="1985683" y="3060699"/>
                  </a:lnTo>
                  <a:lnTo>
                    <a:pt x="1982878" y="2997199"/>
                  </a:lnTo>
                  <a:lnTo>
                    <a:pt x="1976079" y="2946399"/>
                  </a:lnTo>
                  <a:lnTo>
                    <a:pt x="1965304" y="2895599"/>
                  </a:lnTo>
                  <a:lnTo>
                    <a:pt x="1950574" y="2857499"/>
                  </a:lnTo>
                  <a:lnTo>
                    <a:pt x="1931910" y="2819399"/>
                  </a:lnTo>
                  <a:lnTo>
                    <a:pt x="1909330" y="2768599"/>
                  </a:lnTo>
                  <a:lnTo>
                    <a:pt x="1901156" y="2755899"/>
                  </a:lnTo>
                  <a:lnTo>
                    <a:pt x="1897932" y="2743199"/>
                  </a:lnTo>
                  <a:lnTo>
                    <a:pt x="1899690" y="2717799"/>
                  </a:lnTo>
                  <a:lnTo>
                    <a:pt x="1906460" y="2705099"/>
                  </a:lnTo>
                  <a:lnTo>
                    <a:pt x="1917555" y="2692399"/>
                  </a:lnTo>
                  <a:lnTo>
                    <a:pt x="1931897" y="2679699"/>
                  </a:lnTo>
                  <a:lnTo>
                    <a:pt x="1948789" y="2666999"/>
                  </a:lnTo>
                  <a:lnTo>
                    <a:pt x="2512428" y="2666999"/>
                  </a:lnTo>
                  <a:lnTo>
                    <a:pt x="2512428" y="2019299"/>
                  </a:lnTo>
                  <a:lnTo>
                    <a:pt x="2509488" y="1993899"/>
                  </a:lnTo>
                  <a:lnTo>
                    <a:pt x="2500996" y="1968499"/>
                  </a:lnTo>
                  <a:lnTo>
                    <a:pt x="2487444" y="1955799"/>
                  </a:lnTo>
                  <a:lnTo>
                    <a:pt x="2469324" y="1943099"/>
                  </a:lnTo>
                  <a:close/>
                </a:path>
                <a:path w="2512695" h="3302000">
                  <a:moveTo>
                    <a:pt x="447269" y="1206499"/>
                  </a:moveTo>
                  <a:lnTo>
                    <a:pt x="401630" y="1206499"/>
                  </a:lnTo>
                  <a:lnTo>
                    <a:pt x="262153" y="1244599"/>
                  </a:lnTo>
                  <a:lnTo>
                    <a:pt x="169049" y="1295399"/>
                  </a:lnTo>
                  <a:lnTo>
                    <a:pt x="126597" y="1333499"/>
                  </a:lnTo>
                  <a:lnTo>
                    <a:pt x="89144" y="1371599"/>
                  </a:lnTo>
                  <a:lnTo>
                    <a:pt x="57350" y="1409699"/>
                  </a:lnTo>
                  <a:lnTo>
                    <a:pt x="31876" y="1447799"/>
                  </a:lnTo>
                  <a:lnTo>
                    <a:pt x="13386" y="1485899"/>
                  </a:lnTo>
                  <a:lnTo>
                    <a:pt x="2540" y="1523999"/>
                  </a:lnTo>
                  <a:lnTo>
                    <a:pt x="0" y="1562099"/>
                  </a:lnTo>
                  <a:lnTo>
                    <a:pt x="3117" y="1625599"/>
                  </a:lnTo>
                  <a:lnTo>
                    <a:pt x="7747" y="1676399"/>
                  </a:lnTo>
                  <a:lnTo>
                    <a:pt x="14519" y="1727199"/>
                  </a:lnTo>
                  <a:lnTo>
                    <a:pt x="24061" y="1777999"/>
                  </a:lnTo>
                  <a:lnTo>
                    <a:pt x="37003" y="1828799"/>
                  </a:lnTo>
                  <a:lnTo>
                    <a:pt x="53975" y="1879599"/>
                  </a:lnTo>
                  <a:lnTo>
                    <a:pt x="79289" y="1930399"/>
                  </a:lnTo>
                  <a:lnTo>
                    <a:pt x="109914" y="1968499"/>
                  </a:lnTo>
                  <a:lnTo>
                    <a:pt x="145783" y="1993899"/>
                  </a:lnTo>
                  <a:lnTo>
                    <a:pt x="186829" y="2019299"/>
                  </a:lnTo>
                  <a:lnTo>
                    <a:pt x="232986" y="2031999"/>
                  </a:lnTo>
                  <a:lnTo>
                    <a:pt x="336456" y="2031999"/>
                  </a:lnTo>
                  <a:lnTo>
                    <a:pt x="438672" y="2006599"/>
                  </a:lnTo>
                  <a:lnTo>
                    <a:pt x="236089" y="2006599"/>
                  </a:lnTo>
                  <a:lnTo>
                    <a:pt x="193889" y="1993899"/>
                  </a:lnTo>
                  <a:lnTo>
                    <a:pt x="156581" y="1981199"/>
                  </a:lnTo>
                  <a:lnTo>
                    <a:pt x="124051" y="1955799"/>
                  </a:lnTo>
                  <a:lnTo>
                    <a:pt x="96182" y="1917699"/>
                  </a:lnTo>
                  <a:lnTo>
                    <a:pt x="72859" y="1866899"/>
                  </a:lnTo>
                  <a:lnTo>
                    <a:pt x="56427" y="1828799"/>
                  </a:lnTo>
                  <a:lnTo>
                    <a:pt x="43885" y="1777999"/>
                  </a:lnTo>
                  <a:lnTo>
                    <a:pt x="34624" y="1727199"/>
                  </a:lnTo>
                  <a:lnTo>
                    <a:pt x="28039" y="1676399"/>
                  </a:lnTo>
                  <a:lnTo>
                    <a:pt x="23520" y="1612899"/>
                  </a:lnTo>
                  <a:lnTo>
                    <a:pt x="20459" y="1562099"/>
                  </a:lnTo>
                  <a:lnTo>
                    <a:pt x="24063" y="1523999"/>
                  </a:lnTo>
                  <a:lnTo>
                    <a:pt x="37990" y="1485899"/>
                  </a:lnTo>
                  <a:lnTo>
                    <a:pt x="61200" y="1435099"/>
                  </a:lnTo>
                  <a:lnTo>
                    <a:pt x="92650" y="1396999"/>
                  </a:lnTo>
                  <a:lnTo>
                    <a:pt x="131300" y="1358899"/>
                  </a:lnTo>
                  <a:lnTo>
                    <a:pt x="176108" y="1320799"/>
                  </a:lnTo>
                  <a:lnTo>
                    <a:pt x="226034" y="1282699"/>
                  </a:lnTo>
                  <a:lnTo>
                    <a:pt x="275522" y="1257299"/>
                  </a:lnTo>
                  <a:lnTo>
                    <a:pt x="374883" y="1231899"/>
                  </a:lnTo>
                  <a:lnTo>
                    <a:pt x="535417" y="1231899"/>
                  </a:lnTo>
                  <a:lnTo>
                    <a:pt x="447269" y="1206499"/>
                  </a:lnTo>
                  <a:close/>
                </a:path>
                <a:path w="2512695" h="3302000">
                  <a:moveTo>
                    <a:pt x="2177551" y="1282699"/>
                  </a:moveTo>
                  <a:lnTo>
                    <a:pt x="2096161" y="1282699"/>
                  </a:lnTo>
                  <a:lnTo>
                    <a:pt x="2061291" y="1295399"/>
                  </a:lnTo>
                  <a:lnTo>
                    <a:pt x="2030303" y="1295399"/>
                  </a:lnTo>
                  <a:lnTo>
                    <a:pt x="1953152" y="1346199"/>
                  </a:lnTo>
                  <a:lnTo>
                    <a:pt x="1912855" y="1384299"/>
                  </a:lnTo>
                  <a:lnTo>
                    <a:pt x="1882008" y="1435099"/>
                  </a:lnTo>
                  <a:lnTo>
                    <a:pt x="1860314" y="1473199"/>
                  </a:lnTo>
                  <a:lnTo>
                    <a:pt x="1847478" y="1523999"/>
                  </a:lnTo>
                  <a:lnTo>
                    <a:pt x="1843201" y="1562099"/>
                  </a:lnTo>
                  <a:lnTo>
                    <a:pt x="1844508" y="1600199"/>
                  </a:lnTo>
                  <a:lnTo>
                    <a:pt x="1848814" y="1638299"/>
                  </a:lnTo>
                  <a:lnTo>
                    <a:pt x="1856359" y="1689099"/>
                  </a:lnTo>
                  <a:lnTo>
                    <a:pt x="1867380" y="1739899"/>
                  </a:lnTo>
                  <a:lnTo>
                    <a:pt x="1882116" y="1790699"/>
                  </a:lnTo>
                  <a:lnTo>
                    <a:pt x="1900804" y="1841499"/>
                  </a:lnTo>
                  <a:lnTo>
                    <a:pt x="1923683" y="1892299"/>
                  </a:lnTo>
                  <a:lnTo>
                    <a:pt x="1950990" y="1943099"/>
                  </a:lnTo>
                  <a:lnTo>
                    <a:pt x="1982965" y="1968499"/>
                  </a:lnTo>
                  <a:lnTo>
                    <a:pt x="2017519" y="2006599"/>
                  </a:lnTo>
                  <a:lnTo>
                    <a:pt x="2054975" y="2019299"/>
                  </a:lnTo>
                  <a:lnTo>
                    <a:pt x="2095177" y="2031999"/>
                  </a:lnTo>
                  <a:lnTo>
                    <a:pt x="2190227" y="2031999"/>
                  </a:lnTo>
                  <a:lnTo>
                    <a:pt x="2292667" y="2006599"/>
                  </a:lnTo>
                  <a:lnTo>
                    <a:pt x="2062124" y="2006599"/>
                  </a:lnTo>
                  <a:lnTo>
                    <a:pt x="2028353" y="1981199"/>
                  </a:lnTo>
                  <a:lnTo>
                    <a:pt x="1997151" y="1955799"/>
                  </a:lnTo>
                  <a:lnTo>
                    <a:pt x="1966617" y="1917699"/>
                  </a:lnTo>
                  <a:lnTo>
                    <a:pt x="1940541" y="1879599"/>
                  </a:lnTo>
                  <a:lnTo>
                    <a:pt x="1918695" y="1841499"/>
                  </a:lnTo>
                  <a:lnTo>
                    <a:pt x="1900851" y="1790699"/>
                  </a:lnTo>
                  <a:lnTo>
                    <a:pt x="1886781" y="1739899"/>
                  </a:lnTo>
                  <a:lnTo>
                    <a:pt x="1876259" y="1689099"/>
                  </a:lnTo>
                  <a:lnTo>
                    <a:pt x="1869056" y="1638299"/>
                  </a:lnTo>
                  <a:lnTo>
                    <a:pt x="1864945" y="1600199"/>
                  </a:lnTo>
                  <a:lnTo>
                    <a:pt x="1863699" y="1562099"/>
                  </a:lnTo>
                  <a:lnTo>
                    <a:pt x="1867760" y="1523999"/>
                  </a:lnTo>
                  <a:lnTo>
                    <a:pt x="1879885" y="1485899"/>
                  </a:lnTo>
                  <a:lnTo>
                    <a:pt x="1900256" y="1435099"/>
                  </a:lnTo>
                  <a:lnTo>
                    <a:pt x="1929056" y="1396999"/>
                  </a:lnTo>
                  <a:lnTo>
                    <a:pt x="1966467" y="1358899"/>
                  </a:lnTo>
                  <a:lnTo>
                    <a:pt x="2012670" y="1333499"/>
                  </a:lnTo>
                  <a:lnTo>
                    <a:pt x="2074884" y="1308099"/>
                  </a:lnTo>
                  <a:lnTo>
                    <a:pt x="2274482" y="1308099"/>
                  </a:lnTo>
                  <a:lnTo>
                    <a:pt x="2224073" y="1295399"/>
                  </a:lnTo>
                  <a:lnTo>
                    <a:pt x="2177551" y="1282699"/>
                  </a:lnTo>
                  <a:close/>
                </a:path>
                <a:path w="2512695" h="3302000">
                  <a:moveTo>
                    <a:pt x="702728" y="1879599"/>
                  </a:moveTo>
                  <a:lnTo>
                    <a:pt x="663462" y="1879599"/>
                  </a:lnTo>
                  <a:lnTo>
                    <a:pt x="644753" y="1892299"/>
                  </a:lnTo>
                  <a:lnTo>
                    <a:pt x="608895" y="1904999"/>
                  </a:lnTo>
                  <a:lnTo>
                    <a:pt x="569291" y="1930399"/>
                  </a:lnTo>
                  <a:lnTo>
                    <a:pt x="526482" y="1943099"/>
                  </a:lnTo>
                  <a:lnTo>
                    <a:pt x="481009" y="1968499"/>
                  </a:lnTo>
                  <a:lnTo>
                    <a:pt x="433413" y="1981199"/>
                  </a:lnTo>
                  <a:lnTo>
                    <a:pt x="334016" y="2006599"/>
                  </a:lnTo>
                  <a:lnTo>
                    <a:pt x="438672" y="2006599"/>
                  </a:lnTo>
                  <a:lnTo>
                    <a:pt x="487529" y="1981199"/>
                  </a:lnTo>
                  <a:lnTo>
                    <a:pt x="534157" y="1968499"/>
                  </a:lnTo>
                  <a:lnTo>
                    <a:pt x="578012" y="1943099"/>
                  </a:lnTo>
                  <a:lnTo>
                    <a:pt x="618547" y="1930399"/>
                  </a:lnTo>
                  <a:lnTo>
                    <a:pt x="655218" y="1904999"/>
                  </a:lnTo>
                  <a:lnTo>
                    <a:pt x="668915" y="1904999"/>
                  </a:lnTo>
                  <a:lnTo>
                    <a:pt x="683272" y="1892299"/>
                  </a:lnTo>
                  <a:lnTo>
                    <a:pt x="721537" y="1892299"/>
                  </a:lnTo>
                  <a:lnTo>
                    <a:pt x="702728" y="1879599"/>
                  </a:lnTo>
                  <a:close/>
                </a:path>
                <a:path w="2512695" h="3302000">
                  <a:moveTo>
                    <a:pt x="2447895" y="1930399"/>
                  </a:moveTo>
                  <a:lnTo>
                    <a:pt x="2402909" y="1930399"/>
                  </a:lnTo>
                  <a:lnTo>
                    <a:pt x="2381351" y="1943099"/>
                  </a:lnTo>
                  <a:lnTo>
                    <a:pt x="2334144" y="1968499"/>
                  </a:lnTo>
                  <a:lnTo>
                    <a:pt x="2187339" y="2006599"/>
                  </a:lnTo>
                  <a:lnTo>
                    <a:pt x="2292667" y="2006599"/>
                  </a:lnTo>
                  <a:lnTo>
                    <a:pt x="2342620" y="1981199"/>
                  </a:lnTo>
                  <a:lnTo>
                    <a:pt x="2391575" y="1955799"/>
                  </a:lnTo>
                  <a:lnTo>
                    <a:pt x="2408135" y="1955799"/>
                  </a:lnTo>
                  <a:lnTo>
                    <a:pt x="2425414" y="1943099"/>
                  </a:lnTo>
                  <a:lnTo>
                    <a:pt x="2469324" y="1943099"/>
                  </a:lnTo>
                  <a:lnTo>
                    <a:pt x="2447895" y="1930399"/>
                  </a:lnTo>
                  <a:close/>
                </a:path>
                <a:path w="2512695" h="3302000">
                  <a:moveTo>
                    <a:pt x="2274482" y="1308099"/>
                  </a:moveTo>
                  <a:lnTo>
                    <a:pt x="2203555" y="1308099"/>
                  </a:lnTo>
                  <a:lnTo>
                    <a:pt x="2255976" y="1333499"/>
                  </a:lnTo>
                  <a:lnTo>
                    <a:pt x="2313205" y="1358899"/>
                  </a:lnTo>
                  <a:lnTo>
                    <a:pt x="2375268" y="1396999"/>
                  </a:lnTo>
                  <a:lnTo>
                    <a:pt x="2396799" y="1409699"/>
                  </a:lnTo>
                  <a:lnTo>
                    <a:pt x="2443500" y="1409699"/>
                  </a:lnTo>
                  <a:lnTo>
                    <a:pt x="2466124" y="1396999"/>
                  </a:lnTo>
                  <a:lnTo>
                    <a:pt x="2485591" y="1384299"/>
                  </a:lnTo>
                  <a:lnTo>
                    <a:pt x="2403560" y="1384299"/>
                  </a:lnTo>
                  <a:lnTo>
                    <a:pt x="2386965" y="1371599"/>
                  </a:lnTo>
                  <a:lnTo>
                    <a:pt x="2328779" y="1346199"/>
                  </a:lnTo>
                  <a:lnTo>
                    <a:pt x="2274482" y="1308099"/>
                  </a:lnTo>
                  <a:close/>
                </a:path>
                <a:path w="2512695" h="3302000">
                  <a:moveTo>
                    <a:pt x="1789878" y="25399"/>
                  </a:moveTo>
                  <a:lnTo>
                    <a:pt x="1738185" y="25399"/>
                  </a:lnTo>
                  <a:lnTo>
                    <a:pt x="1771855" y="38099"/>
                  </a:lnTo>
                  <a:lnTo>
                    <a:pt x="1841803" y="88899"/>
                  </a:lnTo>
                  <a:lnTo>
                    <a:pt x="1874323" y="114299"/>
                  </a:lnTo>
                  <a:lnTo>
                    <a:pt x="1902704" y="165099"/>
                  </a:lnTo>
                  <a:lnTo>
                    <a:pt x="1925066" y="228599"/>
                  </a:lnTo>
                  <a:lnTo>
                    <a:pt x="1935917" y="266699"/>
                  </a:lnTo>
                  <a:lnTo>
                    <a:pt x="1940522" y="317499"/>
                  </a:lnTo>
                  <a:lnTo>
                    <a:pt x="1938889" y="368299"/>
                  </a:lnTo>
                  <a:lnTo>
                    <a:pt x="1931025" y="406399"/>
                  </a:lnTo>
                  <a:lnTo>
                    <a:pt x="1916936" y="444499"/>
                  </a:lnTo>
                  <a:lnTo>
                    <a:pt x="1896630" y="495299"/>
                  </a:lnTo>
                  <a:lnTo>
                    <a:pt x="1885949" y="520699"/>
                  </a:lnTo>
                  <a:lnTo>
                    <a:pt x="1882273" y="546099"/>
                  </a:lnTo>
                  <a:lnTo>
                    <a:pt x="1885607" y="571499"/>
                  </a:lnTo>
                  <a:lnTo>
                    <a:pt x="1895957" y="596899"/>
                  </a:lnTo>
                  <a:lnTo>
                    <a:pt x="1912532" y="609599"/>
                  </a:lnTo>
                  <a:lnTo>
                    <a:pt x="1933670" y="634999"/>
                  </a:lnTo>
                  <a:lnTo>
                    <a:pt x="1958351" y="634999"/>
                  </a:lnTo>
                  <a:lnTo>
                    <a:pt x="1985556" y="647699"/>
                  </a:lnTo>
                  <a:lnTo>
                    <a:pt x="2491930" y="647699"/>
                  </a:lnTo>
                  <a:lnTo>
                    <a:pt x="2491930" y="1320799"/>
                  </a:lnTo>
                  <a:lnTo>
                    <a:pt x="2489523" y="1346199"/>
                  </a:lnTo>
                  <a:lnTo>
                    <a:pt x="2482569" y="1358899"/>
                  </a:lnTo>
                  <a:lnTo>
                    <a:pt x="2471469" y="1371599"/>
                  </a:lnTo>
                  <a:lnTo>
                    <a:pt x="2456624" y="1384299"/>
                  </a:lnTo>
                  <a:lnTo>
                    <a:pt x="2485591" y="1384299"/>
                  </a:lnTo>
                  <a:lnTo>
                    <a:pt x="2500148" y="1371599"/>
                  </a:lnTo>
                  <a:lnTo>
                    <a:pt x="2509270" y="1346199"/>
                  </a:lnTo>
                  <a:lnTo>
                    <a:pt x="2512428" y="1320799"/>
                  </a:lnTo>
                  <a:lnTo>
                    <a:pt x="2512428" y="622299"/>
                  </a:lnTo>
                  <a:lnTo>
                    <a:pt x="1963756" y="622299"/>
                  </a:lnTo>
                  <a:lnTo>
                    <a:pt x="1943976" y="609599"/>
                  </a:lnTo>
                  <a:lnTo>
                    <a:pt x="1927034" y="596899"/>
                  </a:lnTo>
                  <a:lnTo>
                    <a:pt x="1913750" y="584199"/>
                  </a:lnTo>
                  <a:lnTo>
                    <a:pt x="1905472" y="558799"/>
                  </a:lnTo>
                  <a:lnTo>
                    <a:pt x="1902807" y="546099"/>
                  </a:lnTo>
                  <a:lnTo>
                    <a:pt x="1905751" y="520699"/>
                  </a:lnTo>
                  <a:lnTo>
                    <a:pt x="1914296" y="495299"/>
                  </a:lnTo>
                  <a:lnTo>
                    <a:pt x="1935892" y="457199"/>
                  </a:lnTo>
                  <a:lnTo>
                    <a:pt x="1950891" y="406399"/>
                  </a:lnTo>
                  <a:lnTo>
                    <a:pt x="1959286" y="368299"/>
                  </a:lnTo>
                  <a:lnTo>
                    <a:pt x="1961068" y="317499"/>
                  </a:lnTo>
                  <a:lnTo>
                    <a:pt x="1956229" y="266699"/>
                  </a:lnTo>
                  <a:lnTo>
                    <a:pt x="1944763" y="215899"/>
                  </a:lnTo>
                  <a:lnTo>
                    <a:pt x="1925781" y="165099"/>
                  </a:lnTo>
                  <a:lnTo>
                    <a:pt x="1900434" y="114299"/>
                  </a:lnTo>
                  <a:lnTo>
                    <a:pt x="1869090" y="76199"/>
                  </a:lnTo>
                  <a:lnTo>
                    <a:pt x="1832116" y="50799"/>
                  </a:lnTo>
                  <a:lnTo>
                    <a:pt x="1789878" y="25399"/>
                  </a:lnTo>
                  <a:close/>
                </a:path>
                <a:path w="2512695" h="3302000">
                  <a:moveTo>
                    <a:pt x="535417" y="1231899"/>
                  </a:moveTo>
                  <a:lnTo>
                    <a:pt x="471980" y="1231899"/>
                  </a:lnTo>
                  <a:lnTo>
                    <a:pt x="518639" y="1244599"/>
                  </a:lnTo>
                  <a:lnTo>
                    <a:pt x="563482" y="1257299"/>
                  </a:lnTo>
                  <a:lnTo>
                    <a:pt x="606094" y="1282699"/>
                  </a:lnTo>
                  <a:lnTo>
                    <a:pt x="623204" y="1295399"/>
                  </a:lnTo>
                  <a:lnTo>
                    <a:pt x="660015" y="1308099"/>
                  </a:lnTo>
                  <a:lnTo>
                    <a:pt x="703442" y="1320799"/>
                  </a:lnTo>
                  <a:lnTo>
                    <a:pt x="746058" y="1320799"/>
                  </a:lnTo>
                  <a:lnTo>
                    <a:pt x="751295" y="1308099"/>
                  </a:lnTo>
                  <a:lnTo>
                    <a:pt x="711138" y="1308099"/>
                  </a:lnTo>
                  <a:lnTo>
                    <a:pt x="682539" y="1295399"/>
                  </a:lnTo>
                  <a:lnTo>
                    <a:pt x="617334" y="1269999"/>
                  </a:lnTo>
                  <a:lnTo>
                    <a:pt x="577309" y="1244599"/>
                  </a:lnTo>
                  <a:lnTo>
                    <a:pt x="535417" y="1231899"/>
                  </a:lnTo>
                  <a:close/>
                </a:path>
                <a:path w="2512695" h="3302000">
                  <a:moveTo>
                    <a:pt x="1699628" y="0"/>
                  </a:moveTo>
                  <a:lnTo>
                    <a:pt x="1654939" y="0"/>
                  </a:lnTo>
                  <a:lnTo>
                    <a:pt x="1518800" y="38099"/>
                  </a:lnTo>
                  <a:lnTo>
                    <a:pt x="1475187" y="63499"/>
                  </a:lnTo>
                  <a:lnTo>
                    <a:pt x="1433686" y="88899"/>
                  </a:lnTo>
                  <a:lnTo>
                    <a:pt x="1395033" y="114299"/>
                  </a:lnTo>
                  <a:lnTo>
                    <a:pt x="1359966" y="152399"/>
                  </a:lnTo>
                  <a:lnTo>
                    <a:pt x="1335521" y="190499"/>
                  </a:lnTo>
                  <a:lnTo>
                    <a:pt x="1318429" y="215899"/>
                  </a:lnTo>
                  <a:lnTo>
                    <a:pt x="1308684" y="266699"/>
                  </a:lnTo>
                  <a:lnTo>
                    <a:pt x="1306283" y="304799"/>
                  </a:lnTo>
                  <a:lnTo>
                    <a:pt x="1311221" y="342899"/>
                  </a:lnTo>
                  <a:lnTo>
                    <a:pt x="1323494" y="393699"/>
                  </a:lnTo>
                  <a:lnTo>
                    <a:pt x="1343096" y="444499"/>
                  </a:lnTo>
                  <a:lnTo>
                    <a:pt x="1370025" y="495299"/>
                  </a:lnTo>
                  <a:lnTo>
                    <a:pt x="1378388" y="520699"/>
                  </a:lnTo>
                  <a:lnTo>
                    <a:pt x="1378270" y="558799"/>
                  </a:lnTo>
                  <a:lnTo>
                    <a:pt x="1356587" y="596899"/>
                  </a:lnTo>
                  <a:lnTo>
                    <a:pt x="1320210" y="622299"/>
                  </a:lnTo>
                  <a:lnTo>
                    <a:pt x="736142" y="622299"/>
                  </a:lnTo>
                  <a:lnTo>
                    <a:pt x="736142" y="1308099"/>
                  </a:lnTo>
                  <a:lnTo>
                    <a:pt x="755143" y="1308099"/>
                  </a:lnTo>
                  <a:lnTo>
                    <a:pt x="756640" y="1295399"/>
                  </a:lnTo>
                  <a:lnTo>
                    <a:pt x="756640" y="647699"/>
                  </a:lnTo>
                  <a:lnTo>
                    <a:pt x="1298663" y="647699"/>
                  </a:lnTo>
                  <a:lnTo>
                    <a:pt x="1325569" y="634999"/>
                  </a:lnTo>
                  <a:lnTo>
                    <a:pt x="1350024" y="634999"/>
                  </a:lnTo>
                  <a:lnTo>
                    <a:pt x="1371014" y="609599"/>
                  </a:lnTo>
                  <a:lnTo>
                    <a:pt x="1387525" y="596899"/>
                  </a:lnTo>
                  <a:lnTo>
                    <a:pt x="1398091" y="571499"/>
                  </a:lnTo>
                  <a:lnTo>
                    <a:pt x="1401667" y="546099"/>
                  </a:lnTo>
                  <a:lnTo>
                    <a:pt x="1398252" y="520699"/>
                  </a:lnTo>
                  <a:lnTo>
                    <a:pt x="1387843" y="495299"/>
                  </a:lnTo>
                  <a:lnTo>
                    <a:pt x="1354078" y="419099"/>
                  </a:lnTo>
                  <a:lnTo>
                    <a:pt x="1334543" y="355599"/>
                  </a:lnTo>
                  <a:lnTo>
                    <a:pt x="1327095" y="304799"/>
                  </a:lnTo>
                  <a:lnTo>
                    <a:pt x="1329590" y="266699"/>
                  </a:lnTo>
                  <a:lnTo>
                    <a:pt x="1339884" y="228599"/>
                  </a:lnTo>
                  <a:lnTo>
                    <a:pt x="1355833" y="190499"/>
                  </a:lnTo>
                  <a:lnTo>
                    <a:pt x="1375295" y="165099"/>
                  </a:lnTo>
                  <a:lnTo>
                    <a:pt x="1413075" y="126999"/>
                  </a:lnTo>
                  <a:lnTo>
                    <a:pt x="1455009" y="101599"/>
                  </a:lnTo>
                  <a:lnTo>
                    <a:pt x="1500103" y="63499"/>
                  </a:lnTo>
                  <a:lnTo>
                    <a:pt x="1644406" y="25399"/>
                  </a:lnTo>
                  <a:lnTo>
                    <a:pt x="1789878" y="25399"/>
                  </a:lnTo>
                  <a:lnTo>
                    <a:pt x="1742744" y="12699"/>
                  </a:lnTo>
                  <a:lnTo>
                    <a:pt x="1699628" y="0"/>
                  </a:lnTo>
                  <a:close/>
                </a:path>
              </a:pathLst>
            </a:custGeom>
            <a:solidFill>
              <a:srgbClr val="FDFDFD"/>
            </a:solidFill>
          </p:spPr>
          <p:txBody>
            <a:bodyPr wrap="square" lIns="0" tIns="0" rIns="0" bIns="0" rtlCol="0"/>
            <a:lstStyle/>
            <a:p>
              <a:endParaRPr/>
            </a:p>
          </p:txBody>
        </p:sp>
        <p:pic>
          <p:nvPicPr>
            <p:cNvPr id="11" name="object 11"/>
            <p:cNvPicPr/>
            <p:nvPr/>
          </p:nvPicPr>
          <p:blipFill>
            <a:blip r:embed="rId4" cstate="print"/>
            <a:stretch>
              <a:fillRect/>
            </a:stretch>
          </p:blipFill>
          <p:spPr>
            <a:xfrm>
              <a:off x="5438152" y="969480"/>
              <a:ext cx="2522499" cy="2601988"/>
            </a:xfrm>
            <a:prstGeom prst="rect">
              <a:avLst/>
            </a:prstGeom>
          </p:spPr>
        </p:pic>
        <p:sp>
          <p:nvSpPr>
            <p:cNvPr id="12" name="object 12"/>
            <p:cNvSpPr/>
            <p:nvPr/>
          </p:nvSpPr>
          <p:spPr>
            <a:xfrm>
              <a:off x="5427921" y="965506"/>
              <a:ext cx="2543175" cy="2616200"/>
            </a:xfrm>
            <a:custGeom>
              <a:avLst/>
              <a:gdLst/>
              <a:ahLst/>
              <a:cxnLst/>
              <a:rect l="l" t="t" r="r" b="b"/>
              <a:pathLst>
                <a:path w="2543175" h="2616200">
                  <a:moveTo>
                    <a:pt x="634938" y="1879600"/>
                  </a:moveTo>
                  <a:lnTo>
                    <a:pt x="606310" y="1879600"/>
                  </a:lnTo>
                  <a:lnTo>
                    <a:pt x="620730" y="1892300"/>
                  </a:lnTo>
                  <a:lnTo>
                    <a:pt x="631515" y="1905000"/>
                  </a:lnTo>
                  <a:lnTo>
                    <a:pt x="638273" y="1917700"/>
                  </a:lnTo>
                  <a:lnTo>
                    <a:pt x="640613" y="1943100"/>
                  </a:lnTo>
                  <a:lnTo>
                    <a:pt x="640613" y="2616200"/>
                  </a:lnTo>
                  <a:lnTo>
                    <a:pt x="1325734" y="2616200"/>
                  </a:lnTo>
                  <a:lnTo>
                    <a:pt x="1352370" y="2603500"/>
                  </a:lnTo>
                  <a:lnTo>
                    <a:pt x="661111" y="2603500"/>
                  </a:lnTo>
                  <a:lnTo>
                    <a:pt x="661111" y="1943100"/>
                  </a:lnTo>
                  <a:lnTo>
                    <a:pt x="658032" y="1917700"/>
                  </a:lnTo>
                  <a:lnTo>
                    <a:pt x="649136" y="1892300"/>
                  </a:lnTo>
                  <a:lnTo>
                    <a:pt x="634938" y="1879600"/>
                  </a:lnTo>
                  <a:close/>
                </a:path>
                <a:path w="2543175" h="2616200">
                  <a:moveTo>
                    <a:pt x="1724758" y="2032000"/>
                  </a:moveTo>
                  <a:lnTo>
                    <a:pt x="1634697" y="2032000"/>
                  </a:lnTo>
                  <a:lnTo>
                    <a:pt x="1690595" y="2044700"/>
                  </a:lnTo>
                  <a:lnTo>
                    <a:pt x="1742182" y="2057400"/>
                  </a:lnTo>
                  <a:lnTo>
                    <a:pt x="1788607" y="2070100"/>
                  </a:lnTo>
                  <a:lnTo>
                    <a:pt x="1829018" y="2082800"/>
                  </a:lnTo>
                  <a:lnTo>
                    <a:pt x="1862562" y="2095500"/>
                  </a:lnTo>
                  <a:lnTo>
                    <a:pt x="1888388" y="2120900"/>
                  </a:lnTo>
                  <a:lnTo>
                    <a:pt x="1909599" y="2133600"/>
                  </a:lnTo>
                  <a:lnTo>
                    <a:pt x="1925634" y="2159000"/>
                  </a:lnTo>
                  <a:lnTo>
                    <a:pt x="1936444" y="2171700"/>
                  </a:lnTo>
                  <a:lnTo>
                    <a:pt x="1941982" y="2197100"/>
                  </a:lnTo>
                  <a:lnTo>
                    <a:pt x="1935817" y="2235200"/>
                  </a:lnTo>
                  <a:lnTo>
                    <a:pt x="1913296" y="2273300"/>
                  </a:lnTo>
                  <a:lnTo>
                    <a:pt x="1880092" y="2311400"/>
                  </a:lnTo>
                  <a:lnTo>
                    <a:pt x="1841881" y="2349500"/>
                  </a:lnTo>
                  <a:lnTo>
                    <a:pt x="1813778" y="2374900"/>
                  </a:lnTo>
                  <a:lnTo>
                    <a:pt x="1787347" y="2400300"/>
                  </a:lnTo>
                  <a:lnTo>
                    <a:pt x="1764735" y="2425700"/>
                  </a:lnTo>
                  <a:lnTo>
                    <a:pt x="1748091" y="2451100"/>
                  </a:lnTo>
                  <a:lnTo>
                    <a:pt x="1738842" y="2489200"/>
                  </a:lnTo>
                  <a:lnTo>
                    <a:pt x="1736878" y="2514600"/>
                  </a:lnTo>
                  <a:lnTo>
                    <a:pt x="1742128" y="2540000"/>
                  </a:lnTo>
                  <a:lnTo>
                    <a:pt x="1754517" y="2565400"/>
                  </a:lnTo>
                  <a:lnTo>
                    <a:pt x="1773360" y="2590800"/>
                  </a:lnTo>
                  <a:lnTo>
                    <a:pt x="1796867" y="2603500"/>
                  </a:lnTo>
                  <a:lnTo>
                    <a:pt x="1823910" y="2616200"/>
                  </a:lnTo>
                  <a:lnTo>
                    <a:pt x="2542971" y="2616200"/>
                  </a:lnTo>
                  <a:lnTo>
                    <a:pt x="2542971" y="2603500"/>
                  </a:lnTo>
                  <a:lnTo>
                    <a:pt x="1829081" y="2603500"/>
                  </a:lnTo>
                  <a:lnTo>
                    <a:pt x="1806789" y="2590800"/>
                  </a:lnTo>
                  <a:lnTo>
                    <a:pt x="1787408" y="2578100"/>
                  </a:lnTo>
                  <a:lnTo>
                    <a:pt x="1771865" y="2552700"/>
                  </a:lnTo>
                  <a:lnTo>
                    <a:pt x="1761679" y="2540000"/>
                  </a:lnTo>
                  <a:lnTo>
                    <a:pt x="1757357" y="2514600"/>
                  </a:lnTo>
                  <a:lnTo>
                    <a:pt x="1758962" y="2489200"/>
                  </a:lnTo>
                  <a:lnTo>
                    <a:pt x="1766557" y="2463800"/>
                  </a:lnTo>
                  <a:lnTo>
                    <a:pt x="1782114" y="2438400"/>
                  </a:lnTo>
                  <a:lnTo>
                    <a:pt x="1803715" y="2413000"/>
                  </a:lnTo>
                  <a:lnTo>
                    <a:pt x="1829191" y="2387600"/>
                  </a:lnTo>
                  <a:lnTo>
                    <a:pt x="1856371" y="2362200"/>
                  </a:lnTo>
                  <a:lnTo>
                    <a:pt x="1897144" y="2311400"/>
                  </a:lnTo>
                  <a:lnTo>
                    <a:pt x="1932485" y="2273300"/>
                  </a:lnTo>
                  <a:lnTo>
                    <a:pt x="1956259" y="2235200"/>
                  </a:lnTo>
                  <a:lnTo>
                    <a:pt x="1962327" y="2197100"/>
                  </a:lnTo>
                  <a:lnTo>
                    <a:pt x="1955880" y="2171700"/>
                  </a:lnTo>
                  <a:lnTo>
                    <a:pt x="1925032" y="2120900"/>
                  </a:lnTo>
                  <a:lnTo>
                    <a:pt x="1864051" y="2070100"/>
                  </a:lnTo>
                  <a:lnTo>
                    <a:pt x="1821707" y="2057400"/>
                  </a:lnTo>
                  <a:lnTo>
                    <a:pt x="1774882" y="2044700"/>
                  </a:lnTo>
                  <a:lnTo>
                    <a:pt x="1724758" y="2032000"/>
                  </a:lnTo>
                  <a:close/>
                </a:path>
                <a:path w="2543175" h="2616200">
                  <a:moveTo>
                    <a:pt x="1619336" y="2006600"/>
                  </a:moveTo>
                  <a:lnTo>
                    <a:pt x="1411293" y="2006600"/>
                  </a:lnTo>
                  <a:lnTo>
                    <a:pt x="1381887" y="2019300"/>
                  </a:lnTo>
                  <a:lnTo>
                    <a:pt x="1357147" y="2019300"/>
                  </a:lnTo>
                  <a:lnTo>
                    <a:pt x="1318884" y="2044700"/>
                  </a:lnTo>
                  <a:lnTo>
                    <a:pt x="1294552" y="2095500"/>
                  </a:lnTo>
                  <a:lnTo>
                    <a:pt x="1289545" y="2133600"/>
                  </a:lnTo>
                  <a:lnTo>
                    <a:pt x="1290467" y="2171700"/>
                  </a:lnTo>
                  <a:lnTo>
                    <a:pt x="1297311" y="2222500"/>
                  </a:lnTo>
                  <a:lnTo>
                    <a:pt x="1310067" y="2273300"/>
                  </a:lnTo>
                  <a:lnTo>
                    <a:pt x="1328727" y="2336800"/>
                  </a:lnTo>
                  <a:lnTo>
                    <a:pt x="1353284" y="2400300"/>
                  </a:lnTo>
                  <a:lnTo>
                    <a:pt x="1383728" y="2463800"/>
                  </a:lnTo>
                  <a:lnTo>
                    <a:pt x="1390939" y="2489200"/>
                  </a:lnTo>
                  <a:lnTo>
                    <a:pt x="1392183" y="2514600"/>
                  </a:lnTo>
                  <a:lnTo>
                    <a:pt x="1387536" y="2540000"/>
                  </a:lnTo>
                  <a:lnTo>
                    <a:pt x="1377073" y="2552700"/>
                  </a:lnTo>
                  <a:lnTo>
                    <a:pt x="1361676" y="2578100"/>
                  </a:lnTo>
                  <a:lnTo>
                    <a:pt x="1342555" y="2590800"/>
                  </a:lnTo>
                  <a:lnTo>
                    <a:pt x="1320623" y="2603500"/>
                  </a:lnTo>
                  <a:lnTo>
                    <a:pt x="1352370" y="2603500"/>
                  </a:lnTo>
                  <a:lnTo>
                    <a:pt x="1375594" y="2590800"/>
                  </a:lnTo>
                  <a:lnTo>
                    <a:pt x="1394294" y="2565400"/>
                  </a:lnTo>
                  <a:lnTo>
                    <a:pt x="1406990" y="2540000"/>
                  </a:lnTo>
                  <a:lnTo>
                    <a:pt x="1412632" y="2514600"/>
                  </a:lnTo>
                  <a:lnTo>
                    <a:pt x="1411127" y="2489200"/>
                  </a:lnTo>
                  <a:lnTo>
                    <a:pt x="1402384" y="2463800"/>
                  </a:lnTo>
                  <a:lnTo>
                    <a:pt x="1373217" y="2387600"/>
                  </a:lnTo>
                  <a:lnTo>
                    <a:pt x="1349498" y="2324100"/>
                  </a:lnTo>
                  <a:lnTo>
                    <a:pt x="1331261" y="2273300"/>
                  </a:lnTo>
                  <a:lnTo>
                    <a:pt x="1318542" y="2222500"/>
                  </a:lnTo>
                  <a:lnTo>
                    <a:pt x="1311375" y="2171700"/>
                  </a:lnTo>
                  <a:lnTo>
                    <a:pt x="1309794" y="2133600"/>
                  </a:lnTo>
                  <a:lnTo>
                    <a:pt x="1313834" y="2108200"/>
                  </a:lnTo>
                  <a:lnTo>
                    <a:pt x="1323530" y="2082800"/>
                  </a:lnTo>
                  <a:lnTo>
                    <a:pt x="1334192" y="2057400"/>
                  </a:lnTo>
                  <a:lnTo>
                    <a:pt x="1347925" y="2044700"/>
                  </a:lnTo>
                  <a:lnTo>
                    <a:pt x="1364837" y="2044700"/>
                  </a:lnTo>
                  <a:lnTo>
                    <a:pt x="1385036" y="2032000"/>
                  </a:lnTo>
                  <a:lnTo>
                    <a:pt x="1724758" y="2032000"/>
                  </a:lnTo>
                  <a:lnTo>
                    <a:pt x="1619336" y="2006600"/>
                  </a:lnTo>
                  <a:close/>
                </a:path>
                <a:path w="2543175" h="2616200">
                  <a:moveTo>
                    <a:pt x="2515309" y="1841500"/>
                  </a:moveTo>
                  <a:lnTo>
                    <a:pt x="2466745" y="1841500"/>
                  </a:lnTo>
                  <a:lnTo>
                    <a:pt x="2485110" y="1854200"/>
                  </a:lnTo>
                  <a:lnTo>
                    <a:pt x="2500817" y="1866900"/>
                  </a:lnTo>
                  <a:lnTo>
                    <a:pt x="2512564" y="1879600"/>
                  </a:lnTo>
                  <a:lnTo>
                    <a:pt x="2519925" y="1892300"/>
                  </a:lnTo>
                  <a:lnTo>
                    <a:pt x="2522474" y="1917700"/>
                  </a:lnTo>
                  <a:lnTo>
                    <a:pt x="2522474" y="2603500"/>
                  </a:lnTo>
                  <a:lnTo>
                    <a:pt x="2542971" y="2603500"/>
                  </a:lnTo>
                  <a:lnTo>
                    <a:pt x="2542971" y="1917700"/>
                  </a:lnTo>
                  <a:lnTo>
                    <a:pt x="2539716" y="1892300"/>
                  </a:lnTo>
                  <a:lnTo>
                    <a:pt x="2530314" y="1866900"/>
                  </a:lnTo>
                  <a:lnTo>
                    <a:pt x="2515309" y="1841500"/>
                  </a:lnTo>
                  <a:close/>
                </a:path>
                <a:path w="2543175" h="2616200">
                  <a:moveTo>
                    <a:pt x="359843" y="1219200"/>
                  </a:moveTo>
                  <a:lnTo>
                    <a:pt x="240617" y="1219200"/>
                  </a:lnTo>
                  <a:lnTo>
                    <a:pt x="199551" y="1231900"/>
                  </a:lnTo>
                  <a:lnTo>
                    <a:pt x="159404" y="1257300"/>
                  </a:lnTo>
                  <a:lnTo>
                    <a:pt x="121081" y="1295400"/>
                  </a:lnTo>
                  <a:lnTo>
                    <a:pt x="83945" y="1333500"/>
                  </a:lnTo>
                  <a:lnTo>
                    <a:pt x="52919" y="1371600"/>
                  </a:lnTo>
                  <a:lnTo>
                    <a:pt x="28508" y="1422400"/>
                  </a:lnTo>
                  <a:lnTo>
                    <a:pt x="11215" y="1473200"/>
                  </a:lnTo>
                  <a:lnTo>
                    <a:pt x="1544" y="1524000"/>
                  </a:lnTo>
                  <a:lnTo>
                    <a:pt x="0" y="1574800"/>
                  </a:lnTo>
                  <a:lnTo>
                    <a:pt x="7599" y="1651000"/>
                  </a:lnTo>
                  <a:lnTo>
                    <a:pt x="20691" y="1714500"/>
                  </a:lnTo>
                  <a:lnTo>
                    <a:pt x="37829" y="1778000"/>
                  </a:lnTo>
                  <a:lnTo>
                    <a:pt x="57567" y="1816100"/>
                  </a:lnTo>
                  <a:lnTo>
                    <a:pt x="78459" y="1854200"/>
                  </a:lnTo>
                  <a:lnTo>
                    <a:pt x="99060" y="1892300"/>
                  </a:lnTo>
                  <a:lnTo>
                    <a:pt x="117923" y="1905000"/>
                  </a:lnTo>
                  <a:lnTo>
                    <a:pt x="133604" y="1930400"/>
                  </a:lnTo>
                  <a:lnTo>
                    <a:pt x="170542" y="1955800"/>
                  </a:lnTo>
                  <a:lnTo>
                    <a:pt x="210935" y="1968500"/>
                  </a:lnTo>
                  <a:lnTo>
                    <a:pt x="254645" y="1981200"/>
                  </a:lnTo>
                  <a:lnTo>
                    <a:pt x="301536" y="1981200"/>
                  </a:lnTo>
                  <a:lnTo>
                    <a:pt x="395836" y="1955800"/>
                  </a:lnTo>
                  <a:lnTo>
                    <a:pt x="256851" y="1955800"/>
                  </a:lnTo>
                  <a:lnTo>
                    <a:pt x="217125" y="1943100"/>
                  </a:lnTo>
                  <a:lnTo>
                    <a:pt x="180447" y="1930400"/>
                  </a:lnTo>
                  <a:lnTo>
                    <a:pt x="146951" y="1905000"/>
                  </a:lnTo>
                  <a:lnTo>
                    <a:pt x="117873" y="1879600"/>
                  </a:lnTo>
                  <a:lnTo>
                    <a:pt x="92016" y="1841500"/>
                  </a:lnTo>
                  <a:lnTo>
                    <a:pt x="69650" y="1803400"/>
                  </a:lnTo>
                  <a:lnTo>
                    <a:pt x="51042" y="1752600"/>
                  </a:lnTo>
                  <a:lnTo>
                    <a:pt x="36462" y="1689100"/>
                  </a:lnTo>
                  <a:lnTo>
                    <a:pt x="26178" y="1638300"/>
                  </a:lnTo>
                  <a:lnTo>
                    <a:pt x="20459" y="1574800"/>
                  </a:lnTo>
                  <a:lnTo>
                    <a:pt x="21936" y="1524000"/>
                  </a:lnTo>
                  <a:lnTo>
                    <a:pt x="31091" y="1473200"/>
                  </a:lnTo>
                  <a:lnTo>
                    <a:pt x="47448" y="1435100"/>
                  </a:lnTo>
                  <a:lnTo>
                    <a:pt x="70534" y="1384300"/>
                  </a:lnTo>
                  <a:lnTo>
                    <a:pt x="99872" y="1346200"/>
                  </a:lnTo>
                  <a:lnTo>
                    <a:pt x="134988" y="1308100"/>
                  </a:lnTo>
                  <a:lnTo>
                    <a:pt x="179571" y="1270000"/>
                  </a:lnTo>
                  <a:lnTo>
                    <a:pt x="226210" y="1244600"/>
                  </a:lnTo>
                  <a:lnTo>
                    <a:pt x="273285" y="1231900"/>
                  </a:lnTo>
                  <a:lnTo>
                    <a:pt x="400399" y="1231900"/>
                  </a:lnTo>
                  <a:lnTo>
                    <a:pt x="359843" y="1219200"/>
                  </a:lnTo>
                  <a:close/>
                </a:path>
                <a:path w="2543175" h="2616200">
                  <a:moveTo>
                    <a:pt x="593739" y="1854200"/>
                  </a:moveTo>
                  <a:lnTo>
                    <a:pt x="547614" y="1854200"/>
                  </a:lnTo>
                  <a:lnTo>
                    <a:pt x="526211" y="1866900"/>
                  </a:lnTo>
                  <a:lnTo>
                    <a:pt x="435245" y="1917700"/>
                  </a:lnTo>
                  <a:lnTo>
                    <a:pt x="299491" y="1955800"/>
                  </a:lnTo>
                  <a:lnTo>
                    <a:pt x="395836" y="1955800"/>
                  </a:lnTo>
                  <a:lnTo>
                    <a:pt x="443112" y="1943100"/>
                  </a:lnTo>
                  <a:lnTo>
                    <a:pt x="490428" y="1917700"/>
                  </a:lnTo>
                  <a:lnTo>
                    <a:pt x="537629" y="1879600"/>
                  </a:lnTo>
                  <a:lnTo>
                    <a:pt x="634938" y="1879600"/>
                  </a:lnTo>
                  <a:lnTo>
                    <a:pt x="615950" y="1866900"/>
                  </a:lnTo>
                  <a:lnTo>
                    <a:pt x="593739" y="1854200"/>
                  </a:lnTo>
                  <a:close/>
                </a:path>
                <a:path w="2543175" h="2616200">
                  <a:moveTo>
                    <a:pt x="2181941" y="1193800"/>
                  </a:moveTo>
                  <a:lnTo>
                    <a:pt x="2044903" y="1231900"/>
                  </a:lnTo>
                  <a:lnTo>
                    <a:pt x="1997416" y="1257300"/>
                  </a:lnTo>
                  <a:lnTo>
                    <a:pt x="1954511" y="1282700"/>
                  </a:lnTo>
                  <a:lnTo>
                    <a:pt x="1916850" y="1320800"/>
                  </a:lnTo>
                  <a:lnTo>
                    <a:pt x="1885094" y="1358900"/>
                  </a:lnTo>
                  <a:lnTo>
                    <a:pt x="1859905" y="1409700"/>
                  </a:lnTo>
                  <a:lnTo>
                    <a:pt x="1841944" y="1460500"/>
                  </a:lnTo>
                  <a:lnTo>
                    <a:pt x="1831873" y="1498600"/>
                  </a:lnTo>
                  <a:lnTo>
                    <a:pt x="1828295" y="1562100"/>
                  </a:lnTo>
                  <a:lnTo>
                    <a:pt x="1830267" y="1612900"/>
                  </a:lnTo>
                  <a:lnTo>
                    <a:pt x="1837585" y="1663700"/>
                  </a:lnTo>
                  <a:lnTo>
                    <a:pt x="1850048" y="1714500"/>
                  </a:lnTo>
                  <a:lnTo>
                    <a:pt x="1867453" y="1765300"/>
                  </a:lnTo>
                  <a:lnTo>
                    <a:pt x="1889596" y="1803400"/>
                  </a:lnTo>
                  <a:lnTo>
                    <a:pt x="1916276" y="1841500"/>
                  </a:lnTo>
                  <a:lnTo>
                    <a:pt x="1947291" y="1879600"/>
                  </a:lnTo>
                  <a:lnTo>
                    <a:pt x="1992641" y="1917700"/>
                  </a:lnTo>
                  <a:lnTo>
                    <a:pt x="2041277" y="1943100"/>
                  </a:lnTo>
                  <a:lnTo>
                    <a:pt x="2091980" y="1955800"/>
                  </a:lnTo>
                  <a:lnTo>
                    <a:pt x="2143531" y="1955800"/>
                  </a:lnTo>
                  <a:lnTo>
                    <a:pt x="2237109" y="1930400"/>
                  </a:lnTo>
                  <a:lnTo>
                    <a:pt x="2094237" y="1930400"/>
                  </a:lnTo>
                  <a:lnTo>
                    <a:pt x="2047989" y="1917700"/>
                  </a:lnTo>
                  <a:lnTo>
                    <a:pt x="2003483" y="1905000"/>
                  </a:lnTo>
                  <a:lnTo>
                    <a:pt x="1961807" y="1866900"/>
                  </a:lnTo>
                  <a:lnTo>
                    <a:pt x="1932313" y="1828800"/>
                  </a:lnTo>
                  <a:lnTo>
                    <a:pt x="1906948" y="1790700"/>
                  </a:lnTo>
                  <a:lnTo>
                    <a:pt x="1885905" y="1752600"/>
                  </a:lnTo>
                  <a:lnTo>
                    <a:pt x="1869374" y="1701800"/>
                  </a:lnTo>
                  <a:lnTo>
                    <a:pt x="1857549" y="1663700"/>
                  </a:lnTo>
                  <a:lnTo>
                    <a:pt x="1850619" y="1612900"/>
                  </a:lnTo>
                  <a:lnTo>
                    <a:pt x="1848779" y="1562100"/>
                  </a:lnTo>
                  <a:lnTo>
                    <a:pt x="1852218" y="1511300"/>
                  </a:lnTo>
                  <a:lnTo>
                    <a:pt x="1861698" y="1460500"/>
                  </a:lnTo>
                  <a:lnTo>
                    <a:pt x="1878630" y="1422400"/>
                  </a:lnTo>
                  <a:lnTo>
                    <a:pt x="1902388" y="1371600"/>
                  </a:lnTo>
                  <a:lnTo>
                    <a:pt x="1932350" y="1333500"/>
                  </a:lnTo>
                  <a:lnTo>
                    <a:pt x="1967890" y="1308100"/>
                  </a:lnTo>
                  <a:lnTo>
                    <a:pt x="2008384" y="1270000"/>
                  </a:lnTo>
                  <a:lnTo>
                    <a:pt x="2053209" y="1244600"/>
                  </a:lnTo>
                  <a:lnTo>
                    <a:pt x="2151371" y="1219200"/>
                  </a:lnTo>
                  <a:lnTo>
                    <a:pt x="2296604" y="1219200"/>
                  </a:lnTo>
                  <a:lnTo>
                    <a:pt x="2273929" y="1206500"/>
                  </a:lnTo>
                  <a:lnTo>
                    <a:pt x="2228057" y="1206500"/>
                  </a:lnTo>
                  <a:lnTo>
                    <a:pt x="2181941" y="1193800"/>
                  </a:lnTo>
                  <a:close/>
                </a:path>
                <a:path w="2543175" h="2616200">
                  <a:moveTo>
                    <a:pt x="2471824" y="1816100"/>
                  </a:moveTo>
                  <a:lnTo>
                    <a:pt x="2422943" y="1816100"/>
                  </a:lnTo>
                  <a:lnTo>
                    <a:pt x="2399665" y="1828800"/>
                  </a:lnTo>
                  <a:lnTo>
                    <a:pt x="2362330" y="1854200"/>
                  </a:lnTo>
                  <a:lnTo>
                    <a:pt x="2320990" y="1879600"/>
                  </a:lnTo>
                  <a:lnTo>
                    <a:pt x="2276924" y="1892300"/>
                  </a:lnTo>
                  <a:lnTo>
                    <a:pt x="2231408" y="1917700"/>
                  </a:lnTo>
                  <a:lnTo>
                    <a:pt x="2185722" y="1930400"/>
                  </a:lnTo>
                  <a:lnTo>
                    <a:pt x="2237109" y="1930400"/>
                  </a:lnTo>
                  <a:lnTo>
                    <a:pt x="2284060" y="1917700"/>
                  </a:lnTo>
                  <a:lnTo>
                    <a:pt x="2329403" y="1892300"/>
                  </a:lnTo>
                  <a:lnTo>
                    <a:pt x="2371855" y="1866900"/>
                  </a:lnTo>
                  <a:lnTo>
                    <a:pt x="2410129" y="1854200"/>
                  </a:lnTo>
                  <a:lnTo>
                    <a:pt x="2428401" y="1841500"/>
                  </a:lnTo>
                  <a:lnTo>
                    <a:pt x="2515309" y="1841500"/>
                  </a:lnTo>
                  <a:lnTo>
                    <a:pt x="2495245" y="1828800"/>
                  </a:lnTo>
                  <a:lnTo>
                    <a:pt x="2471824" y="1816100"/>
                  </a:lnTo>
                  <a:close/>
                </a:path>
                <a:path w="2543175" h="2616200">
                  <a:moveTo>
                    <a:pt x="400399" y="1231900"/>
                  </a:moveTo>
                  <a:lnTo>
                    <a:pt x="319176" y="1231900"/>
                  </a:lnTo>
                  <a:lnTo>
                    <a:pt x="354922" y="1244600"/>
                  </a:lnTo>
                  <a:lnTo>
                    <a:pt x="393718" y="1257300"/>
                  </a:lnTo>
                  <a:lnTo>
                    <a:pt x="435193" y="1282700"/>
                  </a:lnTo>
                  <a:lnTo>
                    <a:pt x="478981" y="1308100"/>
                  </a:lnTo>
                  <a:lnTo>
                    <a:pt x="524713" y="1333500"/>
                  </a:lnTo>
                  <a:lnTo>
                    <a:pt x="545756" y="1346200"/>
                  </a:lnTo>
                  <a:lnTo>
                    <a:pt x="591800" y="1346200"/>
                  </a:lnTo>
                  <a:lnTo>
                    <a:pt x="614286" y="1333500"/>
                  </a:lnTo>
                  <a:lnTo>
                    <a:pt x="570112" y="1333500"/>
                  </a:lnTo>
                  <a:lnTo>
                    <a:pt x="552847" y="1320800"/>
                  </a:lnTo>
                  <a:lnTo>
                    <a:pt x="536727" y="1320800"/>
                  </a:lnTo>
                  <a:lnTo>
                    <a:pt x="488938" y="1282700"/>
                  </a:lnTo>
                  <a:lnTo>
                    <a:pt x="443463" y="1257300"/>
                  </a:lnTo>
                  <a:lnTo>
                    <a:pt x="400399" y="1231900"/>
                  </a:lnTo>
                  <a:close/>
                </a:path>
                <a:path w="2543175" h="2616200">
                  <a:moveTo>
                    <a:pt x="1718351" y="0"/>
                  </a:moveTo>
                  <a:lnTo>
                    <a:pt x="1608023" y="0"/>
                  </a:lnTo>
                  <a:lnTo>
                    <a:pt x="1553721" y="12700"/>
                  </a:lnTo>
                  <a:lnTo>
                    <a:pt x="1501953" y="25400"/>
                  </a:lnTo>
                  <a:lnTo>
                    <a:pt x="1454190" y="38100"/>
                  </a:lnTo>
                  <a:lnTo>
                    <a:pt x="1411904" y="63500"/>
                  </a:lnTo>
                  <a:lnTo>
                    <a:pt x="1376565" y="88900"/>
                  </a:lnTo>
                  <a:lnTo>
                    <a:pt x="1337845" y="152400"/>
                  </a:lnTo>
                  <a:lnTo>
                    <a:pt x="1331436" y="190500"/>
                  </a:lnTo>
                  <a:lnTo>
                    <a:pt x="1332181" y="241300"/>
                  </a:lnTo>
                  <a:lnTo>
                    <a:pt x="1338968" y="279400"/>
                  </a:lnTo>
                  <a:lnTo>
                    <a:pt x="1350688" y="330200"/>
                  </a:lnTo>
                  <a:lnTo>
                    <a:pt x="1366230" y="381000"/>
                  </a:lnTo>
                  <a:lnTo>
                    <a:pt x="1384485" y="431800"/>
                  </a:lnTo>
                  <a:lnTo>
                    <a:pt x="1404340" y="469900"/>
                  </a:lnTo>
                  <a:lnTo>
                    <a:pt x="1409561" y="495300"/>
                  </a:lnTo>
                  <a:lnTo>
                    <a:pt x="1399819" y="533400"/>
                  </a:lnTo>
                  <a:lnTo>
                    <a:pt x="1359144" y="571500"/>
                  </a:lnTo>
                  <a:lnTo>
                    <a:pt x="640613" y="571500"/>
                  </a:lnTo>
                  <a:lnTo>
                    <a:pt x="640613" y="1257300"/>
                  </a:lnTo>
                  <a:lnTo>
                    <a:pt x="631161" y="1295400"/>
                  </a:lnTo>
                  <a:lnTo>
                    <a:pt x="587744" y="1333500"/>
                  </a:lnTo>
                  <a:lnTo>
                    <a:pt x="614286" y="1333500"/>
                  </a:lnTo>
                  <a:lnTo>
                    <a:pt x="633786" y="1320800"/>
                  </a:lnTo>
                  <a:lnTo>
                    <a:pt x="648528" y="1308100"/>
                  </a:lnTo>
                  <a:lnTo>
                    <a:pt x="657856" y="1282700"/>
                  </a:lnTo>
                  <a:lnTo>
                    <a:pt x="661111" y="1257300"/>
                  </a:lnTo>
                  <a:lnTo>
                    <a:pt x="661111" y="584200"/>
                  </a:lnTo>
                  <a:lnTo>
                    <a:pt x="1384803" y="584200"/>
                  </a:lnTo>
                  <a:lnTo>
                    <a:pt x="1402690" y="571500"/>
                  </a:lnTo>
                  <a:lnTo>
                    <a:pt x="1417078" y="546100"/>
                  </a:lnTo>
                  <a:lnTo>
                    <a:pt x="1426730" y="533400"/>
                  </a:lnTo>
                  <a:lnTo>
                    <a:pt x="1430972" y="508000"/>
                  </a:lnTo>
                  <a:lnTo>
                    <a:pt x="1429737" y="482600"/>
                  </a:lnTo>
                  <a:lnTo>
                    <a:pt x="1422958" y="469900"/>
                  </a:lnTo>
                  <a:lnTo>
                    <a:pt x="1388350" y="381000"/>
                  </a:lnTo>
                  <a:lnTo>
                    <a:pt x="1366233" y="304800"/>
                  </a:lnTo>
                  <a:lnTo>
                    <a:pt x="1354723" y="254000"/>
                  </a:lnTo>
                  <a:lnTo>
                    <a:pt x="1351937" y="203200"/>
                  </a:lnTo>
                  <a:lnTo>
                    <a:pt x="1355991" y="165100"/>
                  </a:lnTo>
                  <a:lnTo>
                    <a:pt x="1377085" y="114300"/>
                  </a:lnTo>
                  <a:lnTo>
                    <a:pt x="1423808" y="76200"/>
                  </a:lnTo>
                  <a:lnTo>
                    <a:pt x="1463923" y="50800"/>
                  </a:lnTo>
                  <a:lnTo>
                    <a:pt x="1509306" y="38100"/>
                  </a:lnTo>
                  <a:lnTo>
                    <a:pt x="1558556" y="25400"/>
                  </a:lnTo>
                  <a:lnTo>
                    <a:pt x="1821011" y="25400"/>
                  </a:lnTo>
                  <a:lnTo>
                    <a:pt x="1771434" y="12700"/>
                  </a:lnTo>
                  <a:lnTo>
                    <a:pt x="1718351" y="0"/>
                  </a:lnTo>
                  <a:close/>
                </a:path>
                <a:path w="2543175" h="2616200">
                  <a:moveTo>
                    <a:pt x="2296604" y="1219200"/>
                  </a:moveTo>
                  <a:lnTo>
                    <a:pt x="2201119" y="1219200"/>
                  </a:lnTo>
                  <a:lnTo>
                    <a:pt x="2348340" y="1257300"/>
                  </a:lnTo>
                  <a:lnTo>
                    <a:pt x="2395435" y="1295400"/>
                  </a:lnTo>
                  <a:lnTo>
                    <a:pt x="2417914" y="1308100"/>
                  </a:lnTo>
                  <a:lnTo>
                    <a:pt x="2466748" y="1308100"/>
                  </a:lnTo>
                  <a:lnTo>
                    <a:pt x="2490927" y="1295400"/>
                  </a:lnTo>
                  <a:lnTo>
                    <a:pt x="2512603" y="1282700"/>
                  </a:lnTo>
                  <a:lnTo>
                    <a:pt x="2424754" y="1282700"/>
                  </a:lnTo>
                  <a:lnTo>
                    <a:pt x="2407297" y="1270000"/>
                  </a:lnTo>
                  <a:lnTo>
                    <a:pt x="2363827" y="1244600"/>
                  </a:lnTo>
                  <a:lnTo>
                    <a:pt x="2319278" y="1231900"/>
                  </a:lnTo>
                  <a:lnTo>
                    <a:pt x="2296604" y="1219200"/>
                  </a:lnTo>
                  <a:close/>
                </a:path>
                <a:path w="2543175" h="2616200">
                  <a:moveTo>
                    <a:pt x="1821011" y="25400"/>
                  </a:moveTo>
                  <a:lnTo>
                    <a:pt x="1715529" y="25400"/>
                  </a:lnTo>
                  <a:lnTo>
                    <a:pt x="1766265" y="38100"/>
                  </a:lnTo>
                  <a:lnTo>
                    <a:pt x="1822293" y="50800"/>
                  </a:lnTo>
                  <a:lnTo>
                    <a:pt x="1867631" y="76200"/>
                  </a:lnTo>
                  <a:lnTo>
                    <a:pt x="1901323" y="114300"/>
                  </a:lnTo>
                  <a:lnTo>
                    <a:pt x="1922411" y="152400"/>
                  </a:lnTo>
                  <a:lnTo>
                    <a:pt x="1932576" y="203200"/>
                  </a:lnTo>
                  <a:lnTo>
                    <a:pt x="1931813" y="266700"/>
                  </a:lnTo>
                  <a:lnTo>
                    <a:pt x="1922364" y="317500"/>
                  </a:lnTo>
                  <a:lnTo>
                    <a:pt x="1906468" y="368300"/>
                  </a:lnTo>
                  <a:lnTo>
                    <a:pt x="1886370" y="419100"/>
                  </a:lnTo>
                  <a:lnTo>
                    <a:pt x="1864309" y="457200"/>
                  </a:lnTo>
                  <a:lnTo>
                    <a:pt x="1856044" y="482600"/>
                  </a:lnTo>
                  <a:lnTo>
                    <a:pt x="1853653" y="508000"/>
                  </a:lnTo>
                  <a:lnTo>
                    <a:pt x="1857111" y="520700"/>
                  </a:lnTo>
                  <a:lnTo>
                    <a:pt x="1866392" y="546100"/>
                  </a:lnTo>
                  <a:lnTo>
                    <a:pt x="1880746" y="558800"/>
                  </a:lnTo>
                  <a:lnTo>
                    <a:pt x="1898862" y="584200"/>
                  </a:lnTo>
                  <a:lnTo>
                    <a:pt x="2522474" y="584200"/>
                  </a:lnTo>
                  <a:lnTo>
                    <a:pt x="2522474" y="1206500"/>
                  </a:lnTo>
                  <a:lnTo>
                    <a:pt x="2519628" y="1231900"/>
                  </a:lnTo>
                  <a:lnTo>
                    <a:pt x="2511474" y="1257300"/>
                  </a:lnTo>
                  <a:lnTo>
                    <a:pt x="2498583" y="1270000"/>
                  </a:lnTo>
                  <a:lnTo>
                    <a:pt x="2481529" y="1282700"/>
                  </a:lnTo>
                  <a:lnTo>
                    <a:pt x="2512603" y="1282700"/>
                  </a:lnTo>
                  <a:lnTo>
                    <a:pt x="2528989" y="1257300"/>
                  </a:lnTo>
                  <a:lnTo>
                    <a:pt x="2539354" y="1244600"/>
                  </a:lnTo>
                  <a:lnTo>
                    <a:pt x="2542971" y="1206500"/>
                  </a:lnTo>
                  <a:lnTo>
                    <a:pt x="2542971" y="571500"/>
                  </a:lnTo>
                  <a:lnTo>
                    <a:pt x="1925161" y="571500"/>
                  </a:lnTo>
                  <a:lnTo>
                    <a:pt x="1908981" y="558800"/>
                  </a:lnTo>
                  <a:lnTo>
                    <a:pt x="1895030" y="546100"/>
                  </a:lnTo>
                  <a:lnTo>
                    <a:pt x="1883981" y="533400"/>
                  </a:lnTo>
                  <a:lnTo>
                    <a:pt x="1876836" y="520700"/>
                  </a:lnTo>
                  <a:lnTo>
                    <a:pt x="1874177" y="508000"/>
                  </a:lnTo>
                  <a:lnTo>
                    <a:pt x="1876023" y="482600"/>
                  </a:lnTo>
                  <a:lnTo>
                    <a:pt x="1882394" y="469900"/>
                  </a:lnTo>
                  <a:lnTo>
                    <a:pt x="1902163" y="431800"/>
                  </a:lnTo>
                  <a:lnTo>
                    <a:pt x="1920643" y="381000"/>
                  </a:lnTo>
                  <a:lnTo>
                    <a:pt x="1936352" y="342900"/>
                  </a:lnTo>
                  <a:lnTo>
                    <a:pt x="1947808" y="292100"/>
                  </a:lnTo>
                  <a:lnTo>
                    <a:pt x="1953532" y="241300"/>
                  </a:lnTo>
                  <a:lnTo>
                    <a:pt x="1952041" y="203200"/>
                  </a:lnTo>
                  <a:lnTo>
                    <a:pt x="1941855" y="152400"/>
                  </a:lnTo>
                  <a:lnTo>
                    <a:pt x="1924336" y="114300"/>
                  </a:lnTo>
                  <a:lnTo>
                    <a:pt x="1897998" y="76200"/>
                  </a:lnTo>
                  <a:lnTo>
                    <a:pt x="1863378" y="50800"/>
                  </a:lnTo>
                  <a:lnTo>
                    <a:pt x="1821011" y="25400"/>
                  </a:lnTo>
                  <a:close/>
                </a:path>
              </a:pathLst>
            </a:custGeom>
            <a:solidFill>
              <a:srgbClr val="FDFDFD"/>
            </a:solidFill>
          </p:spPr>
          <p:txBody>
            <a:bodyPr wrap="square" lIns="0" tIns="0" rIns="0" bIns="0" rtlCol="0"/>
            <a:lstStyle/>
            <a:p>
              <a:endParaRPr/>
            </a:p>
          </p:txBody>
        </p:sp>
        <p:sp>
          <p:nvSpPr>
            <p:cNvPr id="13" name="object 13"/>
            <p:cNvSpPr/>
            <p:nvPr/>
          </p:nvSpPr>
          <p:spPr>
            <a:xfrm>
              <a:off x="9584290" y="749575"/>
              <a:ext cx="36830" cy="47625"/>
            </a:xfrm>
            <a:custGeom>
              <a:avLst/>
              <a:gdLst/>
              <a:ahLst/>
              <a:cxnLst/>
              <a:rect l="l" t="t" r="r" b="b"/>
              <a:pathLst>
                <a:path w="36829" h="47625">
                  <a:moveTo>
                    <a:pt x="16294" y="0"/>
                  </a:moveTo>
                  <a:lnTo>
                    <a:pt x="3149" y="5321"/>
                  </a:lnTo>
                  <a:lnTo>
                    <a:pt x="0" y="12788"/>
                  </a:lnTo>
                  <a:lnTo>
                    <a:pt x="5143" y="25501"/>
                  </a:lnTo>
                  <a:lnTo>
                    <a:pt x="7531" y="31775"/>
                  </a:lnTo>
                  <a:lnTo>
                    <a:pt x="11912" y="43992"/>
                  </a:lnTo>
                  <a:lnTo>
                    <a:pt x="18084" y="47396"/>
                  </a:lnTo>
                  <a:lnTo>
                    <a:pt x="24155" y="46266"/>
                  </a:lnTo>
                  <a:lnTo>
                    <a:pt x="25476" y="45974"/>
                  </a:lnTo>
                  <a:lnTo>
                    <a:pt x="32791" y="43345"/>
                  </a:lnTo>
                  <a:lnTo>
                    <a:pt x="36258" y="36017"/>
                  </a:lnTo>
                  <a:lnTo>
                    <a:pt x="31534" y="22821"/>
                  </a:lnTo>
                  <a:lnTo>
                    <a:pt x="29006" y="16205"/>
                  </a:lnTo>
                  <a:lnTo>
                    <a:pt x="23736" y="3175"/>
                  </a:lnTo>
                  <a:lnTo>
                    <a:pt x="16294" y="0"/>
                  </a:lnTo>
                  <a:close/>
                </a:path>
              </a:pathLst>
            </a:custGeom>
            <a:solidFill>
              <a:srgbClr val="88B0DE">
                <a:alpha val="29998"/>
              </a:srgbClr>
            </a:solidFill>
          </p:spPr>
          <p:txBody>
            <a:bodyPr wrap="square" lIns="0" tIns="0" rIns="0" bIns="0" rtlCol="0"/>
            <a:lstStyle/>
            <a:p>
              <a:endParaRPr/>
            </a:p>
          </p:txBody>
        </p:sp>
        <p:pic>
          <p:nvPicPr>
            <p:cNvPr id="14" name="object 14"/>
            <p:cNvPicPr/>
            <p:nvPr/>
          </p:nvPicPr>
          <p:blipFill>
            <a:blip r:embed="rId5" cstate="print"/>
            <a:stretch>
              <a:fillRect/>
            </a:stretch>
          </p:blipFill>
          <p:spPr>
            <a:xfrm>
              <a:off x="8248105" y="440234"/>
              <a:ext cx="1400112" cy="1261512"/>
            </a:xfrm>
            <a:prstGeom prst="rect">
              <a:avLst/>
            </a:prstGeom>
          </p:spPr>
        </p:pic>
        <p:pic>
          <p:nvPicPr>
            <p:cNvPr id="15" name="object 15"/>
            <p:cNvPicPr/>
            <p:nvPr/>
          </p:nvPicPr>
          <p:blipFill>
            <a:blip r:embed="rId6" cstate="print"/>
            <a:stretch>
              <a:fillRect/>
            </a:stretch>
          </p:blipFill>
          <p:spPr>
            <a:xfrm>
              <a:off x="7152119" y="1637068"/>
              <a:ext cx="1521894" cy="1507791"/>
            </a:xfrm>
            <a:prstGeom prst="rect">
              <a:avLst/>
            </a:prstGeom>
          </p:spPr>
        </p:pic>
        <p:pic>
          <p:nvPicPr>
            <p:cNvPr id="16" name="object 16"/>
            <p:cNvPicPr/>
            <p:nvPr/>
          </p:nvPicPr>
          <p:blipFill>
            <a:blip r:embed="rId7" cstate="print"/>
            <a:stretch>
              <a:fillRect/>
            </a:stretch>
          </p:blipFill>
          <p:spPr>
            <a:xfrm>
              <a:off x="8178914" y="4517681"/>
              <a:ext cx="331812" cy="145572"/>
            </a:xfrm>
            <a:prstGeom prst="rect">
              <a:avLst/>
            </a:prstGeom>
          </p:spPr>
        </p:pic>
        <p:pic>
          <p:nvPicPr>
            <p:cNvPr id="17" name="object 17"/>
            <p:cNvPicPr/>
            <p:nvPr/>
          </p:nvPicPr>
          <p:blipFill>
            <a:blip r:embed="rId8" cstate="print"/>
            <a:stretch>
              <a:fillRect/>
            </a:stretch>
          </p:blipFill>
          <p:spPr>
            <a:xfrm>
              <a:off x="8387664" y="4436579"/>
              <a:ext cx="92697" cy="112536"/>
            </a:xfrm>
            <a:prstGeom prst="rect">
              <a:avLst/>
            </a:prstGeom>
          </p:spPr>
        </p:pic>
        <p:pic>
          <p:nvPicPr>
            <p:cNvPr id="18" name="object 18"/>
            <p:cNvPicPr/>
            <p:nvPr/>
          </p:nvPicPr>
          <p:blipFill>
            <a:blip r:embed="rId9" cstate="print"/>
            <a:stretch>
              <a:fillRect/>
            </a:stretch>
          </p:blipFill>
          <p:spPr>
            <a:xfrm>
              <a:off x="8977473" y="4435969"/>
              <a:ext cx="188954" cy="227267"/>
            </a:xfrm>
            <a:prstGeom prst="rect">
              <a:avLst/>
            </a:prstGeom>
          </p:spPr>
        </p:pic>
        <p:pic>
          <p:nvPicPr>
            <p:cNvPr id="19" name="object 19"/>
            <p:cNvPicPr/>
            <p:nvPr/>
          </p:nvPicPr>
          <p:blipFill>
            <a:blip r:embed="rId10" cstate="print"/>
            <a:stretch>
              <a:fillRect/>
            </a:stretch>
          </p:blipFill>
          <p:spPr>
            <a:xfrm>
              <a:off x="8148510" y="3018408"/>
              <a:ext cx="924750" cy="1461922"/>
            </a:xfrm>
            <a:prstGeom prst="rect">
              <a:avLst/>
            </a:prstGeom>
          </p:spPr>
        </p:pic>
        <p:sp>
          <p:nvSpPr>
            <p:cNvPr id="20" name="object 20"/>
            <p:cNvSpPr/>
            <p:nvPr/>
          </p:nvSpPr>
          <p:spPr>
            <a:xfrm>
              <a:off x="8165409" y="3226544"/>
              <a:ext cx="771525" cy="408940"/>
            </a:xfrm>
            <a:custGeom>
              <a:avLst/>
              <a:gdLst/>
              <a:ahLst/>
              <a:cxnLst/>
              <a:rect l="l" t="t" r="r" b="b"/>
              <a:pathLst>
                <a:path w="771525" h="408939">
                  <a:moveTo>
                    <a:pt x="706678" y="4648"/>
                  </a:moveTo>
                  <a:lnTo>
                    <a:pt x="705586" y="4762"/>
                  </a:lnTo>
                  <a:lnTo>
                    <a:pt x="690664" y="6680"/>
                  </a:lnTo>
                  <a:lnTo>
                    <a:pt x="689978" y="7556"/>
                  </a:lnTo>
                  <a:lnTo>
                    <a:pt x="690219" y="9410"/>
                  </a:lnTo>
                  <a:lnTo>
                    <a:pt x="690968" y="10058"/>
                  </a:lnTo>
                  <a:lnTo>
                    <a:pt x="691984" y="10058"/>
                  </a:lnTo>
                  <a:lnTo>
                    <a:pt x="706996" y="8127"/>
                  </a:lnTo>
                  <a:lnTo>
                    <a:pt x="707682" y="7251"/>
                  </a:lnTo>
                  <a:lnTo>
                    <a:pt x="707428" y="5333"/>
                  </a:lnTo>
                  <a:lnTo>
                    <a:pt x="706678" y="4648"/>
                  </a:lnTo>
                  <a:close/>
                </a:path>
                <a:path w="771525" h="408939">
                  <a:moveTo>
                    <a:pt x="743803" y="3886"/>
                  </a:moveTo>
                  <a:lnTo>
                    <a:pt x="740168" y="3886"/>
                  </a:lnTo>
                  <a:lnTo>
                    <a:pt x="740943" y="6921"/>
                  </a:lnTo>
                  <a:lnTo>
                    <a:pt x="742632" y="13817"/>
                  </a:lnTo>
                  <a:lnTo>
                    <a:pt x="743343" y="14350"/>
                  </a:lnTo>
                  <a:lnTo>
                    <a:pt x="744423" y="14338"/>
                  </a:lnTo>
                  <a:lnTo>
                    <a:pt x="745502" y="14071"/>
                  </a:lnTo>
                  <a:lnTo>
                    <a:pt x="746086" y="13119"/>
                  </a:lnTo>
                  <a:lnTo>
                    <a:pt x="744994" y="8610"/>
                  </a:lnTo>
                  <a:lnTo>
                    <a:pt x="743803" y="3886"/>
                  </a:lnTo>
                  <a:close/>
                </a:path>
                <a:path w="771525" h="408939">
                  <a:moveTo>
                    <a:pt x="742797" y="0"/>
                  </a:moveTo>
                  <a:lnTo>
                    <a:pt x="737209" y="723"/>
                  </a:lnTo>
                  <a:lnTo>
                    <a:pt x="736523" y="1600"/>
                  </a:lnTo>
                  <a:lnTo>
                    <a:pt x="736777" y="3530"/>
                  </a:lnTo>
                  <a:lnTo>
                    <a:pt x="737616" y="4241"/>
                  </a:lnTo>
                  <a:lnTo>
                    <a:pt x="740168" y="3886"/>
                  </a:lnTo>
                  <a:lnTo>
                    <a:pt x="743803" y="3886"/>
                  </a:lnTo>
                  <a:lnTo>
                    <a:pt x="742797" y="0"/>
                  </a:lnTo>
                  <a:close/>
                </a:path>
                <a:path w="771525" h="408939">
                  <a:moveTo>
                    <a:pt x="660133" y="10591"/>
                  </a:moveTo>
                  <a:lnTo>
                    <a:pt x="659028" y="10718"/>
                  </a:lnTo>
                  <a:lnTo>
                    <a:pt x="644105" y="12636"/>
                  </a:lnTo>
                  <a:lnTo>
                    <a:pt x="643420" y="13512"/>
                  </a:lnTo>
                  <a:lnTo>
                    <a:pt x="643648" y="15366"/>
                  </a:lnTo>
                  <a:lnTo>
                    <a:pt x="644410" y="16014"/>
                  </a:lnTo>
                  <a:lnTo>
                    <a:pt x="645426" y="16014"/>
                  </a:lnTo>
                  <a:lnTo>
                    <a:pt x="660438" y="14096"/>
                  </a:lnTo>
                  <a:lnTo>
                    <a:pt x="661123" y="13207"/>
                  </a:lnTo>
                  <a:lnTo>
                    <a:pt x="660869" y="11290"/>
                  </a:lnTo>
                  <a:lnTo>
                    <a:pt x="660133" y="10591"/>
                  </a:lnTo>
                  <a:close/>
                </a:path>
                <a:path w="771525" h="408939">
                  <a:moveTo>
                    <a:pt x="613587" y="16535"/>
                  </a:moveTo>
                  <a:lnTo>
                    <a:pt x="597547" y="18592"/>
                  </a:lnTo>
                  <a:lnTo>
                    <a:pt x="596861" y="19469"/>
                  </a:lnTo>
                  <a:lnTo>
                    <a:pt x="597103" y="21323"/>
                  </a:lnTo>
                  <a:lnTo>
                    <a:pt x="597852" y="21970"/>
                  </a:lnTo>
                  <a:lnTo>
                    <a:pt x="598881" y="21970"/>
                  </a:lnTo>
                  <a:lnTo>
                    <a:pt x="613879" y="20040"/>
                  </a:lnTo>
                  <a:lnTo>
                    <a:pt x="614565" y="19164"/>
                  </a:lnTo>
                  <a:lnTo>
                    <a:pt x="614324" y="17246"/>
                  </a:lnTo>
                  <a:lnTo>
                    <a:pt x="613587" y="16535"/>
                  </a:lnTo>
                  <a:close/>
                </a:path>
                <a:path w="771525" h="408939">
                  <a:moveTo>
                    <a:pt x="567042" y="22478"/>
                  </a:moveTo>
                  <a:lnTo>
                    <a:pt x="565924" y="22644"/>
                  </a:lnTo>
                  <a:lnTo>
                    <a:pt x="550989" y="24549"/>
                  </a:lnTo>
                  <a:lnTo>
                    <a:pt x="550303" y="25425"/>
                  </a:lnTo>
                  <a:lnTo>
                    <a:pt x="550545" y="27279"/>
                  </a:lnTo>
                  <a:lnTo>
                    <a:pt x="551307" y="27939"/>
                  </a:lnTo>
                  <a:lnTo>
                    <a:pt x="552246" y="27939"/>
                  </a:lnTo>
                  <a:lnTo>
                    <a:pt x="567334" y="26009"/>
                  </a:lnTo>
                  <a:lnTo>
                    <a:pt x="568020" y="25120"/>
                  </a:lnTo>
                  <a:lnTo>
                    <a:pt x="567766" y="23202"/>
                  </a:lnTo>
                  <a:lnTo>
                    <a:pt x="567042" y="22478"/>
                  </a:lnTo>
                  <a:close/>
                </a:path>
                <a:path w="771525" h="408939">
                  <a:moveTo>
                    <a:pt x="520420" y="28498"/>
                  </a:moveTo>
                  <a:lnTo>
                    <a:pt x="519366" y="28600"/>
                  </a:lnTo>
                  <a:lnTo>
                    <a:pt x="504431" y="30505"/>
                  </a:lnTo>
                  <a:lnTo>
                    <a:pt x="503745" y="31381"/>
                  </a:lnTo>
                  <a:lnTo>
                    <a:pt x="503986" y="33235"/>
                  </a:lnTo>
                  <a:lnTo>
                    <a:pt x="504748" y="33883"/>
                  </a:lnTo>
                  <a:lnTo>
                    <a:pt x="505764" y="33883"/>
                  </a:lnTo>
                  <a:lnTo>
                    <a:pt x="520776" y="31965"/>
                  </a:lnTo>
                  <a:lnTo>
                    <a:pt x="521462" y="31076"/>
                  </a:lnTo>
                  <a:lnTo>
                    <a:pt x="521220" y="29159"/>
                  </a:lnTo>
                  <a:lnTo>
                    <a:pt x="520420" y="28498"/>
                  </a:lnTo>
                  <a:close/>
                </a:path>
                <a:path w="771525" h="408939">
                  <a:moveTo>
                    <a:pt x="473875" y="34442"/>
                  </a:moveTo>
                  <a:lnTo>
                    <a:pt x="472808" y="34556"/>
                  </a:lnTo>
                  <a:lnTo>
                    <a:pt x="457885" y="36461"/>
                  </a:lnTo>
                  <a:lnTo>
                    <a:pt x="457200" y="37350"/>
                  </a:lnTo>
                  <a:lnTo>
                    <a:pt x="457441" y="39192"/>
                  </a:lnTo>
                  <a:lnTo>
                    <a:pt x="458190" y="39852"/>
                  </a:lnTo>
                  <a:lnTo>
                    <a:pt x="459143" y="39852"/>
                  </a:lnTo>
                  <a:lnTo>
                    <a:pt x="474218" y="37922"/>
                  </a:lnTo>
                  <a:lnTo>
                    <a:pt x="474903" y="37045"/>
                  </a:lnTo>
                  <a:lnTo>
                    <a:pt x="474662" y="35115"/>
                  </a:lnTo>
                  <a:lnTo>
                    <a:pt x="473875" y="34442"/>
                  </a:lnTo>
                  <a:close/>
                </a:path>
                <a:path w="771525" h="408939">
                  <a:moveTo>
                    <a:pt x="427329" y="40385"/>
                  </a:moveTo>
                  <a:lnTo>
                    <a:pt x="411327" y="42417"/>
                  </a:lnTo>
                  <a:lnTo>
                    <a:pt x="410641" y="43306"/>
                  </a:lnTo>
                  <a:lnTo>
                    <a:pt x="410883" y="45148"/>
                  </a:lnTo>
                  <a:lnTo>
                    <a:pt x="411632" y="45808"/>
                  </a:lnTo>
                  <a:lnTo>
                    <a:pt x="412572" y="45808"/>
                  </a:lnTo>
                  <a:lnTo>
                    <a:pt x="427659" y="43878"/>
                  </a:lnTo>
                  <a:lnTo>
                    <a:pt x="428345" y="43002"/>
                  </a:lnTo>
                  <a:lnTo>
                    <a:pt x="428104" y="41071"/>
                  </a:lnTo>
                  <a:lnTo>
                    <a:pt x="427329" y="40385"/>
                  </a:lnTo>
                  <a:close/>
                </a:path>
                <a:path w="771525" h="408939">
                  <a:moveTo>
                    <a:pt x="380784" y="46329"/>
                  </a:moveTo>
                  <a:lnTo>
                    <a:pt x="364769" y="48386"/>
                  </a:lnTo>
                  <a:lnTo>
                    <a:pt x="364083" y="49263"/>
                  </a:lnTo>
                  <a:lnTo>
                    <a:pt x="364324" y="51117"/>
                  </a:lnTo>
                  <a:lnTo>
                    <a:pt x="365074" y="51765"/>
                  </a:lnTo>
                  <a:lnTo>
                    <a:pt x="366026" y="51765"/>
                  </a:lnTo>
                  <a:lnTo>
                    <a:pt x="381101" y="49834"/>
                  </a:lnTo>
                  <a:lnTo>
                    <a:pt x="381787" y="48958"/>
                  </a:lnTo>
                  <a:lnTo>
                    <a:pt x="381546" y="47040"/>
                  </a:lnTo>
                  <a:lnTo>
                    <a:pt x="380784" y="46329"/>
                  </a:lnTo>
                  <a:close/>
                </a:path>
                <a:path w="771525" h="408939">
                  <a:moveTo>
                    <a:pt x="334238" y="52273"/>
                  </a:moveTo>
                  <a:lnTo>
                    <a:pt x="318211" y="54330"/>
                  </a:lnTo>
                  <a:lnTo>
                    <a:pt x="317525" y="55219"/>
                  </a:lnTo>
                  <a:lnTo>
                    <a:pt x="317766" y="57073"/>
                  </a:lnTo>
                  <a:lnTo>
                    <a:pt x="318528" y="57721"/>
                  </a:lnTo>
                  <a:lnTo>
                    <a:pt x="319468" y="57721"/>
                  </a:lnTo>
                  <a:lnTo>
                    <a:pt x="334556" y="55791"/>
                  </a:lnTo>
                  <a:lnTo>
                    <a:pt x="335241" y="54914"/>
                  </a:lnTo>
                  <a:lnTo>
                    <a:pt x="334987" y="52984"/>
                  </a:lnTo>
                  <a:lnTo>
                    <a:pt x="334238" y="52273"/>
                  </a:lnTo>
                  <a:close/>
                </a:path>
                <a:path w="771525" h="408939">
                  <a:moveTo>
                    <a:pt x="751725" y="42760"/>
                  </a:moveTo>
                  <a:lnTo>
                    <a:pt x="750785" y="42976"/>
                  </a:lnTo>
                  <a:lnTo>
                    <a:pt x="749833" y="43167"/>
                  </a:lnTo>
                  <a:lnTo>
                    <a:pt x="749211" y="44081"/>
                  </a:lnTo>
                  <a:lnTo>
                    <a:pt x="751154" y="54241"/>
                  </a:lnTo>
                  <a:lnTo>
                    <a:pt x="752119" y="59702"/>
                  </a:lnTo>
                  <a:lnTo>
                    <a:pt x="752856" y="60312"/>
                  </a:lnTo>
                  <a:lnTo>
                    <a:pt x="753795" y="60312"/>
                  </a:lnTo>
                  <a:lnTo>
                    <a:pt x="754964" y="60109"/>
                  </a:lnTo>
                  <a:lnTo>
                    <a:pt x="755599" y="59194"/>
                  </a:lnTo>
                  <a:lnTo>
                    <a:pt x="753757" y="48996"/>
                  </a:lnTo>
                  <a:lnTo>
                    <a:pt x="752665" y="43408"/>
                  </a:lnTo>
                  <a:lnTo>
                    <a:pt x="751725" y="42760"/>
                  </a:lnTo>
                  <a:close/>
                </a:path>
                <a:path w="771525" h="408939">
                  <a:moveTo>
                    <a:pt x="287693" y="58292"/>
                  </a:moveTo>
                  <a:lnTo>
                    <a:pt x="286588" y="58381"/>
                  </a:lnTo>
                  <a:lnTo>
                    <a:pt x="271653" y="60299"/>
                  </a:lnTo>
                  <a:lnTo>
                    <a:pt x="270967" y="61175"/>
                  </a:lnTo>
                  <a:lnTo>
                    <a:pt x="271208" y="63030"/>
                  </a:lnTo>
                  <a:lnTo>
                    <a:pt x="271970" y="63677"/>
                  </a:lnTo>
                  <a:lnTo>
                    <a:pt x="272986" y="63677"/>
                  </a:lnTo>
                  <a:lnTo>
                    <a:pt x="287997" y="61747"/>
                  </a:lnTo>
                  <a:lnTo>
                    <a:pt x="288683" y="60871"/>
                  </a:lnTo>
                  <a:lnTo>
                    <a:pt x="288429" y="58953"/>
                  </a:lnTo>
                  <a:lnTo>
                    <a:pt x="287693" y="58292"/>
                  </a:lnTo>
                  <a:close/>
                </a:path>
                <a:path w="771525" h="408939">
                  <a:moveTo>
                    <a:pt x="241147" y="64236"/>
                  </a:moveTo>
                  <a:lnTo>
                    <a:pt x="240029" y="64338"/>
                  </a:lnTo>
                  <a:lnTo>
                    <a:pt x="225094" y="66255"/>
                  </a:lnTo>
                  <a:lnTo>
                    <a:pt x="224409" y="67132"/>
                  </a:lnTo>
                  <a:lnTo>
                    <a:pt x="224650" y="68986"/>
                  </a:lnTo>
                  <a:lnTo>
                    <a:pt x="225412" y="69634"/>
                  </a:lnTo>
                  <a:lnTo>
                    <a:pt x="226428" y="69634"/>
                  </a:lnTo>
                  <a:lnTo>
                    <a:pt x="241439" y="67703"/>
                  </a:lnTo>
                  <a:lnTo>
                    <a:pt x="242125" y="66827"/>
                  </a:lnTo>
                  <a:lnTo>
                    <a:pt x="241871" y="64909"/>
                  </a:lnTo>
                  <a:lnTo>
                    <a:pt x="241147" y="64236"/>
                  </a:lnTo>
                  <a:close/>
                </a:path>
                <a:path w="771525" h="408939">
                  <a:moveTo>
                    <a:pt x="194589" y="70180"/>
                  </a:moveTo>
                  <a:lnTo>
                    <a:pt x="193471" y="70294"/>
                  </a:lnTo>
                  <a:lnTo>
                    <a:pt x="178549" y="72212"/>
                  </a:lnTo>
                  <a:lnTo>
                    <a:pt x="177863" y="73088"/>
                  </a:lnTo>
                  <a:lnTo>
                    <a:pt x="178104" y="74942"/>
                  </a:lnTo>
                  <a:lnTo>
                    <a:pt x="178854" y="75590"/>
                  </a:lnTo>
                  <a:lnTo>
                    <a:pt x="179870" y="75590"/>
                  </a:lnTo>
                  <a:lnTo>
                    <a:pt x="194881" y="73672"/>
                  </a:lnTo>
                  <a:lnTo>
                    <a:pt x="195567" y="72783"/>
                  </a:lnTo>
                  <a:lnTo>
                    <a:pt x="195313" y="70865"/>
                  </a:lnTo>
                  <a:lnTo>
                    <a:pt x="194589" y="70180"/>
                  </a:lnTo>
                  <a:close/>
                </a:path>
                <a:path w="771525" h="408939">
                  <a:moveTo>
                    <a:pt x="147980" y="76123"/>
                  </a:moveTo>
                  <a:lnTo>
                    <a:pt x="131991" y="78168"/>
                  </a:lnTo>
                  <a:lnTo>
                    <a:pt x="131305" y="79044"/>
                  </a:lnTo>
                  <a:lnTo>
                    <a:pt x="131546" y="80898"/>
                  </a:lnTo>
                  <a:lnTo>
                    <a:pt x="132295" y="81546"/>
                  </a:lnTo>
                  <a:lnTo>
                    <a:pt x="133324" y="81546"/>
                  </a:lnTo>
                  <a:lnTo>
                    <a:pt x="148323" y="79616"/>
                  </a:lnTo>
                  <a:lnTo>
                    <a:pt x="149009" y="78739"/>
                  </a:lnTo>
                  <a:lnTo>
                    <a:pt x="148767" y="76822"/>
                  </a:lnTo>
                  <a:lnTo>
                    <a:pt x="147980" y="76123"/>
                  </a:lnTo>
                  <a:close/>
                </a:path>
                <a:path w="771525" h="408939">
                  <a:moveTo>
                    <a:pt x="101434" y="82067"/>
                  </a:moveTo>
                  <a:lnTo>
                    <a:pt x="100368" y="82219"/>
                  </a:lnTo>
                  <a:lnTo>
                    <a:pt x="85432" y="84124"/>
                  </a:lnTo>
                  <a:lnTo>
                    <a:pt x="84747" y="85001"/>
                  </a:lnTo>
                  <a:lnTo>
                    <a:pt x="84988" y="86855"/>
                  </a:lnTo>
                  <a:lnTo>
                    <a:pt x="85750" y="87502"/>
                  </a:lnTo>
                  <a:lnTo>
                    <a:pt x="86766" y="87502"/>
                  </a:lnTo>
                  <a:lnTo>
                    <a:pt x="101777" y="85585"/>
                  </a:lnTo>
                  <a:lnTo>
                    <a:pt x="102463" y="84696"/>
                  </a:lnTo>
                  <a:lnTo>
                    <a:pt x="102209" y="82778"/>
                  </a:lnTo>
                  <a:lnTo>
                    <a:pt x="101434" y="82067"/>
                  </a:lnTo>
                  <a:close/>
                </a:path>
                <a:path w="771525" h="408939">
                  <a:moveTo>
                    <a:pt x="54889" y="88010"/>
                  </a:moveTo>
                  <a:lnTo>
                    <a:pt x="38887" y="90081"/>
                  </a:lnTo>
                  <a:lnTo>
                    <a:pt x="38201" y="90957"/>
                  </a:lnTo>
                  <a:lnTo>
                    <a:pt x="38430" y="92811"/>
                  </a:lnTo>
                  <a:lnTo>
                    <a:pt x="39192" y="93459"/>
                  </a:lnTo>
                  <a:lnTo>
                    <a:pt x="40208" y="93459"/>
                  </a:lnTo>
                  <a:lnTo>
                    <a:pt x="55219" y="91541"/>
                  </a:lnTo>
                  <a:lnTo>
                    <a:pt x="55905" y="90652"/>
                  </a:lnTo>
                  <a:lnTo>
                    <a:pt x="55651" y="88734"/>
                  </a:lnTo>
                  <a:lnTo>
                    <a:pt x="54889" y="88010"/>
                  </a:lnTo>
                  <a:close/>
                </a:path>
                <a:path w="771525" h="408939">
                  <a:moveTo>
                    <a:pt x="759485" y="89052"/>
                  </a:moveTo>
                  <a:lnTo>
                    <a:pt x="758571" y="89255"/>
                  </a:lnTo>
                  <a:lnTo>
                    <a:pt x="757605" y="89395"/>
                  </a:lnTo>
                  <a:lnTo>
                    <a:pt x="756945" y="90284"/>
                  </a:lnTo>
                  <a:lnTo>
                    <a:pt x="757720" y="95910"/>
                  </a:lnTo>
                  <a:lnTo>
                    <a:pt x="759028" y="106070"/>
                  </a:lnTo>
                  <a:lnTo>
                    <a:pt x="759777" y="106730"/>
                  </a:lnTo>
                  <a:lnTo>
                    <a:pt x="760730" y="106730"/>
                  </a:lnTo>
                  <a:lnTo>
                    <a:pt x="761834" y="106591"/>
                  </a:lnTo>
                  <a:lnTo>
                    <a:pt x="762520" y="105714"/>
                  </a:lnTo>
                  <a:lnTo>
                    <a:pt x="761212" y="95440"/>
                  </a:lnTo>
                  <a:lnTo>
                    <a:pt x="760425" y="89801"/>
                  </a:lnTo>
                  <a:lnTo>
                    <a:pt x="759485" y="89052"/>
                  </a:lnTo>
                  <a:close/>
                </a:path>
                <a:path w="771525" h="408939">
                  <a:moveTo>
                    <a:pt x="8343" y="94030"/>
                  </a:moveTo>
                  <a:lnTo>
                    <a:pt x="7251" y="94132"/>
                  </a:lnTo>
                  <a:lnTo>
                    <a:pt x="0" y="95059"/>
                  </a:lnTo>
                  <a:lnTo>
                    <a:pt x="2667" y="111620"/>
                  </a:lnTo>
                  <a:lnTo>
                    <a:pt x="3416" y="112229"/>
                  </a:lnTo>
                  <a:lnTo>
                    <a:pt x="4457" y="112229"/>
                  </a:lnTo>
                  <a:lnTo>
                    <a:pt x="5511" y="112052"/>
                  </a:lnTo>
                  <a:lnTo>
                    <a:pt x="6159" y="111150"/>
                  </a:lnTo>
                  <a:lnTo>
                    <a:pt x="4051" y="98082"/>
                  </a:lnTo>
                  <a:lnTo>
                    <a:pt x="8661" y="97497"/>
                  </a:lnTo>
                  <a:lnTo>
                    <a:pt x="9347" y="96621"/>
                  </a:lnTo>
                  <a:lnTo>
                    <a:pt x="9093" y="94691"/>
                  </a:lnTo>
                  <a:lnTo>
                    <a:pt x="8343" y="94030"/>
                  </a:lnTo>
                  <a:close/>
                </a:path>
                <a:path w="771525" h="408939">
                  <a:moveTo>
                    <a:pt x="765086" y="135775"/>
                  </a:moveTo>
                  <a:lnTo>
                    <a:pt x="763079" y="135966"/>
                  </a:lnTo>
                  <a:lnTo>
                    <a:pt x="762368" y="136829"/>
                  </a:lnTo>
                  <a:lnTo>
                    <a:pt x="763295" y="147180"/>
                  </a:lnTo>
                  <a:lnTo>
                    <a:pt x="763739" y="152730"/>
                  </a:lnTo>
                  <a:lnTo>
                    <a:pt x="764514" y="153428"/>
                  </a:lnTo>
                  <a:lnTo>
                    <a:pt x="765467" y="153428"/>
                  </a:lnTo>
                  <a:lnTo>
                    <a:pt x="766533" y="153339"/>
                  </a:lnTo>
                  <a:lnTo>
                    <a:pt x="767257" y="152488"/>
                  </a:lnTo>
                  <a:lnTo>
                    <a:pt x="766800" y="146875"/>
                  </a:lnTo>
                  <a:lnTo>
                    <a:pt x="765873" y="136499"/>
                  </a:lnTo>
                  <a:lnTo>
                    <a:pt x="765086" y="135775"/>
                  </a:lnTo>
                  <a:close/>
                </a:path>
                <a:path w="771525" h="408939">
                  <a:moveTo>
                    <a:pt x="10185" y="141033"/>
                  </a:moveTo>
                  <a:lnTo>
                    <a:pt x="8242" y="141325"/>
                  </a:lnTo>
                  <a:lnTo>
                    <a:pt x="7594" y="142227"/>
                  </a:lnTo>
                  <a:lnTo>
                    <a:pt x="10121" y="157962"/>
                  </a:lnTo>
                  <a:lnTo>
                    <a:pt x="10871" y="158572"/>
                  </a:lnTo>
                  <a:lnTo>
                    <a:pt x="11810" y="158572"/>
                  </a:lnTo>
                  <a:lnTo>
                    <a:pt x="12953" y="158394"/>
                  </a:lnTo>
                  <a:lnTo>
                    <a:pt x="13614" y="157492"/>
                  </a:lnTo>
                  <a:lnTo>
                    <a:pt x="11061" y="141668"/>
                  </a:lnTo>
                  <a:lnTo>
                    <a:pt x="10185" y="141033"/>
                  </a:lnTo>
                  <a:close/>
                </a:path>
                <a:path w="771525" h="408939">
                  <a:moveTo>
                    <a:pt x="768616" y="182587"/>
                  </a:moveTo>
                  <a:lnTo>
                    <a:pt x="767524" y="182702"/>
                  </a:lnTo>
                  <a:lnTo>
                    <a:pt x="766559" y="182752"/>
                  </a:lnTo>
                  <a:lnTo>
                    <a:pt x="765810" y="183578"/>
                  </a:lnTo>
                  <a:lnTo>
                    <a:pt x="766343" y="193979"/>
                  </a:lnTo>
                  <a:lnTo>
                    <a:pt x="766572" y="199542"/>
                  </a:lnTo>
                  <a:lnTo>
                    <a:pt x="767346" y="200278"/>
                  </a:lnTo>
                  <a:lnTo>
                    <a:pt x="768362" y="200278"/>
                  </a:lnTo>
                  <a:lnTo>
                    <a:pt x="769340" y="200240"/>
                  </a:lnTo>
                  <a:lnTo>
                    <a:pt x="770089" y="199415"/>
                  </a:lnTo>
                  <a:lnTo>
                    <a:pt x="769632" y="189115"/>
                  </a:lnTo>
                  <a:lnTo>
                    <a:pt x="769315" y="183400"/>
                  </a:lnTo>
                  <a:lnTo>
                    <a:pt x="768616" y="182587"/>
                  </a:lnTo>
                  <a:close/>
                </a:path>
                <a:path w="771525" h="408939">
                  <a:moveTo>
                    <a:pt x="17665" y="187350"/>
                  </a:moveTo>
                  <a:lnTo>
                    <a:pt x="15697" y="187667"/>
                  </a:lnTo>
                  <a:lnTo>
                    <a:pt x="15036" y="188569"/>
                  </a:lnTo>
                  <a:lnTo>
                    <a:pt x="17564" y="204292"/>
                  </a:lnTo>
                  <a:lnTo>
                    <a:pt x="18313" y="204914"/>
                  </a:lnTo>
                  <a:lnTo>
                    <a:pt x="19253" y="204914"/>
                  </a:lnTo>
                  <a:lnTo>
                    <a:pt x="20408" y="204736"/>
                  </a:lnTo>
                  <a:lnTo>
                    <a:pt x="21056" y="203834"/>
                  </a:lnTo>
                  <a:lnTo>
                    <a:pt x="18516" y="188010"/>
                  </a:lnTo>
                  <a:lnTo>
                    <a:pt x="17665" y="187350"/>
                  </a:lnTo>
                  <a:close/>
                </a:path>
                <a:path w="771525" h="408939">
                  <a:moveTo>
                    <a:pt x="770140" y="229463"/>
                  </a:moveTo>
                  <a:lnTo>
                    <a:pt x="769213" y="229615"/>
                  </a:lnTo>
                  <a:lnTo>
                    <a:pt x="768248" y="229641"/>
                  </a:lnTo>
                  <a:lnTo>
                    <a:pt x="767535" y="230377"/>
                  </a:lnTo>
                  <a:lnTo>
                    <a:pt x="767664" y="246443"/>
                  </a:lnTo>
                  <a:lnTo>
                    <a:pt x="768438" y="247218"/>
                  </a:lnTo>
                  <a:lnTo>
                    <a:pt x="770394" y="247218"/>
                  </a:lnTo>
                  <a:lnTo>
                    <a:pt x="771157" y="246443"/>
                  </a:lnTo>
                  <a:lnTo>
                    <a:pt x="771093" y="236181"/>
                  </a:lnTo>
                  <a:lnTo>
                    <a:pt x="770991" y="230377"/>
                  </a:lnTo>
                  <a:lnTo>
                    <a:pt x="770140" y="229463"/>
                  </a:lnTo>
                  <a:close/>
                </a:path>
                <a:path w="771525" h="408939">
                  <a:moveTo>
                    <a:pt x="25082" y="233705"/>
                  </a:moveTo>
                  <a:lnTo>
                    <a:pt x="23139" y="234010"/>
                  </a:lnTo>
                  <a:lnTo>
                    <a:pt x="22491" y="234911"/>
                  </a:lnTo>
                  <a:lnTo>
                    <a:pt x="25018" y="250647"/>
                  </a:lnTo>
                  <a:lnTo>
                    <a:pt x="25768" y="251256"/>
                  </a:lnTo>
                  <a:lnTo>
                    <a:pt x="26708" y="251256"/>
                  </a:lnTo>
                  <a:lnTo>
                    <a:pt x="27851" y="251078"/>
                  </a:lnTo>
                  <a:lnTo>
                    <a:pt x="28511" y="250177"/>
                  </a:lnTo>
                  <a:lnTo>
                    <a:pt x="25971" y="234353"/>
                  </a:lnTo>
                  <a:lnTo>
                    <a:pt x="25082" y="233705"/>
                  </a:lnTo>
                  <a:close/>
                </a:path>
                <a:path w="771525" h="408939">
                  <a:moveTo>
                    <a:pt x="768248" y="276555"/>
                  </a:moveTo>
                  <a:lnTo>
                    <a:pt x="767461" y="277329"/>
                  </a:lnTo>
                  <a:lnTo>
                    <a:pt x="767334" y="283705"/>
                  </a:lnTo>
                  <a:lnTo>
                    <a:pt x="766800" y="287832"/>
                  </a:lnTo>
                  <a:lnTo>
                    <a:pt x="765581" y="292785"/>
                  </a:lnTo>
                  <a:lnTo>
                    <a:pt x="766152" y="293738"/>
                  </a:lnTo>
                  <a:lnTo>
                    <a:pt x="767245" y="294004"/>
                  </a:lnTo>
                  <a:lnTo>
                    <a:pt x="767524" y="294017"/>
                  </a:lnTo>
                  <a:lnTo>
                    <a:pt x="768329" y="294004"/>
                  </a:lnTo>
                  <a:lnTo>
                    <a:pt x="769035" y="293484"/>
                  </a:lnTo>
                  <a:lnTo>
                    <a:pt x="770280" y="288429"/>
                  </a:lnTo>
                  <a:lnTo>
                    <a:pt x="770851" y="284035"/>
                  </a:lnTo>
                  <a:lnTo>
                    <a:pt x="770941" y="277329"/>
                  </a:lnTo>
                  <a:lnTo>
                    <a:pt x="770191" y="276567"/>
                  </a:lnTo>
                  <a:lnTo>
                    <a:pt x="768248" y="276555"/>
                  </a:lnTo>
                  <a:close/>
                </a:path>
                <a:path w="771525" h="408939">
                  <a:moveTo>
                    <a:pt x="32550" y="280022"/>
                  </a:moveTo>
                  <a:lnTo>
                    <a:pt x="30594" y="280352"/>
                  </a:lnTo>
                  <a:lnTo>
                    <a:pt x="29933" y="281254"/>
                  </a:lnTo>
                  <a:lnTo>
                    <a:pt x="32473" y="296976"/>
                  </a:lnTo>
                  <a:lnTo>
                    <a:pt x="33223" y="297599"/>
                  </a:lnTo>
                  <a:lnTo>
                    <a:pt x="34162" y="297599"/>
                  </a:lnTo>
                  <a:lnTo>
                    <a:pt x="35306" y="297421"/>
                  </a:lnTo>
                  <a:lnTo>
                    <a:pt x="35953" y="296519"/>
                  </a:lnTo>
                  <a:lnTo>
                    <a:pt x="33413" y="280695"/>
                  </a:lnTo>
                  <a:lnTo>
                    <a:pt x="32550" y="280022"/>
                  </a:lnTo>
                  <a:close/>
                </a:path>
                <a:path w="771525" h="408939">
                  <a:moveTo>
                    <a:pt x="750722" y="318325"/>
                  </a:moveTo>
                  <a:lnTo>
                    <a:pt x="746709" y="322148"/>
                  </a:lnTo>
                  <a:lnTo>
                    <a:pt x="743016" y="324891"/>
                  </a:lnTo>
                  <a:lnTo>
                    <a:pt x="738251" y="327621"/>
                  </a:lnTo>
                  <a:lnTo>
                    <a:pt x="737946" y="328688"/>
                  </a:lnTo>
                  <a:lnTo>
                    <a:pt x="738759" y="330111"/>
                  </a:lnTo>
                  <a:lnTo>
                    <a:pt x="739355" y="330428"/>
                  </a:lnTo>
                  <a:lnTo>
                    <a:pt x="740257" y="330428"/>
                  </a:lnTo>
                  <a:lnTo>
                    <a:pt x="753173" y="319760"/>
                  </a:lnTo>
                  <a:lnTo>
                    <a:pt x="751840" y="318363"/>
                  </a:lnTo>
                  <a:lnTo>
                    <a:pt x="750722" y="318325"/>
                  </a:lnTo>
                  <a:close/>
                </a:path>
                <a:path w="771525" h="408939">
                  <a:moveTo>
                    <a:pt x="709269" y="335178"/>
                  </a:moveTo>
                  <a:lnTo>
                    <a:pt x="708279" y="335330"/>
                  </a:lnTo>
                  <a:lnTo>
                    <a:pt x="693343" y="337146"/>
                  </a:lnTo>
                  <a:lnTo>
                    <a:pt x="692824" y="337819"/>
                  </a:lnTo>
                  <a:lnTo>
                    <a:pt x="692740" y="338708"/>
                  </a:lnTo>
                  <a:lnTo>
                    <a:pt x="692886" y="339890"/>
                  </a:lnTo>
                  <a:lnTo>
                    <a:pt x="693635" y="340537"/>
                  </a:lnTo>
                  <a:lnTo>
                    <a:pt x="694664" y="340537"/>
                  </a:lnTo>
                  <a:lnTo>
                    <a:pt x="709676" y="338708"/>
                  </a:lnTo>
                  <a:lnTo>
                    <a:pt x="710361" y="337819"/>
                  </a:lnTo>
                  <a:lnTo>
                    <a:pt x="710133" y="335902"/>
                  </a:lnTo>
                  <a:lnTo>
                    <a:pt x="709269" y="335178"/>
                  </a:lnTo>
                  <a:close/>
                </a:path>
                <a:path w="771525" h="408939">
                  <a:moveTo>
                    <a:pt x="39979" y="326377"/>
                  </a:moveTo>
                  <a:lnTo>
                    <a:pt x="38036" y="326694"/>
                  </a:lnTo>
                  <a:lnTo>
                    <a:pt x="37388" y="327596"/>
                  </a:lnTo>
                  <a:lnTo>
                    <a:pt x="39954" y="343331"/>
                  </a:lnTo>
                  <a:lnTo>
                    <a:pt x="40690" y="343928"/>
                  </a:lnTo>
                  <a:lnTo>
                    <a:pt x="41630" y="343928"/>
                  </a:lnTo>
                  <a:lnTo>
                    <a:pt x="42798" y="343738"/>
                  </a:lnTo>
                  <a:lnTo>
                    <a:pt x="43434" y="342823"/>
                  </a:lnTo>
                  <a:lnTo>
                    <a:pt x="40868" y="327037"/>
                  </a:lnTo>
                  <a:lnTo>
                    <a:pt x="39979" y="326377"/>
                  </a:lnTo>
                  <a:close/>
                </a:path>
                <a:path w="771525" h="408939">
                  <a:moveTo>
                    <a:pt x="662686" y="340880"/>
                  </a:moveTo>
                  <a:lnTo>
                    <a:pt x="646760" y="342836"/>
                  </a:lnTo>
                  <a:lnTo>
                    <a:pt x="646223" y="343509"/>
                  </a:lnTo>
                  <a:lnTo>
                    <a:pt x="646149" y="344385"/>
                  </a:lnTo>
                  <a:lnTo>
                    <a:pt x="646303" y="345566"/>
                  </a:lnTo>
                  <a:lnTo>
                    <a:pt x="647052" y="346227"/>
                  </a:lnTo>
                  <a:lnTo>
                    <a:pt x="648004" y="346227"/>
                  </a:lnTo>
                  <a:lnTo>
                    <a:pt x="663079" y="344385"/>
                  </a:lnTo>
                  <a:lnTo>
                    <a:pt x="663778" y="343509"/>
                  </a:lnTo>
                  <a:lnTo>
                    <a:pt x="663536" y="341579"/>
                  </a:lnTo>
                  <a:lnTo>
                    <a:pt x="662686" y="340880"/>
                  </a:lnTo>
                  <a:close/>
                </a:path>
                <a:path w="771525" h="408939">
                  <a:moveTo>
                    <a:pt x="616102" y="346582"/>
                  </a:moveTo>
                  <a:lnTo>
                    <a:pt x="600163" y="348513"/>
                  </a:lnTo>
                  <a:lnTo>
                    <a:pt x="599637" y="349186"/>
                  </a:lnTo>
                  <a:lnTo>
                    <a:pt x="599562" y="350075"/>
                  </a:lnTo>
                  <a:lnTo>
                    <a:pt x="599706" y="351256"/>
                  </a:lnTo>
                  <a:lnTo>
                    <a:pt x="600468" y="351904"/>
                  </a:lnTo>
                  <a:lnTo>
                    <a:pt x="601484" y="351904"/>
                  </a:lnTo>
                  <a:lnTo>
                    <a:pt x="616496" y="350075"/>
                  </a:lnTo>
                  <a:lnTo>
                    <a:pt x="617181" y="349186"/>
                  </a:lnTo>
                  <a:lnTo>
                    <a:pt x="616953" y="347268"/>
                  </a:lnTo>
                  <a:lnTo>
                    <a:pt x="616102" y="346582"/>
                  </a:lnTo>
                  <a:close/>
                </a:path>
                <a:path w="771525" h="408939">
                  <a:moveTo>
                    <a:pt x="569506" y="352234"/>
                  </a:moveTo>
                  <a:lnTo>
                    <a:pt x="568515" y="352374"/>
                  </a:lnTo>
                  <a:lnTo>
                    <a:pt x="553580" y="354202"/>
                  </a:lnTo>
                  <a:lnTo>
                    <a:pt x="553043" y="354876"/>
                  </a:lnTo>
                  <a:lnTo>
                    <a:pt x="552969" y="355752"/>
                  </a:lnTo>
                  <a:lnTo>
                    <a:pt x="553123" y="356933"/>
                  </a:lnTo>
                  <a:lnTo>
                    <a:pt x="553872" y="357593"/>
                  </a:lnTo>
                  <a:lnTo>
                    <a:pt x="554888" y="357593"/>
                  </a:lnTo>
                  <a:lnTo>
                    <a:pt x="569912" y="355752"/>
                  </a:lnTo>
                  <a:lnTo>
                    <a:pt x="570598" y="354876"/>
                  </a:lnTo>
                  <a:lnTo>
                    <a:pt x="570357" y="352945"/>
                  </a:lnTo>
                  <a:lnTo>
                    <a:pt x="569506" y="352234"/>
                  </a:lnTo>
                  <a:close/>
                </a:path>
                <a:path w="771525" h="408939">
                  <a:moveTo>
                    <a:pt x="522922" y="357936"/>
                  </a:moveTo>
                  <a:lnTo>
                    <a:pt x="506984" y="359879"/>
                  </a:lnTo>
                  <a:lnTo>
                    <a:pt x="506447" y="360565"/>
                  </a:lnTo>
                  <a:lnTo>
                    <a:pt x="506382" y="361441"/>
                  </a:lnTo>
                  <a:lnTo>
                    <a:pt x="506526" y="362623"/>
                  </a:lnTo>
                  <a:lnTo>
                    <a:pt x="507288" y="363270"/>
                  </a:lnTo>
                  <a:lnTo>
                    <a:pt x="508304" y="363270"/>
                  </a:lnTo>
                  <a:lnTo>
                    <a:pt x="523316" y="361441"/>
                  </a:lnTo>
                  <a:lnTo>
                    <a:pt x="524002" y="360565"/>
                  </a:lnTo>
                  <a:lnTo>
                    <a:pt x="523773" y="358635"/>
                  </a:lnTo>
                  <a:lnTo>
                    <a:pt x="522922" y="357936"/>
                  </a:lnTo>
                  <a:close/>
                </a:path>
                <a:path w="771525" h="408939">
                  <a:moveTo>
                    <a:pt x="476326" y="363639"/>
                  </a:moveTo>
                  <a:lnTo>
                    <a:pt x="475335" y="363740"/>
                  </a:lnTo>
                  <a:lnTo>
                    <a:pt x="460400" y="365569"/>
                  </a:lnTo>
                  <a:lnTo>
                    <a:pt x="459863" y="366242"/>
                  </a:lnTo>
                  <a:lnTo>
                    <a:pt x="459789" y="367118"/>
                  </a:lnTo>
                  <a:lnTo>
                    <a:pt x="459943" y="368299"/>
                  </a:lnTo>
                  <a:lnTo>
                    <a:pt x="460692" y="368960"/>
                  </a:lnTo>
                  <a:lnTo>
                    <a:pt x="461644" y="368960"/>
                  </a:lnTo>
                  <a:lnTo>
                    <a:pt x="476732" y="367118"/>
                  </a:lnTo>
                  <a:lnTo>
                    <a:pt x="477418" y="366242"/>
                  </a:lnTo>
                  <a:lnTo>
                    <a:pt x="477177" y="364312"/>
                  </a:lnTo>
                  <a:lnTo>
                    <a:pt x="476326" y="363639"/>
                  </a:lnTo>
                  <a:close/>
                </a:path>
                <a:path w="771525" h="408939">
                  <a:moveTo>
                    <a:pt x="429679" y="369277"/>
                  </a:moveTo>
                  <a:lnTo>
                    <a:pt x="428752" y="369430"/>
                  </a:lnTo>
                  <a:lnTo>
                    <a:pt x="413804" y="371246"/>
                  </a:lnTo>
                  <a:lnTo>
                    <a:pt x="413277" y="371919"/>
                  </a:lnTo>
                  <a:lnTo>
                    <a:pt x="413202" y="372808"/>
                  </a:lnTo>
                  <a:lnTo>
                    <a:pt x="413346" y="373976"/>
                  </a:lnTo>
                  <a:lnTo>
                    <a:pt x="414096" y="374637"/>
                  </a:lnTo>
                  <a:lnTo>
                    <a:pt x="415124" y="374637"/>
                  </a:lnTo>
                  <a:lnTo>
                    <a:pt x="430136" y="372808"/>
                  </a:lnTo>
                  <a:lnTo>
                    <a:pt x="430822" y="371919"/>
                  </a:lnTo>
                  <a:lnTo>
                    <a:pt x="430593" y="370001"/>
                  </a:lnTo>
                  <a:lnTo>
                    <a:pt x="429679" y="369277"/>
                  </a:lnTo>
                  <a:close/>
                </a:path>
                <a:path w="771525" h="408939">
                  <a:moveTo>
                    <a:pt x="383146" y="374980"/>
                  </a:moveTo>
                  <a:lnTo>
                    <a:pt x="367220" y="376923"/>
                  </a:lnTo>
                  <a:lnTo>
                    <a:pt x="366681" y="377609"/>
                  </a:lnTo>
                  <a:lnTo>
                    <a:pt x="366604" y="378485"/>
                  </a:lnTo>
                  <a:lnTo>
                    <a:pt x="366750" y="379666"/>
                  </a:lnTo>
                  <a:lnTo>
                    <a:pt x="367512" y="380326"/>
                  </a:lnTo>
                  <a:lnTo>
                    <a:pt x="368465" y="380326"/>
                  </a:lnTo>
                  <a:lnTo>
                    <a:pt x="383540" y="378485"/>
                  </a:lnTo>
                  <a:lnTo>
                    <a:pt x="384238" y="377609"/>
                  </a:lnTo>
                  <a:lnTo>
                    <a:pt x="383997" y="375678"/>
                  </a:lnTo>
                  <a:lnTo>
                    <a:pt x="383146" y="374980"/>
                  </a:lnTo>
                  <a:close/>
                </a:path>
                <a:path w="771525" h="408939">
                  <a:moveTo>
                    <a:pt x="53530" y="370420"/>
                  </a:moveTo>
                  <a:lnTo>
                    <a:pt x="51930" y="371513"/>
                  </a:lnTo>
                  <a:lnTo>
                    <a:pt x="51714" y="372605"/>
                  </a:lnTo>
                  <a:lnTo>
                    <a:pt x="54914" y="377380"/>
                  </a:lnTo>
                  <a:lnTo>
                    <a:pt x="57937" y="381152"/>
                  </a:lnTo>
                  <a:lnTo>
                    <a:pt x="61607" y="384962"/>
                  </a:lnTo>
                  <a:lnTo>
                    <a:pt x="62064" y="385140"/>
                  </a:lnTo>
                  <a:lnTo>
                    <a:pt x="62966" y="385140"/>
                  </a:lnTo>
                  <a:lnTo>
                    <a:pt x="63424" y="384962"/>
                  </a:lnTo>
                  <a:lnTo>
                    <a:pt x="64452" y="383984"/>
                  </a:lnTo>
                  <a:lnTo>
                    <a:pt x="64477" y="382866"/>
                  </a:lnTo>
                  <a:lnTo>
                    <a:pt x="60629" y="378853"/>
                  </a:lnTo>
                  <a:lnTo>
                    <a:pt x="57721" y="375246"/>
                  </a:lnTo>
                  <a:lnTo>
                    <a:pt x="54635" y="370636"/>
                  </a:lnTo>
                  <a:lnTo>
                    <a:pt x="53530" y="370420"/>
                  </a:lnTo>
                  <a:close/>
                </a:path>
                <a:path w="771525" h="408939">
                  <a:moveTo>
                    <a:pt x="336562" y="380682"/>
                  </a:moveTo>
                  <a:lnTo>
                    <a:pt x="320624" y="382612"/>
                  </a:lnTo>
                  <a:lnTo>
                    <a:pt x="320097" y="383285"/>
                  </a:lnTo>
                  <a:lnTo>
                    <a:pt x="320022" y="384174"/>
                  </a:lnTo>
                  <a:lnTo>
                    <a:pt x="320167" y="385356"/>
                  </a:lnTo>
                  <a:lnTo>
                    <a:pt x="320916" y="386003"/>
                  </a:lnTo>
                  <a:lnTo>
                    <a:pt x="321945" y="386003"/>
                  </a:lnTo>
                  <a:lnTo>
                    <a:pt x="336956" y="384174"/>
                  </a:lnTo>
                  <a:lnTo>
                    <a:pt x="337642" y="383285"/>
                  </a:lnTo>
                  <a:lnTo>
                    <a:pt x="337413" y="381368"/>
                  </a:lnTo>
                  <a:lnTo>
                    <a:pt x="336562" y="380682"/>
                  </a:lnTo>
                  <a:close/>
                </a:path>
                <a:path w="771525" h="408939">
                  <a:moveTo>
                    <a:pt x="289966" y="386321"/>
                  </a:moveTo>
                  <a:lnTo>
                    <a:pt x="288975" y="386473"/>
                  </a:lnTo>
                  <a:lnTo>
                    <a:pt x="274040" y="388289"/>
                  </a:lnTo>
                  <a:lnTo>
                    <a:pt x="273501" y="388975"/>
                  </a:lnTo>
                  <a:lnTo>
                    <a:pt x="273425" y="389851"/>
                  </a:lnTo>
                  <a:lnTo>
                    <a:pt x="273570" y="391032"/>
                  </a:lnTo>
                  <a:lnTo>
                    <a:pt x="274332" y="391680"/>
                  </a:lnTo>
                  <a:lnTo>
                    <a:pt x="275348" y="391680"/>
                  </a:lnTo>
                  <a:lnTo>
                    <a:pt x="290360" y="389851"/>
                  </a:lnTo>
                  <a:lnTo>
                    <a:pt x="291058" y="388975"/>
                  </a:lnTo>
                  <a:lnTo>
                    <a:pt x="290817" y="387045"/>
                  </a:lnTo>
                  <a:lnTo>
                    <a:pt x="289966" y="386321"/>
                  </a:lnTo>
                  <a:close/>
                </a:path>
                <a:path w="771525" h="408939">
                  <a:moveTo>
                    <a:pt x="243382" y="392023"/>
                  </a:moveTo>
                  <a:lnTo>
                    <a:pt x="242379" y="392163"/>
                  </a:lnTo>
                  <a:lnTo>
                    <a:pt x="227444" y="393979"/>
                  </a:lnTo>
                  <a:lnTo>
                    <a:pt x="226917" y="394652"/>
                  </a:lnTo>
                  <a:lnTo>
                    <a:pt x="226843" y="395541"/>
                  </a:lnTo>
                  <a:lnTo>
                    <a:pt x="226987" y="396709"/>
                  </a:lnTo>
                  <a:lnTo>
                    <a:pt x="227736" y="397370"/>
                  </a:lnTo>
                  <a:lnTo>
                    <a:pt x="228765" y="397370"/>
                  </a:lnTo>
                  <a:lnTo>
                    <a:pt x="243776" y="395541"/>
                  </a:lnTo>
                  <a:lnTo>
                    <a:pt x="244462" y="394652"/>
                  </a:lnTo>
                  <a:lnTo>
                    <a:pt x="244233" y="392722"/>
                  </a:lnTo>
                  <a:lnTo>
                    <a:pt x="243382" y="392023"/>
                  </a:lnTo>
                  <a:close/>
                </a:path>
                <a:path w="771525" h="408939">
                  <a:moveTo>
                    <a:pt x="196723" y="397725"/>
                  </a:moveTo>
                  <a:lnTo>
                    <a:pt x="180860" y="399656"/>
                  </a:lnTo>
                  <a:lnTo>
                    <a:pt x="180321" y="400342"/>
                  </a:lnTo>
                  <a:lnTo>
                    <a:pt x="180245" y="401218"/>
                  </a:lnTo>
                  <a:lnTo>
                    <a:pt x="180390" y="402399"/>
                  </a:lnTo>
                  <a:lnTo>
                    <a:pt x="181152" y="403047"/>
                  </a:lnTo>
                  <a:lnTo>
                    <a:pt x="182168" y="403047"/>
                  </a:lnTo>
                  <a:lnTo>
                    <a:pt x="197180" y="401218"/>
                  </a:lnTo>
                  <a:lnTo>
                    <a:pt x="197878" y="400342"/>
                  </a:lnTo>
                  <a:lnTo>
                    <a:pt x="197637" y="398411"/>
                  </a:lnTo>
                  <a:lnTo>
                    <a:pt x="196723" y="397725"/>
                  </a:lnTo>
                  <a:close/>
                </a:path>
                <a:path w="771525" h="408939">
                  <a:moveTo>
                    <a:pt x="89217" y="399859"/>
                  </a:moveTo>
                  <a:lnTo>
                    <a:pt x="88176" y="400278"/>
                  </a:lnTo>
                  <a:lnTo>
                    <a:pt x="87414" y="402069"/>
                  </a:lnTo>
                  <a:lnTo>
                    <a:pt x="87833" y="403110"/>
                  </a:lnTo>
                  <a:lnTo>
                    <a:pt x="93141" y="405345"/>
                  </a:lnTo>
                  <a:lnTo>
                    <a:pt x="97751" y="406819"/>
                  </a:lnTo>
                  <a:lnTo>
                    <a:pt x="102400" y="407885"/>
                  </a:lnTo>
                  <a:lnTo>
                    <a:pt x="102793" y="407923"/>
                  </a:lnTo>
                  <a:lnTo>
                    <a:pt x="103606" y="407923"/>
                  </a:lnTo>
                  <a:lnTo>
                    <a:pt x="104330" y="407365"/>
                  </a:lnTo>
                  <a:lnTo>
                    <a:pt x="104724" y="405599"/>
                  </a:lnTo>
                  <a:lnTo>
                    <a:pt x="104127" y="404660"/>
                  </a:lnTo>
                  <a:lnTo>
                    <a:pt x="98729" y="403440"/>
                  </a:lnTo>
                  <a:lnTo>
                    <a:pt x="94322" y="402018"/>
                  </a:lnTo>
                  <a:lnTo>
                    <a:pt x="89217" y="399859"/>
                  </a:lnTo>
                  <a:close/>
                </a:path>
                <a:path w="771525" h="408939">
                  <a:moveTo>
                    <a:pt x="150202" y="403364"/>
                  </a:moveTo>
                  <a:lnTo>
                    <a:pt x="149199" y="403517"/>
                  </a:lnTo>
                  <a:lnTo>
                    <a:pt x="134264" y="405345"/>
                  </a:lnTo>
                  <a:lnTo>
                    <a:pt x="133737" y="406018"/>
                  </a:lnTo>
                  <a:lnTo>
                    <a:pt x="133661" y="406895"/>
                  </a:lnTo>
                  <a:lnTo>
                    <a:pt x="133807" y="408076"/>
                  </a:lnTo>
                  <a:lnTo>
                    <a:pt x="134569" y="408736"/>
                  </a:lnTo>
                  <a:lnTo>
                    <a:pt x="135585" y="408736"/>
                  </a:lnTo>
                  <a:lnTo>
                    <a:pt x="150596" y="406895"/>
                  </a:lnTo>
                  <a:lnTo>
                    <a:pt x="151282" y="406018"/>
                  </a:lnTo>
                  <a:lnTo>
                    <a:pt x="151053" y="404088"/>
                  </a:lnTo>
                  <a:lnTo>
                    <a:pt x="150202" y="403364"/>
                  </a:lnTo>
                  <a:close/>
                </a:path>
              </a:pathLst>
            </a:custGeom>
            <a:solidFill>
              <a:srgbClr val="FFFFFF"/>
            </a:solidFill>
          </p:spPr>
          <p:txBody>
            <a:bodyPr wrap="square" lIns="0" tIns="0" rIns="0" bIns="0" rtlCol="0"/>
            <a:lstStyle/>
            <a:p>
              <a:endParaRPr/>
            </a:p>
          </p:txBody>
        </p:sp>
        <p:pic>
          <p:nvPicPr>
            <p:cNvPr id="21" name="object 21"/>
            <p:cNvPicPr/>
            <p:nvPr/>
          </p:nvPicPr>
          <p:blipFill>
            <a:blip r:embed="rId11" cstate="print"/>
            <a:stretch>
              <a:fillRect/>
            </a:stretch>
          </p:blipFill>
          <p:spPr>
            <a:xfrm>
              <a:off x="8304682" y="3013570"/>
              <a:ext cx="107772" cy="101828"/>
            </a:xfrm>
            <a:prstGeom prst="rect">
              <a:avLst/>
            </a:prstGeom>
          </p:spPr>
        </p:pic>
        <p:pic>
          <p:nvPicPr>
            <p:cNvPr id="22" name="object 22"/>
            <p:cNvPicPr/>
            <p:nvPr/>
          </p:nvPicPr>
          <p:blipFill>
            <a:blip r:embed="rId12" cstate="print"/>
            <a:stretch>
              <a:fillRect/>
            </a:stretch>
          </p:blipFill>
          <p:spPr>
            <a:xfrm>
              <a:off x="8611310" y="3036023"/>
              <a:ext cx="107772" cy="40131"/>
            </a:xfrm>
            <a:prstGeom prst="rect">
              <a:avLst/>
            </a:prstGeom>
          </p:spPr>
        </p:pic>
        <p:pic>
          <p:nvPicPr>
            <p:cNvPr id="23" name="object 23"/>
            <p:cNvPicPr/>
            <p:nvPr/>
          </p:nvPicPr>
          <p:blipFill>
            <a:blip r:embed="rId13" cstate="print"/>
            <a:stretch>
              <a:fillRect/>
            </a:stretch>
          </p:blipFill>
          <p:spPr>
            <a:xfrm>
              <a:off x="8309402" y="2891079"/>
              <a:ext cx="373518" cy="160489"/>
            </a:xfrm>
            <a:prstGeom prst="rect">
              <a:avLst/>
            </a:prstGeom>
          </p:spPr>
        </p:pic>
        <p:pic>
          <p:nvPicPr>
            <p:cNvPr id="24" name="object 24"/>
            <p:cNvPicPr/>
            <p:nvPr/>
          </p:nvPicPr>
          <p:blipFill>
            <a:blip r:embed="rId14" cstate="print"/>
            <a:stretch>
              <a:fillRect/>
            </a:stretch>
          </p:blipFill>
          <p:spPr>
            <a:xfrm>
              <a:off x="8314975" y="2936915"/>
              <a:ext cx="108620" cy="82613"/>
            </a:xfrm>
            <a:prstGeom prst="rect">
              <a:avLst/>
            </a:prstGeom>
          </p:spPr>
        </p:pic>
        <p:pic>
          <p:nvPicPr>
            <p:cNvPr id="25" name="object 25"/>
            <p:cNvPicPr/>
            <p:nvPr/>
          </p:nvPicPr>
          <p:blipFill>
            <a:blip r:embed="rId15" cstate="print"/>
            <a:stretch>
              <a:fillRect/>
            </a:stretch>
          </p:blipFill>
          <p:spPr>
            <a:xfrm>
              <a:off x="8121205" y="3045485"/>
              <a:ext cx="826770" cy="364007"/>
            </a:xfrm>
            <a:prstGeom prst="rect">
              <a:avLst/>
            </a:prstGeom>
          </p:spPr>
        </p:pic>
        <p:sp>
          <p:nvSpPr>
            <p:cNvPr id="26" name="object 26"/>
            <p:cNvSpPr/>
            <p:nvPr/>
          </p:nvSpPr>
          <p:spPr>
            <a:xfrm>
              <a:off x="8146422" y="3071138"/>
              <a:ext cx="775335" cy="313055"/>
            </a:xfrm>
            <a:custGeom>
              <a:avLst/>
              <a:gdLst/>
              <a:ahLst/>
              <a:cxnLst/>
              <a:rect l="l" t="t" r="r" b="b"/>
              <a:pathLst>
                <a:path w="775334" h="313054">
                  <a:moveTo>
                    <a:pt x="686777" y="1320"/>
                  </a:moveTo>
                  <a:lnTo>
                    <a:pt x="685736" y="1460"/>
                  </a:lnTo>
                  <a:lnTo>
                    <a:pt x="670686" y="2400"/>
                  </a:lnTo>
                  <a:lnTo>
                    <a:pt x="669963" y="3238"/>
                  </a:lnTo>
                  <a:lnTo>
                    <a:pt x="670064" y="4927"/>
                  </a:lnTo>
                  <a:lnTo>
                    <a:pt x="670174" y="5232"/>
                  </a:lnTo>
                  <a:lnTo>
                    <a:pt x="670852" y="5854"/>
                  </a:lnTo>
                  <a:lnTo>
                    <a:pt x="671893" y="5854"/>
                  </a:lnTo>
                  <a:lnTo>
                    <a:pt x="686904" y="4927"/>
                  </a:lnTo>
                  <a:lnTo>
                    <a:pt x="687641" y="4089"/>
                  </a:lnTo>
                  <a:lnTo>
                    <a:pt x="687539" y="2159"/>
                  </a:lnTo>
                  <a:lnTo>
                    <a:pt x="686777" y="1320"/>
                  </a:lnTo>
                  <a:close/>
                </a:path>
                <a:path w="775334" h="313054">
                  <a:moveTo>
                    <a:pt x="639838" y="4724"/>
                  </a:moveTo>
                  <a:lnTo>
                    <a:pt x="638873" y="4775"/>
                  </a:lnTo>
                  <a:lnTo>
                    <a:pt x="623862" y="6045"/>
                  </a:lnTo>
                  <a:lnTo>
                    <a:pt x="623150" y="6896"/>
                  </a:lnTo>
                  <a:lnTo>
                    <a:pt x="623303" y="8775"/>
                  </a:lnTo>
                  <a:lnTo>
                    <a:pt x="624077" y="9474"/>
                  </a:lnTo>
                  <a:lnTo>
                    <a:pt x="625030" y="9474"/>
                  </a:lnTo>
                  <a:lnTo>
                    <a:pt x="640130" y="8216"/>
                  </a:lnTo>
                  <a:lnTo>
                    <a:pt x="640841" y="7366"/>
                  </a:lnTo>
                  <a:lnTo>
                    <a:pt x="640689" y="5422"/>
                  </a:lnTo>
                  <a:lnTo>
                    <a:pt x="639838" y="4724"/>
                  </a:lnTo>
                  <a:close/>
                </a:path>
                <a:path w="775334" h="313054">
                  <a:moveTo>
                    <a:pt x="728821" y="3517"/>
                  </a:moveTo>
                  <a:lnTo>
                    <a:pt x="725093" y="3517"/>
                  </a:lnTo>
                  <a:lnTo>
                    <a:pt x="727138" y="9283"/>
                  </a:lnTo>
                  <a:lnTo>
                    <a:pt x="727811" y="9728"/>
                  </a:lnTo>
                  <a:lnTo>
                    <a:pt x="728738" y="9728"/>
                  </a:lnTo>
                  <a:lnTo>
                    <a:pt x="728929" y="9702"/>
                  </a:lnTo>
                  <a:lnTo>
                    <a:pt x="730046" y="9309"/>
                  </a:lnTo>
                  <a:lnTo>
                    <a:pt x="730529" y="8305"/>
                  </a:lnTo>
                  <a:lnTo>
                    <a:pt x="728821" y="3517"/>
                  </a:lnTo>
                  <a:close/>
                </a:path>
                <a:path w="775334" h="313054">
                  <a:moveTo>
                    <a:pt x="726757" y="0"/>
                  </a:moveTo>
                  <a:lnTo>
                    <a:pt x="723328" y="0"/>
                  </a:lnTo>
                  <a:lnTo>
                    <a:pt x="717651" y="114"/>
                  </a:lnTo>
                  <a:lnTo>
                    <a:pt x="716876" y="914"/>
                  </a:lnTo>
                  <a:lnTo>
                    <a:pt x="716914" y="2844"/>
                  </a:lnTo>
                  <a:lnTo>
                    <a:pt x="717702" y="3606"/>
                  </a:lnTo>
                  <a:lnTo>
                    <a:pt x="725093" y="3517"/>
                  </a:lnTo>
                  <a:lnTo>
                    <a:pt x="728821" y="3517"/>
                  </a:lnTo>
                  <a:lnTo>
                    <a:pt x="727811" y="685"/>
                  </a:lnTo>
                  <a:lnTo>
                    <a:pt x="726757" y="0"/>
                  </a:lnTo>
                  <a:close/>
                </a:path>
                <a:path w="775334" h="313054">
                  <a:moveTo>
                    <a:pt x="593089" y="8801"/>
                  </a:moveTo>
                  <a:lnTo>
                    <a:pt x="592099" y="8928"/>
                  </a:lnTo>
                  <a:lnTo>
                    <a:pt x="577100" y="10375"/>
                  </a:lnTo>
                  <a:lnTo>
                    <a:pt x="576402" y="11239"/>
                  </a:lnTo>
                  <a:lnTo>
                    <a:pt x="576579" y="13119"/>
                  </a:lnTo>
                  <a:lnTo>
                    <a:pt x="577354" y="13792"/>
                  </a:lnTo>
                  <a:lnTo>
                    <a:pt x="578408" y="13792"/>
                  </a:lnTo>
                  <a:lnTo>
                    <a:pt x="593394" y="12344"/>
                  </a:lnTo>
                  <a:lnTo>
                    <a:pt x="594105" y="11480"/>
                  </a:lnTo>
                  <a:lnTo>
                    <a:pt x="593928" y="9550"/>
                  </a:lnTo>
                  <a:lnTo>
                    <a:pt x="593089" y="8801"/>
                  </a:lnTo>
                  <a:close/>
                </a:path>
                <a:path w="775334" h="313054">
                  <a:moveTo>
                    <a:pt x="546417" y="13550"/>
                  </a:moveTo>
                  <a:lnTo>
                    <a:pt x="545363" y="13576"/>
                  </a:lnTo>
                  <a:lnTo>
                    <a:pt x="530390" y="15163"/>
                  </a:lnTo>
                  <a:lnTo>
                    <a:pt x="529691" y="16027"/>
                  </a:lnTo>
                  <a:lnTo>
                    <a:pt x="529894" y="17894"/>
                  </a:lnTo>
                  <a:lnTo>
                    <a:pt x="530656" y="18567"/>
                  </a:lnTo>
                  <a:lnTo>
                    <a:pt x="531609" y="18567"/>
                  </a:lnTo>
                  <a:lnTo>
                    <a:pt x="546696" y="16979"/>
                  </a:lnTo>
                  <a:lnTo>
                    <a:pt x="547408" y="16116"/>
                  </a:lnTo>
                  <a:lnTo>
                    <a:pt x="547204" y="14185"/>
                  </a:lnTo>
                  <a:lnTo>
                    <a:pt x="546417" y="13550"/>
                  </a:lnTo>
                  <a:close/>
                </a:path>
                <a:path w="775334" h="313054">
                  <a:moveTo>
                    <a:pt x="499757" y="18542"/>
                  </a:moveTo>
                  <a:lnTo>
                    <a:pt x="498690" y="18592"/>
                  </a:lnTo>
                  <a:lnTo>
                    <a:pt x="483730" y="20256"/>
                  </a:lnTo>
                  <a:lnTo>
                    <a:pt x="483041" y="21120"/>
                  </a:lnTo>
                  <a:lnTo>
                    <a:pt x="483234" y="22999"/>
                  </a:lnTo>
                  <a:lnTo>
                    <a:pt x="483996" y="23660"/>
                  </a:lnTo>
                  <a:lnTo>
                    <a:pt x="485076" y="23660"/>
                  </a:lnTo>
                  <a:lnTo>
                    <a:pt x="500037" y="21983"/>
                  </a:lnTo>
                  <a:lnTo>
                    <a:pt x="500725" y="21132"/>
                  </a:lnTo>
                  <a:lnTo>
                    <a:pt x="500519" y="19202"/>
                  </a:lnTo>
                  <a:lnTo>
                    <a:pt x="499757" y="18542"/>
                  </a:lnTo>
                  <a:close/>
                </a:path>
                <a:path w="775334" h="313054">
                  <a:moveTo>
                    <a:pt x="453047" y="23723"/>
                  </a:moveTo>
                  <a:lnTo>
                    <a:pt x="452043" y="23876"/>
                  </a:lnTo>
                  <a:lnTo>
                    <a:pt x="437083" y="25603"/>
                  </a:lnTo>
                  <a:lnTo>
                    <a:pt x="436476" y="26377"/>
                  </a:lnTo>
                  <a:lnTo>
                    <a:pt x="436486" y="27254"/>
                  </a:lnTo>
                  <a:lnTo>
                    <a:pt x="436613" y="28346"/>
                  </a:lnTo>
                  <a:lnTo>
                    <a:pt x="437375" y="29006"/>
                  </a:lnTo>
                  <a:lnTo>
                    <a:pt x="438315" y="29006"/>
                  </a:lnTo>
                  <a:lnTo>
                    <a:pt x="453415" y="27254"/>
                  </a:lnTo>
                  <a:lnTo>
                    <a:pt x="454021" y="26479"/>
                  </a:lnTo>
                  <a:lnTo>
                    <a:pt x="454014" y="25603"/>
                  </a:lnTo>
                  <a:lnTo>
                    <a:pt x="453885" y="24447"/>
                  </a:lnTo>
                  <a:lnTo>
                    <a:pt x="453047" y="23723"/>
                  </a:lnTo>
                  <a:close/>
                </a:path>
                <a:path w="775334" h="313054">
                  <a:moveTo>
                    <a:pt x="406450" y="29210"/>
                  </a:moveTo>
                  <a:lnTo>
                    <a:pt x="405409" y="29362"/>
                  </a:lnTo>
                  <a:lnTo>
                    <a:pt x="390461" y="31153"/>
                  </a:lnTo>
                  <a:lnTo>
                    <a:pt x="389912" y="31864"/>
                  </a:lnTo>
                  <a:lnTo>
                    <a:pt x="389861" y="32740"/>
                  </a:lnTo>
                  <a:lnTo>
                    <a:pt x="390004" y="33896"/>
                  </a:lnTo>
                  <a:lnTo>
                    <a:pt x="390766" y="34544"/>
                  </a:lnTo>
                  <a:lnTo>
                    <a:pt x="391782" y="34544"/>
                  </a:lnTo>
                  <a:lnTo>
                    <a:pt x="406793" y="32740"/>
                  </a:lnTo>
                  <a:lnTo>
                    <a:pt x="407479" y="31864"/>
                  </a:lnTo>
                  <a:lnTo>
                    <a:pt x="407250" y="29933"/>
                  </a:lnTo>
                  <a:lnTo>
                    <a:pt x="406450" y="29210"/>
                  </a:lnTo>
                  <a:close/>
                </a:path>
                <a:path w="775334" h="313054">
                  <a:moveTo>
                    <a:pt x="359841" y="34874"/>
                  </a:moveTo>
                  <a:lnTo>
                    <a:pt x="358813" y="35026"/>
                  </a:lnTo>
                  <a:lnTo>
                    <a:pt x="343877" y="36868"/>
                  </a:lnTo>
                  <a:lnTo>
                    <a:pt x="343371" y="37515"/>
                  </a:lnTo>
                  <a:lnTo>
                    <a:pt x="343271" y="38392"/>
                  </a:lnTo>
                  <a:lnTo>
                    <a:pt x="343420" y="39598"/>
                  </a:lnTo>
                  <a:lnTo>
                    <a:pt x="344182" y="40259"/>
                  </a:lnTo>
                  <a:lnTo>
                    <a:pt x="345198" y="40259"/>
                  </a:lnTo>
                  <a:lnTo>
                    <a:pt x="360210" y="38392"/>
                  </a:lnTo>
                  <a:lnTo>
                    <a:pt x="360895" y="37515"/>
                  </a:lnTo>
                  <a:lnTo>
                    <a:pt x="360654" y="35598"/>
                  </a:lnTo>
                  <a:lnTo>
                    <a:pt x="359841" y="34874"/>
                  </a:lnTo>
                  <a:close/>
                </a:path>
                <a:path w="775334" h="313054">
                  <a:moveTo>
                    <a:pt x="313232" y="40678"/>
                  </a:moveTo>
                  <a:lnTo>
                    <a:pt x="312242" y="40830"/>
                  </a:lnTo>
                  <a:lnTo>
                    <a:pt x="297306" y="42722"/>
                  </a:lnTo>
                  <a:lnTo>
                    <a:pt x="296621" y="43611"/>
                  </a:lnTo>
                  <a:lnTo>
                    <a:pt x="296849" y="45453"/>
                  </a:lnTo>
                  <a:lnTo>
                    <a:pt x="297611" y="46113"/>
                  </a:lnTo>
                  <a:lnTo>
                    <a:pt x="298551" y="46113"/>
                  </a:lnTo>
                  <a:lnTo>
                    <a:pt x="313639" y="44208"/>
                  </a:lnTo>
                  <a:lnTo>
                    <a:pt x="314324" y="43332"/>
                  </a:lnTo>
                  <a:lnTo>
                    <a:pt x="314096" y="41402"/>
                  </a:lnTo>
                  <a:lnTo>
                    <a:pt x="313232" y="40678"/>
                  </a:lnTo>
                  <a:close/>
                </a:path>
                <a:path w="775334" h="313054">
                  <a:moveTo>
                    <a:pt x="266611" y="46634"/>
                  </a:moveTo>
                  <a:lnTo>
                    <a:pt x="250736" y="48691"/>
                  </a:lnTo>
                  <a:lnTo>
                    <a:pt x="250050" y="49580"/>
                  </a:lnTo>
                  <a:lnTo>
                    <a:pt x="250291" y="51435"/>
                  </a:lnTo>
                  <a:lnTo>
                    <a:pt x="251053" y="52082"/>
                  </a:lnTo>
                  <a:lnTo>
                    <a:pt x="252006" y="52082"/>
                  </a:lnTo>
                  <a:lnTo>
                    <a:pt x="267093" y="50126"/>
                  </a:lnTo>
                  <a:lnTo>
                    <a:pt x="267766" y="49250"/>
                  </a:lnTo>
                  <a:lnTo>
                    <a:pt x="267525" y="47320"/>
                  </a:lnTo>
                  <a:lnTo>
                    <a:pt x="266611" y="46634"/>
                  </a:lnTo>
                  <a:close/>
                </a:path>
                <a:path w="775334" h="313054">
                  <a:moveTo>
                    <a:pt x="739330" y="37185"/>
                  </a:moveTo>
                  <a:lnTo>
                    <a:pt x="737450" y="37782"/>
                  </a:lnTo>
                  <a:lnTo>
                    <a:pt x="736942" y="38773"/>
                  </a:lnTo>
                  <a:lnTo>
                    <a:pt x="738581" y="43967"/>
                  </a:lnTo>
                  <a:lnTo>
                    <a:pt x="739965" y="48463"/>
                  </a:lnTo>
                  <a:lnTo>
                    <a:pt x="741591" y="53911"/>
                  </a:lnTo>
                  <a:lnTo>
                    <a:pt x="742289" y="54406"/>
                  </a:lnTo>
                  <a:lnTo>
                    <a:pt x="743216" y="54406"/>
                  </a:lnTo>
                  <a:lnTo>
                    <a:pt x="743381" y="54381"/>
                  </a:lnTo>
                  <a:lnTo>
                    <a:pt x="744486" y="54051"/>
                  </a:lnTo>
                  <a:lnTo>
                    <a:pt x="745020" y="53060"/>
                  </a:lnTo>
                  <a:lnTo>
                    <a:pt x="741933" y="42926"/>
                  </a:lnTo>
                  <a:lnTo>
                    <a:pt x="740295" y="37719"/>
                  </a:lnTo>
                  <a:lnTo>
                    <a:pt x="739330" y="37185"/>
                  </a:lnTo>
                  <a:close/>
                </a:path>
                <a:path w="775334" h="313054">
                  <a:moveTo>
                    <a:pt x="220078" y="52705"/>
                  </a:moveTo>
                  <a:lnTo>
                    <a:pt x="219100" y="52819"/>
                  </a:lnTo>
                  <a:lnTo>
                    <a:pt x="204177" y="54787"/>
                  </a:lnTo>
                  <a:lnTo>
                    <a:pt x="203492" y="55676"/>
                  </a:lnTo>
                  <a:lnTo>
                    <a:pt x="203746" y="57518"/>
                  </a:lnTo>
                  <a:lnTo>
                    <a:pt x="204495" y="58166"/>
                  </a:lnTo>
                  <a:lnTo>
                    <a:pt x="205524" y="58166"/>
                  </a:lnTo>
                  <a:lnTo>
                    <a:pt x="220522" y="56184"/>
                  </a:lnTo>
                  <a:lnTo>
                    <a:pt x="221208" y="55308"/>
                  </a:lnTo>
                  <a:lnTo>
                    <a:pt x="220954" y="53378"/>
                  </a:lnTo>
                  <a:lnTo>
                    <a:pt x="220078" y="52705"/>
                  </a:lnTo>
                  <a:close/>
                </a:path>
                <a:path w="775334" h="313054">
                  <a:moveTo>
                    <a:pt x="173545" y="58813"/>
                  </a:moveTo>
                  <a:lnTo>
                    <a:pt x="172554" y="58978"/>
                  </a:lnTo>
                  <a:lnTo>
                    <a:pt x="157632" y="60972"/>
                  </a:lnTo>
                  <a:lnTo>
                    <a:pt x="156946" y="61861"/>
                  </a:lnTo>
                  <a:lnTo>
                    <a:pt x="157200" y="63703"/>
                  </a:lnTo>
                  <a:lnTo>
                    <a:pt x="157949" y="64350"/>
                  </a:lnTo>
                  <a:lnTo>
                    <a:pt x="158978" y="64350"/>
                  </a:lnTo>
                  <a:lnTo>
                    <a:pt x="173977" y="62344"/>
                  </a:lnTo>
                  <a:lnTo>
                    <a:pt x="174663" y="61455"/>
                  </a:lnTo>
                  <a:lnTo>
                    <a:pt x="174396" y="59524"/>
                  </a:lnTo>
                  <a:lnTo>
                    <a:pt x="173545" y="58813"/>
                  </a:lnTo>
                  <a:close/>
                </a:path>
                <a:path w="775334" h="313054">
                  <a:moveTo>
                    <a:pt x="127012" y="65125"/>
                  </a:moveTo>
                  <a:lnTo>
                    <a:pt x="126022" y="65227"/>
                  </a:lnTo>
                  <a:lnTo>
                    <a:pt x="111099" y="67259"/>
                  </a:lnTo>
                  <a:lnTo>
                    <a:pt x="110426" y="68148"/>
                  </a:lnTo>
                  <a:lnTo>
                    <a:pt x="110667" y="69989"/>
                  </a:lnTo>
                  <a:lnTo>
                    <a:pt x="111429" y="70624"/>
                  </a:lnTo>
                  <a:lnTo>
                    <a:pt x="112458" y="70624"/>
                  </a:lnTo>
                  <a:lnTo>
                    <a:pt x="127457" y="68592"/>
                  </a:lnTo>
                  <a:lnTo>
                    <a:pt x="128142" y="67703"/>
                  </a:lnTo>
                  <a:lnTo>
                    <a:pt x="127876" y="65773"/>
                  </a:lnTo>
                  <a:lnTo>
                    <a:pt x="127012" y="65125"/>
                  </a:lnTo>
                  <a:close/>
                </a:path>
                <a:path w="775334" h="313054">
                  <a:moveTo>
                    <a:pt x="80416" y="71374"/>
                  </a:moveTo>
                  <a:lnTo>
                    <a:pt x="79476" y="71577"/>
                  </a:lnTo>
                  <a:lnTo>
                    <a:pt x="64566" y="73621"/>
                  </a:lnTo>
                  <a:lnTo>
                    <a:pt x="63893" y="74523"/>
                  </a:lnTo>
                  <a:lnTo>
                    <a:pt x="64147" y="76365"/>
                  </a:lnTo>
                  <a:lnTo>
                    <a:pt x="64909" y="77000"/>
                  </a:lnTo>
                  <a:lnTo>
                    <a:pt x="65925" y="77000"/>
                  </a:lnTo>
                  <a:lnTo>
                    <a:pt x="80924" y="74930"/>
                  </a:lnTo>
                  <a:lnTo>
                    <a:pt x="81597" y="74041"/>
                  </a:lnTo>
                  <a:lnTo>
                    <a:pt x="81330" y="72110"/>
                  </a:lnTo>
                  <a:lnTo>
                    <a:pt x="80416" y="71374"/>
                  </a:lnTo>
                  <a:close/>
                </a:path>
                <a:path w="775334" h="313054">
                  <a:moveTo>
                    <a:pt x="33896" y="77825"/>
                  </a:moveTo>
                  <a:lnTo>
                    <a:pt x="32969" y="78016"/>
                  </a:lnTo>
                  <a:lnTo>
                    <a:pt x="18059" y="80086"/>
                  </a:lnTo>
                  <a:lnTo>
                    <a:pt x="17386" y="80975"/>
                  </a:lnTo>
                  <a:lnTo>
                    <a:pt x="17640" y="82829"/>
                  </a:lnTo>
                  <a:lnTo>
                    <a:pt x="18389" y="83464"/>
                  </a:lnTo>
                  <a:lnTo>
                    <a:pt x="19342" y="83464"/>
                  </a:lnTo>
                  <a:lnTo>
                    <a:pt x="34416" y="81368"/>
                  </a:lnTo>
                  <a:lnTo>
                    <a:pt x="35090" y="80467"/>
                  </a:lnTo>
                  <a:lnTo>
                    <a:pt x="34823" y="78549"/>
                  </a:lnTo>
                  <a:lnTo>
                    <a:pt x="33896" y="77825"/>
                  </a:lnTo>
                  <a:close/>
                </a:path>
                <a:path w="775334" h="313054">
                  <a:moveTo>
                    <a:pt x="752474" y="82346"/>
                  </a:moveTo>
                  <a:lnTo>
                    <a:pt x="750595" y="82829"/>
                  </a:lnTo>
                  <a:lnTo>
                    <a:pt x="750023" y="83781"/>
                  </a:lnTo>
                  <a:lnTo>
                    <a:pt x="751458" y="89179"/>
                  </a:lnTo>
                  <a:lnTo>
                    <a:pt x="752627" y="93713"/>
                  </a:lnTo>
                  <a:lnTo>
                    <a:pt x="753986" y="99148"/>
                  </a:lnTo>
                  <a:lnTo>
                    <a:pt x="754710" y="99682"/>
                  </a:lnTo>
                  <a:lnTo>
                    <a:pt x="755637" y="99682"/>
                  </a:lnTo>
                  <a:lnTo>
                    <a:pt x="756869" y="99390"/>
                  </a:lnTo>
                  <a:lnTo>
                    <a:pt x="757440" y="98437"/>
                  </a:lnTo>
                  <a:lnTo>
                    <a:pt x="756043" y="92849"/>
                  </a:lnTo>
                  <a:lnTo>
                    <a:pt x="754862" y="88290"/>
                  </a:lnTo>
                  <a:lnTo>
                    <a:pt x="753427" y="82880"/>
                  </a:lnTo>
                  <a:lnTo>
                    <a:pt x="752474" y="82346"/>
                  </a:lnTo>
                  <a:close/>
                </a:path>
                <a:path w="775334" h="313054">
                  <a:moveTo>
                    <a:pt x="800" y="98526"/>
                  </a:moveTo>
                  <a:lnTo>
                    <a:pt x="0" y="99314"/>
                  </a:lnTo>
                  <a:lnTo>
                    <a:pt x="37" y="110553"/>
                  </a:lnTo>
                  <a:lnTo>
                    <a:pt x="152" y="115379"/>
                  </a:lnTo>
                  <a:lnTo>
                    <a:pt x="939" y="116141"/>
                  </a:lnTo>
                  <a:lnTo>
                    <a:pt x="1930" y="116141"/>
                  </a:lnTo>
                  <a:lnTo>
                    <a:pt x="2908" y="116116"/>
                  </a:lnTo>
                  <a:lnTo>
                    <a:pt x="3598" y="115379"/>
                  </a:lnTo>
                  <a:lnTo>
                    <a:pt x="3517" y="99314"/>
                  </a:lnTo>
                  <a:lnTo>
                    <a:pt x="2743" y="98539"/>
                  </a:lnTo>
                  <a:lnTo>
                    <a:pt x="800" y="98526"/>
                  </a:lnTo>
                  <a:close/>
                </a:path>
                <a:path w="775334" h="313054">
                  <a:moveTo>
                    <a:pt x="763511" y="128028"/>
                  </a:moveTo>
                  <a:lnTo>
                    <a:pt x="761580" y="128422"/>
                  </a:lnTo>
                  <a:lnTo>
                    <a:pt x="760971" y="129362"/>
                  </a:lnTo>
                  <a:lnTo>
                    <a:pt x="762126" y="134848"/>
                  </a:lnTo>
                  <a:lnTo>
                    <a:pt x="763054" y="139446"/>
                  </a:lnTo>
                  <a:lnTo>
                    <a:pt x="764120" y="144932"/>
                  </a:lnTo>
                  <a:lnTo>
                    <a:pt x="764857" y="145516"/>
                  </a:lnTo>
                  <a:lnTo>
                    <a:pt x="765797" y="145516"/>
                  </a:lnTo>
                  <a:lnTo>
                    <a:pt x="766978" y="145288"/>
                  </a:lnTo>
                  <a:lnTo>
                    <a:pt x="767600" y="144360"/>
                  </a:lnTo>
                  <a:lnTo>
                    <a:pt x="766508" y="138760"/>
                  </a:lnTo>
                  <a:lnTo>
                    <a:pt x="765581" y="134137"/>
                  </a:lnTo>
                  <a:lnTo>
                    <a:pt x="764412" y="128638"/>
                  </a:lnTo>
                  <a:lnTo>
                    <a:pt x="763511" y="128028"/>
                  </a:lnTo>
                  <a:close/>
                </a:path>
                <a:path w="775334" h="313054">
                  <a:moveTo>
                    <a:pt x="3428" y="145453"/>
                  </a:moveTo>
                  <a:lnTo>
                    <a:pt x="2463" y="145529"/>
                  </a:lnTo>
                  <a:lnTo>
                    <a:pt x="1739" y="146367"/>
                  </a:lnTo>
                  <a:lnTo>
                    <a:pt x="2158" y="152006"/>
                  </a:lnTo>
                  <a:lnTo>
                    <a:pt x="3047" y="162318"/>
                  </a:lnTo>
                  <a:lnTo>
                    <a:pt x="3822" y="163004"/>
                  </a:lnTo>
                  <a:lnTo>
                    <a:pt x="4825" y="163004"/>
                  </a:lnTo>
                  <a:lnTo>
                    <a:pt x="5841" y="162915"/>
                  </a:lnTo>
                  <a:lnTo>
                    <a:pt x="6565" y="162052"/>
                  </a:lnTo>
                  <a:lnTo>
                    <a:pt x="6045" y="156400"/>
                  </a:lnTo>
                  <a:lnTo>
                    <a:pt x="5664" y="151726"/>
                  </a:lnTo>
                  <a:lnTo>
                    <a:pt x="5245" y="146113"/>
                  </a:lnTo>
                  <a:lnTo>
                    <a:pt x="4533" y="145529"/>
                  </a:lnTo>
                  <a:lnTo>
                    <a:pt x="3428" y="145453"/>
                  </a:lnTo>
                  <a:close/>
                </a:path>
                <a:path w="775334" h="313054">
                  <a:moveTo>
                    <a:pt x="771918" y="174205"/>
                  </a:moveTo>
                  <a:lnTo>
                    <a:pt x="770940" y="174396"/>
                  </a:lnTo>
                  <a:lnTo>
                    <a:pt x="769975" y="174548"/>
                  </a:lnTo>
                  <a:lnTo>
                    <a:pt x="769315" y="175437"/>
                  </a:lnTo>
                  <a:lnTo>
                    <a:pt x="770127" y="181025"/>
                  </a:lnTo>
                  <a:lnTo>
                    <a:pt x="770762" y="185661"/>
                  </a:lnTo>
                  <a:lnTo>
                    <a:pt x="771448" y="191211"/>
                  </a:lnTo>
                  <a:lnTo>
                    <a:pt x="772198" y="191858"/>
                  </a:lnTo>
                  <a:lnTo>
                    <a:pt x="773214" y="191858"/>
                  </a:lnTo>
                  <a:lnTo>
                    <a:pt x="774255" y="191731"/>
                  </a:lnTo>
                  <a:lnTo>
                    <a:pt x="774941" y="190855"/>
                  </a:lnTo>
                  <a:lnTo>
                    <a:pt x="774255" y="185204"/>
                  </a:lnTo>
                  <a:lnTo>
                    <a:pt x="773620" y="180543"/>
                  </a:lnTo>
                  <a:lnTo>
                    <a:pt x="772807" y="174929"/>
                  </a:lnTo>
                  <a:lnTo>
                    <a:pt x="771918" y="174205"/>
                  </a:lnTo>
                  <a:close/>
                </a:path>
                <a:path w="775334" h="313054">
                  <a:moveTo>
                    <a:pt x="8915" y="192100"/>
                  </a:moveTo>
                  <a:lnTo>
                    <a:pt x="6984" y="192328"/>
                  </a:lnTo>
                  <a:lnTo>
                    <a:pt x="6299" y="193192"/>
                  </a:lnTo>
                  <a:lnTo>
                    <a:pt x="6972" y="198882"/>
                  </a:lnTo>
                  <a:lnTo>
                    <a:pt x="7556" y="203555"/>
                  </a:lnTo>
                  <a:lnTo>
                    <a:pt x="8280" y="209042"/>
                  </a:lnTo>
                  <a:lnTo>
                    <a:pt x="9042" y="209689"/>
                  </a:lnTo>
                  <a:lnTo>
                    <a:pt x="10058" y="209689"/>
                  </a:lnTo>
                  <a:lnTo>
                    <a:pt x="11099" y="209550"/>
                  </a:lnTo>
                  <a:lnTo>
                    <a:pt x="11772" y="208661"/>
                  </a:lnTo>
                  <a:lnTo>
                    <a:pt x="10464" y="198450"/>
                  </a:lnTo>
                  <a:lnTo>
                    <a:pt x="9791" y="192773"/>
                  </a:lnTo>
                  <a:lnTo>
                    <a:pt x="8915" y="192100"/>
                  </a:lnTo>
                  <a:close/>
                </a:path>
                <a:path w="775334" h="313054">
                  <a:moveTo>
                    <a:pt x="751204" y="204050"/>
                  </a:moveTo>
                  <a:lnTo>
                    <a:pt x="735977" y="209016"/>
                  </a:lnTo>
                  <a:lnTo>
                    <a:pt x="735469" y="210007"/>
                  </a:lnTo>
                  <a:lnTo>
                    <a:pt x="736015" y="211670"/>
                  </a:lnTo>
                  <a:lnTo>
                    <a:pt x="736701" y="212140"/>
                  </a:lnTo>
                  <a:lnTo>
                    <a:pt x="737628" y="212140"/>
                  </a:lnTo>
                  <a:lnTo>
                    <a:pt x="737806" y="212115"/>
                  </a:lnTo>
                  <a:lnTo>
                    <a:pt x="752297" y="207403"/>
                  </a:lnTo>
                  <a:lnTo>
                    <a:pt x="752817" y="206413"/>
                  </a:lnTo>
                  <a:lnTo>
                    <a:pt x="752208" y="204558"/>
                  </a:lnTo>
                  <a:lnTo>
                    <a:pt x="751204" y="204050"/>
                  </a:lnTo>
                  <a:close/>
                </a:path>
                <a:path w="775334" h="313054">
                  <a:moveTo>
                    <a:pt x="706577" y="218554"/>
                  </a:moveTo>
                  <a:lnTo>
                    <a:pt x="691337" y="223520"/>
                  </a:lnTo>
                  <a:lnTo>
                    <a:pt x="690829" y="224510"/>
                  </a:lnTo>
                  <a:lnTo>
                    <a:pt x="691375" y="226174"/>
                  </a:lnTo>
                  <a:lnTo>
                    <a:pt x="692061" y="226656"/>
                  </a:lnTo>
                  <a:lnTo>
                    <a:pt x="692988" y="226656"/>
                  </a:lnTo>
                  <a:lnTo>
                    <a:pt x="693165" y="226618"/>
                  </a:lnTo>
                  <a:lnTo>
                    <a:pt x="707669" y="221907"/>
                  </a:lnTo>
                  <a:lnTo>
                    <a:pt x="708177" y="220916"/>
                  </a:lnTo>
                  <a:lnTo>
                    <a:pt x="707567" y="219075"/>
                  </a:lnTo>
                  <a:lnTo>
                    <a:pt x="706577" y="218554"/>
                  </a:lnTo>
                  <a:close/>
                </a:path>
                <a:path w="775334" h="313054">
                  <a:moveTo>
                    <a:pt x="661936" y="233083"/>
                  </a:moveTo>
                  <a:lnTo>
                    <a:pt x="646696" y="238023"/>
                  </a:lnTo>
                  <a:lnTo>
                    <a:pt x="646188" y="239014"/>
                  </a:lnTo>
                  <a:lnTo>
                    <a:pt x="646734" y="240677"/>
                  </a:lnTo>
                  <a:lnTo>
                    <a:pt x="647433" y="241160"/>
                  </a:lnTo>
                  <a:lnTo>
                    <a:pt x="648347" y="241160"/>
                  </a:lnTo>
                  <a:lnTo>
                    <a:pt x="648538" y="241134"/>
                  </a:lnTo>
                  <a:lnTo>
                    <a:pt x="663028" y="236410"/>
                  </a:lnTo>
                  <a:lnTo>
                    <a:pt x="663536" y="235419"/>
                  </a:lnTo>
                  <a:lnTo>
                    <a:pt x="662927" y="233578"/>
                  </a:lnTo>
                  <a:lnTo>
                    <a:pt x="661936" y="233083"/>
                  </a:lnTo>
                  <a:close/>
                </a:path>
                <a:path w="775334" h="313054">
                  <a:moveTo>
                    <a:pt x="617308" y="247586"/>
                  </a:moveTo>
                  <a:lnTo>
                    <a:pt x="602068" y="252539"/>
                  </a:lnTo>
                  <a:lnTo>
                    <a:pt x="601560" y="253530"/>
                  </a:lnTo>
                  <a:lnTo>
                    <a:pt x="602106" y="255193"/>
                  </a:lnTo>
                  <a:lnTo>
                    <a:pt x="602792" y="255663"/>
                  </a:lnTo>
                  <a:lnTo>
                    <a:pt x="603719" y="255663"/>
                  </a:lnTo>
                  <a:lnTo>
                    <a:pt x="603897" y="255638"/>
                  </a:lnTo>
                  <a:lnTo>
                    <a:pt x="618388" y="250926"/>
                  </a:lnTo>
                  <a:lnTo>
                    <a:pt x="618909" y="249936"/>
                  </a:lnTo>
                  <a:lnTo>
                    <a:pt x="618299" y="248081"/>
                  </a:lnTo>
                  <a:lnTo>
                    <a:pt x="617308" y="247586"/>
                  </a:lnTo>
                  <a:close/>
                </a:path>
                <a:path w="775334" h="313054">
                  <a:moveTo>
                    <a:pt x="15252" y="238645"/>
                  </a:moveTo>
                  <a:lnTo>
                    <a:pt x="14236" y="238747"/>
                  </a:lnTo>
                  <a:lnTo>
                    <a:pt x="13284" y="238887"/>
                  </a:lnTo>
                  <a:lnTo>
                    <a:pt x="12623" y="239788"/>
                  </a:lnTo>
                  <a:lnTo>
                    <a:pt x="13500" y="245579"/>
                  </a:lnTo>
                  <a:lnTo>
                    <a:pt x="15074" y="255562"/>
                  </a:lnTo>
                  <a:lnTo>
                    <a:pt x="15824" y="256171"/>
                  </a:lnTo>
                  <a:lnTo>
                    <a:pt x="16763" y="256171"/>
                  </a:lnTo>
                  <a:lnTo>
                    <a:pt x="17906" y="255993"/>
                  </a:lnTo>
                  <a:lnTo>
                    <a:pt x="18567" y="255092"/>
                  </a:lnTo>
                  <a:lnTo>
                    <a:pt x="17703" y="249682"/>
                  </a:lnTo>
                  <a:lnTo>
                    <a:pt x="16103" y="239268"/>
                  </a:lnTo>
                  <a:lnTo>
                    <a:pt x="15252" y="238645"/>
                  </a:lnTo>
                  <a:close/>
                </a:path>
                <a:path w="775334" h="313054">
                  <a:moveTo>
                    <a:pt x="572681" y="262115"/>
                  </a:moveTo>
                  <a:lnTo>
                    <a:pt x="571741" y="262382"/>
                  </a:lnTo>
                  <a:lnTo>
                    <a:pt x="557428" y="267030"/>
                  </a:lnTo>
                  <a:lnTo>
                    <a:pt x="556920" y="268033"/>
                  </a:lnTo>
                  <a:lnTo>
                    <a:pt x="557466" y="269697"/>
                  </a:lnTo>
                  <a:lnTo>
                    <a:pt x="558152" y="270179"/>
                  </a:lnTo>
                  <a:lnTo>
                    <a:pt x="559079" y="270179"/>
                  </a:lnTo>
                  <a:lnTo>
                    <a:pt x="559269" y="270141"/>
                  </a:lnTo>
                  <a:lnTo>
                    <a:pt x="573760" y="265442"/>
                  </a:lnTo>
                  <a:lnTo>
                    <a:pt x="574268" y="264439"/>
                  </a:lnTo>
                  <a:lnTo>
                    <a:pt x="573671" y="262597"/>
                  </a:lnTo>
                  <a:lnTo>
                    <a:pt x="572681" y="262115"/>
                  </a:lnTo>
                  <a:close/>
                </a:path>
                <a:path w="775334" h="313054">
                  <a:moveTo>
                    <a:pt x="528027" y="276618"/>
                  </a:moveTo>
                  <a:lnTo>
                    <a:pt x="527100" y="276898"/>
                  </a:lnTo>
                  <a:lnTo>
                    <a:pt x="512800" y="281546"/>
                  </a:lnTo>
                  <a:lnTo>
                    <a:pt x="512279" y="282536"/>
                  </a:lnTo>
                  <a:lnTo>
                    <a:pt x="512825" y="284200"/>
                  </a:lnTo>
                  <a:lnTo>
                    <a:pt x="513524" y="284683"/>
                  </a:lnTo>
                  <a:lnTo>
                    <a:pt x="514438" y="284683"/>
                  </a:lnTo>
                  <a:lnTo>
                    <a:pt x="514629" y="284645"/>
                  </a:lnTo>
                  <a:lnTo>
                    <a:pt x="529120" y="279946"/>
                  </a:lnTo>
                  <a:lnTo>
                    <a:pt x="529628" y="278955"/>
                  </a:lnTo>
                  <a:lnTo>
                    <a:pt x="529018" y="277114"/>
                  </a:lnTo>
                  <a:lnTo>
                    <a:pt x="528027" y="276618"/>
                  </a:lnTo>
                  <a:close/>
                </a:path>
                <a:path w="775334" h="313054">
                  <a:moveTo>
                    <a:pt x="22402" y="285191"/>
                  </a:moveTo>
                  <a:lnTo>
                    <a:pt x="20929" y="285483"/>
                  </a:lnTo>
                  <a:lnTo>
                    <a:pt x="20332" y="286613"/>
                  </a:lnTo>
                  <a:lnTo>
                    <a:pt x="20764" y="288899"/>
                  </a:lnTo>
                  <a:lnTo>
                    <a:pt x="35877" y="289941"/>
                  </a:lnTo>
                  <a:lnTo>
                    <a:pt x="36791" y="289941"/>
                  </a:lnTo>
                  <a:lnTo>
                    <a:pt x="37566" y="289229"/>
                  </a:lnTo>
                  <a:lnTo>
                    <a:pt x="37693" y="287337"/>
                  </a:lnTo>
                  <a:lnTo>
                    <a:pt x="36969" y="286486"/>
                  </a:lnTo>
                  <a:lnTo>
                    <a:pt x="23279" y="285546"/>
                  </a:lnTo>
                  <a:lnTo>
                    <a:pt x="22898" y="285292"/>
                  </a:lnTo>
                  <a:lnTo>
                    <a:pt x="22402" y="285191"/>
                  </a:lnTo>
                  <a:close/>
                </a:path>
                <a:path w="775334" h="313054">
                  <a:moveTo>
                    <a:pt x="68770" y="288696"/>
                  </a:moveTo>
                  <a:lnTo>
                    <a:pt x="67843" y="288721"/>
                  </a:lnTo>
                  <a:lnTo>
                    <a:pt x="66967" y="289369"/>
                  </a:lnTo>
                  <a:lnTo>
                    <a:pt x="66827" y="291299"/>
                  </a:lnTo>
                  <a:lnTo>
                    <a:pt x="67563" y="292138"/>
                  </a:lnTo>
                  <a:lnTo>
                    <a:pt x="82702" y="293179"/>
                  </a:lnTo>
                  <a:lnTo>
                    <a:pt x="83616" y="293179"/>
                  </a:lnTo>
                  <a:lnTo>
                    <a:pt x="84391" y="292468"/>
                  </a:lnTo>
                  <a:lnTo>
                    <a:pt x="84518" y="290563"/>
                  </a:lnTo>
                  <a:lnTo>
                    <a:pt x="83794" y="289725"/>
                  </a:lnTo>
                  <a:lnTo>
                    <a:pt x="68770" y="288696"/>
                  </a:lnTo>
                  <a:close/>
                </a:path>
                <a:path w="775334" h="313054">
                  <a:moveTo>
                    <a:pt x="115595" y="291922"/>
                  </a:moveTo>
                  <a:lnTo>
                    <a:pt x="114680" y="291973"/>
                  </a:lnTo>
                  <a:lnTo>
                    <a:pt x="113791" y="292595"/>
                  </a:lnTo>
                  <a:lnTo>
                    <a:pt x="113652" y="294538"/>
                  </a:lnTo>
                  <a:lnTo>
                    <a:pt x="114388" y="295363"/>
                  </a:lnTo>
                  <a:lnTo>
                    <a:pt x="129527" y="296418"/>
                  </a:lnTo>
                  <a:lnTo>
                    <a:pt x="130441" y="296418"/>
                  </a:lnTo>
                  <a:lnTo>
                    <a:pt x="131216" y="295706"/>
                  </a:lnTo>
                  <a:lnTo>
                    <a:pt x="131343" y="293801"/>
                  </a:lnTo>
                  <a:lnTo>
                    <a:pt x="130619" y="292963"/>
                  </a:lnTo>
                  <a:lnTo>
                    <a:pt x="115595" y="291922"/>
                  </a:lnTo>
                  <a:close/>
                </a:path>
                <a:path w="775334" h="313054">
                  <a:moveTo>
                    <a:pt x="483387" y="291122"/>
                  </a:moveTo>
                  <a:lnTo>
                    <a:pt x="482472" y="291401"/>
                  </a:lnTo>
                  <a:lnTo>
                    <a:pt x="470268" y="295402"/>
                  </a:lnTo>
                  <a:lnTo>
                    <a:pt x="468401" y="295643"/>
                  </a:lnTo>
                  <a:lnTo>
                    <a:pt x="467715" y="296519"/>
                  </a:lnTo>
                  <a:lnTo>
                    <a:pt x="467956" y="298373"/>
                  </a:lnTo>
                  <a:lnTo>
                    <a:pt x="468706" y="299021"/>
                  </a:lnTo>
                  <a:lnTo>
                    <a:pt x="469734" y="299021"/>
                  </a:lnTo>
                  <a:lnTo>
                    <a:pt x="483565" y="294754"/>
                  </a:lnTo>
                  <a:lnTo>
                    <a:pt x="484479" y="294449"/>
                  </a:lnTo>
                  <a:lnTo>
                    <a:pt x="484987" y="293458"/>
                  </a:lnTo>
                  <a:lnTo>
                    <a:pt x="484390" y="291617"/>
                  </a:lnTo>
                  <a:lnTo>
                    <a:pt x="483387" y="291122"/>
                  </a:lnTo>
                  <a:close/>
                </a:path>
                <a:path w="775334" h="313054">
                  <a:moveTo>
                    <a:pt x="162420" y="295160"/>
                  </a:moveTo>
                  <a:lnTo>
                    <a:pt x="161518" y="295211"/>
                  </a:lnTo>
                  <a:lnTo>
                    <a:pt x="160616" y="295821"/>
                  </a:lnTo>
                  <a:lnTo>
                    <a:pt x="160477" y="297764"/>
                  </a:lnTo>
                  <a:lnTo>
                    <a:pt x="161213" y="298602"/>
                  </a:lnTo>
                  <a:lnTo>
                    <a:pt x="176352" y="299643"/>
                  </a:lnTo>
                  <a:lnTo>
                    <a:pt x="177266" y="299643"/>
                  </a:lnTo>
                  <a:lnTo>
                    <a:pt x="178041" y="298932"/>
                  </a:lnTo>
                  <a:lnTo>
                    <a:pt x="178168" y="297040"/>
                  </a:lnTo>
                  <a:lnTo>
                    <a:pt x="177444" y="296202"/>
                  </a:lnTo>
                  <a:lnTo>
                    <a:pt x="162420" y="295160"/>
                  </a:lnTo>
                  <a:close/>
                </a:path>
                <a:path w="775334" h="313054">
                  <a:moveTo>
                    <a:pt x="209245" y="298386"/>
                  </a:moveTo>
                  <a:lnTo>
                    <a:pt x="208356" y="298450"/>
                  </a:lnTo>
                  <a:lnTo>
                    <a:pt x="207441" y="299059"/>
                  </a:lnTo>
                  <a:lnTo>
                    <a:pt x="207302" y="301002"/>
                  </a:lnTo>
                  <a:lnTo>
                    <a:pt x="208038" y="301840"/>
                  </a:lnTo>
                  <a:lnTo>
                    <a:pt x="223177" y="302882"/>
                  </a:lnTo>
                  <a:lnTo>
                    <a:pt x="224091" y="302882"/>
                  </a:lnTo>
                  <a:lnTo>
                    <a:pt x="224866" y="302171"/>
                  </a:lnTo>
                  <a:lnTo>
                    <a:pt x="224993" y="300266"/>
                  </a:lnTo>
                  <a:lnTo>
                    <a:pt x="224269" y="299427"/>
                  </a:lnTo>
                  <a:lnTo>
                    <a:pt x="209245" y="298386"/>
                  </a:lnTo>
                  <a:close/>
                </a:path>
                <a:path w="775334" h="313054">
                  <a:moveTo>
                    <a:pt x="437870" y="299554"/>
                  </a:moveTo>
                  <a:lnTo>
                    <a:pt x="421843" y="301599"/>
                  </a:lnTo>
                  <a:lnTo>
                    <a:pt x="421157" y="302475"/>
                  </a:lnTo>
                  <a:lnTo>
                    <a:pt x="421398" y="304330"/>
                  </a:lnTo>
                  <a:lnTo>
                    <a:pt x="422160" y="304977"/>
                  </a:lnTo>
                  <a:lnTo>
                    <a:pt x="423176" y="304977"/>
                  </a:lnTo>
                  <a:lnTo>
                    <a:pt x="438188" y="303060"/>
                  </a:lnTo>
                  <a:lnTo>
                    <a:pt x="438873" y="302171"/>
                  </a:lnTo>
                  <a:lnTo>
                    <a:pt x="438619" y="300253"/>
                  </a:lnTo>
                  <a:lnTo>
                    <a:pt x="437870" y="299554"/>
                  </a:lnTo>
                  <a:close/>
                </a:path>
                <a:path w="775334" h="313054">
                  <a:moveTo>
                    <a:pt x="256070" y="301625"/>
                  </a:moveTo>
                  <a:lnTo>
                    <a:pt x="255206" y="301701"/>
                  </a:lnTo>
                  <a:lnTo>
                    <a:pt x="254253" y="302298"/>
                  </a:lnTo>
                  <a:lnTo>
                    <a:pt x="254126" y="304241"/>
                  </a:lnTo>
                  <a:lnTo>
                    <a:pt x="254850" y="305079"/>
                  </a:lnTo>
                  <a:lnTo>
                    <a:pt x="269989" y="306108"/>
                  </a:lnTo>
                  <a:lnTo>
                    <a:pt x="270916" y="306108"/>
                  </a:lnTo>
                  <a:lnTo>
                    <a:pt x="271678" y="305409"/>
                  </a:lnTo>
                  <a:lnTo>
                    <a:pt x="271818" y="303504"/>
                  </a:lnTo>
                  <a:lnTo>
                    <a:pt x="271081" y="302666"/>
                  </a:lnTo>
                  <a:lnTo>
                    <a:pt x="256070" y="301625"/>
                  </a:lnTo>
                  <a:close/>
                </a:path>
                <a:path w="775334" h="313054">
                  <a:moveTo>
                    <a:pt x="302894" y="304863"/>
                  </a:moveTo>
                  <a:lnTo>
                    <a:pt x="301917" y="304939"/>
                  </a:lnTo>
                  <a:lnTo>
                    <a:pt x="301078" y="305523"/>
                  </a:lnTo>
                  <a:lnTo>
                    <a:pt x="300951" y="307467"/>
                  </a:lnTo>
                  <a:lnTo>
                    <a:pt x="301675" y="308305"/>
                  </a:lnTo>
                  <a:lnTo>
                    <a:pt x="316814" y="309346"/>
                  </a:lnTo>
                  <a:lnTo>
                    <a:pt x="317741" y="309346"/>
                  </a:lnTo>
                  <a:lnTo>
                    <a:pt x="318503" y="308635"/>
                  </a:lnTo>
                  <a:lnTo>
                    <a:pt x="318642" y="306743"/>
                  </a:lnTo>
                  <a:lnTo>
                    <a:pt x="317906" y="305904"/>
                  </a:lnTo>
                  <a:lnTo>
                    <a:pt x="302894" y="304863"/>
                  </a:lnTo>
                  <a:close/>
                </a:path>
                <a:path w="775334" h="313054">
                  <a:moveTo>
                    <a:pt x="391325" y="305498"/>
                  </a:moveTo>
                  <a:lnTo>
                    <a:pt x="375284" y="307555"/>
                  </a:lnTo>
                  <a:lnTo>
                    <a:pt x="374599" y="308444"/>
                  </a:lnTo>
                  <a:lnTo>
                    <a:pt x="374840" y="310286"/>
                  </a:lnTo>
                  <a:lnTo>
                    <a:pt x="375602" y="310946"/>
                  </a:lnTo>
                  <a:lnTo>
                    <a:pt x="376542" y="310946"/>
                  </a:lnTo>
                  <a:lnTo>
                    <a:pt x="391629" y="309016"/>
                  </a:lnTo>
                  <a:lnTo>
                    <a:pt x="392315" y="308140"/>
                  </a:lnTo>
                  <a:lnTo>
                    <a:pt x="392061" y="306209"/>
                  </a:lnTo>
                  <a:lnTo>
                    <a:pt x="391325" y="305498"/>
                  </a:lnTo>
                  <a:close/>
                </a:path>
                <a:path w="775334" h="313054">
                  <a:moveTo>
                    <a:pt x="349719" y="308102"/>
                  </a:moveTo>
                  <a:lnTo>
                    <a:pt x="348754" y="308178"/>
                  </a:lnTo>
                  <a:lnTo>
                    <a:pt x="347903" y="308762"/>
                  </a:lnTo>
                  <a:lnTo>
                    <a:pt x="347776" y="310705"/>
                  </a:lnTo>
                  <a:lnTo>
                    <a:pt x="348500" y="311543"/>
                  </a:lnTo>
                  <a:lnTo>
                    <a:pt x="363639" y="312585"/>
                  </a:lnTo>
                  <a:lnTo>
                    <a:pt x="364566" y="312585"/>
                  </a:lnTo>
                  <a:lnTo>
                    <a:pt x="365328" y="311873"/>
                  </a:lnTo>
                  <a:lnTo>
                    <a:pt x="365467" y="309968"/>
                  </a:lnTo>
                  <a:lnTo>
                    <a:pt x="364731" y="309130"/>
                  </a:lnTo>
                  <a:lnTo>
                    <a:pt x="349719" y="308102"/>
                  </a:lnTo>
                  <a:close/>
                </a:path>
              </a:pathLst>
            </a:custGeom>
            <a:solidFill>
              <a:srgbClr val="FFFFFF"/>
            </a:solidFill>
          </p:spPr>
          <p:txBody>
            <a:bodyPr wrap="square" lIns="0" tIns="0" rIns="0" bIns="0" rtlCol="0"/>
            <a:lstStyle/>
            <a:p>
              <a:endParaRPr/>
            </a:p>
          </p:txBody>
        </p:sp>
        <p:pic>
          <p:nvPicPr>
            <p:cNvPr id="27" name="object 27"/>
            <p:cNvPicPr/>
            <p:nvPr/>
          </p:nvPicPr>
          <p:blipFill>
            <a:blip r:embed="rId16" cstate="print"/>
            <a:stretch>
              <a:fillRect/>
            </a:stretch>
          </p:blipFill>
          <p:spPr>
            <a:xfrm>
              <a:off x="8468374" y="3297212"/>
              <a:ext cx="172400" cy="158902"/>
            </a:xfrm>
            <a:prstGeom prst="rect">
              <a:avLst/>
            </a:prstGeom>
          </p:spPr>
        </p:pic>
        <p:pic>
          <p:nvPicPr>
            <p:cNvPr id="28" name="object 28"/>
            <p:cNvPicPr/>
            <p:nvPr/>
          </p:nvPicPr>
          <p:blipFill>
            <a:blip r:embed="rId17" cstate="print"/>
            <a:stretch>
              <a:fillRect/>
            </a:stretch>
          </p:blipFill>
          <p:spPr>
            <a:xfrm>
              <a:off x="8340382" y="2131453"/>
              <a:ext cx="375729" cy="926295"/>
            </a:xfrm>
            <a:prstGeom prst="rect">
              <a:avLst/>
            </a:prstGeom>
          </p:spPr>
        </p:pic>
        <p:pic>
          <p:nvPicPr>
            <p:cNvPr id="29" name="object 29"/>
            <p:cNvPicPr/>
            <p:nvPr/>
          </p:nvPicPr>
          <p:blipFill>
            <a:blip r:embed="rId18" cstate="print"/>
            <a:stretch>
              <a:fillRect/>
            </a:stretch>
          </p:blipFill>
          <p:spPr>
            <a:xfrm>
              <a:off x="6282278" y="4408957"/>
              <a:ext cx="215510" cy="253971"/>
            </a:xfrm>
            <a:prstGeom prst="rect">
              <a:avLst/>
            </a:prstGeom>
          </p:spPr>
        </p:pic>
        <p:pic>
          <p:nvPicPr>
            <p:cNvPr id="30" name="object 30"/>
            <p:cNvPicPr/>
            <p:nvPr/>
          </p:nvPicPr>
          <p:blipFill>
            <a:blip r:embed="rId19" cstate="print"/>
            <a:stretch>
              <a:fillRect/>
            </a:stretch>
          </p:blipFill>
          <p:spPr>
            <a:xfrm>
              <a:off x="6610629" y="4491151"/>
              <a:ext cx="312068" cy="163258"/>
            </a:xfrm>
            <a:prstGeom prst="rect">
              <a:avLst/>
            </a:prstGeom>
          </p:spPr>
        </p:pic>
        <p:pic>
          <p:nvPicPr>
            <p:cNvPr id="31" name="object 31"/>
            <p:cNvPicPr/>
            <p:nvPr/>
          </p:nvPicPr>
          <p:blipFill>
            <a:blip r:embed="rId20" cstate="print"/>
            <a:stretch>
              <a:fillRect/>
            </a:stretch>
          </p:blipFill>
          <p:spPr>
            <a:xfrm>
              <a:off x="6175774" y="1859076"/>
              <a:ext cx="567574" cy="2653792"/>
            </a:xfrm>
            <a:prstGeom prst="rect">
              <a:avLst/>
            </a:prstGeom>
          </p:spPr>
        </p:pic>
        <p:pic>
          <p:nvPicPr>
            <p:cNvPr id="32" name="object 32"/>
            <p:cNvPicPr/>
            <p:nvPr/>
          </p:nvPicPr>
          <p:blipFill>
            <a:blip r:embed="rId21" cstate="print"/>
            <a:stretch>
              <a:fillRect/>
            </a:stretch>
          </p:blipFill>
          <p:spPr>
            <a:xfrm>
              <a:off x="6424653" y="1623554"/>
              <a:ext cx="347658" cy="405455"/>
            </a:xfrm>
            <a:prstGeom prst="rect">
              <a:avLst/>
            </a:prstGeom>
          </p:spPr>
        </p:pic>
        <p:pic>
          <p:nvPicPr>
            <p:cNvPr id="33" name="object 33"/>
            <p:cNvPicPr/>
            <p:nvPr/>
          </p:nvPicPr>
          <p:blipFill>
            <a:blip r:embed="rId22" cstate="print"/>
            <a:stretch>
              <a:fillRect/>
            </a:stretch>
          </p:blipFill>
          <p:spPr>
            <a:xfrm>
              <a:off x="6515386" y="1860143"/>
              <a:ext cx="61664" cy="87033"/>
            </a:xfrm>
            <a:prstGeom prst="rect">
              <a:avLst/>
            </a:prstGeom>
          </p:spPr>
        </p:pic>
        <p:pic>
          <p:nvPicPr>
            <p:cNvPr id="34" name="object 34"/>
            <p:cNvPicPr/>
            <p:nvPr/>
          </p:nvPicPr>
          <p:blipFill>
            <a:blip r:embed="rId23" cstate="print"/>
            <a:stretch>
              <a:fillRect/>
            </a:stretch>
          </p:blipFill>
          <p:spPr>
            <a:xfrm>
              <a:off x="6700608" y="2193391"/>
              <a:ext cx="546443" cy="281927"/>
            </a:xfrm>
            <a:prstGeom prst="rect">
              <a:avLst/>
            </a:prstGeom>
          </p:spPr>
        </p:pic>
        <p:pic>
          <p:nvPicPr>
            <p:cNvPr id="35" name="object 35"/>
            <p:cNvPicPr/>
            <p:nvPr/>
          </p:nvPicPr>
          <p:blipFill>
            <a:blip r:embed="rId24" cstate="print"/>
            <a:stretch>
              <a:fillRect/>
            </a:stretch>
          </p:blipFill>
          <p:spPr>
            <a:xfrm>
              <a:off x="7202767" y="2159762"/>
              <a:ext cx="273888" cy="96887"/>
            </a:xfrm>
            <a:prstGeom prst="rect">
              <a:avLst/>
            </a:prstGeom>
          </p:spPr>
        </p:pic>
        <p:pic>
          <p:nvPicPr>
            <p:cNvPr id="36" name="object 36"/>
            <p:cNvPicPr/>
            <p:nvPr/>
          </p:nvPicPr>
          <p:blipFill>
            <a:blip r:embed="rId25" cstate="print"/>
            <a:stretch>
              <a:fillRect/>
            </a:stretch>
          </p:blipFill>
          <p:spPr>
            <a:xfrm>
              <a:off x="6365722" y="2113660"/>
              <a:ext cx="978446" cy="598613"/>
            </a:xfrm>
            <a:prstGeom prst="rect">
              <a:avLst/>
            </a:prstGeom>
          </p:spPr>
        </p:pic>
      </p:grpSp>
      <p:sp>
        <p:nvSpPr>
          <p:cNvPr id="37" name="object 37"/>
          <p:cNvSpPr txBox="1"/>
          <p:nvPr/>
        </p:nvSpPr>
        <p:spPr>
          <a:xfrm>
            <a:off x="600045" y="1687983"/>
            <a:ext cx="4716824" cy="2035173"/>
          </a:xfrm>
          <a:prstGeom prst="rect">
            <a:avLst/>
          </a:prstGeom>
        </p:spPr>
        <p:txBody>
          <a:bodyPr vert="horz" wrap="square" lIns="0" tIns="59690" rIns="0" bIns="0" rtlCol="0">
            <a:spAutoFit/>
          </a:bodyPr>
          <a:lstStyle/>
          <a:p>
            <a:pPr marL="12700" marR="5080">
              <a:lnSpc>
                <a:spcPts val="2160"/>
              </a:lnSpc>
              <a:spcBef>
                <a:spcPts val="470"/>
              </a:spcBef>
              <a:tabLst>
                <a:tab pos="1487805" algn="l"/>
              </a:tabLst>
            </a:pPr>
            <a:r>
              <a:rPr lang="el-GR" sz="2100" b="1" spc="114" dirty="0" smtClean="0">
                <a:solidFill>
                  <a:srgbClr val="1D1D1B"/>
                </a:solidFill>
                <a:latin typeface="Trebuchet MS"/>
                <a:cs typeface="Trebuchet MS"/>
              </a:rPr>
              <a:t>Το </a:t>
            </a:r>
            <a:r>
              <a:rPr lang="en-US" sz="2100" b="1" spc="114" dirty="0" smtClean="0">
                <a:solidFill>
                  <a:srgbClr val="1D1D1B"/>
                </a:solidFill>
                <a:latin typeface="Trebuchet MS"/>
                <a:cs typeface="Trebuchet MS"/>
              </a:rPr>
              <a:t>module </a:t>
            </a:r>
            <a:r>
              <a:rPr lang="el-GR" sz="2100" b="1" spc="114" dirty="0" smtClean="0">
                <a:solidFill>
                  <a:srgbClr val="1D1D1B"/>
                </a:solidFill>
                <a:latin typeface="Trebuchet MS"/>
                <a:cs typeface="Trebuchet MS"/>
              </a:rPr>
              <a:t>5 </a:t>
            </a:r>
            <a:r>
              <a:rPr lang="el-GR" sz="2100" b="1" spc="114" dirty="0" smtClean="0">
                <a:solidFill>
                  <a:srgbClr val="1D1D1B"/>
                </a:solidFill>
                <a:latin typeface="Trebuchet MS"/>
                <a:cs typeface="Trebuchet MS"/>
              </a:rPr>
              <a:t>επικεντρώνεται στους διάφορους τρόπους με τους οποίους μπορείτε να επικοινωνήσετε την επιχείρησή σας και στη σημασία της ανάπτυξης της επωνυμίας σας από την αρχή.</a:t>
            </a:r>
            <a:endParaRPr sz="1800" dirty="0">
              <a:latin typeface="Trebuchet MS"/>
              <a:cs typeface="Trebuchet MS"/>
            </a:endParaRPr>
          </a:p>
        </p:txBody>
      </p:sp>
      <p:sp>
        <p:nvSpPr>
          <p:cNvPr id="38" name="object 38"/>
          <p:cNvSpPr txBox="1"/>
          <p:nvPr/>
        </p:nvSpPr>
        <p:spPr>
          <a:xfrm>
            <a:off x="600044" y="3814762"/>
            <a:ext cx="4133215" cy="1120820"/>
          </a:xfrm>
          <a:prstGeom prst="rect">
            <a:avLst/>
          </a:prstGeom>
        </p:spPr>
        <p:txBody>
          <a:bodyPr vert="horz" wrap="square" lIns="0" tIns="12700" rIns="0" bIns="0" rtlCol="0">
            <a:spAutoFit/>
          </a:bodyPr>
          <a:lstStyle/>
          <a:p>
            <a:pPr marL="12700" marR="5080">
              <a:lnSpc>
                <a:spcPct val="100000"/>
              </a:lnSpc>
              <a:spcBef>
                <a:spcPts val="100"/>
              </a:spcBef>
            </a:pPr>
            <a:r>
              <a:rPr lang="el-GR" spc="20" dirty="0" smtClean="0">
                <a:solidFill>
                  <a:srgbClr val="1D1D1B"/>
                </a:solidFill>
                <a:latin typeface="Trebuchet MS"/>
                <a:cs typeface="Trebuchet MS"/>
              </a:rPr>
              <a:t>Συγκεντρώσαμε μια επιλογή πηγών που αντικατοπτρίζουν την ανάπτυξη της μάρκας και τα εργαλεία των μέσων κοινωνικής δικτύωσης.</a:t>
            </a:r>
            <a:endParaRPr sz="1800" dirty="0">
              <a:latin typeface="Trebuchet MS"/>
              <a:cs typeface="Trebuchet MS"/>
            </a:endParaRPr>
          </a:p>
        </p:txBody>
      </p:sp>
      <p:sp>
        <p:nvSpPr>
          <p:cNvPr id="39" name="object 39"/>
          <p:cNvSpPr txBox="1"/>
          <p:nvPr/>
        </p:nvSpPr>
        <p:spPr>
          <a:xfrm>
            <a:off x="5886456" y="5457836"/>
            <a:ext cx="3704872" cy="1397819"/>
          </a:xfrm>
          <a:prstGeom prst="rect">
            <a:avLst/>
          </a:prstGeom>
        </p:spPr>
        <p:txBody>
          <a:bodyPr vert="horz" wrap="square" lIns="0" tIns="12700" rIns="0" bIns="0" rtlCol="0">
            <a:spAutoFit/>
          </a:bodyPr>
          <a:lstStyle/>
          <a:p>
            <a:pPr marL="12700" marR="5080">
              <a:lnSpc>
                <a:spcPct val="100000"/>
              </a:lnSpc>
              <a:spcBef>
                <a:spcPts val="100"/>
              </a:spcBef>
            </a:pPr>
            <a:r>
              <a:rPr lang="el-GR" spc="-80" dirty="0" smtClean="0">
                <a:solidFill>
                  <a:srgbClr val="1D1D1B"/>
                </a:solidFill>
                <a:latin typeface="Trebuchet MS"/>
                <a:cs typeface="Trebuchet MS"/>
              </a:rPr>
              <a:t>θα σας βοηθήσει να κατανοήσετε τη δύναμη ενός εμπορικού σήματος και πώς όλα όσα κάνετε μπορούν να επηρεάσουν το σήμα σας με θετικό και όχι τόσο θετικό </a:t>
            </a:r>
            <a:r>
              <a:rPr lang="el-GR" spc="-80" dirty="0" smtClean="0">
                <a:solidFill>
                  <a:srgbClr val="1D1D1B"/>
                </a:solidFill>
                <a:latin typeface="Trebuchet MS"/>
                <a:cs typeface="Trebuchet MS"/>
              </a:rPr>
              <a:t>τρόπο</a:t>
            </a:r>
            <a:r>
              <a:rPr lang="pt-PT" spc="-20" dirty="0" smtClean="0">
                <a:solidFill>
                  <a:srgbClr val="1D1D1B"/>
                </a:solidFill>
                <a:latin typeface="Trebuchet MS"/>
                <a:cs typeface="Trebuchet MS"/>
              </a:rPr>
              <a:t>.</a:t>
            </a:r>
            <a:endParaRPr sz="1800" dirty="0">
              <a:latin typeface="Trebuchet MS"/>
              <a:cs typeface="Trebuchet MS"/>
            </a:endParaRPr>
          </a:p>
        </p:txBody>
      </p:sp>
      <p:sp>
        <p:nvSpPr>
          <p:cNvPr id="40" name="object 40"/>
          <p:cNvSpPr/>
          <p:nvPr/>
        </p:nvSpPr>
        <p:spPr>
          <a:xfrm>
            <a:off x="1013736" y="986815"/>
            <a:ext cx="3229646" cy="438150"/>
          </a:xfrm>
          <a:custGeom>
            <a:avLst/>
            <a:gdLst/>
            <a:ahLst/>
            <a:cxnLst/>
            <a:rect l="l" t="t" r="r" b="b"/>
            <a:pathLst>
              <a:path w="2454910" h="438150">
                <a:moveTo>
                  <a:pt x="2255126" y="0"/>
                </a:moveTo>
                <a:lnTo>
                  <a:pt x="199339" y="0"/>
                </a:lnTo>
                <a:lnTo>
                  <a:pt x="153775" y="5288"/>
                </a:lnTo>
                <a:lnTo>
                  <a:pt x="111872" y="20340"/>
                </a:lnTo>
                <a:lnTo>
                  <a:pt x="74852" y="43935"/>
                </a:lnTo>
                <a:lnTo>
                  <a:pt x="43935" y="74852"/>
                </a:lnTo>
                <a:lnTo>
                  <a:pt x="20340" y="111872"/>
                </a:lnTo>
                <a:lnTo>
                  <a:pt x="5288" y="153775"/>
                </a:lnTo>
                <a:lnTo>
                  <a:pt x="0" y="199339"/>
                </a:lnTo>
                <a:lnTo>
                  <a:pt x="0" y="238785"/>
                </a:lnTo>
                <a:lnTo>
                  <a:pt x="5288" y="284349"/>
                </a:lnTo>
                <a:lnTo>
                  <a:pt x="20340" y="326251"/>
                </a:lnTo>
                <a:lnTo>
                  <a:pt x="43935" y="363271"/>
                </a:lnTo>
                <a:lnTo>
                  <a:pt x="74852" y="394189"/>
                </a:lnTo>
                <a:lnTo>
                  <a:pt x="111872" y="417784"/>
                </a:lnTo>
                <a:lnTo>
                  <a:pt x="153775" y="432836"/>
                </a:lnTo>
                <a:lnTo>
                  <a:pt x="199339" y="438124"/>
                </a:lnTo>
                <a:lnTo>
                  <a:pt x="2255126" y="438124"/>
                </a:lnTo>
                <a:lnTo>
                  <a:pt x="2300690" y="432836"/>
                </a:lnTo>
                <a:lnTo>
                  <a:pt x="2342592" y="417784"/>
                </a:lnTo>
                <a:lnTo>
                  <a:pt x="2379612" y="394189"/>
                </a:lnTo>
                <a:lnTo>
                  <a:pt x="2410530" y="363271"/>
                </a:lnTo>
                <a:lnTo>
                  <a:pt x="2434125" y="326251"/>
                </a:lnTo>
                <a:lnTo>
                  <a:pt x="2449177" y="284349"/>
                </a:lnTo>
                <a:lnTo>
                  <a:pt x="2454465" y="238785"/>
                </a:lnTo>
                <a:lnTo>
                  <a:pt x="2454465" y="199339"/>
                </a:lnTo>
                <a:lnTo>
                  <a:pt x="2449177" y="153775"/>
                </a:lnTo>
                <a:lnTo>
                  <a:pt x="2434125" y="111872"/>
                </a:lnTo>
                <a:lnTo>
                  <a:pt x="2410530" y="74852"/>
                </a:lnTo>
                <a:lnTo>
                  <a:pt x="2379612" y="43935"/>
                </a:lnTo>
                <a:lnTo>
                  <a:pt x="2342592" y="20340"/>
                </a:lnTo>
                <a:lnTo>
                  <a:pt x="2300690" y="5288"/>
                </a:lnTo>
                <a:lnTo>
                  <a:pt x="2255126" y="0"/>
                </a:lnTo>
                <a:close/>
              </a:path>
            </a:pathLst>
          </a:custGeom>
          <a:solidFill>
            <a:srgbClr val="D21924"/>
          </a:solidFill>
        </p:spPr>
        <p:txBody>
          <a:bodyPr wrap="square" lIns="0" tIns="0" rIns="0" bIns="0" rtlCol="0"/>
          <a:lstStyle/>
          <a:p>
            <a:endParaRPr/>
          </a:p>
        </p:txBody>
      </p:sp>
      <p:sp>
        <p:nvSpPr>
          <p:cNvPr id="41" name="object 41"/>
          <p:cNvSpPr txBox="1"/>
          <p:nvPr/>
        </p:nvSpPr>
        <p:spPr>
          <a:xfrm>
            <a:off x="1278862" y="1028073"/>
            <a:ext cx="3464586" cy="289823"/>
          </a:xfrm>
          <a:prstGeom prst="rect">
            <a:avLst/>
          </a:prstGeom>
        </p:spPr>
        <p:txBody>
          <a:bodyPr vert="horz" wrap="square" lIns="0" tIns="12700" rIns="0" bIns="0" rtlCol="0">
            <a:spAutoFit/>
          </a:bodyPr>
          <a:lstStyle/>
          <a:p>
            <a:pPr marL="12700">
              <a:lnSpc>
                <a:spcPct val="100000"/>
              </a:lnSpc>
              <a:spcBef>
                <a:spcPts val="100"/>
              </a:spcBef>
            </a:pPr>
            <a:r>
              <a:rPr lang="el-GR" b="1" spc="10" dirty="0" smtClean="0">
                <a:solidFill>
                  <a:srgbClr val="FFFFFF"/>
                </a:solidFill>
                <a:latin typeface="Trebuchet MS"/>
                <a:cs typeface="Trebuchet MS"/>
              </a:rPr>
              <a:t>Εκπαιδευτικό Αποτέλεσμα</a:t>
            </a:r>
            <a:endParaRPr sz="1800">
              <a:latin typeface="Trebuchet MS"/>
              <a:cs typeface="Trebuchet MS"/>
            </a:endParaRPr>
          </a:p>
        </p:txBody>
      </p:sp>
      <p:sp>
        <p:nvSpPr>
          <p:cNvPr id="42" name="object 42"/>
          <p:cNvSpPr/>
          <p:nvPr/>
        </p:nvSpPr>
        <p:spPr>
          <a:xfrm>
            <a:off x="5756631" y="4733934"/>
            <a:ext cx="3456940" cy="652464"/>
          </a:xfrm>
          <a:custGeom>
            <a:avLst/>
            <a:gdLst/>
            <a:ahLst/>
            <a:cxnLst/>
            <a:rect l="l" t="t" r="r" b="b"/>
            <a:pathLst>
              <a:path w="3456940" h="438150">
                <a:moveTo>
                  <a:pt x="3267265" y="0"/>
                </a:moveTo>
                <a:lnTo>
                  <a:pt x="189433" y="0"/>
                </a:lnTo>
                <a:lnTo>
                  <a:pt x="139223" y="6796"/>
                </a:lnTo>
                <a:lnTo>
                  <a:pt x="94013" y="25958"/>
                </a:lnTo>
                <a:lnTo>
                  <a:pt x="55645" y="55645"/>
                </a:lnTo>
                <a:lnTo>
                  <a:pt x="25958" y="94013"/>
                </a:lnTo>
                <a:lnTo>
                  <a:pt x="6796" y="139223"/>
                </a:lnTo>
                <a:lnTo>
                  <a:pt x="0" y="189433"/>
                </a:lnTo>
                <a:lnTo>
                  <a:pt x="0" y="248691"/>
                </a:lnTo>
                <a:lnTo>
                  <a:pt x="6796" y="298900"/>
                </a:lnTo>
                <a:lnTo>
                  <a:pt x="25958" y="344110"/>
                </a:lnTo>
                <a:lnTo>
                  <a:pt x="55645" y="382479"/>
                </a:lnTo>
                <a:lnTo>
                  <a:pt x="94013" y="412165"/>
                </a:lnTo>
                <a:lnTo>
                  <a:pt x="139223" y="431327"/>
                </a:lnTo>
                <a:lnTo>
                  <a:pt x="189433" y="438124"/>
                </a:lnTo>
                <a:lnTo>
                  <a:pt x="3267265" y="438124"/>
                </a:lnTo>
                <a:lnTo>
                  <a:pt x="3317474" y="431327"/>
                </a:lnTo>
                <a:lnTo>
                  <a:pt x="3362684" y="412165"/>
                </a:lnTo>
                <a:lnTo>
                  <a:pt x="3401053" y="382479"/>
                </a:lnTo>
                <a:lnTo>
                  <a:pt x="3430739" y="344110"/>
                </a:lnTo>
                <a:lnTo>
                  <a:pt x="3449902" y="298900"/>
                </a:lnTo>
                <a:lnTo>
                  <a:pt x="3456698" y="248691"/>
                </a:lnTo>
                <a:lnTo>
                  <a:pt x="3456698" y="189433"/>
                </a:lnTo>
                <a:lnTo>
                  <a:pt x="3449902" y="139223"/>
                </a:lnTo>
                <a:lnTo>
                  <a:pt x="3430739" y="94013"/>
                </a:lnTo>
                <a:lnTo>
                  <a:pt x="3401053" y="55645"/>
                </a:lnTo>
                <a:lnTo>
                  <a:pt x="3362684" y="25958"/>
                </a:lnTo>
                <a:lnTo>
                  <a:pt x="3317474" y="6796"/>
                </a:lnTo>
                <a:lnTo>
                  <a:pt x="3267265" y="0"/>
                </a:lnTo>
                <a:close/>
              </a:path>
            </a:pathLst>
          </a:custGeom>
          <a:solidFill>
            <a:srgbClr val="D21924"/>
          </a:solidFill>
        </p:spPr>
        <p:txBody>
          <a:bodyPr wrap="square" lIns="0" tIns="0" rIns="0" bIns="0" rtlCol="0"/>
          <a:lstStyle/>
          <a:p>
            <a:endParaRPr/>
          </a:p>
        </p:txBody>
      </p:sp>
      <p:sp>
        <p:nvSpPr>
          <p:cNvPr id="43" name="object 43"/>
          <p:cNvSpPr txBox="1"/>
          <p:nvPr/>
        </p:nvSpPr>
        <p:spPr>
          <a:xfrm>
            <a:off x="6000386" y="4800926"/>
            <a:ext cx="2800985" cy="566822"/>
          </a:xfrm>
          <a:prstGeom prst="rect">
            <a:avLst/>
          </a:prstGeom>
        </p:spPr>
        <p:txBody>
          <a:bodyPr vert="horz" wrap="square" lIns="0" tIns="12700" rIns="0" bIns="0" rtlCol="0">
            <a:spAutoFit/>
          </a:bodyPr>
          <a:lstStyle/>
          <a:p>
            <a:pPr marL="12700">
              <a:lnSpc>
                <a:spcPct val="100000"/>
              </a:lnSpc>
              <a:spcBef>
                <a:spcPts val="100"/>
              </a:spcBef>
            </a:pPr>
            <a:r>
              <a:rPr lang="el-GR" sz="1800" b="1" spc="30" dirty="0" smtClean="0">
                <a:solidFill>
                  <a:srgbClr val="FFFFFF"/>
                </a:solidFill>
                <a:latin typeface="Trebuchet MS"/>
                <a:cs typeface="Trebuchet MS"/>
              </a:rPr>
              <a:t>Ολοκληρώνοντας το </a:t>
            </a:r>
            <a:r>
              <a:rPr sz="1800" b="1" spc="-40" smtClean="0">
                <a:solidFill>
                  <a:srgbClr val="FFFFFF"/>
                </a:solidFill>
                <a:latin typeface="Trebuchet MS"/>
                <a:cs typeface="Trebuchet MS"/>
              </a:rPr>
              <a:t>module</a:t>
            </a:r>
            <a:r>
              <a:rPr sz="1800" b="1" spc="-40" dirty="0">
                <a:solidFill>
                  <a:srgbClr val="FFFFFF"/>
                </a:solidFill>
                <a:latin typeface="Trebuchet MS"/>
                <a:cs typeface="Trebuchet MS"/>
              </a:rPr>
              <a:t>...</a:t>
            </a:r>
            <a:endParaRPr sz="1800">
              <a:latin typeface="Trebuchet MS"/>
              <a:cs typeface="Trebuchet MS"/>
            </a:endParaRPr>
          </a:p>
        </p:txBody>
      </p:sp>
      <p:grpSp>
        <p:nvGrpSpPr>
          <p:cNvPr id="44" name="object 44"/>
          <p:cNvGrpSpPr/>
          <p:nvPr/>
        </p:nvGrpSpPr>
        <p:grpSpPr>
          <a:xfrm>
            <a:off x="1054026" y="4999799"/>
            <a:ext cx="2781935" cy="2773045"/>
            <a:chOff x="1054026" y="4999799"/>
            <a:chExt cx="2781935" cy="2773045"/>
          </a:xfrm>
        </p:grpSpPr>
        <p:sp>
          <p:nvSpPr>
            <p:cNvPr id="45" name="object 45"/>
            <p:cNvSpPr/>
            <p:nvPr/>
          </p:nvSpPr>
          <p:spPr>
            <a:xfrm>
              <a:off x="1098619" y="5997139"/>
              <a:ext cx="35560" cy="43180"/>
            </a:xfrm>
            <a:custGeom>
              <a:avLst/>
              <a:gdLst/>
              <a:ahLst/>
              <a:cxnLst/>
              <a:rect l="l" t="t" r="r" b="b"/>
              <a:pathLst>
                <a:path w="35559" h="43179">
                  <a:moveTo>
                    <a:pt x="15455" y="0"/>
                  </a:moveTo>
                  <a:lnTo>
                    <a:pt x="10020" y="1638"/>
                  </a:lnTo>
                  <a:lnTo>
                    <a:pt x="8839" y="2044"/>
                  </a:lnTo>
                  <a:lnTo>
                    <a:pt x="2425" y="5156"/>
                  </a:lnTo>
                  <a:lnTo>
                    <a:pt x="0" y="12192"/>
                  </a:lnTo>
                  <a:lnTo>
                    <a:pt x="5626" y="23774"/>
                  </a:lnTo>
                  <a:lnTo>
                    <a:pt x="8572" y="29552"/>
                  </a:lnTo>
                  <a:lnTo>
                    <a:pt x="14693" y="40919"/>
                  </a:lnTo>
                  <a:lnTo>
                    <a:pt x="21793" y="43078"/>
                  </a:lnTo>
                  <a:lnTo>
                    <a:pt x="33261" y="36918"/>
                  </a:lnTo>
                  <a:lnTo>
                    <a:pt x="35407" y="29794"/>
                  </a:lnTo>
                  <a:lnTo>
                    <a:pt x="29438" y="18707"/>
                  </a:lnTo>
                  <a:lnTo>
                    <a:pt x="26631" y="13208"/>
                  </a:lnTo>
                  <a:lnTo>
                    <a:pt x="21424" y="2489"/>
                  </a:lnTo>
                  <a:lnTo>
                    <a:pt x="15455" y="0"/>
                  </a:lnTo>
                  <a:close/>
                </a:path>
              </a:pathLst>
            </a:custGeom>
            <a:solidFill>
              <a:srgbClr val="7693CB">
                <a:alpha val="29998"/>
              </a:srgbClr>
            </a:solidFill>
          </p:spPr>
          <p:txBody>
            <a:bodyPr wrap="square" lIns="0" tIns="0" rIns="0" bIns="0" rtlCol="0"/>
            <a:lstStyle/>
            <a:p>
              <a:endParaRPr/>
            </a:p>
          </p:txBody>
        </p:sp>
        <p:pic>
          <p:nvPicPr>
            <p:cNvPr id="46" name="object 46"/>
            <p:cNvPicPr/>
            <p:nvPr/>
          </p:nvPicPr>
          <p:blipFill>
            <a:blip r:embed="rId26" cstate="print"/>
            <a:stretch>
              <a:fillRect/>
            </a:stretch>
          </p:blipFill>
          <p:spPr>
            <a:xfrm>
              <a:off x="1054026" y="5069116"/>
              <a:ext cx="1242052" cy="1209942"/>
            </a:xfrm>
            <a:prstGeom prst="rect">
              <a:avLst/>
            </a:prstGeom>
          </p:spPr>
        </p:pic>
        <p:pic>
          <p:nvPicPr>
            <p:cNvPr id="47" name="object 47"/>
            <p:cNvPicPr/>
            <p:nvPr/>
          </p:nvPicPr>
          <p:blipFill>
            <a:blip r:embed="rId27" cstate="print"/>
            <a:stretch>
              <a:fillRect/>
            </a:stretch>
          </p:blipFill>
          <p:spPr>
            <a:xfrm>
              <a:off x="1143326" y="5837936"/>
              <a:ext cx="1770481" cy="1934464"/>
            </a:xfrm>
            <a:prstGeom prst="rect">
              <a:avLst/>
            </a:prstGeom>
          </p:spPr>
        </p:pic>
        <p:pic>
          <p:nvPicPr>
            <p:cNvPr id="48" name="object 48"/>
            <p:cNvPicPr/>
            <p:nvPr/>
          </p:nvPicPr>
          <p:blipFill>
            <a:blip r:embed="rId28" cstate="print"/>
            <a:stretch>
              <a:fillRect/>
            </a:stretch>
          </p:blipFill>
          <p:spPr>
            <a:xfrm>
              <a:off x="3057410" y="7679385"/>
              <a:ext cx="97830" cy="93014"/>
            </a:xfrm>
            <a:prstGeom prst="rect">
              <a:avLst/>
            </a:prstGeom>
          </p:spPr>
        </p:pic>
        <p:pic>
          <p:nvPicPr>
            <p:cNvPr id="49" name="object 49"/>
            <p:cNvPicPr/>
            <p:nvPr/>
          </p:nvPicPr>
          <p:blipFill>
            <a:blip r:embed="rId29" cstate="print"/>
            <a:stretch>
              <a:fillRect/>
            </a:stretch>
          </p:blipFill>
          <p:spPr>
            <a:xfrm>
              <a:off x="1797340" y="7603959"/>
              <a:ext cx="1966514" cy="168440"/>
            </a:xfrm>
            <a:prstGeom prst="rect">
              <a:avLst/>
            </a:prstGeom>
          </p:spPr>
        </p:pic>
        <p:sp>
          <p:nvSpPr>
            <p:cNvPr id="50" name="object 50"/>
            <p:cNvSpPr/>
            <p:nvPr/>
          </p:nvSpPr>
          <p:spPr>
            <a:xfrm>
              <a:off x="2623183" y="5358905"/>
              <a:ext cx="1170940" cy="688340"/>
            </a:xfrm>
            <a:custGeom>
              <a:avLst/>
              <a:gdLst/>
              <a:ahLst/>
              <a:cxnLst/>
              <a:rect l="l" t="t" r="r" b="b"/>
              <a:pathLst>
                <a:path w="1170939" h="688339">
                  <a:moveTo>
                    <a:pt x="761006" y="0"/>
                  </a:moveTo>
                  <a:lnTo>
                    <a:pt x="706373" y="4572"/>
                  </a:lnTo>
                  <a:lnTo>
                    <a:pt x="636027" y="20354"/>
                  </a:lnTo>
                  <a:lnTo>
                    <a:pt x="594235" y="32988"/>
                  </a:lnTo>
                  <a:lnTo>
                    <a:pt x="547641" y="49072"/>
                  </a:lnTo>
                  <a:lnTo>
                    <a:pt x="495955" y="68822"/>
                  </a:lnTo>
                  <a:lnTo>
                    <a:pt x="438886" y="92454"/>
                  </a:lnTo>
                  <a:lnTo>
                    <a:pt x="376144" y="120183"/>
                  </a:lnTo>
                  <a:lnTo>
                    <a:pt x="307437" y="152226"/>
                  </a:lnTo>
                  <a:lnTo>
                    <a:pt x="258253" y="177916"/>
                  </a:lnTo>
                  <a:lnTo>
                    <a:pt x="211863" y="206378"/>
                  </a:lnTo>
                  <a:lnTo>
                    <a:pt x="168756" y="236915"/>
                  </a:lnTo>
                  <a:lnTo>
                    <a:pt x="129422" y="268829"/>
                  </a:lnTo>
                  <a:lnTo>
                    <a:pt x="94349" y="301423"/>
                  </a:lnTo>
                  <a:lnTo>
                    <a:pt x="64025" y="334000"/>
                  </a:lnTo>
                  <a:lnTo>
                    <a:pt x="38939" y="365862"/>
                  </a:lnTo>
                  <a:lnTo>
                    <a:pt x="6438" y="424653"/>
                  </a:lnTo>
                  <a:lnTo>
                    <a:pt x="0" y="450188"/>
                  </a:lnTo>
                  <a:lnTo>
                    <a:pt x="754" y="472219"/>
                  </a:lnTo>
                  <a:lnTo>
                    <a:pt x="9191" y="490048"/>
                  </a:lnTo>
                  <a:lnTo>
                    <a:pt x="25798" y="502979"/>
                  </a:lnTo>
                  <a:lnTo>
                    <a:pt x="51065" y="510315"/>
                  </a:lnTo>
                  <a:lnTo>
                    <a:pt x="85479" y="511357"/>
                  </a:lnTo>
                  <a:lnTo>
                    <a:pt x="144162" y="509748"/>
                  </a:lnTo>
                  <a:lnTo>
                    <a:pt x="191355" y="512309"/>
                  </a:lnTo>
                  <a:lnTo>
                    <a:pt x="256435" y="527810"/>
                  </a:lnTo>
                  <a:lnTo>
                    <a:pt x="291048" y="553585"/>
                  </a:lnTo>
                  <a:lnTo>
                    <a:pt x="308426" y="602168"/>
                  </a:lnTo>
                  <a:lnTo>
                    <a:pt x="312044" y="634937"/>
                  </a:lnTo>
                  <a:lnTo>
                    <a:pt x="315335" y="649834"/>
                  </a:lnTo>
                  <a:lnTo>
                    <a:pt x="346626" y="682165"/>
                  </a:lnTo>
                  <a:lnTo>
                    <a:pt x="398242" y="688077"/>
                  </a:lnTo>
                  <a:lnTo>
                    <a:pt x="438249" y="686366"/>
                  </a:lnTo>
                  <a:lnTo>
                    <a:pt x="480708" y="683492"/>
                  </a:lnTo>
                  <a:lnTo>
                    <a:pt x="525247" y="679229"/>
                  </a:lnTo>
                  <a:lnTo>
                    <a:pt x="571493" y="673354"/>
                  </a:lnTo>
                  <a:lnTo>
                    <a:pt x="619076" y="665640"/>
                  </a:lnTo>
                  <a:lnTo>
                    <a:pt x="667622" y="655864"/>
                  </a:lnTo>
                  <a:lnTo>
                    <a:pt x="716760" y="643800"/>
                  </a:lnTo>
                  <a:lnTo>
                    <a:pt x="766117" y="629225"/>
                  </a:lnTo>
                  <a:lnTo>
                    <a:pt x="815321" y="611912"/>
                  </a:lnTo>
                  <a:lnTo>
                    <a:pt x="864000" y="591638"/>
                  </a:lnTo>
                  <a:lnTo>
                    <a:pt x="911782" y="568178"/>
                  </a:lnTo>
                  <a:lnTo>
                    <a:pt x="958294" y="541306"/>
                  </a:lnTo>
                  <a:lnTo>
                    <a:pt x="1003165" y="510798"/>
                  </a:lnTo>
                  <a:lnTo>
                    <a:pt x="1046022" y="476430"/>
                  </a:lnTo>
                  <a:lnTo>
                    <a:pt x="1086493" y="437976"/>
                  </a:lnTo>
                  <a:lnTo>
                    <a:pt x="1130684" y="386405"/>
                  </a:lnTo>
                  <a:lnTo>
                    <a:pt x="1157972" y="342047"/>
                  </a:lnTo>
                  <a:lnTo>
                    <a:pt x="1170599" y="304459"/>
                  </a:lnTo>
                  <a:lnTo>
                    <a:pt x="1170803" y="273201"/>
                  </a:lnTo>
                  <a:lnTo>
                    <a:pt x="1160827" y="247829"/>
                  </a:lnTo>
                  <a:lnTo>
                    <a:pt x="1119291" y="212979"/>
                  </a:lnTo>
                  <a:lnTo>
                    <a:pt x="1063914" y="196374"/>
                  </a:lnTo>
                  <a:lnTo>
                    <a:pt x="1036635" y="193809"/>
                  </a:lnTo>
                  <a:lnTo>
                    <a:pt x="1012618" y="194479"/>
                  </a:lnTo>
                  <a:lnTo>
                    <a:pt x="990490" y="195568"/>
                  </a:lnTo>
                  <a:lnTo>
                    <a:pt x="971416" y="194279"/>
                  </a:lnTo>
                  <a:lnTo>
                    <a:pt x="929605" y="178295"/>
                  </a:lnTo>
                  <a:lnTo>
                    <a:pt x="904802" y="148673"/>
                  </a:lnTo>
                  <a:lnTo>
                    <a:pt x="879927" y="84827"/>
                  </a:lnTo>
                  <a:lnTo>
                    <a:pt x="874803" y="71830"/>
                  </a:lnTo>
                  <a:lnTo>
                    <a:pt x="853899" y="36266"/>
                  </a:lnTo>
                  <a:lnTo>
                    <a:pt x="818584" y="10380"/>
                  </a:lnTo>
                  <a:lnTo>
                    <a:pt x="783158" y="1377"/>
                  </a:lnTo>
                  <a:lnTo>
                    <a:pt x="761006" y="0"/>
                  </a:lnTo>
                  <a:close/>
                </a:path>
              </a:pathLst>
            </a:custGeom>
            <a:solidFill>
              <a:srgbClr val="B8D0ED"/>
            </a:solidFill>
          </p:spPr>
          <p:txBody>
            <a:bodyPr wrap="square" lIns="0" tIns="0" rIns="0" bIns="0" rtlCol="0"/>
            <a:lstStyle/>
            <a:p>
              <a:endParaRPr/>
            </a:p>
          </p:txBody>
        </p:sp>
        <p:pic>
          <p:nvPicPr>
            <p:cNvPr id="51" name="object 51"/>
            <p:cNvPicPr/>
            <p:nvPr/>
          </p:nvPicPr>
          <p:blipFill>
            <a:blip r:embed="rId30" cstate="print"/>
            <a:stretch>
              <a:fillRect/>
            </a:stretch>
          </p:blipFill>
          <p:spPr>
            <a:xfrm>
              <a:off x="2774407" y="6093394"/>
              <a:ext cx="241622" cy="192849"/>
            </a:xfrm>
            <a:prstGeom prst="rect">
              <a:avLst/>
            </a:prstGeom>
          </p:spPr>
        </p:pic>
        <p:pic>
          <p:nvPicPr>
            <p:cNvPr id="52" name="object 52"/>
            <p:cNvPicPr/>
            <p:nvPr/>
          </p:nvPicPr>
          <p:blipFill>
            <a:blip r:embed="rId31" cstate="print"/>
            <a:stretch>
              <a:fillRect/>
            </a:stretch>
          </p:blipFill>
          <p:spPr>
            <a:xfrm>
              <a:off x="2920834" y="4999799"/>
              <a:ext cx="578150" cy="896492"/>
            </a:xfrm>
            <a:prstGeom prst="rect">
              <a:avLst/>
            </a:prstGeom>
          </p:spPr>
        </p:pic>
        <p:pic>
          <p:nvPicPr>
            <p:cNvPr id="53" name="object 53"/>
            <p:cNvPicPr/>
            <p:nvPr/>
          </p:nvPicPr>
          <p:blipFill>
            <a:blip r:embed="rId32" cstate="print"/>
            <a:stretch>
              <a:fillRect/>
            </a:stretch>
          </p:blipFill>
          <p:spPr>
            <a:xfrm>
              <a:off x="3133537" y="5292415"/>
              <a:ext cx="153936" cy="84289"/>
            </a:xfrm>
            <a:prstGeom prst="rect">
              <a:avLst/>
            </a:prstGeom>
          </p:spPr>
        </p:pic>
        <p:sp>
          <p:nvSpPr>
            <p:cNvPr id="54" name="object 54"/>
            <p:cNvSpPr/>
            <p:nvPr/>
          </p:nvSpPr>
          <p:spPr>
            <a:xfrm>
              <a:off x="3382187" y="5156377"/>
              <a:ext cx="80645" cy="322580"/>
            </a:xfrm>
            <a:custGeom>
              <a:avLst/>
              <a:gdLst/>
              <a:ahLst/>
              <a:cxnLst/>
              <a:rect l="l" t="t" r="r" b="b"/>
              <a:pathLst>
                <a:path w="80645" h="322579">
                  <a:moveTo>
                    <a:pt x="35928" y="280212"/>
                  </a:moveTo>
                  <a:lnTo>
                    <a:pt x="35102" y="277126"/>
                  </a:lnTo>
                  <a:lnTo>
                    <a:pt x="30276" y="274332"/>
                  </a:lnTo>
                  <a:lnTo>
                    <a:pt x="27190" y="275158"/>
                  </a:lnTo>
                  <a:lnTo>
                    <a:pt x="20243" y="286854"/>
                  </a:lnTo>
                  <a:lnTo>
                    <a:pt x="14363" y="296075"/>
                  </a:lnTo>
                  <a:lnTo>
                    <a:pt x="8153" y="305219"/>
                  </a:lnTo>
                  <a:lnTo>
                    <a:pt x="0" y="316471"/>
                  </a:lnTo>
                  <a:lnTo>
                    <a:pt x="469" y="319633"/>
                  </a:lnTo>
                  <a:lnTo>
                    <a:pt x="3619" y="321970"/>
                  </a:lnTo>
                  <a:lnTo>
                    <a:pt x="4673" y="322287"/>
                  </a:lnTo>
                  <a:lnTo>
                    <a:pt x="5715" y="322287"/>
                  </a:lnTo>
                  <a:lnTo>
                    <a:pt x="7251" y="322287"/>
                  </a:lnTo>
                  <a:lnTo>
                    <a:pt x="8775" y="321576"/>
                  </a:lnTo>
                  <a:lnTo>
                    <a:pt x="16433" y="310997"/>
                  </a:lnTo>
                  <a:lnTo>
                    <a:pt x="22809" y="301625"/>
                  </a:lnTo>
                  <a:lnTo>
                    <a:pt x="28841" y="292150"/>
                  </a:lnTo>
                  <a:lnTo>
                    <a:pt x="35928" y="280212"/>
                  </a:lnTo>
                  <a:close/>
                </a:path>
                <a:path w="80645" h="322579">
                  <a:moveTo>
                    <a:pt x="80098" y="104571"/>
                  </a:moveTo>
                  <a:lnTo>
                    <a:pt x="74041" y="51803"/>
                  </a:lnTo>
                  <a:lnTo>
                    <a:pt x="59918" y="3644"/>
                  </a:lnTo>
                  <a:lnTo>
                    <a:pt x="55765" y="0"/>
                  </a:lnTo>
                  <a:lnTo>
                    <a:pt x="50698" y="2311"/>
                  </a:lnTo>
                  <a:lnTo>
                    <a:pt x="49593" y="5308"/>
                  </a:lnTo>
                  <a:lnTo>
                    <a:pt x="50749" y="7848"/>
                  </a:lnTo>
                  <a:lnTo>
                    <a:pt x="55473" y="20472"/>
                  </a:lnTo>
                  <a:lnTo>
                    <a:pt x="64300" y="54330"/>
                  </a:lnTo>
                  <a:lnTo>
                    <a:pt x="70053" y="105283"/>
                  </a:lnTo>
                  <a:lnTo>
                    <a:pt x="65582" y="169240"/>
                  </a:lnTo>
                  <a:lnTo>
                    <a:pt x="43713" y="242074"/>
                  </a:lnTo>
                  <a:lnTo>
                    <a:pt x="42595" y="244627"/>
                  </a:lnTo>
                  <a:lnTo>
                    <a:pt x="43776" y="247611"/>
                  </a:lnTo>
                  <a:lnTo>
                    <a:pt x="46977" y="248996"/>
                  </a:lnTo>
                  <a:lnTo>
                    <a:pt x="48336" y="249135"/>
                  </a:lnTo>
                  <a:lnTo>
                    <a:pt x="50279" y="249135"/>
                  </a:lnTo>
                  <a:lnTo>
                    <a:pt x="52146" y="247992"/>
                  </a:lnTo>
                  <a:lnTo>
                    <a:pt x="52971" y="246100"/>
                  </a:lnTo>
                  <a:lnTo>
                    <a:pt x="75552" y="170764"/>
                  </a:lnTo>
                  <a:lnTo>
                    <a:pt x="80098" y="104571"/>
                  </a:lnTo>
                  <a:close/>
                </a:path>
              </a:pathLst>
            </a:custGeom>
            <a:solidFill>
              <a:srgbClr val="FFFFFF">
                <a:alpha val="78997"/>
              </a:srgbClr>
            </a:solidFill>
          </p:spPr>
          <p:txBody>
            <a:bodyPr wrap="square" lIns="0" tIns="0" rIns="0" bIns="0" rtlCol="0"/>
            <a:lstStyle/>
            <a:p>
              <a:endParaRPr/>
            </a:p>
          </p:txBody>
        </p:sp>
        <p:sp>
          <p:nvSpPr>
            <p:cNvPr id="55" name="object 55"/>
            <p:cNvSpPr/>
            <p:nvPr/>
          </p:nvSpPr>
          <p:spPr>
            <a:xfrm>
              <a:off x="2920238" y="6213792"/>
              <a:ext cx="736600" cy="494030"/>
            </a:xfrm>
            <a:custGeom>
              <a:avLst/>
              <a:gdLst/>
              <a:ahLst/>
              <a:cxnLst/>
              <a:rect l="l" t="t" r="r" b="b"/>
              <a:pathLst>
                <a:path w="736600" h="494029">
                  <a:moveTo>
                    <a:pt x="485228" y="491451"/>
                  </a:moveTo>
                  <a:lnTo>
                    <a:pt x="442722" y="454863"/>
                  </a:lnTo>
                  <a:lnTo>
                    <a:pt x="410032" y="432892"/>
                  </a:lnTo>
                  <a:lnTo>
                    <a:pt x="370293" y="412038"/>
                  </a:lnTo>
                  <a:lnTo>
                    <a:pt x="324269" y="395338"/>
                  </a:lnTo>
                  <a:lnTo>
                    <a:pt x="272694" y="385787"/>
                  </a:lnTo>
                  <a:lnTo>
                    <a:pt x="216319" y="386372"/>
                  </a:lnTo>
                  <a:lnTo>
                    <a:pt x="155892" y="400126"/>
                  </a:lnTo>
                  <a:lnTo>
                    <a:pt x="125006" y="411276"/>
                  </a:lnTo>
                  <a:lnTo>
                    <a:pt x="106730" y="419341"/>
                  </a:lnTo>
                  <a:lnTo>
                    <a:pt x="99885" y="424853"/>
                  </a:lnTo>
                  <a:lnTo>
                    <a:pt x="103301" y="428358"/>
                  </a:lnTo>
                  <a:lnTo>
                    <a:pt x="115811" y="430428"/>
                  </a:lnTo>
                  <a:lnTo>
                    <a:pt x="136232" y="431596"/>
                  </a:lnTo>
                  <a:lnTo>
                    <a:pt x="196100" y="433451"/>
                  </a:lnTo>
                  <a:lnTo>
                    <a:pt x="233197" y="435241"/>
                  </a:lnTo>
                  <a:lnTo>
                    <a:pt x="273507" y="438327"/>
                  </a:lnTo>
                  <a:lnTo>
                    <a:pt x="315861" y="443280"/>
                  </a:lnTo>
                  <a:lnTo>
                    <a:pt x="359067" y="450634"/>
                  </a:lnTo>
                  <a:lnTo>
                    <a:pt x="401967" y="460933"/>
                  </a:lnTo>
                  <a:lnTo>
                    <a:pt x="443382" y="474764"/>
                  </a:lnTo>
                  <a:lnTo>
                    <a:pt x="482130" y="492633"/>
                  </a:lnTo>
                  <a:lnTo>
                    <a:pt x="483704" y="493483"/>
                  </a:lnTo>
                  <a:lnTo>
                    <a:pt x="485228" y="491451"/>
                  </a:lnTo>
                  <a:close/>
                </a:path>
                <a:path w="736600" h="494029">
                  <a:moveTo>
                    <a:pt x="736549" y="306120"/>
                  </a:moveTo>
                  <a:lnTo>
                    <a:pt x="733780" y="304596"/>
                  </a:lnTo>
                  <a:lnTo>
                    <a:pt x="675957" y="282219"/>
                  </a:lnTo>
                  <a:lnTo>
                    <a:pt x="625856" y="279501"/>
                  </a:lnTo>
                  <a:lnTo>
                    <a:pt x="583133" y="292138"/>
                  </a:lnTo>
                  <a:lnTo>
                    <a:pt x="547497" y="315810"/>
                  </a:lnTo>
                  <a:lnTo>
                    <a:pt x="518604" y="346202"/>
                  </a:lnTo>
                  <a:lnTo>
                    <a:pt x="496163" y="378980"/>
                  </a:lnTo>
                  <a:lnTo>
                    <a:pt x="480707" y="408241"/>
                  </a:lnTo>
                  <a:lnTo>
                    <a:pt x="484225" y="375767"/>
                  </a:lnTo>
                  <a:lnTo>
                    <a:pt x="494398" y="320103"/>
                  </a:lnTo>
                  <a:lnTo>
                    <a:pt x="507276" y="268401"/>
                  </a:lnTo>
                  <a:lnTo>
                    <a:pt x="521804" y="220967"/>
                  </a:lnTo>
                  <a:lnTo>
                    <a:pt x="536943" y="178104"/>
                  </a:lnTo>
                  <a:lnTo>
                    <a:pt x="551662" y="140093"/>
                  </a:lnTo>
                  <a:lnTo>
                    <a:pt x="564908" y="107264"/>
                  </a:lnTo>
                  <a:lnTo>
                    <a:pt x="575640" y="79883"/>
                  </a:lnTo>
                  <a:lnTo>
                    <a:pt x="582815" y="58293"/>
                  </a:lnTo>
                  <a:lnTo>
                    <a:pt x="585381" y="42760"/>
                  </a:lnTo>
                  <a:lnTo>
                    <a:pt x="582307" y="33604"/>
                  </a:lnTo>
                  <a:lnTo>
                    <a:pt x="572554" y="31115"/>
                  </a:lnTo>
                  <a:lnTo>
                    <a:pt x="555066" y="35598"/>
                  </a:lnTo>
                  <a:lnTo>
                    <a:pt x="493877" y="73914"/>
                  </a:lnTo>
                  <a:lnTo>
                    <a:pt x="469595" y="110998"/>
                  </a:lnTo>
                  <a:lnTo>
                    <a:pt x="454406" y="155879"/>
                  </a:lnTo>
                  <a:lnTo>
                    <a:pt x="446786" y="205841"/>
                  </a:lnTo>
                  <a:lnTo>
                    <a:pt x="445185" y="258114"/>
                  </a:lnTo>
                  <a:lnTo>
                    <a:pt x="447090" y="292252"/>
                  </a:lnTo>
                  <a:lnTo>
                    <a:pt x="441744" y="267817"/>
                  </a:lnTo>
                  <a:lnTo>
                    <a:pt x="428701" y="221716"/>
                  </a:lnTo>
                  <a:lnTo>
                    <a:pt x="411645" y="175069"/>
                  </a:lnTo>
                  <a:lnTo>
                    <a:pt x="390029" y="129768"/>
                  </a:lnTo>
                  <a:lnTo>
                    <a:pt x="363321" y="87757"/>
                  </a:lnTo>
                  <a:lnTo>
                    <a:pt x="330987" y="50914"/>
                  </a:lnTo>
                  <a:lnTo>
                    <a:pt x="292493" y="21158"/>
                  </a:lnTo>
                  <a:lnTo>
                    <a:pt x="247294" y="419"/>
                  </a:lnTo>
                  <a:lnTo>
                    <a:pt x="245999" y="0"/>
                  </a:lnTo>
                  <a:lnTo>
                    <a:pt x="244881" y="1485"/>
                  </a:lnTo>
                  <a:lnTo>
                    <a:pt x="257492" y="19532"/>
                  </a:lnTo>
                  <a:lnTo>
                    <a:pt x="277241" y="48641"/>
                  </a:lnTo>
                  <a:lnTo>
                    <a:pt x="302818" y="87718"/>
                  </a:lnTo>
                  <a:lnTo>
                    <a:pt x="332117" y="134594"/>
                  </a:lnTo>
                  <a:lnTo>
                    <a:pt x="363067" y="187045"/>
                  </a:lnTo>
                  <a:lnTo>
                    <a:pt x="393585" y="242900"/>
                  </a:lnTo>
                  <a:lnTo>
                    <a:pt x="421563" y="299948"/>
                  </a:lnTo>
                  <a:lnTo>
                    <a:pt x="444919" y="356019"/>
                  </a:lnTo>
                  <a:lnTo>
                    <a:pt x="455726" y="390613"/>
                  </a:lnTo>
                  <a:lnTo>
                    <a:pt x="448017" y="374561"/>
                  </a:lnTo>
                  <a:lnTo>
                    <a:pt x="430999" y="342569"/>
                  </a:lnTo>
                  <a:lnTo>
                    <a:pt x="410654" y="308356"/>
                  </a:lnTo>
                  <a:lnTo>
                    <a:pt x="386969" y="273189"/>
                  </a:lnTo>
                  <a:lnTo>
                    <a:pt x="359930" y="238353"/>
                  </a:lnTo>
                  <a:lnTo>
                    <a:pt x="329514" y="205130"/>
                  </a:lnTo>
                  <a:lnTo>
                    <a:pt x="295719" y="174790"/>
                  </a:lnTo>
                  <a:lnTo>
                    <a:pt x="258508" y="148628"/>
                  </a:lnTo>
                  <a:lnTo>
                    <a:pt x="217906" y="127901"/>
                  </a:lnTo>
                  <a:lnTo>
                    <a:pt x="173863" y="113906"/>
                  </a:lnTo>
                  <a:lnTo>
                    <a:pt x="126377" y="107911"/>
                  </a:lnTo>
                  <a:lnTo>
                    <a:pt x="75425" y="111201"/>
                  </a:lnTo>
                  <a:lnTo>
                    <a:pt x="21005" y="125044"/>
                  </a:lnTo>
                  <a:lnTo>
                    <a:pt x="17145" y="126390"/>
                  </a:lnTo>
                  <a:lnTo>
                    <a:pt x="17589" y="132003"/>
                  </a:lnTo>
                  <a:lnTo>
                    <a:pt x="41109" y="136855"/>
                  </a:lnTo>
                  <a:lnTo>
                    <a:pt x="67449" y="143713"/>
                  </a:lnTo>
                  <a:lnTo>
                    <a:pt x="137121" y="168160"/>
                  </a:lnTo>
                  <a:lnTo>
                    <a:pt x="178650" y="186982"/>
                  </a:lnTo>
                  <a:lnTo>
                    <a:pt x="223469" y="210997"/>
                  </a:lnTo>
                  <a:lnTo>
                    <a:pt x="270649" y="240842"/>
                  </a:lnTo>
                  <a:lnTo>
                    <a:pt x="319316" y="277114"/>
                  </a:lnTo>
                  <a:lnTo>
                    <a:pt x="368566" y="320433"/>
                  </a:lnTo>
                  <a:lnTo>
                    <a:pt x="417512" y="371398"/>
                  </a:lnTo>
                  <a:lnTo>
                    <a:pt x="455244" y="418223"/>
                  </a:lnTo>
                  <a:lnTo>
                    <a:pt x="430987" y="393992"/>
                  </a:lnTo>
                  <a:lnTo>
                    <a:pt x="404774" y="368706"/>
                  </a:lnTo>
                  <a:lnTo>
                    <a:pt x="374307" y="341706"/>
                  </a:lnTo>
                  <a:lnTo>
                    <a:pt x="339813" y="314617"/>
                  </a:lnTo>
                  <a:lnTo>
                    <a:pt x="301485" y="289102"/>
                  </a:lnTo>
                  <a:lnTo>
                    <a:pt x="259537" y="266788"/>
                  </a:lnTo>
                  <a:lnTo>
                    <a:pt x="214160" y="249313"/>
                  </a:lnTo>
                  <a:lnTo>
                    <a:pt x="165569" y="238328"/>
                  </a:lnTo>
                  <a:lnTo>
                    <a:pt x="113969" y="235458"/>
                  </a:lnTo>
                  <a:lnTo>
                    <a:pt x="59563" y="242354"/>
                  </a:lnTo>
                  <a:lnTo>
                    <a:pt x="2552" y="260654"/>
                  </a:lnTo>
                  <a:lnTo>
                    <a:pt x="0" y="261734"/>
                  </a:lnTo>
                  <a:lnTo>
                    <a:pt x="508" y="265518"/>
                  </a:lnTo>
                  <a:lnTo>
                    <a:pt x="27000" y="268605"/>
                  </a:lnTo>
                  <a:lnTo>
                    <a:pt x="62077" y="273583"/>
                  </a:lnTo>
                  <a:lnTo>
                    <a:pt x="106146" y="281127"/>
                  </a:lnTo>
                  <a:lnTo>
                    <a:pt x="156857" y="291617"/>
                  </a:lnTo>
                  <a:lnTo>
                    <a:pt x="211848" y="305422"/>
                  </a:lnTo>
                  <a:lnTo>
                    <a:pt x="268782" y="322935"/>
                  </a:lnTo>
                  <a:lnTo>
                    <a:pt x="325285" y="344525"/>
                  </a:lnTo>
                  <a:lnTo>
                    <a:pt x="379018" y="370573"/>
                  </a:lnTo>
                  <a:lnTo>
                    <a:pt x="427634" y="401459"/>
                  </a:lnTo>
                  <a:lnTo>
                    <a:pt x="468312" y="437159"/>
                  </a:lnTo>
                  <a:lnTo>
                    <a:pt x="468096" y="437743"/>
                  </a:lnTo>
                  <a:lnTo>
                    <a:pt x="468972" y="438277"/>
                  </a:lnTo>
                  <a:lnTo>
                    <a:pt x="469607" y="441223"/>
                  </a:lnTo>
                  <a:lnTo>
                    <a:pt x="477418" y="440575"/>
                  </a:lnTo>
                  <a:lnTo>
                    <a:pt x="477799" y="435076"/>
                  </a:lnTo>
                  <a:lnTo>
                    <a:pt x="477837" y="434670"/>
                  </a:lnTo>
                  <a:lnTo>
                    <a:pt x="525056" y="390613"/>
                  </a:lnTo>
                  <a:lnTo>
                    <a:pt x="576618" y="356870"/>
                  </a:lnTo>
                  <a:lnTo>
                    <a:pt x="626249" y="334175"/>
                  </a:lnTo>
                  <a:lnTo>
                    <a:pt x="670839" y="320357"/>
                  </a:lnTo>
                  <a:lnTo>
                    <a:pt x="732485" y="310540"/>
                  </a:lnTo>
                  <a:lnTo>
                    <a:pt x="735647" y="310349"/>
                  </a:lnTo>
                  <a:lnTo>
                    <a:pt x="736549" y="306120"/>
                  </a:lnTo>
                  <a:close/>
                </a:path>
              </a:pathLst>
            </a:custGeom>
            <a:solidFill>
              <a:srgbClr val="88B0DE"/>
            </a:solidFill>
          </p:spPr>
          <p:txBody>
            <a:bodyPr wrap="square" lIns="0" tIns="0" rIns="0" bIns="0" rtlCol="0"/>
            <a:lstStyle/>
            <a:p>
              <a:endParaRPr/>
            </a:p>
          </p:txBody>
        </p:sp>
        <p:pic>
          <p:nvPicPr>
            <p:cNvPr id="56" name="object 56"/>
            <p:cNvPicPr/>
            <p:nvPr/>
          </p:nvPicPr>
          <p:blipFill>
            <a:blip r:embed="rId33" cstate="print"/>
            <a:stretch>
              <a:fillRect/>
            </a:stretch>
          </p:blipFill>
          <p:spPr>
            <a:xfrm>
              <a:off x="3392811" y="6598772"/>
              <a:ext cx="249936" cy="72172"/>
            </a:xfrm>
            <a:prstGeom prst="rect">
              <a:avLst/>
            </a:prstGeom>
          </p:spPr>
        </p:pic>
        <p:sp>
          <p:nvSpPr>
            <p:cNvPr id="57" name="object 57"/>
            <p:cNvSpPr/>
            <p:nvPr/>
          </p:nvSpPr>
          <p:spPr>
            <a:xfrm>
              <a:off x="3383940" y="6593370"/>
              <a:ext cx="452120" cy="974090"/>
            </a:xfrm>
            <a:custGeom>
              <a:avLst/>
              <a:gdLst/>
              <a:ahLst/>
              <a:cxnLst/>
              <a:rect l="l" t="t" r="r" b="b"/>
              <a:pathLst>
                <a:path w="452120" h="974090">
                  <a:moveTo>
                    <a:pt x="78409" y="740016"/>
                  </a:moveTo>
                  <a:lnTo>
                    <a:pt x="78219" y="681672"/>
                  </a:lnTo>
                  <a:lnTo>
                    <a:pt x="77419" y="623328"/>
                  </a:lnTo>
                  <a:lnTo>
                    <a:pt x="75780" y="564997"/>
                  </a:lnTo>
                  <a:lnTo>
                    <a:pt x="73571" y="506679"/>
                  </a:lnTo>
                  <a:lnTo>
                    <a:pt x="70383" y="448373"/>
                  </a:lnTo>
                  <a:lnTo>
                    <a:pt x="66446" y="390118"/>
                  </a:lnTo>
                  <a:lnTo>
                    <a:pt x="61290" y="331939"/>
                  </a:lnTo>
                  <a:lnTo>
                    <a:pt x="54889" y="273850"/>
                  </a:lnTo>
                  <a:lnTo>
                    <a:pt x="46824" y="215938"/>
                  </a:lnTo>
                  <a:lnTo>
                    <a:pt x="36461" y="158343"/>
                  </a:lnTo>
                  <a:lnTo>
                    <a:pt x="27863" y="120269"/>
                  </a:lnTo>
                  <a:lnTo>
                    <a:pt x="14058" y="73406"/>
                  </a:lnTo>
                  <a:lnTo>
                    <a:pt x="3454" y="46062"/>
                  </a:lnTo>
                  <a:lnTo>
                    <a:pt x="0" y="47472"/>
                  </a:lnTo>
                  <a:lnTo>
                    <a:pt x="8699" y="75095"/>
                  </a:lnTo>
                  <a:lnTo>
                    <a:pt x="15862" y="103174"/>
                  </a:lnTo>
                  <a:lnTo>
                    <a:pt x="26720" y="160147"/>
                  </a:lnTo>
                  <a:lnTo>
                    <a:pt x="34937" y="217614"/>
                  </a:lnTo>
                  <a:lnTo>
                    <a:pt x="41363" y="275348"/>
                  </a:lnTo>
                  <a:lnTo>
                    <a:pt x="45529" y="321665"/>
                  </a:lnTo>
                  <a:lnTo>
                    <a:pt x="49110" y="368046"/>
                  </a:lnTo>
                  <a:lnTo>
                    <a:pt x="52197" y="414464"/>
                  </a:lnTo>
                  <a:lnTo>
                    <a:pt x="54825" y="460933"/>
                  </a:lnTo>
                  <a:lnTo>
                    <a:pt x="57086" y="507428"/>
                  </a:lnTo>
                  <a:lnTo>
                    <a:pt x="59055" y="553935"/>
                  </a:lnTo>
                  <a:lnTo>
                    <a:pt x="62217" y="647014"/>
                  </a:lnTo>
                  <a:lnTo>
                    <a:pt x="64617" y="740143"/>
                  </a:lnTo>
                  <a:lnTo>
                    <a:pt x="67576" y="914857"/>
                  </a:lnTo>
                  <a:lnTo>
                    <a:pt x="67805" y="972578"/>
                  </a:lnTo>
                  <a:lnTo>
                    <a:pt x="71348" y="973759"/>
                  </a:lnTo>
                  <a:lnTo>
                    <a:pt x="74739" y="914971"/>
                  </a:lnTo>
                  <a:lnTo>
                    <a:pt x="76809" y="856665"/>
                  </a:lnTo>
                  <a:lnTo>
                    <a:pt x="77965" y="798347"/>
                  </a:lnTo>
                  <a:lnTo>
                    <a:pt x="78409" y="740016"/>
                  </a:lnTo>
                  <a:close/>
                </a:path>
                <a:path w="452120" h="974090">
                  <a:moveTo>
                    <a:pt x="384949" y="284607"/>
                  </a:moveTo>
                  <a:lnTo>
                    <a:pt x="375259" y="278447"/>
                  </a:lnTo>
                  <a:lnTo>
                    <a:pt x="347433" y="268033"/>
                  </a:lnTo>
                  <a:lnTo>
                    <a:pt x="283946" y="257657"/>
                  </a:lnTo>
                  <a:lnTo>
                    <a:pt x="228168" y="266750"/>
                  </a:lnTo>
                  <a:lnTo>
                    <a:pt x="182156" y="287058"/>
                  </a:lnTo>
                  <a:lnTo>
                    <a:pt x="147967" y="310349"/>
                  </a:lnTo>
                  <a:lnTo>
                    <a:pt x="126809" y="329222"/>
                  </a:lnTo>
                  <a:lnTo>
                    <a:pt x="127838" y="330581"/>
                  </a:lnTo>
                  <a:lnTo>
                    <a:pt x="128892" y="330009"/>
                  </a:lnTo>
                  <a:lnTo>
                    <a:pt x="168541" y="313093"/>
                  </a:lnTo>
                  <a:lnTo>
                    <a:pt x="211328" y="301866"/>
                  </a:lnTo>
                  <a:lnTo>
                    <a:pt x="254584" y="295109"/>
                  </a:lnTo>
                  <a:lnTo>
                    <a:pt x="295643" y="291566"/>
                  </a:lnTo>
                  <a:lnTo>
                    <a:pt x="360603" y="289128"/>
                  </a:lnTo>
                  <a:lnTo>
                    <a:pt x="379183" y="287743"/>
                  </a:lnTo>
                  <a:lnTo>
                    <a:pt x="384949" y="284607"/>
                  </a:lnTo>
                  <a:close/>
                </a:path>
                <a:path w="452120" h="974090">
                  <a:moveTo>
                    <a:pt x="451866" y="175323"/>
                  </a:moveTo>
                  <a:lnTo>
                    <a:pt x="450151" y="174599"/>
                  </a:lnTo>
                  <a:lnTo>
                    <a:pt x="393509" y="159156"/>
                  </a:lnTo>
                  <a:lnTo>
                    <a:pt x="340944" y="159651"/>
                  </a:lnTo>
                  <a:lnTo>
                    <a:pt x="292925" y="172389"/>
                  </a:lnTo>
                  <a:lnTo>
                    <a:pt x="249897" y="193675"/>
                  </a:lnTo>
                  <a:lnTo>
                    <a:pt x="212344" y="219773"/>
                  </a:lnTo>
                  <a:lnTo>
                    <a:pt x="180721" y="246989"/>
                  </a:lnTo>
                  <a:lnTo>
                    <a:pt x="148120" y="278955"/>
                  </a:lnTo>
                  <a:lnTo>
                    <a:pt x="184416" y="235356"/>
                  </a:lnTo>
                  <a:lnTo>
                    <a:pt x="229730" y="192430"/>
                  </a:lnTo>
                  <a:lnTo>
                    <a:pt x="274586" y="158610"/>
                  </a:lnTo>
                  <a:lnTo>
                    <a:pt x="317411" y="132842"/>
                  </a:lnTo>
                  <a:lnTo>
                    <a:pt x="356679" y="114058"/>
                  </a:lnTo>
                  <a:lnTo>
                    <a:pt x="418223" y="93167"/>
                  </a:lnTo>
                  <a:lnTo>
                    <a:pt x="440080" y="88430"/>
                  </a:lnTo>
                  <a:lnTo>
                    <a:pt x="440385" y="84670"/>
                  </a:lnTo>
                  <a:lnTo>
                    <a:pt x="437794" y="83769"/>
                  </a:lnTo>
                  <a:lnTo>
                    <a:pt x="382092" y="72440"/>
                  </a:lnTo>
                  <a:lnTo>
                    <a:pt x="332016" y="77089"/>
                  </a:lnTo>
                  <a:lnTo>
                    <a:pt x="287502" y="94488"/>
                  </a:lnTo>
                  <a:lnTo>
                    <a:pt x="248551" y="121386"/>
                  </a:lnTo>
                  <a:lnTo>
                    <a:pt x="215087" y="154597"/>
                  </a:lnTo>
                  <a:lnTo>
                    <a:pt x="187109" y="190868"/>
                  </a:lnTo>
                  <a:lnTo>
                    <a:pt x="164553" y="226987"/>
                  </a:lnTo>
                  <a:lnTo>
                    <a:pt x="147993" y="258584"/>
                  </a:lnTo>
                  <a:lnTo>
                    <a:pt x="161163" y="219887"/>
                  </a:lnTo>
                  <a:lnTo>
                    <a:pt x="188201" y="162712"/>
                  </a:lnTo>
                  <a:lnTo>
                    <a:pt x="219062" y="107353"/>
                  </a:lnTo>
                  <a:lnTo>
                    <a:pt x="249021" y="58762"/>
                  </a:lnTo>
                  <a:lnTo>
                    <a:pt x="273342" y="21907"/>
                  </a:lnTo>
                  <a:lnTo>
                    <a:pt x="287820" y="990"/>
                  </a:lnTo>
                  <a:lnTo>
                    <a:pt x="287083" y="0"/>
                  </a:lnTo>
                  <a:lnTo>
                    <a:pt x="240665" y="24904"/>
                  </a:lnTo>
                  <a:lnTo>
                    <a:pt x="205701" y="62623"/>
                  </a:lnTo>
                  <a:lnTo>
                    <a:pt x="179920" y="108458"/>
                  </a:lnTo>
                  <a:lnTo>
                    <a:pt x="161925" y="157441"/>
                  </a:lnTo>
                  <a:lnTo>
                    <a:pt x="152044" y="197650"/>
                  </a:lnTo>
                  <a:lnTo>
                    <a:pt x="153543" y="155308"/>
                  </a:lnTo>
                  <a:lnTo>
                    <a:pt x="147459" y="104419"/>
                  </a:lnTo>
                  <a:lnTo>
                    <a:pt x="129971" y="61163"/>
                  </a:lnTo>
                  <a:lnTo>
                    <a:pt x="97624" y="31724"/>
                  </a:lnTo>
                  <a:lnTo>
                    <a:pt x="72834" y="21590"/>
                  </a:lnTo>
                  <a:lnTo>
                    <a:pt x="61341" y="22974"/>
                  </a:lnTo>
                  <a:lnTo>
                    <a:pt x="60490" y="35115"/>
                  </a:lnTo>
                  <a:lnTo>
                    <a:pt x="67665" y="57264"/>
                  </a:lnTo>
                  <a:lnTo>
                    <a:pt x="80225" y="88646"/>
                  </a:lnTo>
                  <a:lnTo>
                    <a:pt x="95554" y="128524"/>
                  </a:lnTo>
                  <a:lnTo>
                    <a:pt x="111010" y="176123"/>
                  </a:lnTo>
                  <a:lnTo>
                    <a:pt x="123964" y="230682"/>
                  </a:lnTo>
                  <a:lnTo>
                    <a:pt x="131800" y="291452"/>
                  </a:lnTo>
                  <a:lnTo>
                    <a:pt x="132054" y="295135"/>
                  </a:lnTo>
                  <a:lnTo>
                    <a:pt x="137287" y="295567"/>
                  </a:lnTo>
                  <a:lnTo>
                    <a:pt x="178841" y="259651"/>
                  </a:lnTo>
                  <a:lnTo>
                    <a:pt x="228663" y="233095"/>
                  </a:lnTo>
                  <a:lnTo>
                    <a:pt x="282752" y="212712"/>
                  </a:lnTo>
                  <a:lnTo>
                    <a:pt x="336486" y="197764"/>
                  </a:lnTo>
                  <a:lnTo>
                    <a:pt x="385292" y="187490"/>
                  </a:lnTo>
                  <a:lnTo>
                    <a:pt x="424548" y="181178"/>
                  </a:lnTo>
                  <a:lnTo>
                    <a:pt x="451523" y="177863"/>
                  </a:lnTo>
                  <a:lnTo>
                    <a:pt x="451866" y="175323"/>
                  </a:lnTo>
                  <a:close/>
                </a:path>
              </a:pathLst>
            </a:custGeom>
            <a:solidFill>
              <a:srgbClr val="88B0DE"/>
            </a:solidFill>
          </p:spPr>
          <p:txBody>
            <a:bodyPr wrap="square" lIns="0" tIns="0" rIns="0" bIns="0" rtlCol="0"/>
            <a:lstStyle/>
            <a:p>
              <a:endParaRPr/>
            </a:p>
          </p:txBody>
        </p:sp>
        <p:pic>
          <p:nvPicPr>
            <p:cNvPr id="58" name="object 58"/>
            <p:cNvPicPr/>
            <p:nvPr/>
          </p:nvPicPr>
          <p:blipFill>
            <a:blip r:embed="rId34" cstate="print"/>
            <a:stretch>
              <a:fillRect/>
            </a:stretch>
          </p:blipFill>
          <p:spPr>
            <a:xfrm>
              <a:off x="3342405" y="6780491"/>
              <a:ext cx="179831" cy="119112"/>
            </a:xfrm>
            <a:prstGeom prst="rect">
              <a:avLst/>
            </a:prstGeom>
          </p:spPr>
        </p:pic>
        <p:sp>
          <p:nvSpPr>
            <p:cNvPr id="59" name="object 59"/>
            <p:cNvSpPr/>
            <p:nvPr/>
          </p:nvSpPr>
          <p:spPr>
            <a:xfrm>
              <a:off x="3031312" y="6835063"/>
              <a:ext cx="515620" cy="732155"/>
            </a:xfrm>
            <a:custGeom>
              <a:avLst/>
              <a:gdLst/>
              <a:ahLst/>
              <a:cxnLst/>
              <a:rect l="l" t="t" r="r" b="b"/>
              <a:pathLst>
                <a:path w="515620" h="732154">
                  <a:moveTo>
                    <a:pt x="295224" y="170700"/>
                  </a:moveTo>
                  <a:lnTo>
                    <a:pt x="293128" y="169227"/>
                  </a:lnTo>
                  <a:lnTo>
                    <a:pt x="294970" y="167500"/>
                  </a:lnTo>
                  <a:lnTo>
                    <a:pt x="293408" y="164947"/>
                  </a:lnTo>
                  <a:lnTo>
                    <a:pt x="258254" y="114109"/>
                  </a:lnTo>
                  <a:lnTo>
                    <a:pt x="232664" y="83705"/>
                  </a:lnTo>
                  <a:lnTo>
                    <a:pt x="202463" y="54051"/>
                  </a:lnTo>
                  <a:lnTo>
                    <a:pt x="168224" y="28181"/>
                  </a:lnTo>
                  <a:lnTo>
                    <a:pt x="130505" y="9144"/>
                  </a:lnTo>
                  <a:lnTo>
                    <a:pt x="89852" y="0"/>
                  </a:lnTo>
                  <a:lnTo>
                    <a:pt x="46824" y="3784"/>
                  </a:lnTo>
                  <a:lnTo>
                    <a:pt x="2006" y="23558"/>
                  </a:lnTo>
                  <a:lnTo>
                    <a:pt x="0" y="24828"/>
                  </a:lnTo>
                  <a:lnTo>
                    <a:pt x="939" y="28333"/>
                  </a:lnTo>
                  <a:lnTo>
                    <a:pt x="23266" y="29502"/>
                  </a:lnTo>
                  <a:lnTo>
                    <a:pt x="53022" y="33782"/>
                  </a:lnTo>
                  <a:lnTo>
                    <a:pt x="90881" y="43091"/>
                  </a:lnTo>
                  <a:lnTo>
                    <a:pt x="135178" y="59296"/>
                  </a:lnTo>
                  <a:lnTo>
                    <a:pt x="184251" y="84289"/>
                  </a:lnTo>
                  <a:lnTo>
                    <a:pt x="236410" y="119951"/>
                  </a:lnTo>
                  <a:lnTo>
                    <a:pt x="280606" y="159715"/>
                  </a:lnTo>
                  <a:lnTo>
                    <a:pt x="270776" y="152222"/>
                  </a:lnTo>
                  <a:lnTo>
                    <a:pt x="239826" y="129743"/>
                  </a:lnTo>
                  <a:lnTo>
                    <a:pt x="201625" y="106718"/>
                  </a:lnTo>
                  <a:lnTo>
                    <a:pt x="157759" y="88252"/>
                  </a:lnTo>
                  <a:lnTo>
                    <a:pt x="109842" y="79451"/>
                  </a:lnTo>
                  <a:lnTo>
                    <a:pt x="59461" y="85420"/>
                  </a:lnTo>
                  <a:lnTo>
                    <a:pt x="8204" y="111277"/>
                  </a:lnTo>
                  <a:lnTo>
                    <a:pt x="6896" y="112242"/>
                  </a:lnTo>
                  <a:lnTo>
                    <a:pt x="7645" y="114579"/>
                  </a:lnTo>
                  <a:lnTo>
                    <a:pt x="35902" y="113131"/>
                  </a:lnTo>
                  <a:lnTo>
                    <a:pt x="78714" y="113118"/>
                  </a:lnTo>
                  <a:lnTo>
                    <a:pt x="131737" y="116713"/>
                  </a:lnTo>
                  <a:lnTo>
                    <a:pt x="189052" y="126212"/>
                  </a:lnTo>
                  <a:lnTo>
                    <a:pt x="244729" y="143929"/>
                  </a:lnTo>
                  <a:lnTo>
                    <a:pt x="292836" y="172135"/>
                  </a:lnTo>
                  <a:lnTo>
                    <a:pt x="295071" y="173951"/>
                  </a:lnTo>
                  <a:lnTo>
                    <a:pt x="295224" y="170700"/>
                  </a:lnTo>
                  <a:close/>
                </a:path>
                <a:path w="515620" h="732154">
                  <a:moveTo>
                    <a:pt x="515467" y="39433"/>
                  </a:moveTo>
                  <a:lnTo>
                    <a:pt x="494004" y="89903"/>
                  </a:lnTo>
                  <a:lnTo>
                    <a:pt x="484200" y="132651"/>
                  </a:lnTo>
                  <a:lnTo>
                    <a:pt x="475195" y="186664"/>
                  </a:lnTo>
                  <a:lnTo>
                    <a:pt x="469887" y="230085"/>
                  </a:lnTo>
                  <a:lnTo>
                    <a:pt x="463981" y="295389"/>
                  </a:lnTo>
                  <a:lnTo>
                    <a:pt x="460121" y="360794"/>
                  </a:lnTo>
                  <a:lnTo>
                    <a:pt x="458254" y="404406"/>
                  </a:lnTo>
                  <a:lnTo>
                    <a:pt x="456526" y="469849"/>
                  </a:lnTo>
                  <a:lnTo>
                    <a:pt x="456082" y="513486"/>
                  </a:lnTo>
                  <a:lnTo>
                    <a:pt x="456412" y="600748"/>
                  </a:lnTo>
                  <a:lnTo>
                    <a:pt x="457301" y="644359"/>
                  </a:lnTo>
                  <a:lnTo>
                    <a:pt x="459282" y="702500"/>
                  </a:lnTo>
                  <a:lnTo>
                    <a:pt x="460832" y="729615"/>
                  </a:lnTo>
                  <a:lnTo>
                    <a:pt x="461225" y="732066"/>
                  </a:lnTo>
                  <a:lnTo>
                    <a:pt x="464769" y="730885"/>
                  </a:lnTo>
                  <a:lnTo>
                    <a:pt x="464883" y="687870"/>
                  </a:lnTo>
                  <a:lnTo>
                    <a:pt x="466534" y="578993"/>
                  </a:lnTo>
                  <a:lnTo>
                    <a:pt x="468223" y="513702"/>
                  </a:lnTo>
                  <a:lnTo>
                    <a:pt x="471309" y="426707"/>
                  </a:lnTo>
                  <a:lnTo>
                    <a:pt x="473265" y="383247"/>
                  </a:lnTo>
                  <a:lnTo>
                    <a:pt x="475627" y="339813"/>
                  </a:lnTo>
                  <a:lnTo>
                    <a:pt x="478459" y="296430"/>
                  </a:lnTo>
                  <a:lnTo>
                    <a:pt x="481799" y="253098"/>
                  </a:lnTo>
                  <a:lnTo>
                    <a:pt x="485673" y="209842"/>
                  </a:lnTo>
                  <a:lnTo>
                    <a:pt x="491185" y="159499"/>
                  </a:lnTo>
                  <a:lnTo>
                    <a:pt x="492315" y="152374"/>
                  </a:lnTo>
                  <a:lnTo>
                    <a:pt x="494144" y="138023"/>
                  </a:lnTo>
                  <a:lnTo>
                    <a:pt x="501205" y="95275"/>
                  </a:lnTo>
                  <a:lnTo>
                    <a:pt x="506526" y="70599"/>
                  </a:lnTo>
                  <a:lnTo>
                    <a:pt x="509244" y="60147"/>
                  </a:lnTo>
                  <a:lnTo>
                    <a:pt x="515467" y="39433"/>
                  </a:lnTo>
                  <a:close/>
                </a:path>
              </a:pathLst>
            </a:custGeom>
            <a:solidFill>
              <a:srgbClr val="88B0DE"/>
            </a:solidFill>
          </p:spPr>
          <p:txBody>
            <a:bodyPr wrap="square" lIns="0" tIns="0" rIns="0" bIns="0" rtlCol="0"/>
            <a:lstStyle/>
            <a:p>
              <a:endParaRPr/>
            </a:p>
          </p:txBody>
        </p:sp>
        <p:pic>
          <p:nvPicPr>
            <p:cNvPr id="60" name="object 60"/>
            <p:cNvPicPr/>
            <p:nvPr/>
          </p:nvPicPr>
          <p:blipFill>
            <a:blip r:embed="rId35" cstate="print"/>
            <a:stretch>
              <a:fillRect/>
            </a:stretch>
          </p:blipFill>
          <p:spPr>
            <a:xfrm>
              <a:off x="3114729" y="6754989"/>
              <a:ext cx="225302" cy="286281"/>
            </a:xfrm>
            <a:prstGeom prst="rect">
              <a:avLst/>
            </a:prstGeom>
          </p:spPr>
        </p:pic>
        <p:sp>
          <p:nvSpPr>
            <p:cNvPr id="61" name="object 61"/>
            <p:cNvSpPr/>
            <p:nvPr/>
          </p:nvSpPr>
          <p:spPr>
            <a:xfrm>
              <a:off x="3281551" y="6739644"/>
              <a:ext cx="60325" cy="269875"/>
            </a:xfrm>
            <a:custGeom>
              <a:avLst/>
              <a:gdLst/>
              <a:ahLst/>
              <a:cxnLst/>
              <a:rect l="l" t="t" r="r" b="b"/>
              <a:pathLst>
                <a:path w="60325" h="269875">
                  <a:moveTo>
                    <a:pt x="49380" y="0"/>
                  </a:moveTo>
                  <a:lnTo>
                    <a:pt x="28667" y="14370"/>
                  </a:lnTo>
                  <a:lnTo>
                    <a:pt x="6811" y="47423"/>
                  </a:lnTo>
                  <a:lnTo>
                    <a:pt x="0" y="91090"/>
                  </a:lnTo>
                  <a:lnTo>
                    <a:pt x="4181" y="140102"/>
                  </a:lnTo>
                  <a:lnTo>
                    <a:pt x="15305" y="189191"/>
                  </a:lnTo>
                  <a:lnTo>
                    <a:pt x="29322" y="233089"/>
                  </a:lnTo>
                  <a:lnTo>
                    <a:pt x="43526" y="269780"/>
                  </a:lnTo>
                  <a:lnTo>
                    <a:pt x="47844" y="268523"/>
                  </a:lnTo>
                  <a:lnTo>
                    <a:pt x="47386" y="265005"/>
                  </a:lnTo>
                  <a:lnTo>
                    <a:pt x="42729" y="199395"/>
                  </a:lnTo>
                  <a:lnTo>
                    <a:pt x="44645" y="140316"/>
                  </a:lnTo>
                  <a:lnTo>
                    <a:pt x="50180" y="89401"/>
                  </a:lnTo>
                  <a:lnTo>
                    <a:pt x="56377" y="48281"/>
                  </a:lnTo>
                  <a:lnTo>
                    <a:pt x="60279" y="18586"/>
                  </a:lnTo>
                  <a:lnTo>
                    <a:pt x="58933" y="1949"/>
                  </a:lnTo>
                  <a:lnTo>
                    <a:pt x="49380" y="0"/>
                  </a:lnTo>
                  <a:close/>
                </a:path>
              </a:pathLst>
            </a:custGeom>
            <a:solidFill>
              <a:srgbClr val="88B0DE"/>
            </a:solidFill>
          </p:spPr>
          <p:txBody>
            <a:bodyPr wrap="square" lIns="0" tIns="0" rIns="0" bIns="0" rtlCol="0"/>
            <a:lstStyle/>
            <a:p>
              <a:endParaRPr/>
            </a:p>
          </p:txBody>
        </p:sp>
        <p:pic>
          <p:nvPicPr>
            <p:cNvPr id="62" name="object 62"/>
            <p:cNvPicPr/>
            <p:nvPr/>
          </p:nvPicPr>
          <p:blipFill>
            <a:blip r:embed="rId36" cstate="print"/>
            <a:stretch>
              <a:fillRect/>
            </a:stretch>
          </p:blipFill>
          <p:spPr>
            <a:xfrm>
              <a:off x="3323797" y="6887413"/>
              <a:ext cx="140094" cy="131071"/>
            </a:xfrm>
            <a:prstGeom prst="rect">
              <a:avLst/>
            </a:prstGeom>
          </p:spPr>
        </p:pic>
        <p:sp>
          <p:nvSpPr>
            <p:cNvPr id="63" name="object 63"/>
            <p:cNvSpPr/>
            <p:nvPr/>
          </p:nvSpPr>
          <p:spPr>
            <a:xfrm>
              <a:off x="3319290" y="6999516"/>
              <a:ext cx="155575" cy="579755"/>
            </a:xfrm>
            <a:custGeom>
              <a:avLst/>
              <a:gdLst/>
              <a:ahLst/>
              <a:cxnLst/>
              <a:rect l="l" t="t" r="r" b="b"/>
              <a:pathLst>
                <a:path w="155575" h="579754">
                  <a:moveTo>
                    <a:pt x="3200" y="0"/>
                  </a:moveTo>
                  <a:lnTo>
                    <a:pt x="0" y="1930"/>
                  </a:lnTo>
                  <a:lnTo>
                    <a:pt x="8118" y="18649"/>
                  </a:lnTo>
                  <a:lnTo>
                    <a:pt x="15379" y="35766"/>
                  </a:lnTo>
                  <a:lnTo>
                    <a:pt x="34231" y="88374"/>
                  </a:lnTo>
                  <a:lnTo>
                    <a:pt x="50482" y="141947"/>
                  </a:lnTo>
                  <a:lnTo>
                    <a:pt x="70331" y="214012"/>
                  </a:lnTo>
                  <a:lnTo>
                    <a:pt x="92915" y="304772"/>
                  </a:lnTo>
                  <a:lnTo>
                    <a:pt x="117665" y="414312"/>
                  </a:lnTo>
                  <a:lnTo>
                    <a:pt x="136994" y="505917"/>
                  </a:lnTo>
                  <a:lnTo>
                    <a:pt x="151472" y="578904"/>
                  </a:lnTo>
                  <a:lnTo>
                    <a:pt x="155194" y="579272"/>
                  </a:lnTo>
                  <a:lnTo>
                    <a:pt x="140462" y="486177"/>
                  </a:lnTo>
                  <a:lnTo>
                    <a:pt x="130213" y="430860"/>
                  </a:lnTo>
                  <a:lnTo>
                    <a:pt x="115595" y="357289"/>
                  </a:lnTo>
                  <a:lnTo>
                    <a:pt x="103454" y="302334"/>
                  </a:lnTo>
                  <a:lnTo>
                    <a:pt x="90572" y="247536"/>
                  </a:lnTo>
                  <a:lnTo>
                    <a:pt x="71713" y="174841"/>
                  </a:lnTo>
                  <a:lnTo>
                    <a:pt x="55490" y="120838"/>
                  </a:lnTo>
                  <a:lnTo>
                    <a:pt x="34188" y="61823"/>
                  </a:lnTo>
                  <a:lnTo>
                    <a:pt x="17323" y="24594"/>
                  </a:lnTo>
                  <a:lnTo>
                    <a:pt x="8181" y="8040"/>
                  </a:lnTo>
                  <a:lnTo>
                    <a:pt x="3200" y="0"/>
                  </a:lnTo>
                  <a:close/>
                </a:path>
              </a:pathLst>
            </a:custGeom>
            <a:solidFill>
              <a:srgbClr val="88B0DE"/>
            </a:solidFill>
          </p:spPr>
          <p:txBody>
            <a:bodyPr wrap="square" lIns="0" tIns="0" rIns="0" bIns="0" rtlCol="0"/>
            <a:lstStyle/>
            <a:p>
              <a:endParaRPr/>
            </a:p>
          </p:txBody>
        </p:sp>
        <p:pic>
          <p:nvPicPr>
            <p:cNvPr id="64" name="object 64"/>
            <p:cNvPicPr/>
            <p:nvPr/>
          </p:nvPicPr>
          <p:blipFill>
            <a:blip r:embed="rId37" cstate="print"/>
            <a:stretch>
              <a:fillRect/>
            </a:stretch>
          </p:blipFill>
          <p:spPr>
            <a:xfrm>
              <a:off x="3365284" y="7335481"/>
              <a:ext cx="194132" cy="272656"/>
            </a:xfrm>
            <a:prstGeom prst="rect">
              <a:avLst/>
            </a:prstGeom>
          </p:spPr>
        </p:pic>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descr="A picture containing text&#10;&#10;Description automatically generated">
            <a:extLst>
              <a:ext uri="{FF2B5EF4-FFF2-40B4-BE49-F238E27FC236}">
                <a16:creationId xmlns="" xmlns:a16="http://schemas.microsoft.com/office/drawing/2014/main" id="{44A84671-E288-48DB-B38E-27FC3724241A}"/>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7772400" cy="7772400"/>
          </a:xfrm>
          <a:prstGeom prst="rect">
            <a:avLst/>
          </a:prstGeom>
        </p:spPr>
      </p:pic>
      <p:sp>
        <p:nvSpPr>
          <p:cNvPr id="6" name="object 6"/>
          <p:cNvSpPr/>
          <p:nvPr/>
        </p:nvSpPr>
        <p:spPr>
          <a:xfrm>
            <a:off x="5559116" y="569495"/>
            <a:ext cx="4499610" cy="5182235"/>
          </a:xfrm>
          <a:custGeom>
            <a:avLst/>
            <a:gdLst/>
            <a:ahLst/>
            <a:cxnLst/>
            <a:rect l="l" t="t" r="r" b="b"/>
            <a:pathLst>
              <a:path w="4499609" h="5182235">
                <a:moveTo>
                  <a:pt x="1438444" y="0"/>
                </a:moveTo>
                <a:lnTo>
                  <a:pt x="1337403" y="381"/>
                </a:lnTo>
                <a:lnTo>
                  <a:pt x="1236356" y="1610"/>
                </a:lnTo>
                <a:lnTo>
                  <a:pt x="1135304" y="3710"/>
                </a:lnTo>
                <a:lnTo>
                  <a:pt x="1034246" y="6704"/>
                </a:lnTo>
                <a:lnTo>
                  <a:pt x="933185" y="10614"/>
                </a:lnTo>
                <a:lnTo>
                  <a:pt x="883114" y="13036"/>
                </a:lnTo>
                <a:lnTo>
                  <a:pt x="832723" y="16160"/>
                </a:lnTo>
                <a:lnTo>
                  <a:pt x="782238" y="20253"/>
                </a:lnTo>
                <a:lnTo>
                  <a:pt x="731888" y="25581"/>
                </a:lnTo>
                <a:lnTo>
                  <a:pt x="681898" y="32412"/>
                </a:lnTo>
                <a:lnTo>
                  <a:pt x="632498" y="41012"/>
                </a:lnTo>
                <a:lnTo>
                  <a:pt x="583913" y="51648"/>
                </a:lnTo>
                <a:lnTo>
                  <a:pt x="536371" y="64586"/>
                </a:lnTo>
                <a:lnTo>
                  <a:pt x="490100" y="80095"/>
                </a:lnTo>
                <a:lnTo>
                  <a:pt x="445326" y="98440"/>
                </a:lnTo>
                <a:lnTo>
                  <a:pt x="402277" y="119888"/>
                </a:lnTo>
                <a:lnTo>
                  <a:pt x="361181" y="144706"/>
                </a:lnTo>
                <a:lnTo>
                  <a:pt x="322264" y="173162"/>
                </a:lnTo>
                <a:lnTo>
                  <a:pt x="284344" y="206836"/>
                </a:lnTo>
                <a:lnTo>
                  <a:pt x="250358" y="243363"/>
                </a:lnTo>
                <a:lnTo>
                  <a:pt x="220023" y="282460"/>
                </a:lnTo>
                <a:lnTo>
                  <a:pt x="193057" y="323842"/>
                </a:lnTo>
                <a:lnTo>
                  <a:pt x="169178" y="367226"/>
                </a:lnTo>
                <a:lnTo>
                  <a:pt x="148102" y="412329"/>
                </a:lnTo>
                <a:lnTo>
                  <a:pt x="129547" y="458866"/>
                </a:lnTo>
                <a:lnTo>
                  <a:pt x="113231" y="506555"/>
                </a:lnTo>
                <a:lnTo>
                  <a:pt x="98871" y="555112"/>
                </a:lnTo>
                <a:lnTo>
                  <a:pt x="86183" y="604253"/>
                </a:lnTo>
                <a:lnTo>
                  <a:pt x="74887" y="653694"/>
                </a:lnTo>
                <a:lnTo>
                  <a:pt x="64699" y="703153"/>
                </a:lnTo>
                <a:lnTo>
                  <a:pt x="55336" y="752345"/>
                </a:lnTo>
                <a:lnTo>
                  <a:pt x="46571" y="800511"/>
                </a:lnTo>
                <a:lnTo>
                  <a:pt x="38137" y="848818"/>
                </a:lnTo>
                <a:lnTo>
                  <a:pt x="30181" y="897248"/>
                </a:lnTo>
                <a:lnTo>
                  <a:pt x="22846" y="945781"/>
                </a:lnTo>
                <a:lnTo>
                  <a:pt x="16277" y="994397"/>
                </a:lnTo>
                <a:lnTo>
                  <a:pt x="10620" y="1043075"/>
                </a:lnTo>
                <a:lnTo>
                  <a:pt x="6018" y="1091797"/>
                </a:lnTo>
                <a:lnTo>
                  <a:pt x="2618" y="1140542"/>
                </a:lnTo>
                <a:lnTo>
                  <a:pt x="563" y="1189291"/>
                </a:lnTo>
                <a:lnTo>
                  <a:pt x="0" y="1238023"/>
                </a:lnTo>
                <a:lnTo>
                  <a:pt x="1071" y="1286719"/>
                </a:lnTo>
                <a:lnTo>
                  <a:pt x="3923" y="1335359"/>
                </a:lnTo>
                <a:lnTo>
                  <a:pt x="8700" y="1383923"/>
                </a:lnTo>
                <a:lnTo>
                  <a:pt x="15547" y="1432392"/>
                </a:lnTo>
                <a:lnTo>
                  <a:pt x="24651" y="1481197"/>
                </a:lnTo>
                <a:lnTo>
                  <a:pt x="35786" y="1529427"/>
                </a:lnTo>
                <a:lnTo>
                  <a:pt x="48808" y="1577123"/>
                </a:lnTo>
                <a:lnTo>
                  <a:pt x="63574" y="1624328"/>
                </a:lnTo>
                <a:lnTo>
                  <a:pt x="79941" y="1671085"/>
                </a:lnTo>
                <a:lnTo>
                  <a:pt x="97767" y="1717435"/>
                </a:lnTo>
                <a:lnTo>
                  <a:pt x="116908" y="1763421"/>
                </a:lnTo>
                <a:lnTo>
                  <a:pt x="137221" y="1809084"/>
                </a:lnTo>
                <a:lnTo>
                  <a:pt x="158564" y="1854467"/>
                </a:lnTo>
                <a:lnTo>
                  <a:pt x="180794" y="1899613"/>
                </a:lnTo>
                <a:lnTo>
                  <a:pt x="203767" y="1944562"/>
                </a:lnTo>
                <a:lnTo>
                  <a:pt x="227341" y="1989359"/>
                </a:lnTo>
                <a:lnTo>
                  <a:pt x="251373" y="2034043"/>
                </a:lnTo>
                <a:lnTo>
                  <a:pt x="349219" y="2212514"/>
                </a:lnTo>
                <a:lnTo>
                  <a:pt x="373396" y="2257275"/>
                </a:lnTo>
                <a:lnTo>
                  <a:pt x="397173" y="2302178"/>
                </a:lnTo>
                <a:lnTo>
                  <a:pt x="420407" y="2347265"/>
                </a:lnTo>
                <a:lnTo>
                  <a:pt x="442956" y="2392578"/>
                </a:lnTo>
                <a:lnTo>
                  <a:pt x="464675" y="2438160"/>
                </a:lnTo>
                <a:lnTo>
                  <a:pt x="485424" y="2484052"/>
                </a:lnTo>
                <a:lnTo>
                  <a:pt x="505058" y="2530296"/>
                </a:lnTo>
                <a:lnTo>
                  <a:pt x="523434" y="2576936"/>
                </a:lnTo>
                <a:lnTo>
                  <a:pt x="540410" y="2624013"/>
                </a:lnTo>
                <a:lnTo>
                  <a:pt x="555843" y="2671569"/>
                </a:lnTo>
                <a:lnTo>
                  <a:pt x="569698" y="2719839"/>
                </a:lnTo>
                <a:lnTo>
                  <a:pt x="582022" y="2768466"/>
                </a:lnTo>
                <a:lnTo>
                  <a:pt x="593026" y="2817398"/>
                </a:lnTo>
                <a:lnTo>
                  <a:pt x="602924" y="2866583"/>
                </a:lnTo>
                <a:lnTo>
                  <a:pt x="611928" y="2915967"/>
                </a:lnTo>
                <a:lnTo>
                  <a:pt x="620251" y="2965500"/>
                </a:lnTo>
                <a:lnTo>
                  <a:pt x="628105" y="3015128"/>
                </a:lnTo>
                <a:lnTo>
                  <a:pt x="650987" y="3164064"/>
                </a:lnTo>
                <a:lnTo>
                  <a:pt x="659095" y="3213552"/>
                </a:lnTo>
                <a:lnTo>
                  <a:pt x="667800" y="3262874"/>
                </a:lnTo>
                <a:lnTo>
                  <a:pt x="677312" y="3311979"/>
                </a:lnTo>
                <a:lnTo>
                  <a:pt x="687845" y="3360813"/>
                </a:lnTo>
                <a:lnTo>
                  <a:pt x="699612" y="3409324"/>
                </a:lnTo>
                <a:lnTo>
                  <a:pt x="712826" y="3457461"/>
                </a:lnTo>
                <a:lnTo>
                  <a:pt x="727698" y="3505171"/>
                </a:lnTo>
                <a:lnTo>
                  <a:pt x="744443" y="3552402"/>
                </a:lnTo>
                <a:lnTo>
                  <a:pt x="763272" y="3599101"/>
                </a:lnTo>
                <a:lnTo>
                  <a:pt x="783361" y="3643118"/>
                </a:lnTo>
                <a:lnTo>
                  <a:pt x="805361" y="3686215"/>
                </a:lnTo>
                <a:lnTo>
                  <a:pt x="829195" y="3728386"/>
                </a:lnTo>
                <a:lnTo>
                  <a:pt x="854786" y="3769623"/>
                </a:lnTo>
                <a:lnTo>
                  <a:pt x="882055" y="3809916"/>
                </a:lnTo>
                <a:lnTo>
                  <a:pt x="910925" y="3849259"/>
                </a:lnTo>
                <a:lnTo>
                  <a:pt x="941318" y="3887644"/>
                </a:lnTo>
                <a:lnTo>
                  <a:pt x="973157" y="3925063"/>
                </a:lnTo>
                <a:lnTo>
                  <a:pt x="1006364" y="3961507"/>
                </a:lnTo>
                <a:lnTo>
                  <a:pt x="1040861" y="3996968"/>
                </a:lnTo>
                <a:lnTo>
                  <a:pt x="1076571" y="4031440"/>
                </a:lnTo>
                <a:lnTo>
                  <a:pt x="1113417" y="4064913"/>
                </a:lnTo>
                <a:lnTo>
                  <a:pt x="1151319" y="4097381"/>
                </a:lnTo>
                <a:lnTo>
                  <a:pt x="1190201" y="4128834"/>
                </a:lnTo>
                <a:lnTo>
                  <a:pt x="1229985" y="4159266"/>
                </a:lnTo>
                <a:lnTo>
                  <a:pt x="1270594" y="4188668"/>
                </a:lnTo>
                <a:lnTo>
                  <a:pt x="1311950" y="4217032"/>
                </a:lnTo>
                <a:lnTo>
                  <a:pt x="1353974" y="4244350"/>
                </a:lnTo>
                <a:lnTo>
                  <a:pt x="1396603" y="4270665"/>
                </a:lnTo>
                <a:lnTo>
                  <a:pt x="1439796" y="4296058"/>
                </a:lnTo>
                <a:lnTo>
                  <a:pt x="1483521" y="4320572"/>
                </a:lnTo>
                <a:lnTo>
                  <a:pt x="1527747" y="4344251"/>
                </a:lnTo>
                <a:lnTo>
                  <a:pt x="1572440" y="4367136"/>
                </a:lnTo>
                <a:lnTo>
                  <a:pt x="1617569" y="4389272"/>
                </a:lnTo>
                <a:lnTo>
                  <a:pt x="1663102" y="4410701"/>
                </a:lnTo>
                <a:lnTo>
                  <a:pt x="1709005" y="4431467"/>
                </a:lnTo>
                <a:lnTo>
                  <a:pt x="1755247" y="4451612"/>
                </a:lnTo>
                <a:lnTo>
                  <a:pt x="1801795" y="4471180"/>
                </a:lnTo>
                <a:lnTo>
                  <a:pt x="1848618" y="4490214"/>
                </a:lnTo>
                <a:lnTo>
                  <a:pt x="1895682" y="4508757"/>
                </a:lnTo>
                <a:lnTo>
                  <a:pt x="1942956" y="4526852"/>
                </a:lnTo>
                <a:lnTo>
                  <a:pt x="1990407" y="4544542"/>
                </a:lnTo>
                <a:lnTo>
                  <a:pt x="2038004" y="4561871"/>
                </a:lnTo>
                <a:lnTo>
                  <a:pt x="2085713" y="4578881"/>
                </a:lnTo>
                <a:lnTo>
                  <a:pt x="2181341" y="4612117"/>
                </a:lnTo>
                <a:lnTo>
                  <a:pt x="2277773" y="4644740"/>
                </a:lnTo>
                <a:lnTo>
                  <a:pt x="2374466" y="4676604"/>
                </a:lnTo>
                <a:lnTo>
                  <a:pt x="2471414" y="4707717"/>
                </a:lnTo>
                <a:lnTo>
                  <a:pt x="2568609" y="4738083"/>
                </a:lnTo>
                <a:lnTo>
                  <a:pt x="2666046" y="4767710"/>
                </a:lnTo>
                <a:lnTo>
                  <a:pt x="2763718" y="4796603"/>
                </a:lnTo>
                <a:lnTo>
                  <a:pt x="2861617" y="4824769"/>
                </a:lnTo>
                <a:lnTo>
                  <a:pt x="2959738" y="4852215"/>
                </a:lnTo>
                <a:lnTo>
                  <a:pt x="3058072" y="4878946"/>
                </a:lnTo>
                <a:lnTo>
                  <a:pt x="3156614" y="4904969"/>
                </a:lnTo>
                <a:lnTo>
                  <a:pt x="3255357" y="4930290"/>
                </a:lnTo>
                <a:lnTo>
                  <a:pt x="3354295" y="4954916"/>
                </a:lnTo>
                <a:lnTo>
                  <a:pt x="3453419" y="4978852"/>
                </a:lnTo>
                <a:lnTo>
                  <a:pt x="3552724" y="5002106"/>
                </a:lnTo>
                <a:lnTo>
                  <a:pt x="3652203" y="5024683"/>
                </a:lnTo>
                <a:lnTo>
                  <a:pt x="3751849" y="5046590"/>
                </a:lnTo>
                <a:lnTo>
                  <a:pt x="3851656" y="5067832"/>
                </a:lnTo>
                <a:lnTo>
                  <a:pt x="3951616" y="5088418"/>
                </a:lnTo>
                <a:lnTo>
                  <a:pt x="4051723" y="5108351"/>
                </a:lnTo>
                <a:lnTo>
                  <a:pt x="4151970" y="5127640"/>
                </a:lnTo>
                <a:lnTo>
                  <a:pt x="4252351" y="5146290"/>
                </a:lnTo>
                <a:lnTo>
                  <a:pt x="4352858" y="5164307"/>
                </a:lnTo>
                <a:lnTo>
                  <a:pt x="4453485" y="5181699"/>
                </a:lnTo>
                <a:lnTo>
                  <a:pt x="4499283" y="4686761"/>
                </a:lnTo>
                <a:lnTo>
                  <a:pt x="4499283" y="272448"/>
                </a:lnTo>
                <a:lnTo>
                  <a:pt x="4160717" y="224962"/>
                </a:lnTo>
                <a:lnTo>
                  <a:pt x="3909363" y="191131"/>
                </a:lnTo>
                <a:lnTo>
                  <a:pt x="3708146" y="165190"/>
                </a:lnTo>
                <a:lnTo>
                  <a:pt x="3506816" y="140451"/>
                </a:lnTo>
                <a:lnTo>
                  <a:pt x="3355749" y="122798"/>
                </a:lnTo>
                <a:lnTo>
                  <a:pt x="3204627" y="106003"/>
                </a:lnTo>
                <a:lnTo>
                  <a:pt x="3053452" y="90147"/>
                </a:lnTo>
                <a:lnTo>
                  <a:pt x="2902227" y="75307"/>
                </a:lnTo>
                <a:lnTo>
                  <a:pt x="2750956" y="61561"/>
                </a:lnTo>
                <a:lnTo>
                  <a:pt x="2650084" y="53045"/>
                </a:lnTo>
                <a:lnTo>
                  <a:pt x="2549193" y="45073"/>
                </a:lnTo>
                <a:lnTo>
                  <a:pt x="2448286" y="37670"/>
                </a:lnTo>
                <a:lnTo>
                  <a:pt x="2347361" y="30857"/>
                </a:lnTo>
                <a:lnTo>
                  <a:pt x="2246421" y="24660"/>
                </a:lnTo>
                <a:lnTo>
                  <a:pt x="2145466" y="19100"/>
                </a:lnTo>
                <a:lnTo>
                  <a:pt x="2044497" y="14202"/>
                </a:lnTo>
                <a:lnTo>
                  <a:pt x="1943515" y="9988"/>
                </a:lnTo>
                <a:lnTo>
                  <a:pt x="1842521" y="6482"/>
                </a:lnTo>
                <a:lnTo>
                  <a:pt x="1741516" y="3706"/>
                </a:lnTo>
                <a:lnTo>
                  <a:pt x="1640501" y="1685"/>
                </a:lnTo>
                <a:lnTo>
                  <a:pt x="1539477" y="442"/>
                </a:lnTo>
                <a:lnTo>
                  <a:pt x="1438444" y="0"/>
                </a:lnTo>
                <a:close/>
              </a:path>
            </a:pathLst>
          </a:custGeom>
          <a:solidFill>
            <a:srgbClr val="EEEDF3">
              <a:alpha val="89999"/>
            </a:srgbClr>
          </a:solidFill>
        </p:spPr>
        <p:txBody>
          <a:bodyPr wrap="square" lIns="0" tIns="0" rIns="0" bIns="0" rtlCol="0"/>
          <a:lstStyle/>
          <a:p>
            <a:endParaRPr/>
          </a:p>
        </p:txBody>
      </p:sp>
      <p:sp>
        <p:nvSpPr>
          <p:cNvPr id="7" name="object 7"/>
          <p:cNvSpPr txBox="1">
            <a:spLocks noGrp="1"/>
          </p:cNvSpPr>
          <p:nvPr>
            <p:ph type="title"/>
          </p:nvPr>
        </p:nvSpPr>
        <p:spPr>
          <a:xfrm>
            <a:off x="6365981" y="1180537"/>
            <a:ext cx="3112135" cy="382156"/>
          </a:xfrm>
          <a:prstGeom prst="rect">
            <a:avLst/>
          </a:prstGeom>
        </p:spPr>
        <p:txBody>
          <a:bodyPr vert="horz" wrap="square" lIns="0" tIns="12700" rIns="0" bIns="0" rtlCol="0">
            <a:spAutoFit/>
          </a:bodyPr>
          <a:lstStyle/>
          <a:p>
            <a:pPr marR="5080" algn="r">
              <a:lnSpc>
                <a:spcPct val="100000"/>
              </a:lnSpc>
              <a:spcBef>
                <a:spcPts val="100"/>
              </a:spcBef>
            </a:pPr>
            <a:r>
              <a:rPr lang="pt-PT" sz="2400" b="0" spc="165" err="1">
                <a:solidFill>
                  <a:srgbClr val="020304"/>
                </a:solidFill>
                <a:latin typeface="Trebuchet MS"/>
                <a:cs typeface="Trebuchet MS"/>
              </a:rPr>
              <a:t>The</a:t>
            </a:r>
            <a:r>
              <a:rPr lang="pt-PT" sz="2400" b="0" spc="165">
                <a:solidFill>
                  <a:srgbClr val="020304"/>
                </a:solidFill>
                <a:latin typeface="Trebuchet MS"/>
                <a:cs typeface="Trebuchet MS"/>
              </a:rPr>
              <a:t> Coca-Cola </a:t>
            </a:r>
            <a:endParaRPr lang="pt-PT" sz="2400">
              <a:latin typeface="Trebuchet MS"/>
              <a:cs typeface="Trebuchet MS"/>
            </a:endParaRPr>
          </a:p>
        </p:txBody>
      </p:sp>
      <p:sp>
        <p:nvSpPr>
          <p:cNvPr id="8" name="object 8"/>
          <p:cNvSpPr txBox="1"/>
          <p:nvPr/>
        </p:nvSpPr>
        <p:spPr>
          <a:xfrm>
            <a:off x="6306609" y="1809812"/>
            <a:ext cx="3230880" cy="2536592"/>
          </a:xfrm>
          <a:prstGeom prst="rect">
            <a:avLst/>
          </a:prstGeom>
        </p:spPr>
        <p:txBody>
          <a:bodyPr vert="horz" wrap="square" lIns="0" tIns="12700" rIns="0" bIns="0" rtlCol="0">
            <a:spAutoFit/>
          </a:bodyPr>
          <a:lstStyle/>
          <a:p>
            <a:pPr marL="12700" marR="5080" indent="215900" algn="r">
              <a:lnSpc>
                <a:spcPct val="100000"/>
              </a:lnSpc>
              <a:spcBef>
                <a:spcPts val="100"/>
              </a:spcBef>
            </a:pPr>
            <a:r>
              <a:rPr lang="el-GR" spc="-80" dirty="0" smtClean="0">
                <a:solidFill>
                  <a:srgbClr val="020304"/>
                </a:solidFill>
                <a:latin typeface="Trebuchet MS"/>
              </a:rPr>
              <a:t>Η εταιρεία </a:t>
            </a:r>
            <a:r>
              <a:rPr lang="el-GR" spc="-80" dirty="0" err="1" smtClean="0">
                <a:solidFill>
                  <a:srgbClr val="020304"/>
                </a:solidFill>
                <a:latin typeface="Trebuchet MS"/>
              </a:rPr>
              <a:t>Coca</a:t>
            </a:r>
            <a:r>
              <a:rPr lang="el-GR" spc="-80" dirty="0" smtClean="0">
                <a:solidFill>
                  <a:srgbClr val="020304"/>
                </a:solidFill>
                <a:latin typeface="Trebuchet MS"/>
              </a:rPr>
              <a:t>-</a:t>
            </a:r>
            <a:r>
              <a:rPr lang="el-GR" spc="-80" dirty="0" err="1" smtClean="0">
                <a:solidFill>
                  <a:srgbClr val="020304"/>
                </a:solidFill>
                <a:latin typeface="Trebuchet MS"/>
              </a:rPr>
              <a:t>Cola</a:t>
            </a:r>
            <a:r>
              <a:rPr lang="el-GR" spc="-80" dirty="0" smtClean="0">
                <a:solidFill>
                  <a:srgbClr val="020304"/>
                </a:solidFill>
                <a:latin typeface="Trebuchet MS"/>
              </a:rPr>
              <a:t> έχει καταγραφεί ως η πιο </a:t>
            </a:r>
            <a:r>
              <a:rPr lang="el-GR" spc="-80" dirty="0" smtClean="0">
                <a:solidFill>
                  <a:srgbClr val="020304"/>
                </a:solidFill>
                <a:latin typeface="Trebuchet MS"/>
              </a:rPr>
              <a:t>κερδοφόρα μάρκα </a:t>
            </a:r>
            <a:r>
              <a:rPr lang="el-GR" spc="-80" dirty="0" smtClean="0">
                <a:solidFill>
                  <a:srgbClr val="020304"/>
                </a:solidFill>
                <a:latin typeface="Trebuchet MS"/>
              </a:rPr>
              <a:t>στον κόσμο, με το 94% του παγκόσμιου πληθυσμού να αναγνωρίζει το κόκκινο και λευκό λογότυπο της μάρκας </a:t>
            </a:r>
            <a:r>
              <a:rPr lang="el-GR" spc="-80" dirty="0" err="1" smtClean="0">
                <a:solidFill>
                  <a:srgbClr val="020304"/>
                </a:solidFill>
                <a:latin typeface="Trebuchet MS"/>
              </a:rPr>
              <a:t>Coca</a:t>
            </a:r>
            <a:r>
              <a:rPr lang="el-GR" spc="-80" dirty="0" smtClean="0">
                <a:solidFill>
                  <a:srgbClr val="020304"/>
                </a:solidFill>
                <a:latin typeface="Trebuchet MS"/>
              </a:rPr>
              <a:t>-</a:t>
            </a:r>
            <a:r>
              <a:rPr lang="el-GR" spc="-80" dirty="0" err="1" smtClean="0">
                <a:solidFill>
                  <a:srgbClr val="020304"/>
                </a:solidFill>
                <a:latin typeface="Trebuchet MS"/>
              </a:rPr>
              <a:t>Cola</a:t>
            </a:r>
            <a:r>
              <a:rPr lang="el-GR" spc="-80" dirty="0" smtClean="0">
                <a:solidFill>
                  <a:srgbClr val="020304"/>
                </a:solidFill>
                <a:latin typeface="Trebuchet MS"/>
              </a:rPr>
              <a:t>.</a:t>
            </a:r>
            <a:endParaRPr lang="en-US" spc="-80" dirty="0">
              <a:solidFill>
                <a:srgbClr val="020304"/>
              </a:solidFill>
              <a:latin typeface="Trebuchet MS"/>
            </a:endParaRPr>
          </a:p>
          <a:p>
            <a:pPr marL="1122045" marR="5080" indent="-631190">
              <a:lnSpc>
                <a:spcPct val="100000"/>
              </a:lnSpc>
            </a:pPr>
            <a:r>
              <a:rPr lang="en-US" sz="1400" b="1" spc="145" dirty="0">
                <a:solidFill>
                  <a:srgbClr val="020304"/>
                </a:solidFill>
                <a:latin typeface="Trebuchet MS"/>
                <a:cs typeface="Trebuchet MS"/>
                <a:hlinkClick r:id="rId3"/>
              </a:rPr>
              <a:t>https://www.feedough.com/coca-cola-marketing-study/</a:t>
            </a:r>
            <a:endParaRPr lang="en-US" sz="1400" b="1" spc="145" dirty="0">
              <a:solidFill>
                <a:srgbClr val="020304"/>
              </a:solidFill>
              <a:latin typeface="Trebuchet MS"/>
              <a:cs typeface="Trebuchet MS"/>
            </a:endParaRPr>
          </a:p>
          <a:p>
            <a:pPr marL="1122045" marR="5080" indent="-631190">
              <a:lnSpc>
                <a:spcPct val="100000"/>
              </a:lnSpc>
            </a:pPr>
            <a:endParaRPr sz="1400">
              <a:latin typeface="Trebuchet MS"/>
              <a:cs typeface="Trebuchet MS"/>
            </a:endParaRPr>
          </a:p>
        </p:txBody>
      </p:sp>
      <p:sp>
        <p:nvSpPr>
          <p:cNvPr id="9" name="object 9"/>
          <p:cNvSpPr/>
          <p:nvPr/>
        </p:nvSpPr>
        <p:spPr>
          <a:xfrm>
            <a:off x="4411129" y="1034935"/>
            <a:ext cx="1820545" cy="702310"/>
          </a:xfrm>
          <a:custGeom>
            <a:avLst/>
            <a:gdLst/>
            <a:ahLst/>
            <a:cxnLst/>
            <a:rect l="l" t="t" r="r" b="b"/>
            <a:pathLst>
              <a:path w="1820545" h="702310">
                <a:moveTo>
                  <a:pt x="1820252" y="367779"/>
                </a:moveTo>
                <a:lnTo>
                  <a:pt x="1802739" y="319011"/>
                </a:lnTo>
                <a:lnTo>
                  <a:pt x="1533004" y="22110"/>
                </a:lnTo>
                <a:lnTo>
                  <a:pt x="1486141" y="0"/>
                </a:lnTo>
                <a:lnTo>
                  <a:pt x="1460449" y="3733"/>
                </a:lnTo>
                <a:lnTo>
                  <a:pt x="1437360" y="17513"/>
                </a:lnTo>
                <a:lnTo>
                  <a:pt x="1419542" y="33718"/>
                </a:lnTo>
                <a:lnTo>
                  <a:pt x="1421193" y="82600"/>
                </a:lnTo>
                <a:lnTo>
                  <a:pt x="1418767" y="131876"/>
                </a:lnTo>
                <a:lnTo>
                  <a:pt x="219062" y="131889"/>
                </a:lnTo>
                <a:lnTo>
                  <a:pt x="168986" y="137706"/>
                </a:lnTo>
                <a:lnTo>
                  <a:pt x="122936" y="154241"/>
                </a:lnTo>
                <a:lnTo>
                  <a:pt x="82257" y="180174"/>
                </a:lnTo>
                <a:lnTo>
                  <a:pt x="48272" y="214147"/>
                </a:lnTo>
                <a:lnTo>
                  <a:pt x="22352" y="254838"/>
                </a:lnTo>
                <a:lnTo>
                  <a:pt x="5803" y="300875"/>
                </a:lnTo>
                <a:lnTo>
                  <a:pt x="0" y="350951"/>
                </a:lnTo>
                <a:lnTo>
                  <a:pt x="5803" y="401027"/>
                </a:lnTo>
                <a:lnTo>
                  <a:pt x="22352" y="447065"/>
                </a:lnTo>
                <a:lnTo>
                  <a:pt x="48272" y="487756"/>
                </a:lnTo>
                <a:lnTo>
                  <a:pt x="82257" y="521728"/>
                </a:lnTo>
                <a:lnTo>
                  <a:pt x="122936" y="547662"/>
                </a:lnTo>
                <a:lnTo>
                  <a:pt x="168986" y="564197"/>
                </a:lnTo>
                <a:lnTo>
                  <a:pt x="219062" y="570014"/>
                </a:lnTo>
                <a:lnTo>
                  <a:pt x="1388579" y="570014"/>
                </a:lnTo>
                <a:lnTo>
                  <a:pt x="1387944" y="612051"/>
                </a:lnTo>
                <a:lnTo>
                  <a:pt x="1386878" y="659180"/>
                </a:lnTo>
                <a:lnTo>
                  <a:pt x="1405610" y="679792"/>
                </a:lnTo>
                <a:lnTo>
                  <a:pt x="1427264" y="695718"/>
                </a:lnTo>
                <a:lnTo>
                  <a:pt x="1452473" y="701890"/>
                </a:lnTo>
                <a:lnTo>
                  <a:pt x="1478165" y="698157"/>
                </a:lnTo>
                <a:lnTo>
                  <a:pt x="1501241" y="684377"/>
                </a:lnTo>
                <a:lnTo>
                  <a:pt x="1798154" y="414655"/>
                </a:lnTo>
                <a:lnTo>
                  <a:pt x="1814080" y="392988"/>
                </a:lnTo>
                <a:lnTo>
                  <a:pt x="1820252" y="367779"/>
                </a:lnTo>
                <a:close/>
              </a:path>
            </a:pathLst>
          </a:custGeom>
          <a:solidFill>
            <a:srgbClr val="D21924"/>
          </a:solidFill>
        </p:spPr>
        <p:txBody>
          <a:bodyPr wrap="square" lIns="0" tIns="0" rIns="0" bIns="0" rtlCol="0"/>
          <a:lstStyle/>
          <a:p>
            <a:endParaRPr/>
          </a:p>
        </p:txBody>
      </p:sp>
      <p:sp>
        <p:nvSpPr>
          <p:cNvPr id="10" name="object 10"/>
          <p:cNvSpPr txBox="1"/>
          <p:nvPr/>
        </p:nvSpPr>
        <p:spPr>
          <a:xfrm>
            <a:off x="4601629" y="1221755"/>
            <a:ext cx="1403350"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FFFFF"/>
                </a:solidFill>
                <a:latin typeface="Trebuchet MS"/>
                <a:cs typeface="Trebuchet MS"/>
              </a:rPr>
              <a:t>Case</a:t>
            </a:r>
            <a:r>
              <a:rPr sz="1800" b="1" spc="-80" dirty="0">
                <a:solidFill>
                  <a:srgbClr val="FFFFFF"/>
                </a:solidFill>
                <a:latin typeface="Trebuchet MS"/>
                <a:cs typeface="Trebuchet MS"/>
              </a:rPr>
              <a:t> </a:t>
            </a:r>
            <a:r>
              <a:rPr sz="1800" b="1" spc="45" dirty="0">
                <a:solidFill>
                  <a:srgbClr val="FFFFFF"/>
                </a:solidFill>
                <a:latin typeface="Trebuchet MS"/>
                <a:cs typeface="Trebuchet MS"/>
              </a:rPr>
              <a:t>Study</a:t>
            </a:r>
            <a:r>
              <a:rPr sz="1800" b="1" spc="-75" dirty="0">
                <a:solidFill>
                  <a:srgbClr val="FFFFFF"/>
                </a:solidFill>
                <a:latin typeface="Trebuchet MS"/>
                <a:cs typeface="Trebuchet MS"/>
              </a:rPr>
              <a:t> </a:t>
            </a:r>
            <a:r>
              <a:rPr sz="1800" b="1" spc="-55" dirty="0">
                <a:solidFill>
                  <a:srgbClr val="FFFFFF"/>
                </a:solidFill>
                <a:latin typeface="Trebuchet MS"/>
                <a:cs typeface="Trebuchet MS"/>
              </a:rPr>
              <a:t>1</a:t>
            </a:r>
            <a:endParaRPr sz="1800">
              <a:latin typeface="Trebuchet MS"/>
              <a:cs typeface="Trebuchet MS"/>
            </a:endParaRPr>
          </a:p>
        </p:txBody>
      </p:sp>
      <p:sp>
        <p:nvSpPr>
          <p:cNvPr id="14" name="object 10">
            <a:extLst>
              <a:ext uri="{FF2B5EF4-FFF2-40B4-BE49-F238E27FC236}">
                <a16:creationId xmlns="" xmlns:a16="http://schemas.microsoft.com/office/drawing/2014/main" id="{4C304BD9-1D9A-4126-B7B3-3794F91A66EA}"/>
              </a:ext>
            </a:extLst>
          </p:cNvPr>
          <p:cNvSpPr txBox="1"/>
          <p:nvPr/>
        </p:nvSpPr>
        <p:spPr>
          <a:xfrm>
            <a:off x="7772400" y="5484305"/>
            <a:ext cx="153888" cy="2166620"/>
          </a:xfrm>
          <a:prstGeom prst="rect">
            <a:avLst/>
          </a:prstGeom>
        </p:spPr>
        <p:txBody>
          <a:bodyPr vert="vert270" wrap="square" lIns="0" tIns="4445" rIns="0" bIns="0" rtlCol="0">
            <a:spAutoFit/>
          </a:bodyPr>
          <a:lstStyle/>
          <a:p>
            <a:pPr marL="12700">
              <a:lnSpc>
                <a:spcPct val="100000"/>
              </a:lnSpc>
              <a:spcBef>
                <a:spcPts val="35"/>
              </a:spcBef>
            </a:pPr>
            <a:r>
              <a:rPr lang="pt-PT" sz="1000" b="1" spc="15" dirty="0" err="1">
                <a:solidFill>
                  <a:srgbClr val="5E5D5D"/>
                </a:solidFill>
                <a:latin typeface="Trebuchet MS"/>
                <a:cs typeface="Trebuchet MS"/>
              </a:rPr>
              <a:t>Photo</a:t>
            </a:r>
            <a:r>
              <a:rPr lang="pt-PT" sz="1000" b="1" spc="15" dirty="0">
                <a:solidFill>
                  <a:srgbClr val="5E5D5D"/>
                </a:solidFill>
                <a:latin typeface="Trebuchet MS"/>
                <a:cs typeface="Trebuchet MS"/>
              </a:rPr>
              <a:t> </a:t>
            </a:r>
            <a:r>
              <a:rPr lang="pt-PT" sz="1000" b="1" spc="15" dirty="0" err="1">
                <a:solidFill>
                  <a:srgbClr val="5E5D5D"/>
                </a:solidFill>
                <a:latin typeface="Trebuchet MS"/>
                <a:cs typeface="Trebuchet MS"/>
              </a:rPr>
              <a:t>rights</a:t>
            </a:r>
            <a:r>
              <a:rPr lang="pt-PT" sz="1000" b="1" spc="15" dirty="0">
                <a:solidFill>
                  <a:srgbClr val="5E5D5D"/>
                </a:solidFill>
                <a:latin typeface="Trebuchet MS"/>
                <a:cs typeface="Trebuchet MS"/>
              </a:rPr>
              <a:t> to Coca-cola</a:t>
            </a:r>
            <a:endParaRPr sz="1000" dirty="0">
              <a:latin typeface="Trebuchet MS"/>
              <a:cs typeface="Trebuchet MS"/>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6" name="Picture 4" descr="Lisboa - work of Bordalo II | Bordalo II is an artist, born … | Flickr">
            <a:extLst>
              <a:ext uri="{FF2B5EF4-FFF2-40B4-BE49-F238E27FC236}">
                <a16:creationId xmlns="" xmlns:a16="http://schemas.microsoft.com/office/drawing/2014/main" id="{0761BCD9-61A2-03D1-5E2A-E0B99482E500}"/>
              </a:ext>
            </a:extLst>
          </p:cNvPr>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7025" r="7037"/>
          <a:stretch/>
        </p:blipFill>
        <p:spPr bwMode="auto">
          <a:xfrm>
            <a:off x="0" y="-964"/>
            <a:ext cx="10058400" cy="777336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object 4"/>
          <p:cNvSpPr/>
          <p:nvPr/>
        </p:nvSpPr>
        <p:spPr>
          <a:xfrm>
            <a:off x="5448578" y="1106705"/>
            <a:ext cx="3924300" cy="6253480"/>
          </a:xfrm>
          <a:custGeom>
            <a:avLst/>
            <a:gdLst/>
            <a:ahLst/>
            <a:cxnLst/>
            <a:rect l="l" t="t" r="r" b="b"/>
            <a:pathLst>
              <a:path w="3924300" h="6253480">
                <a:moveTo>
                  <a:pt x="3473602" y="0"/>
                </a:moveTo>
                <a:lnTo>
                  <a:pt x="450494" y="0"/>
                </a:lnTo>
                <a:lnTo>
                  <a:pt x="401586" y="2656"/>
                </a:lnTo>
                <a:lnTo>
                  <a:pt x="354160" y="10438"/>
                </a:lnTo>
                <a:lnTo>
                  <a:pt x="308496" y="23066"/>
                </a:lnTo>
                <a:lnTo>
                  <a:pt x="264875" y="40258"/>
                </a:lnTo>
                <a:lnTo>
                  <a:pt x="223576" y="61736"/>
                </a:lnTo>
                <a:lnTo>
                  <a:pt x="184880" y="87218"/>
                </a:lnTo>
                <a:lnTo>
                  <a:pt x="149068" y="116425"/>
                </a:lnTo>
                <a:lnTo>
                  <a:pt x="116419" y="149075"/>
                </a:lnTo>
                <a:lnTo>
                  <a:pt x="87214" y="184888"/>
                </a:lnTo>
                <a:lnTo>
                  <a:pt x="61733" y="223585"/>
                </a:lnTo>
                <a:lnTo>
                  <a:pt x="40256" y="264885"/>
                </a:lnTo>
                <a:lnTo>
                  <a:pt x="23064" y="308507"/>
                </a:lnTo>
                <a:lnTo>
                  <a:pt x="10437" y="354172"/>
                </a:lnTo>
                <a:lnTo>
                  <a:pt x="2656" y="401599"/>
                </a:lnTo>
                <a:lnTo>
                  <a:pt x="0" y="450507"/>
                </a:lnTo>
                <a:lnTo>
                  <a:pt x="0" y="5802972"/>
                </a:lnTo>
                <a:lnTo>
                  <a:pt x="2656" y="5851878"/>
                </a:lnTo>
                <a:lnTo>
                  <a:pt x="10437" y="5899302"/>
                </a:lnTo>
                <a:lnTo>
                  <a:pt x="23064" y="5944965"/>
                </a:lnTo>
                <a:lnTo>
                  <a:pt x="40256" y="5988586"/>
                </a:lnTo>
                <a:lnTo>
                  <a:pt x="61733" y="6029885"/>
                </a:lnTo>
                <a:lnTo>
                  <a:pt x="87214" y="6068581"/>
                </a:lnTo>
                <a:lnTo>
                  <a:pt x="116419" y="6104394"/>
                </a:lnTo>
                <a:lnTo>
                  <a:pt x="149068" y="6137043"/>
                </a:lnTo>
                <a:lnTo>
                  <a:pt x="184880" y="6166249"/>
                </a:lnTo>
                <a:lnTo>
                  <a:pt x="223576" y="6191731"/>
                </a:lnTo>
                <a:lnTo>
                  <a:pt x="264875" y="6213208"/>
                </a:lnTo>
                <a:lnTo>
                  <a:pt x="308496" y="6230401"/>
                </a:lnTo>
                <a:lnTo>
                  <a:pt x="354160" y="6243028"/>
                </a:lnTo>
                <a:lnTo>
                  <a:pt x="401586" y="6250810"/>
                </a:lnTo>
                <a:lnTo>
                  <a:pt x="450494" y="6253467"/>
                </a:lnTo>
                <a:lnTo>
                  <a:pt x="3473602" y="6253467"/>
                </a:lnTo>
                <a:lnTo>
                  <a:pt x="3522510" y="6250810"/>
                </a:lnTo>
                <a:lnTo>
                  <a:pt x="3569936" y="6243028"/>
                </a:lnTo>
                <a:lnTo>
                  <a:pt x="3615600" y="6230401"/>
                </a:lnTo>
                <a:lnTo>
                  <a:pt x="3659221" y="6213208"/>
                </a:lnTo>
                <a:lnTo>
                  <a:pt x="3700520" y="6191731"/>
                </a:lnTo>
                <a:lnTo>
                  <a:pt x="3739216" y="6166249"/>
                </a:lnTo>
                <a:lnTo>
                  <a:pt x="3775028" y="6137043"/>
                </a:lnTo>
                <a:lnTo>
                  <a:pt x="3807677" y="6104394"/>
                </a:lnTo>
                <a:lnTo>
                  <a:pt x="3836882" y="6068581"/>
                </a:lnTo>
                <a:lnTo>
                  <a:pt x="3862363" y="6029885"/>
                </a:lnTo>
                <a:lnTo>
                  <a:pt x="3883840" y="5988586"/>
                </a:lnTo>
                <a:lnTo>
                  <a:pt x="3901031" y="5944965"/>
                </a:lnTo>
                <a:lnTo>
                  <a:pt x="3913658" y="5899302"/>
                </a:lnTo>
                <a:lnTo>
                  <a:pt x="3921440" y="5851878"/>
                </a:lnTo>
                <a:lnTo>
                  <a:pt x="3924096" y="5802972"/>
                </a:lnTo>
                <a:lnTo>
                  <a:pt x="3924096" y="450507"/>
                </a:lnTo>
                <a:lnTo>
                  <a:pt x="3921440" y="401599"/>
                </a:lnTo>
                <a:lnTo>
                  <a:pt x="3913658" y="354172"/>
                </a:lnTo>
                <a:lnTo>
                  <a:pt x="3901031" y="308507"/>
                </a:lnTo>
                <a:lnTo>
                  <a:pt x="3883840" y="264885"/>
                </a:lnTo>
                <a:lnTo>
                  <a:pt x="3862363" y="223585"/>
                </a:lnTo>
                <a:lnTo>
                  <a:pt x="3836882" y="184888"/>
                </a:lnTo>
                <a:lnTo>
                  <a:pt x="3807677" y="149075"/>
                </a:lnTo>
                <a:lnTo>
                  <a:pt x="3775028" y="116425"/>
                </a:lnTo>
                <a:lnTo>
                  <a:pt x="3739216" y="87218"/>
                </a:lnTo>
                <a:lnTo>
                  <a:pt x="3700520" y="61736"/>
                </a:lnTo>
                <a:lnTo>
                  <a:pt x="3659221" y="40258"/>
                </a:lnTo>
                <a:lnTo>
                  <a:pt x="3615600" y="23066"/>
                </a:lnTo>
                <a:lnTo>
                  <a:pt x="3569936" y="10438"/>
                </a:lnTo>
                <a:lnTo>
                  <a:pt x="3522510" y="2656"/>
                </a:lnTo>
                <a:lnTo>
                  <a:pt x="3473602" y="0"/>
                </a:lnTo>
                <a:close/>
              </a:path>
            </a:pathLst>
          </a:custGeom>
          <a:solidFill>
            <a:srgbClr val="FFFFFF">
              <a:alpha val="92999"/>
            </a:srgbClr>
          </a:solidFill>
        </p:spPr>
        <p:txBody>
          <a:bodyPr wrap="square" lIns="0" tIns="0" rIns="0" bIns="0" rtlCol="0"/>
          <a:lstStyle/>
          <a:p>
            <a:endParaRPr/>
          </a:p>
        </p:txBody>
      </p:sp>
      <p:sp>
        <p:nvSpPr>
          <p:cNvPr id="5" name="object 5"/>
          <p:cNvSpPr txBox="1">
            <a:spLocks noGrp="1"/>
          </p:cNvSpPr>
          <p:nvPr>
            <p:ph type="title"/>
          </p:nvPr>
        </p:nvSpPr>
        <p:spPr>
          <a:xfrm>
            <a:off x="5842000" y="1416050"/>
            <a:ext cx="3014345" cy="391160"/>
          </a:xfrm>
          <a:prstGeom prst="rect">
            <a:avLst/>
          </a:prstGeom>
        </p:spPr>
        <p:txBody>
          <a:bodyPr vert="horz" wrap="square" lIns="0" tIns="12700" rIns="0" bIns="0" rtlCol="0">
            <a:spAutoFit/>
          </a:bodyPr>
          <a:lstStyle/>
          <a:p>
            <a:pPr marL="12700">
              <a:lnSpc>
                <a:spcPct val="100000"/>
              </a:lnSpc>
              <a:spcBef>
                <a:spcPts val="100"/>
              </a:spcBef>
            </a:pPr>
            <a:r>
              <a:rPr lang="pt-PT" sz="2400" b="0" spc="150">
                <a:solidFill>
                  <a:srgbClr val="1D1D1B"/>
                </a:solidFill>
                <a:latin typeface="Trebuchet MS"/>
                <a:cs typeface="Trebuchet MS"/>
              </a:rPr>
              <a:t>Bordalo II</a:t>
            </a:r>
            <a:endParaRPr sz="2400">
              <a:latin typeface="Trebuchet MS"/>
              <a:cs typeface="Trebuchet MS"/>
            </a:endParaRPr>
          </a:p>
        </p:txBody>
      </p:sp>
      <p:sp>
        <p:nvSpPr>
          <p:cNvPr id="6" name="object 6"/>
          <p:cNvSpPr txBox="1"/>
          <p:nvPr/>
        </p:nvSpPr>
        <p:spPr>
          <a:xfrm>
            <a:off x="5842000" y="2137382"/>
            <a:ext cx="3362456" cy="5114221"/>
          </a:xfrm>
          <a:prstGeom prst="rect">
            <a:avLst/>
          </a:prstGeom>
        </p:spPr>
        <p:txBody>
          <a:bodyPr vert="horz" wrap="square" lIns="0" tIns="12700" rIns="0" bIns="0" rtlCol="0">
            <a:spAutoFit/>
          </a:bodyPr>
          <a:lstStyle/>
          <a:p>
            <a:pPr marL="12700" marR="125730">
              <a:lnSpc>
                <a:spcPct val="100000"/>
              </a:lnSpc>
              <a:spcBef>
                <a:spcPts val="100"/>
              </a:spcBef>
            </a:pPr>
            <a:r>
              <a:rPr lang="el-GR" b="1" i="1" spc="-55" dirty="0" smtClean="0">
                <a:solidFill>
                  <a:srgbClr val="D21924"/>
                </a:solidFill>
                <a:latin typeface="Trebuchet MS"/>
              </a:rPr>
              <a:t>Ο </a:t>
            </a:r>
            <a:r>
              <a:rPr lang="el-GR" b="1" i="1" spc="-55" dirty="0" err="1" smtClean="0">
                <a:solidFill>
                  <a:srgbClr val="D21924"/>
                </a:solidFill>
                <a:latin typeface="Trebuchet MS"/>
              </a:rPr>
              <a:t>Bordalo</a:t>
            </a:r>
            <a:r>
              <a:rPr lang="el-GR" b="1" i="1" spc="-55" dirty="0" smtClean="0">
                <a:solidFill>
                  <a:srgbClr val="D21924"/>
                </a:solidFill>
                <a:latin typeface="Trebuchet MS"/>
              </a:rPr>
              <a:t> </a:t>
            </a:r>
            <a:r>
              <a:rPr lang="el-GR" b="1" i="1" spc="-55" dirty="0" smtClean="0">
                <a:solidFill>
                  <a:srgbClr val="D21924"/>
                </a:solidFill>
                <a:latin typeface="Trebuchet MS"/>
              </a:rPr>
              <a:t>χρησιμοποιεί "σκουπίδια</a:t>
            </a:r>
            <a:r>
              <a:rPr lang="el-GR" b="1" i="1" spc="-55" dirty="0" smtClean="0">
                <a:solidFill>
                  <a:srgbClr val="D21924"/>
                </a:solidFill>
                <a:latin typeface="Trebuchet MS"/>
              </a:rPr>
              <a:t>" για την κατασκευή έργων μικρής και μεγάλης κλίμακας, τα οποία έχει εξαπλώσει σε όλο τον κόσμο και τα οποία, πάνω απ' όλα, σκοπεύουν να αποτελέσουν το όχημα ενός παγκόσμιου μανιφέστου.</a:t>
            </a:r>
          </a:p>
          <a:p>
            <a:pPr marL="12700" marR="125730">
              <a:lnSpc>
                <a:spcPct val="100000"/>
              </a:lnSpc>
              <a:spcBef>
                <a:spcPts val="100"/>
              </a:spcBef>
            </a:pPr>
            <a:endParaRPr lang="el-GR" b="1" i="1" spc="-55" dirty="0" smtClean="0">
              <a:solidFill>
                <a:srgbClr val="D21924"/>
              </a:solidFill>
              <a:latin typeface="Trebuchet MS"/>
            </a:endParaRPr>
          </a:p>
          <a:p>
            <a:pPr marL="12700" marR="125730">
              <a:lnSpc>
                <a:spcPct val="100000"/>
              </a:lnSpc>
              <a:spcBef>
                <a:spcPts val="100"/>
              </a:spcBef>
            </a:pPr>
            <a:r>
              <a:rPr lang="el-GR" spc="-55" dirty="0" smtClean="0">
                <a:latin typeface="Trebuchet MS"/>
              </a:rPr>
              <a:t>Η χρήση μιας τεχνικής με έντονο κοινωνικό αντίκτυπο, έγινε το βασικό χαρακτηριστικό για την προώθηση του έργου του στο κοινό.</a:t>
            </a:r>
            <a:r>
              <a:rPr lang="en-US" spc="-40" dirty="0">
                <a:solidFill>
                  <a:srgbClr val="1D1D1B"/>
                </a:solidFill>
                <a:latin typeface="Trebuchet MS"/>
              </a:rPr>
              <a:t/>
            </a:r>
            <a:br>
              <a:rPr lang="en-US" spc="-40" dirty="0">
                <a:solidFill>
                  <a:srgbClr val="1D1D1B"/>
                </a:solidFill>
                <a:latin typeface="Trebuchet MS"/>
              </a:rPr>
            </a:br>
            <a:r>
              <a:rPr lang="en-US" spc="130" dirty="0">
                <a:solidFill>
                  <a:srgbClr val="1D1D1B"/>
                </a:solidFill>
                <a:latin typeface="Trebuchet MS"/>
                <a:cs typeface="Trebuchet MS"/>
                <a:hlinkClick r:id="rId3"/>
              </a:rPr>
              <a:t>https://www.bordaloii.com</a:t>
            </a:r>
            <a:endParaRPr lang="en-US" spc="130" dirty="0">
              <a:solidFill>
                <a:srgbClr val="1D1D1B"/>
              </a:solidFill>
              <a:latin typeface="Trebuchet MS"/>
              <a:cs typeface="Trebuchet MS"/>
            </a:endParaRPr>
          </a:p>
          <a:p>
            <a:pPr marL="12700">
              <a:lnSpc>
                <a:spcPct val="100000"/>
              </a:lnSpc>
              <a:spcBef>
                <a:spcPts val="720"/>
              </a:spcBef>
            </a:pPr>
            <a:endParaRPr sz="1800" dirty="0">
              <a:latin typeface="Trebuchet MS"/>
              <a:cs typeface="Trebuchet MS"/>
            </a:endParaRPr>
          </a:p>
        </p:txBody>
      </p:sp>
      <p:sp>
        <p:nvSpPr>
          <p:cNvPr id="7" name="object 7"/>
          <p:cNvSpPr/>
          <p:nvPr/>
        </p:nvSpPr>
        <p:spPr>
          <a:xfrm>
            <a:off x="3844023" y="1314576"/>
            <a:ext cx="1820545" cy="702310"/>
          </a:xfrm>
          <a:custGeom>
            <a:avLst/>
            <a:gdLst/>
            <a:ahLst/>
            <a:cxnLst/>
            <a:rect l="l" t="t" r="r" b="b"/>
            <a:pathLst>
              <a:path w="1820545" h="702310">
                <a:moveTo>
                  <a:pt x="1820252" y="367766"/>
                </a:moveTo>
                <a:lnTo>
                  <a:pt x="1802739" y="318998"/>
                </a:lnTo>
                <a:lnTo>
                  <a:pt x="1533004" y="22098"/>
                </a:lnTo>
                <a:lnTo>
                  <a:pt x="1486141" y="0"/>
                </a:lnTo>
                <a:lnTo>
                  <a:pt x="1460449" y="3721"/>
                </a:lnTo>
                <a:lnTo>
                  <a:pt x="1437360" y="17500"/>
                </a:lnTo>
                <a:lnTo>
                  <a:pt x="1419542" y="33705"/>
                </a:lnTo>
                <a:lnTo>
                  <a:pt x="1421206" y="82588"/>
                </a:lnTo>
                <a:lnTo>
                  <a:pt x="1418767" y="131864"/>
                </a:lnTo>
                <a:lnTo>
                  <a:pt x="219062" y="131876"/>
                </a:lnTo>
                <a:lnTo>
                  <a:pt x="168986" y="137693"/>
                </a:lnTo>
                <a:lnTo>
                  <a:pt x="122936" y="154228"/>
                </a:lnTo>
                <a:lnTo>
                  <a:pt x="82257" y="180162"/>
                </a:lnTo>
                <a:lnTo>
                  <a:pt x="48285" y="214134"/>
                </a:lnTo>
                <a:lnTo>
                  <a:pt x="22352" y="254825"/>
                </a:lnTo>
                <a:lnTo>
                  <a:pt x="5803" y="300875"/>
                </a:lnTo>
                <a:lnTo>
                  <a:pt x="0" y="350939"/>
                </a:lnTo>
                <a:lnTo>
                  <a:pt x="5803" y="401015"/>
                </a:lnTo>
                <a:lnTo>
                  <a:pt x="22352" y="447065"/>
                </a:lnTo>
                <a:lnTo>
                  <a:pt x="48285" y="487743"/>
                </a:lnTo>
                <a:lnTo>
                  <a:pt x="82257" y="521716"/>
                </a:lnTo>
                <a:lnTo>
                  <a:pt x="122936" y="547649"/>
                </a:lnTo>
                <a:lnTo>
                  <a:pt x="168986" y="564197"/>
                </a:lnTo>
                <a:lnTo>
                  <a:pt x="219062" y="570001"/>
                </a:lnTo>
                <a:lnTo>
                  <a:pt x="1388579" y="570001"/>
                </a:lnTo>
                <a:lnTo>
                  <a:pt x="1387944" y="612038"/>
                </a:lnTo>
                <a:lnTo>
                  <a:pt x="1386878" y="659168"/>
                </a:lnTo>
                <a:lnTo>
                  <a:pt x="1405610" y="679780"/>
                </a:lnTo>
                <a:lnTo>
                  <a:pt x="1427264" y="695706"/>
                </a:lnTo>
                <a:lnTo>
                  <a:pt x="1452473" y="701878"/>
                </a:lnTo>
                <a:lnTo>
                  <a:pt x="1478165" y="698157"/>
                </a:lnTo>
                <a:lnTo>
                  <a:pt x="1501241" y="684364"/>
                </a:lnTo>
                <a:lnTo>
                  <a:pt x="1798154" y="414642"/>
                </a:lnTo>
                <a:lnTo>
                  <a:pt x="1814080" y="392988"/>
                </a:lnTo>
                <a:lnTo>
                  <a:pt x="1820252" y="367766"/>
                </a:lnTo>
                <a:close/>
              </a:path>
            </a:pathLst>
          </a:custGeom>
          <a:solidFill>
            <a:srgbClr val="D21924"/>
          </a:solidFill>
        </p:spPr>
        <p:txBody>
          <a:bodyPr wrap="square" lIns="0" tIns="0" rIns="0" bIns="0" rtlCol="0"/>
          <a:lstStyle/>
          <a:p>
            <a:endParaRPr/>
          </a:p>
        </p:txBody>
      </p:sp>
      <p:sp>
        <p:nvSpPr>
          <p:cNvPr id="8" name="object 8"/>
          <p:cNvSpPr txBox="1"/>
          <p:nvPr/>
        </p:nvSpPr>
        <p:spPr>
          <a:xfrm>
            <a:off x="4034532" y="1501378"/>
            <a:ext cx="1403350"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FFFFF"/>
                </a:solidFill>
                <a:latin typeface="Trebuchet MS"/>
                <a:cs typeface="Trebuchet MS"/>
              </a:rPr>
              <a:t>Case</a:t>
            </a:r>
            <a:r>
              <a:rPr sz="1800" b="1" spc="-80" dirty="0">
                <a:solidFill>
                  <a:srgbClr val="FFFFFF"/>
                </a:solidFill>
                <a:latin typeface="Trebuchet MS"/>
                <a:cs typeface="Trebuchet MS"/>
              </a:rPr>
              <a:t> </a:t>
            </a:r>
            <a:r>
              <a:rPr sz="1800" b="1" spc="45" dirty="0">
                <a:solidFill>
                  <a:srgbClr val="FFFFFF"/>
                </a:solidFill>
                <a:latin typeface="Trebuchet MS"/>
                <a:cs typeface="Trebuchet MS"/>
              </a:rPr>
              <a:t>Study</a:t>
            </a:r>
            <a:r>
              <a:rPr sz="1800" b="1" spc="-75" dirty="0">
                <a:solidFill>
                  <a:srgbClr val="FFFFFF"/>
                </a:solidFill>
                <a:latin typeface="Trebuchet MS"/>
                <a:cs typeface="Trebuchet MS"/>
              </a:rPr>
              <a:t> </a:t>
            </a:r>
            <a:r>
              <a:rPr sz="1800" b="1" spc="-55" dirty="0">
                <a:solidFill>
                  <a:srgbClr val="FFFFFF"/>
                </a:solidFill>
                <a:latin typeface="Trebuchet MS"/>
                <a:cs typeface="Trebuchet MS"/>
              </a:rPr>
              <a:t>2</a:t>
            </a:r>
            <a:endParaRPr sz="1800">
              <a:latin typeface="Trebuchet MS"/>
              <a:cs typeface="Trebuchet MS"/>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35393" y="0"/>
            <a:ext cx="9323070" cy="4555490"/>
            <a:chOff x="735393" y="0"/>
            <a:chExt cx="9323070" cy="4555490"/>
          </a:xfrm>
        </p:grpSpPr>
        <p:pic>
          <p:nvPicPr>
            <p:cNvPr id="3" name="object 3"/>
            <p:cNvPicPr/>
            <p:nvPr/>
          </p:nvPicPr>
          <p:blipFill>
            <a:blip r:embed="rId2" cstate="print"/>
            <a:stretch>
              <a:fillRect/>
            </a:stretch>
          </p:blipFill>
          <p:spPr>
            <a:xfrm>
              <a:off x="6474828" y="0"/>
              <a:ext cx="3583571" cy="4555045"/>
            </a:xfrm>
            <a:prstGeom prst="rect">
              <a:avLst/>
            </a:prstGeom>
          </p:spPr>
        </p:pic>
        <p:pic>
          <p:nvPicPr>
            <p:cNvPr id="4" name="object 4"/>
            <p:cNvPicPr/>
            <p:nvPr/>
          </p:nvPicPr>
          <p:blipFill>
            <a:blip r:embed="rId3" cstate="print"/>
            <a:stretch>
              <a:fillRect/>
            </a:stretch>
          </p:blipFill>
          <p:spPr>
            <a:xfrm>
              <a:off x="735393" y="12064"/>
              <a:ext cx="6391935" cy="4063999"/>
            </a:xfrm>
            <a:prstGeom prst="rect">
              <a:avLst/>
            </a:prstGeom>
          </p:spPr>
        </p:pic>
      </p:grpSp>
      <p:sp>
        <p:nvSpPr>
          <p:cNvPr id="5" name="object 5"/>
          <p:cNvSpPr txBox="1"/>
          <p:nvPr/>
        </p:nvSpPr>
        <p:spPr>
          <a:xfrm>
            <a:off x="1179028" y="3974753"/>
            <a:ext cx="4707428" cy="751488"/>
          </a:xfrm>
          <a:prstGeom prst="rect">
            <a:avLst/>
          </a:prstGeom>
        </p:spPr>
        <p:txBody>
          <a:bodyPr vert="horz" wrap="square" lIns="0" tIns="12700" rIns="0" bIns="0" rtlCol="0">
            <a:spAutoFit/>
          </a:bodyPr>
          <a:lstStyle/>
          <a:p>
            <a:pPr marL="12700">
              <a:lnSpc>
                <a:spcPct val="100000"/>
              </a:lnSpc>
              <a:spcBef>
                <a:spcPts val="100"/>
              </a:spcBef>
            </a:pPr>
            <a:r>
              <a:rPr lang="el-GR" sz="2400" spc="50" dirty="0" smtClean="0">
                <a:solidFill>
                  <a:srgbClr val="1D1D1B"/>
                </a:solidFill>
                <a:latin typeface="Trebuchet MS"/>
                <a:cs typeface="Trebuchet MS"/>
              </a:rPr>
              <a:t>Η συνεργασία με καλλιτέχνη </a:t>
            </a:r>
            <a:r>
              <a:rPr lang="el-GR" sz="2400" spc="50" dirty="0" smtClean="0">
                <a:solidFill>
                  <a:srgbClr val="1D1D1B"/>
                </a:solidFill>
                <a:latin typeface="Trebuchet MS"/>
                <a:cs typeface="Trebuchet MS"/>
              </a:rPr>
              <a:t>δεν ήταν ποτέ τόσο </a:t>
            </a:r>
            <a:r>
              <a:rPr lang="el-GR" sz="2400" spc="50" dirty="0" smtClean="0">
                <a:solidFill>
                  <a:srgbClr val="1D1D1B"/>
                </a:solidFill>
                <a:latin typeface="Trebuchet MS"/>
                <a:cs typeface="Trebuchet MS"/>
              </a:rPr>
              <a:t>εύκολο θέμα</a:t>
            </a:r>
            <a:endParaRPr sz="2400" dirty="0">
              <a:latin typeface="Trebuchet MS"/>
              <a:cs typeface="Trebuchet MS"/>
            </a:endParaRPr>
          </a:p>
        </p:txBody>
      </p:sp>
      <p:sp>
        <p:nvSpPr>
          <p:cNvPr id="6" name="object 6"/>
          <p:cNvSpPr txBox="1"/>
          <p:nvPr/>
        </p:nvSpPr>
        <p:spPr>
          <a:xfrm>
            <a:off x="1179028" y="5056795"/>
            <a:ext cx="4350238" cy="843821"/>
          </a:xfrm>
          <a:prstGeom prst="rect">
            <a:avLst/>
          </a:prstGeom>
        </p:spPr>
        <p:txBody>
          <a:bodyPr vert="horz" wrap="square" lIns="0" tIns="12700" rIns="0" bIns="0" rtlCol="0">
            <a:spAutoFit/>
          </a:bodyPr>
          <a:lstStyle/>
          <a:p>
            <a:pPr marL="12700" marR="5080" algn="just">
              <a:lnSpc>
                <a:spcPct val="100000"/>
              </a:lnSpc>
              <a:spcBef>
                <a:spcPts val="100"/>
              </a:spcBef>
            </a:pPr>
            <a:r>
              <a:rPr lang="el-GR" spc="-40" dirty="0" smtClean="0">
                <a:solidFill>
                  <a:srgbClr val="1D1D1B"/>
                </a:solidFill>
                <a:latin typeface="Trebuchet MS"/>
                <a:cs typeface="Trebuchet MS"/>
              </a:rPr>
              <a:t>Η </a:t>
            </a:r>
            <a:r>
              <a:rPr lang="pt-PT" spc="-40" dirty="0" smtClean="0">
                <a:solidFill>
                  <a:srgbClr val="1D1D1B"/>
                </a:solidFill>
                <a:latin typeface="Trebuchet MS"/>
                <a:cs typeface="Trebuchet MS"/>
              </a:rPr>
              <a:t>BOOK </a:t>
            </a:r>
            <a:r>
              <a:rPr lang="pt-PT" spc="-40" dirty="0">
                <a:solidFill>
                  <a:srgbClr val="1D1D1B"/>
                </a:solidFill>
                <a:latin typeface="Trebuchet MS"/>
                <a:cs typeface="Trebuchet MS"/>
              </a:rPr>
              <a:t>A STREET ARTIST </a:t>
            </a:r>
            <a:r>
              <a:rPr lang="el-GR" spc="-40" dirty="0" smtClean="0">
                <a:solidFill>
                  <a:srgbClr val="1D1D1B"/>
                </a:solidFill>
                <a:latin typeface="Trebuchet MS"/>
                <a:cs typeface="Trebuchet MS"/>
              </a:rPr>
              <a:t>βρήκαν αυτό που έψαχναν οι πελάτες τους και δημιούργησαν ένα εμπορικό σήμα γύρω από αυτό.</a:t>
            </a:r>
            <a:endParaRPr sz="1800" dirty="0">
              <a:latin typeface="Trebuchet MS"/>
              <a:cs typeface="Trebuchet MS"/>
            </a:endParaRPr>
          </a:p>
        </p:txBody>
      </p:sp>
      <p:sp>
        <p:nvSpPr>
          <p:cNvPr id="7" name="object 7"/>
          <p:cNvSpPr txBox="1"/>
          <p:nvPr/>
        </p:nvSpPr>
        <p:spPr>
          <a:xfrm>
            <a:off x="1179028" y="6154075"/>
            <a:ext cx="3170555" cy="566822"/>
          </a:xfrm>
          <a:prstGeom prst="rect">
            <a:avLst/>
          </a:prstGeom>
        </p:spPr>
        <p:txBody>
          <a:bodyPr vert="horz" wrap="square" lIns="0" tIns="12700" rIns="0" bIns="0" rtlCol="0">
            <a:spAutoFit/>
          </a:bodyPr>
          <a:lstStyle/>
          <a:p>
            <a:pPr marL="12700" marR="5080">
              <a:lnSpc>
                <a:spcPct val="100000"/>
              </a:lnSpc>
              <a:spcBef>
                <a:spcPts val="100"/>
              </a:spcBef>
            </a:pPr>
            <a:r>
              <a:rPr lang="en-GB" b="1" spc="-5" dirty="0">
                <a:solidFill>
                  <a:srgbClr val="1D1D1B"/>
                </a:solidFill>
                <a:latin typeface="Trebuchet MS"/>
                <a:cs typeface="Trebuchet MS"/>
                <a:hlinkClick r:id="rId4"/>
              </a:rPr>
              <a:t>https://www.bookastreetartist.com</a:t>
            </a:r>
            <a:endParaRPr lang="en-GB" b="1" spc="-5" dirty="0">
              <a:solidFill>
                <a:srgbClr val="1D1D1B"/>
              </a:solidFill>
              <a:latin typeface="Trebuchet MS"/>
              <a:cs typeface="Trebuchet MS"/>
            </a:endParaRPr>
          </a:p>
        </p:txBody>
      </p:sp>
      <p:sp>
        <p:nvSpPr>
          <p:cNvPr id="8" name="object 8"/>
          <p:cNvSpPr/>
          <p:nvPr/>
        </p:nvSpPr>
        <p:spPr>
          <a:xfrm>
            <a:off x="1191727" y="3233802"/>
            <a:ext cx="1814830" cy="438150"/>
          </a:xfrm>
          <a:custGeom>
            <a:avLst/>
            <a:gdLst/>
            <a:ahLst/>
            <a:cxnLst/>
            <a:rect l="l" t="t" r="r" b="b"/>
            <a:pathLst>
              <a:path w="1814830" h="438150">
                <a:moveTo>
                  <a:pt x="1615440" y="0"/>
                </a:moveTo>
                <a:lnTo>
                  <a:pt x="199250" y="0"/>
                </a:lnTo>
                <a:lnTo>
                  <a:pt x="153707" y="5286"/>
                </a:lnTo>
                <a:lnTo>
                  <a:pt x="111823" y="20331"/>
                </a:lnTo>
                <a:lnTo>
                  <a:pt x="74820" y="43916"/>
                </a:lnTo>
                <a:lnTo>
                  <a:pt x="43916" y="74820"/>
                </a:lnTo>
                <a:lnTo>
                  <a:pt x="20331" y="111823"/>
                </a:lnTo>
                <a:lnTo>
                  <a:pt x="5286" y="153707"/>
                </a:lnTo>
                <a:lnTo>
                  <a:pt x="0" y="199250"/>
                </a:lnTo>
                <a:lnTo>
                  <a:pt x="0" y="238874"/>
                </a:lnTo>
                <a:lnTo>
                  <a:pt x="5286" y="284417"/>
                </a:lnTo>
                <a:lnTo>
                  <a:pt x="20331" y="326300"/>
                </a:lnTo>
                <a:lnTo>
                  <a:pt x="43916" y="363304"/>
                </a:lnTo>
                <a:lnTo>
                  <a:pt x="74820" y="394208"/>
                </a:lnTo>
                <a:lnTo>
                  <a:pt x="111823" y="417793"/>
                </a:lnTo>
                <a:lnTo>
                  <a:pt x="153707" y="432838"/>
                </a:lnTo>
                <a:lnTo>
                  <a:pt x="199250" y="438124"/>
                </a:lnTo>
                <a:lnTo>
                  <a:pt x="1615440" y="438124"/>
                </a:lnTo>
                <a:lnTo>
                  <a:pt x="1660983" y="432838"/>
                </a:lnTo>
                <a:lnTo>
                  <a:pt x="1702866" y="417793"/>
                </a:lnTo>
                <a:lnTo>
                  <a:pt x="1739870" y="394208"/>
                </a:lnTo>
                <a:lnTo>
                  <a:pt x="1770774" y="363304"/>
                </a:lnTo>
                <a:lnTo>
                  <a:pt x="1794358" y="326300"/>
                </a:lnTo>
                <a:lnTo>
                  <a:pt x="1809404" y="284417"/>
                </a:lnTo>
                <a:lnTo>
                  <a:pt x="1814690" y="238874"/>
                </a:lnTo>
                <a:lnTo>
                  <a:pt x="1814690" y="199250"/>
                </a:lnTo>
                <a:lnTo>
                  <a:pt x="1809404" y="153707"/>
                </a:lnTo>
                <a:lnTo>
                  <a:pt x="1794358" y="111823"/>
                </a:lnTo>
                <a:lnTo>
                  <a:pt x="1770774" y="74820"/>
                </a:lnTo>
                <a:lnTo>
                  <a:pt x="1739870" y="43916"/>
                </a:lnTo>
                <a:lnTo>
                  <a:pt x="1702866" y="20331"/>
                </a:lnTo>
                <a:lnTo>
                  <a:pt x="1660983" y="5286"/>
                </a:lnTo>
                <a:lnTo>
                  <a:pt x="1615440" y="0"/>
                </a:lnTo>
                <a:close/>
              </a:path>
            </a:pathLst>
          </a:custGeom>
          <a:solidFill>
            <a:srgbClr val="D21924"/>
          </a:solidFill>
        </p:spPr>
        <p:txBody>
          <a:bodyPr wrap="square" lIns="0" tIns="0" rIns="0" bIns="0" rtlCol="0"/>
          <a:lstStyle/>
          <a:p>
            <a:endParaRPr/>
          </a:p>
        </p:txBody>
      </p:sp>
      <p:sp>
        <p:nvSpPr>
          <p:cNvPr id="9" name="object 9"/>
          <p:cNvSpPr txBox="1"/>
          <p:nvPr/>
        </p:nvSpPr>
        <p:spPr>
          <a:xfrm>
            <a:off x="1420322" y="3276036"/>
            <a:ext cx="1403350"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FFFFF"/>
                </a:solidFill>
                <a:latin typeface="Trebuchet MS"/>
                <a:cs typeface="Trebuchet MS"/>
              </a:rPr>
              <a:t>Case</a:t>
            </a:r>
            <a:r>
              <a:rPr sz="1800" b="1" spc="-80" dirty="0">
                <a:solidFill>
                  <a:srgbClr val="FFFFFF"/>
                </a:solidFill>
                <a:latin typeface="Trebuchet MS"/>
                <a:cs typeface="Trebuchet MS"/>
              </a:rPr>
              <a:t> </a:t>
            </a:r>
            <a:r>
              <a:rPr sz="1800" b="1" spc="45" dirty="0">
                <a:solidFill>
                  <a:srgbClr val="FFFFFF"/>
                </a:solidFill>
                <a:latin typeface="Trebuchet MS"/>
                <a:cs typeface="Trebuchet MS"/>
              </a:rPr>
              <a:t>Study</a:t>
            </a:r>
            <a:r>
              <a:rPr sz="1800" b="1" spc="-75" dirty="0">
                <a:solidFill>
                  <a:srgbClr val="FFFFFF"/>
                </a:solidFill>
                <a:latin typeface="Trebuchet MS"/>
                <a:cs typeface="Trebuchet MS"/>
              </a:rPr>
              <a:t> </a:t>
            </a:r>
            <a:r>
              <a:rPr sz="1800" b="1" spc="-55" dirty="0">
                <a:solidFill>
                  <a:srgbClr val="FFFFFF"/>
                </a:solidFill>
                <a:latin typeface="Trebuchet MS"/>
                <a:cs typeface="Trebuchet MS"/>
              </a:rPr>
              <a:t>3</a:t>
            </a:r>
            <a:endParaRPr sz="1800">
              <a:latin typeface="Trebuchet MS"/>
              <a:cs typeface="Trebuchet MS"/>
            </a:endParaRPr>
          </a:p>
        </p:txBody>
      </p:sp>
      <p:sp>
        <p:nvSpPr>
          <p:cNvPr id="10" name="object 10"/>
          <p:cNvSpPr txBox="1"/>
          <p:nvPr/>
        </p:nvSpPr>
        <p:spPr>
          <a:xfrm>
            <a:off x="5957894" y="4762668"/>
            <a:ext cx="3591419" cy="2228815"/>
          </a:xfrm>
          <a:prstGeom prst="rect">
            <a:avLst/>
          </a:prstGeom>
        </p:spPr>
        <p:txBody>
          <a:bodyPr vert="horz" wrap="square" lIns="0" tIns="12700" rIns="0" bIns="0" rtlCol="0">
            <a:spAutoFit/>
          </a:bodyPr>
          <a:lstStyle/>
          <a:p>
            <a:pPr marL="35560" marR="5080" indent="-23495" algn="r">
              <a:lnSpc>
                <a:spcPct val="100000"/>
              </a:lnSpc>
              <a:spcBef>
                <a:spcPts val="100"/>
              </a:spcBef>
            </a:pPr>
            <a:r>
              <a:rPr lang="en-US" b="1" i="1" spc="-5" dirty="0" smtClean="0">
                <a:solidFill>
                  <a:srgbClr val="D21924"/>
                </a:solidFill>
                <a:latin typeface="Trebuchet MS"/>
              </a:rPr>
              <a:t>“</a:t>
            </a:r>
            <a:r>
              <a:rPr lang="el-GR" b="1" i="1" spc="-5" dirty="0" smtClean="0">
                <a:solidFill>
                  <a:srgbClr val="D21924"/>
                </a:solidFill>
                <a:latin typeface="Trebuchet MS"/>
              </a:rPr>
              <a:t>Παρατηρώντας και μιλώντας με καλλιτέχνες στους δρόμους της </a:t>
            </a:r>
            <a:r>
              <a:rPr lang="el-GR" b="1" i="1" spc="-5" dirty="0" err="1" smtClean="0">
                <a:solidFill>
                  <a:srgbClr val="D21924"/>
                </a:solidFill>
                <a:latin typeface="Trebuchet MS"/>
              </a:rPr>
              <a:t>Baixa</a:t>
            </a:r>
            <a:r>
              <a:rPr lang="el-GR" b="1" i="1" spc="-5" dirty="0" smtClean="0">
                <a:solidFill>
                  <a:srgbClr val="D21924"/>
                </a:solidFill>
                <a:latin typeface="Trebuchet MS"/>
              </a:rPr>
              <a:t> και του </a:t>
            </a:r>
            <a:r>
              <a:rPr lang="el-GR" b="1" i="1" spc="-5" dirty="0" err="1" smtClean="0">
                <a:solidFill>
                  <a:srgbClr val="D21924"/>
                </a:solidFill>
                <a:latin typeface="Trebuchet MS"/>
              </a:rPr>
              <a:t>Chiado</a:t>
            </a:r>
            <a:r>
              <a:rPr lang="el-GR" b="1" i="1" spc="-5" dirty="0" smtClean="0">
                <a:solidFill>
                  <a:srgbClr val="D21924"/>
                </a:solidFill>
                <a:latin typeface="Trebuchet MS"/>
              </a:rPr>
              <a:t> συνειδητοποιήσαμε δύο πράγματα: πολλοί καλλιτέχνες είναι απίστευτα ταλαντούχοι και ταυτόχρονα παραγνωρισμένοι και υποτιμημένοι.</a:t>
            </a:r>
            <a:r>
              <a:rPr lang="en-US" b="1" i="1" spc="-5" dirty="0" smtClean="0">
                <a:solidFill>
                  <a:srgbClr val="D21924"/>
                </a:solidFill>
                <a:latin typeface="Trebuchet MS"/>
              </a:rPr>
              <a:t>.”</a:t>
            </a:r>
            <a:endParaRPr b="1" i="1" spc="-5" dirty="0">
              <a:solidFill>
                <a:srgbClr val="D21924"/>
              </a:solidFill>
              <a:latin typeface="Trebuchet MS"/>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stretch>
              <a:fillRect/>
            </a:stretch>
          </p:blipFill>
          <p:spPr>
            <a:xfrm>
              <a:off x="0" y="0"/>
              <a:ext cx="10058400" cy="1049248"/>
            </a:xfrm>
            <a:prstGeom prst="rect">
              <a:avLst/>
            </a:prstGeom>
          </p:spPr>
        </p:pic>
        <p:pic>
          <p:nvPicPr>
            <p:cNvPr id="4" name="object 4"/>
            <p:cNvPicPr/>
            <p:nvPr/>
          </p:nvPicPr>
          <p:blipFill>
            <a:blip r:embed="rId3" cstate="print"/>
            <a:stretch>
              <a:fillRect/>
            </a:stretch>
          </p:blipFill>
          <p:spPr>
            <a:xfrm>
              <a:off x="0" y="973061"/>
              <a:ext cx="10058400" cy="6799338"/>
            </a:xfrm>
            <a:prstGeom prst="rect">
              <a:avLst/>
            </a:prstGeom>
          </p:spPr>
        </p:pic>
      </p:grpSp>
      <p:sp>
        <p:nvSpPr>
          <p:cNvPr id="5" name="object 5"/>
          <p:cNvSpPr txBox="1">
            <a:spLocks noGrp="1"/>
          </p:cNvSpPr>
          <p:nvPr>
            <p:ph type="title"/>
          </p:nvPr>
        </p:nvSpPr>
        <p:spPr>
          <a:xfrm>
            <a:off x="1174179" y="765435"/>
            <a:ext cx="6569665" cy="2044149"/>
          </a:xfrm>
          <a:prstGeom prst="rect">
            <a:avLst/>
          </a:prstGeom>
        </p:spPr>
        <p:txBody>
          <a:bodyPr vert="horz" wrap="square" lIns="0" tIns="195580" rIns="0" bIns="0" rtlCol="0">
            <a:spAutoFit/>
          </a:bodyPr>
          <a:lstStyle/>
          <a:p>
            <a:pPr marL="12700" marR="5080">
              <a:lnSpc>
                <a:spcPts val="7200"/>
              </a:lnSpc>
              <a:spcBef>
                <a:spcPts val="1540"/>
              </a:spcBef>
            </a:pPr>
            <a:r>
              <a:rPr lang="el-GR" b="0" spc="535" dirty="0" smtClean="0">
                <a:solidFill>
                  <a:srgbClr val="1D1D1B"/>
                </a:solidFill>
                <a:latin typeface="Trebuchet MS"/>
                <a:cs typeface="Trebuchet MS"/>
              </a:rPr>
              <a:t>Εκπαιδευτικές Ασκήσεις</a:t>
            </a:r>
            <a:endParaRPr>
              <a:latin typeface="Trebuchet MS"/>
              <a:cs typeface="Trebuchet MS"/>
            </a:endParaRPr>
          </a:p>
        </p:txBody>
      </p:sp>
      <p:grpSp>
        <p:nvGrpSpPr>
          <p:cNvPr id="6" name="object 6"/>
          <p:cNvGrpSpPr/>
          <p:nvPr/>
        </p:nvGrpSpPr>
        <p:grpSpPr>
          <a:xfrm>
            <a:off x="267581" y="2700258"/>
            <a:ext cx="5355330" cy="5072454"/>
            <a:chOff x="267581" y="2700258"/>
            <a:chExt cx="5355330" cy="5072454"/>
          </a:xfrm>
        </p:grpSpPr>
        <p:sp>
          <p:nvSpPr>
            <p:cNvPr id="7" name="object 7"/>
            <p:cNvSpPr/>
            <p:nvPr/>
          </p:nvSpPr>
          <p:spPr>
            <a:xfrm>
              <a:off x="2438923" y="2700258"/>
              <a:ext cx="609600" cy="436245"/>
            </a:xfrm>
            <a:custGeom>
              <a:avLst/>
              <a:gdLst/>
              <a:ahLst/>
              <a:cxnLst/>
              <a:rect l="l" t="t" r="r" b="b"/>
              <a:pathLst>
                <a:path w="609600" h="436244">
                  <a:moveTo>
                    <a:pt x="304800" y="0"/>
                  </a:moveTo>
                  <a:lnTo>
                    <a:pt x="250011" y="3512"/>
                  </a:lnTo>
                  <a:lnTo>
                    <a:pt x="198444" y="13638"/>
                  </a:lnTo>
                  <a:lnTo>
                    <a:pt x="150960" y="29762"/>
                  </a:lnTo>
                  <a:lnTo>
                    <a:pt x="108420" y="51269"/>
                  </a:lnTo>
                  <a:lnTo>
                    <a:pt x="71684" y="77543"/>
                  </a:lnTo>
                  <a:lnTo>
                    <a:pt x="41613" y="107968"/>
                  </a:lnTo>
                  <a:lnTo>
                    <a:pt x="19068" y="141929"/>
                  </a:lnTo>
                  <a:lnTo>
                    <a:pt x="4910" y="178810"/>
                  </a:lnTo>
                  <a:lnTo>
                    <a:pt x="0" y="217995"/>
                  </a:lnTo>
                  <a:lnTo>
                    <a:pt x="4910" y="257180"/>
                  </a:lnTo>
                  <a:lnTo>
                    <a:pt x="19068" y="294061"/>
                  </a:lnTo>
                  <a:lnTo>
                    <a:pt x="41613" y="328022"/>
                  </a:lnTo>
                  <a:lnTo>
                    <a:pt x="71684" y="358447"/>
                  </a:lnTo>
                  <a:lnTo>
                    <a:pt x="108420" y="384721"/>
                  </a:lnTo>
                  <a:lnTo>
                    <a:pt x="150960" y="406228"/>
                  </a:lnTo>
                  <a:lnTo>
                    <a:pt x="198444" y="422352"/>
                  </a:lnTo>
                  <a:lnTo>
                    <a:pt x="250011" y="432478"/>
                  </a:lnTo>
                  <a:lnTo>
                    <a:pt x="304800" y="435991"/>
                  </a:lnTo>
                  <a:lnTo>
                    <a:pt x="359588" y="432478"/>
                  </a:lnTo>
                  <a:lnTo>
                    <a:pt x="411155" y="422352"/>
                  </a:lnTo>
                  <a:lnTo>
                    <a:pt x="458639" y="406228"/>
                  </a:lnTo>
                  <a:lnTo>
                    <a:pt x="501179" y="384721"/>
                  </a:lnTo>
                  <a:lnTo>
                    <a:pt x="537915" y="358447"/>
                  </a:lnTo>
                  <a:lnTo>
                    <a:pt x="567986" y="328022"/>
                  </a:lnTo>
                  <a:lnTo>
                    <a:pt x="590531" y="294061"/>
                  </a:lnTo>
                  <a:lnTo>
                    <a:pt x="604689" y="257180"/>
                  </a:lnTo>
                  <a:lnTo>
                    <a:pt x="609600" y="217995"/>
                  </a:lnTo>
                  <a:lnTo>
                    <a:pt x="604689" y="178810"/>
                  </a:lnTo>
                  <a:lnTo>
                    <a:pt x="590531" y="141929"/>
                  </a:lnTo>
                  <a:lnTo>
                    <a:pt x="567986" y="107968"/>
                  </a:lnTo>
                  <a:lnTo>
                    <a:pt x="537915" y="77543"/>
                  </a:lnTo>
                  <a:lnTo>
                    <a:pt x="501179" y="51269"/>
                  </a:lnTo>
                  <a:lnTo>
                    <a:pt x="458639" y="29762"/>
                  </a:lnTo>
                  <a:lnTo>
                    <a:pt x="411155" y="13638"/>
                  </a:lnTo>
                  <a:lnTo>
                    <a:pt x="359588" y="3512"/>
                  </a:lnTo>
                  <a:lnTo>
                    <a:pt x="304800" y="0"/>
                  </a:lnTo>
                  <a:close/>
                </a:path>
              </a:pathLst>
            </a:custGeom>
            <a:solidFill>
              <a:srgbClr val="F3F3F5"/>
            </a:solidFill>
          </p:spPr>
          <p:txBody>
            <a:bodyPr wrap="square" lIns="0" tIns="0" rIns="0" bIns="0" rtlCol="0"/>
            <a:lstStyle/>
            <a:p>
              <a:endParaRPr/>
            </a:p>
          </p:txBody>
        </p:sp>
        <p:pic>
          <p:nvPicPr>
            <p:cNvPr id="8" name="object 8"/>
            <p:cNvPicPr/>
            <p:nvPr/>
          </p:nvPicPr>
          <p:blipFill>
            <a:blip r:embed="rId4" cstate="print"/>
            <a:stretch>
              <a:fillRect/>
            </a:stretch>
          </p:blipFill>
          <p:spPr>
            <a:xfrm>
              <a:off x="267581" y="2788594"/>
              <a:ext cx="5355330" cy="4983805"/>
            </a:xfrm>
            <a:prstGeom prst="rect">
              <a:avLst/>
            </a:prstGeom>
          </p:spPr>
        </p:pic>
        <p:sp>
          <p:nvSpPr>
            <p:cNvPr id="9" name="object 9"/>
            <p:cNvSpPr/>
            <p:nvPr/>
          </p:nvSpPr>
          <p:spPr>
            <a:xfrm>
              <a:off x="369177" y="2890197"/>
              <a:ext cx="4973320" cy="4882515"/>
            </a:xfrm>
            <a:custGeom>
              <a:avLst/>
              <a:gdLst/>
              <a:ahLst/>
              <a:cxnLst/>
              <a:rect l="l" t="t" r="r" b="b"/>
              <a:pathLst>
                <a:path w="4973320" h="4882515">
                  <a:moveTo>
                    <a:pt x="3464921" y="4442383"/>
                  </a:moveTo>
                  <a:lnTo>
                    <a:pt x="1910461" y="4442383"/>
                  </a:lnTo>
                  <a:lnTo>
                    <a:pt x="1957364" y="4455636"/>
                  </a:lnTo>
                  <a:lnTo>
                    <a:pt x="2004635" y="4467781"/>
                  </a:lnTo>
                  <a:lnTo>
                    <a:pt x="2052254" y="4478805"/>
                  </a:lnTo>
                  <a:lnTo>
                    <a:pt x="2100203" y="4488697"/>
                  </a:lnTo>
                  <a:lnTo>
                    <a:pt x="2148464" y="4497444"/>
                  </a:lnTo>
                  <a:lnTo>
                    <a:pt x="2197019" y="4505034"/>
                  </a:lnTo>
                  <a:lnTo>
                    <a:pt x="2245848" y="4511455"/>
                  </a:lnTo>
                  <a:lnTo>
                    <a:pt x="2294933" y="4516694"/>
                  </a:lnTo>
                  <a:lnTo>
                    <a:pt x="2344256" y="4520739"/>
                  </a:lnTo>
                  <a:lnTo>
                    <a:pt x="2393799" y="4523579"/>
                  </a:lnTo>
                  <a:lnTo>
                    <a:pt x="2443543" y="4525200"/>
                  </a:lnTo>
                  <a:lnTo>
                    <a:pt x="2621219" y="4882202"/>
                  </a:lnTo>
                  <a:lnTo>
                    <a:pt x="3038222" y="4882202"/>
                  </a:lnTo>
                  <a:lnTo>
                    <a:pt x="3470402" y="4776876"/>
                  </a:lnTo>
                  <a:lnTo>
                    <a:pt x="3464921" y="4442383"/>
                  </a:lnTo>
                  <a:close/>
                </a:path>
                <a:path w="4973320" h="4882515">
                  <a:moveTo>
                    <a:pt x="4770156" y="3462235"/>
                  </a:moveTo>
                  <a:lnTo>
                    <a:pt x="695807" y="3462235"/>
                  </a:lnTo>
                  <a:lnTo>
                    <a:pt x="720166" y="3505655"/>
                  </a:lnTo>
                  <a:lnTo>
                    <a:pt x="745500" y="3548339"/>
                  </a:lnTo>
                  <a:lnTo>
                    <a:pt x="771794" y="3590276"/>
                  </a:lnTo>
                  <a:lnTo>
                    <a:pt x="799029" y="3631455"/>
                  </a:lnTo>
                  <a:lnTo>
                    <a:pt x="827187" y="3671863"/>
                  </a:lnTo>
                  <a:lnTo>
                    <a:pt x="856253" y="3711490"/>
                  </a:lnTo>
                  <a:lnTo>
                    <a:pt x="886207" y="3750324"/>
                  </a:lnTo>
                  <a:lnTo>
                    <a:pt x="917033" y="3788354"/>
                  </a:lnTo>
                  <a:lnTo>
                    <a:pt x="948712" y="3825568"/>
                  </a:lnTo>
                  <a:lnTo>
                    <a:pt x="981229" y="3861955"/>
                  </a:lnTo>
                  <a:lnTo>
                    <a:pt x="1014564" y="3897503"/>
                  </a:lnTo>
                  <a:lnTo>
                    <a:pt x="855446" y="4371784"/>
                  </a:lnTo>
                  <a:lnTo>
                    <a:pt x="1562493" y="4801819"/>
                  </a:lnTo>
                  <a:lnTo>
                    <a:pt x="1910461" y="4442383"/>
                  </a:lnTo>
                  <a:lnTo>
                    <a:pt x="3464921" y="4442383"/>
                  </a:lnTo>
                  <a:lnTo>
                    <a:pt x="3462210" y="4276928"/>
                  </a:lnTo>
                  <a:lnTo>
                    <a:pt x="3505649" y="4252588"/>
                  </a:lnTo>
                  <a:lnTo>
                    <a:pt x="3548350" y="4227267"/>
                  </a:lnTo>
                  <a:lnTo>
                    <a:pt x="3590300" y="4200984"/>
                  </a:lnTo>
                  <a:lnTo>
                    <a:pt x="3631490" y="4173756"/>
                  </a:lnTo>
                  <a:lnTo>
                    <a:pt x="3671908" y="4145601"/>
                  </a:lnTo>
                  <a:lnTo>
                    <a:pt x="3711543" y="4116539"/>
                  </a:lnTo>
                  <a:lnTo>
                    <a:pt x="3750384" y="4086586"/>
                  </a:lnTo>
                  <a:lnTo>
                    <a:pt x="3788419" y="4055761"/>
                  </a:lnTo>
                  <a:lnTo>
                    <a:pt x="3825637" y="4024082"/>
                  </a:lnTo>
                  <a:lnTo>
                    <a:pt x="3862027" y="3991567"/>
                  </a:lnTo>
                  <a:lnTo>
                    <a:pt x="3897579" y="3958234"/>
                  </a:lnTo>
                  <a:lnTo>
                    <a:pt x="4468519" y="3958234"/>
                  </a:lnTo>
                  <a:lnTo>
                    <a:pt x="4770156" y="3462235"/>
                  </a:lnTo>
                  <a:close/>
                </a:path>
                <a:path w="4973320" h="4882515">
                  <a:moveTo>
                    <a:pt x="4468519" y="3958234"/>
                  </a:moveTo>
                  <a:lnTo>
                    <a:pt x="3897579" y="3958234"/>
                  </a:lnTo>
                  <a:lnTo>
                    <a:pt x="4371822" y="4117238"/>
                  </a:lnTo>
                  <a:lnTo>
                    <a:pt x="4468519" y="3958234"/>
                  </a:lnTo>
                  <a:close/>
                </a:path>
                <a:path w="4973320" h="4882515">
                  <a:moveTo>
                    <a:pt x="600963" y="855459"/>
                  </a:moveTo>
                  <a:lnTo>
                    <a:pt x="171005" y="1562468"/>
                  </a:lnTo>
                  <a:lnTo>
                    <a:pt x="530415" y="1910384"/>
                  </a:lnTo>
                  <a:lnTo>
                    <a:pt x="517157" y="1957284"/>
                  </a:lnTo>
                  <a:lnTo>
                    <a:pt x="505008" y="2004557"/>
                  </a:lnTo>
                  <a:lnTo>
                    <a:pt x="493983" y="2052183"/>
                  </a:lnTo>
                  <a:lnTo>
                    <a:pt x="484091" y="2100143"/>
                  </a:lnTo>
                  <a:lnTo>
                    <a:pt x="475345" y="2148416"/>
                  </a:lnTo>
                  <a:lnTo>
                    <a:pt x="467758" y="2196984"/>
                  </a:lnTo>
                  <a:lnTo>
                    <a:pt x="461340" y="2245827"/>
                  </a:lnTo>
                  <a:lnTo>
                    <a:pt x="456105" y="2294925"/>
                  </a:lnTo>
                  <a:lnTo>
                    <a:pt x="452064" y="2344259"/>
                  </a:lnTo>
                  <a:lnTo>
                    <a:pt x="449228" y="2393809"/>
                  </a:lnTo>
                  <a:lnTo>
                    <a:pt x="447611" y="2443556"/>
                  </a:lnTo>
                  <a:lnTo>
                    <a:pt x="0" y="2666276"/>
                  </a:lnTo>
                  <a:lnTo>
                    <a:pt x="195935" y="3470338"/>
                  </a:lnTo>
                  <a:lnTo>
                    <a:pt x="695807" y="3462235"/>
                  </a:lnTo>
                  <a:lnTo>
                    <a:pt x="4770156" y="3462235"/>
                  </a:lnTo>
                  <a:lnTo>
                    <a:pt x="4801768" y="3410254"/>
                  </a:lnTo>
                  <a:lnTo>
                    <a:pt x="4755228" y="3365201"/>
                  </a:lnTo>
                  <a:lnTo>
                    <a:pt x="2543212" y="3365201"/>
                  </a:lnTo>
                  <a:lnTo>
                    <a:pt x="2496293" y="3365067"/>
                  </a:lnTo>
                  <a:lnTo>
                    <a:pt x="2449757" y="3362462"/>
                  </a:lnTo>
                  <a:lnTo>
                    <a:pt x="2403685" y="3357434"/>
                  </a:lnTo>
                  <a:lnTo>
                    <a:pt x="2358159" y="3350034"/>
                  </a:lnTo>
                  <a:lnTo>
                    <a:pt x="2313261" y="3340312"/>
                  </a:lnTo>
                  <a:lnTo>
                    <a:pt x="2269073" y="3328316"/>
                  </a:lnTo>
                  <a:lnTo>
                    <a:pt x="2225677" y="3314098"/>
                  </a:lnTo>
                  <a:lnTo>
                    <a:pt x="2183154" y="3297705"/>
                  </a:lnTo>
                  <a:lnTo>
                    <a:pt x="2141587" y="3279189"/>
                  </a:lnTo>
                  <a:lnTo>
                    <a:pt x="2101057" y="3258599"/>
                  </a:lnTo>
                  <a:lnTo>
                    <a:pt x="2061646" y="3235985"/>
                  </a:lnTo>
                  <a:lnTo>
                    <a:pt x="2023436" y="3211396"/>
                  </a:lnTo>
                  <a:lnTo>
                    <a:pt x="1986508" y="3184882"/>
                  </a:lnTo>
                  <a:lnTo>
                    <a:pt x="1950946" y="3156493"/>
                  </a:lnTo>
                  <a:lnTo>
                    <a:pt x="1916829" y="3126279"/>
                  </a:lnTo>
                  <a:lnTo>
                    <a:pt x="1884241" y="3094289"/>
                  </a:lnTo>
                  <a:lnTo>
                    <a:pt x="1853262" y="3060573"/>
                  </a:lnTo>
                  <a:lnTo>
                    <a:pt x="1823976" y="3025180"/>
                  </a:lnTo>
                  <a:lnTo>
                    <a:pt x="1796463" y="2988161"/>
                  </a:lnTo>
                  <a:lnTo>
                    <a:pt x="1770806" y="2949566"/>
                  </a:lnTo>
                  <a:lnTo>
                    <a:pt x="1747086" y="2909443"/>
                  </a:lnTo>
                  <a:lnTo>
                    <a:pt x="1725385" y="2867843"/>
                  </a:lnTo>
                  <a:lnTo>
                    <a:pt x="1705785" y="2824815"/>
                  </a:lnTo>
                  <a:lnTo>
                    <a:pt x="1688368" y="2780409"/>
                  </a:lnTo>
                  <a:lnTo>
                    <a:pt x="1673216" y="2734675"/>
                  </a:lnTo>
                  <a:lnTo>
                    <a:pt x="1660410" y="2687662"/>
                  </a:lnTo>
                  <a:lnTo>
                    <a:pt x="1650152" y="2640023"/>
                  </a:lnTo>
                  <a:lnTo>
                    <a:pt x="1642567" y="2592440"/>
                  </a:lnTo>
                  <a:lnTo>
                    <a:pt x="1637603" y="2544995"/>
                  </a:lnTo>
                  <a:lnTo>
                    <a:pt x="1635212" y="2497769"/>
                  </a:lnTo>
                  <a:lnTo>
                    <a:pt x="1635343" y="2450845"/>
                  </a:lnTo>
                  <a:lnTo>
                    <a:pt x="1637947" y="2404305"/>
                  </a:lnTo>
                  <a:lnTo>
                    <a:pt x="1642974" y="2358230"/>
                  </a:lnTo>
                  <a:lnTo>
                    <a:pt x="1650374" y="2312701"/>
                  </a:lnTo>
                  <a:lnTo>
                    <a:pt x="1660098" y="2267802"/>
                  </a:lnTo>
                  <a:lnTo>
                    <a:pt x="1672095" y="2223612"/>
                  </a:lnTo>
                  <a:lnTo>
                    <a:pt x="1686315" y="2180215"/>
                  </a:lnTo>
                  <a:lnTo>
                    <a:pt x="1702710" y="2137693"/>
                  </a:lnTo>
                  <a:lnTo>
                    <a:pt x="1721229" y="2096126"/>
                  </a:lnTo>
                  <a:lnTo>
                    <a:pt x="1741822" y="2055596"/>
                  </a:lnTo>
                  <a:lnTo>
                    <a:pt x="1764439" y="2016186"/>
                  </a:lnTo>
                  <a:lnTo>
                    <a:pt x="1789031" y="1977978"/>
                  </a:lnTo>
                  <a:lnTo>
                    <a:pt x="1815548" y="1941052"/>
                  </a:lnTo>
                  <a:lnTo>
                    <a:pt x="1843940" y="1905491"/>
                  </a:lnTo>
                  <a:lnTo>
                    <a:pt x="1874158" y="1871377"/>
                  </a:lnTo>
                  <a:lnTo>
                    <a:pt x="1906150" y="1838791"/>
                  </a:lnTo>
                  <a:lnTo>
                    <a:pt x="1939869" y="1807815"/>
                  </a:lnTo>
                  <a:lnTo>
                    <a:pt x="1975263" y="1778531"/>
                  </a:lnTo>
                  <a:lnTo>
                    <a:pt x="2012284" y="1751021"/>
                  </a:lnTo>
                  <a:lnTo>
                    <a:pt x="2050880" y="1725366"/>
                  </a:lnTo>
                  <a:lnTo>
                    <a:pt x="2091003" y="1701648"/>
                  </a:lnTo>
                  <a:lnTo>
                    <a:pt x="2132603" y="1679950"/>
                  </a:lnTo>
                  <a:lnTo>
                    <a:pt x="2175629" y="1660352"/>
                  </a:lnTo>
                  <a:lnTo>
                    <a:pt x="2220033" y="1642937"/>
                  </a:lnTo>
                  <a:lnTo>
                    <a:pt x="2265763" y="1627787"/>
                  </a:lnTo>
                  <a:lnTo>
                    <a:pt x="2312771" y="1614982"/>
                  </a:lnTo>
                  <a:lnTo>
                    <a:pt x="2360409" y="1604725"/>
                  </a:lnTo>
                  <a:lnTo>
                    <a:pt x="2407991" y="1597140"/>
                  </a:lnTo>
                  <a:lnTo>
                    <a:pt x="2455434" y="1592176"/>
                  </a:lnTo>
                  <a:lnTo>
                    <a:pt x="2502657" y="1589784"/>
                  </a:lnTo>
                  <a:lnTo>
                    <a:pt x="4798252" y="1589784"/>
                  </a:lnTo>
                  <a:lnTo>
                    <a:pt x="4778948" y="1510525"/>
                  </a:lnTo>
                  <a:lnTo>
                    <a:pt x="4277017" y="1510525"/>
                  </a:lnTo>
                  <a:lnTo>
                    <a:pt x="4252680" y="1467093"/>
                  </a:lnTo>
                  <a:lnTo>
                    <a:pt x="4227357" y="1424399"/>
                  </a:lnTo>
                  <a:lnTo>
                    <a:pt x="4201067" y="1382455"/>
                  </a:lnTo>
                  <a:lnTo>
                    <a:pt x="4173830" y="1341271"/>
                  </a:lnTo>
                  <a:lnTo>
                    <a:pt x="4145663" y="1300860"/>
                  </a:lnTo>
                  <a:lnTo>
                    <a:pt x="4116588" y="1261231"/>
                  </a:lnTo>
                  <a:lnTo>
                    <a:pt x="4086622" y="1222396"/>
                  </a:lnTo>
                  <a:lnTo>
                    <a:pt x="4055786" y="1184367"/>
                  </a:lnTo>
                  <a:lnTo>
                    <a:pt x="4024099" y="1147153"/>
                  </a:lnTo>
                  <a:lnTo>
                    <a:pt x="3991579" y="1110767"/>
                  </a:lnTo>
                  <a:lnTo>
                    <a:pt x="3958247" y="1075220"/>
                  </a:lnTo>
                  <a:lnTo>
                    <a:pt x="3978598" y="1014526"/>
                  </a:lnTo>
                  <a:lnTo>
                    <a:pt x="1075258" y="1014526"/>
                  </a:lnTo>
                  <a:lnTo>
                    <a:pt x="600963" y="855459"/>
                  </a:lnTo>
                  <a:close/>
                </a:path>
                <a:path w="4973320" h="4882515">
                  <a:moveTo>
                    <a:pt x="4798252" y="1589784"/>
                  </a:moveTo>
                  <a:lnTo>
                    <a:pt x="2502657" y="1589784"/>
                  </a:lnTo>
                  <a:lnTo>
                    <a:pt x="2549579" y="1589913"/>
                  </a:lnTo>
                  <a:lnTo>
                    <a:pt x="2596118" y="1592516"/>
                  </a:lnTo>
                  <a:lnTo>
                    <a:pt x="2642191" y="1597540"/>
                  </a:lnTo>
                  <a:lnTo>
                    <a:pt x="2687717" y="1604938"/>
                  </a:lnTo>
                  <a:lnTo>
                    <a:pt x="2732614" y="1614659"/>
                  </a:lnTo>
                  <a:lnTo>
                    <a:pt x="2776801" y="1626653"/>
                  </a:lnTo>
                  <a:lnTo>
                    <a:pt x="2820196" y="1640870"/>
                  </a:lnTo>
                  <a:lnTo>
                    <a:pt x="2862717" y="1657262"/>
                  </a:lnTo>
                  <a:lnTo>
                    <a:pt x="2904282" y="1675778"/>
                  </a:lnTo>
                  <a:lnTo>
                    <a:pt x="2944810" y="1696368"/>
                  </a:lnTo>
                  <a:lnTo>
                    <a:pt x="2984219" y="1718983"/>
                  </a:lnTo>
                  <a:lnTo>
                    <a:pt x="3022426" y="1743572"/>
                  </a:lnTo>
                  <a:lnTo>
                    <a:pt x="3059351" y="1770087"/>
                  </a:lnTo>
                  <a:lnTo>
                    <a:pt x="3094911" y="1798478"/>
                  </a:lnTo>
                  <a:lnTo>
                    <a:pt x="3129026" y="1828694"/>
                  </a:lnTo>
                  <a:lnTo>
                    <a:pt x="3161612" y="1860686"/>
                  </a:lnTo>
                  <a:lnTo>
                    <a:pt x="3192588" y="1894404"/>
                  </a:lnTo>
                  <a:lnTo>
                    <a:pt x="3221873" y="1929799"/>
                  </a:lnTo>
                  <a:lnTo>
                    <a:pt x="3249385" y="1966821"/>
                  </a:lnTo>
                  <a:lnTo>
                    <a:pt x="3275042" y="2005419"/>
                  </a:lnTo>
                  <a:lnTo>
                    <a:pt x="3298762" y="2045545"/>
                  </a:lnTo>
                  <a:lnTo>
                    <a:pt x="3320464" y="2087149"/>
                  </a:lnTo>
                  <a:lnTo>
                    <a:pt x="3340066" y="2130180"/>
                  </a:lnTo>
                  <a:lnTo>
                    <a:pt x="3357485" y="2174589"/>
                  </a:lnTo>
                  <a:lnTo>
                    <a:pt x="3372641" y="2220327"/>
                  </a:lnTo>
                  <a:lnTo>
                    <a:pt x="3385451" y="2267343"/>
                  </a:lnTo>
                  <a:lnTo>
                    <a:pt x="3395706" y="2314978"/>
                  </a:lnTo>
                  <a:lnTo>
                    <a:pt x="3403289" y="2362556"/>
                  </a:lnTo>
                  <a:lnTo>
                    <a:pt x="3408251" y="2409997"/>
                  </a:lnTo>
                  <a:lnTo>
                    <a:pt x="3410642" y="2457218"/>
                  </a:lnTo>
                  <a:lnTo>
                    <a:pt x="3410510" y="2504138"/>
                  </a:lnTo>
                  <a:lnTo>
                    <a:pt x="3407907" y="2550675"/>
                  </a:lnTo>
                  <a:lnTo>
                    <a:pt x="3402881" y="2596747"/>
                  </a:lnTo>
                  <a:lnTo>
                    <a:pt x="3395482" y="2642273"/>
                  </a:lnTo>
                  <a:lnTo>
                    <a:pt x="3385761" y="2687170"/>
                  </a:lnTo>
                  <a:lnTo>
                    <a:pt x="3373766" y="2731357"/>
                  </a:lnTo>
                  <a:lnTo>
                    <a:pt x="3359548" y="2774751"/>
                  </a:lnTo>
                  <a:lnTo>
                    <a:pt x="3343156" y="2817273"/>
                  </a:lnTo>
                  <a:lnTo>
                    <a:pt x="3324640" y="2858838"/>
                  </a:lnTo>
                  <a:lnTo>
                    <a:pt x="3304050" y="2899367"/>
                  </a:lnTo>
                  <a:lnTo>
                    <a:pt x="3281435" y="2938776"/>
                  </a:lnTo>
                  <a:lnTo>
                    <a:pt x="3256845" y="2976985"/>
                  </a:lnTo>
                  <a:lnTo>
                    <a:pt x="3230330" y="3013911"/>
                  </a:lnTo>
                  <a:lnTo>
                    <a:pt x="3201940" y="3049472"/>
                  </a:lnTo>
                  <a:lnTo>
                    <a:pt x="3171724" y="3083588"/>
                  </a:lnTo>
                  <a:lnTo>
                    <a:pt x="3139733" y="3116175"/>
                  </a:lnTo>
                  <a:lnTo>
                    <a:pt x="3106014" y="3147153"/>
                  </a:lnTo>
                  <a:lnTo>
                    <a:pt x="3070620" y="3176440"/>
                  </a:lnTo>
                  <a:lnTo>
                    <a:pt x="3033599" y="3203953"/>
                  </a:lnTo>
                  <a:lnTo>
                    <a:pt x="2995000" y="3229611"/>
                  </a:lnTo>
                  <a:lnTo>
                    <a:pt x="2954875" y="3253332"/>
                  </a:lnTo>
                  <a:lnTo>
                    <a:pt x="2913272" y="3275034"/>
                  </a:lnTo>
                  <a:lnTo>
                    <a:pt x="2870241" y="3294637"/>
                  </a:lnTo>
                  <a:lnTo>
                    <a:pt x="2825831" y="3312057"/>
                  </a:lnTo>
                  <a:lnTo>
                    <a:pt x="2780094" y="3327213"/>
                  </a:lnTo>
                  <a:lnTo>
                    <a:pt x="2733078" y="3340023"/>
                  </a:lnTo>
                  <a:lnTo>
                    <a:pt x="2685447" y="3350274"/>
                  </a:lnTo>
                  <a:lnTo>
                    <a:pt x="2637871" y="3357854"/>
                  </a:lnTo>
                  <a:lnTo>
                    <a:pt x="2590432" y="3362813"/>
                  </a:lnTo>
                  <a:lnTo>
                    <a:pt x="2543212" y="3365201"/>
                  </a:lnTo>
                  <a:lnTo>
                    <a:pt x="4755228" y="3365201"/>
                  </a:lnTo>
                  <a:lnTo>
                    <a:pt x="4442358" y="3062325"/>
                  </a:lnTo>
                  <a:lnTo>
                    <a:pt x="4455620" y="3015429"/>
                  </a:lnTo>
                  <a:lnTo>
                    <a:pt x="4467772" y="2968161"/>
                  </a:lnTo>
                  <a:lnTo>
                    <a:pt x="4478803" y="2920541"/>
                  </a:lnTo>
                  <a:lnTo>
                    <a:pt x="4488700" y="2872588"/>
                  </a:lnTo>
                  <a:lnTo>
                    <a:pt x="4497450" y="2824321"/>
                  </a:lnTo>
                  <a:lnTo>
                    <a:pt x="4505043" y="2775760"/>
                  </a:lnTo>
                  <a:lnTo>
                    <a:pt x="4511466" y="2726924"/>
                  </a:lnTo>
                  <a:lnTo>
                    <a:pt x="4516706" y="2677833"/>
                  </a:lnTo>
                  <a:lnTo>
                    <a:pt x="4520752" y="2628505"/>
                  </a:lnTo>
                  <a:lnTo>
                    <a:pt x="4523592" y="2578960"/>
                  </a:lnTo>
                  <a:lnTo>
                    <a:pt x="4525213" y="2529217"/>
                  </a:lnTo>
                  <a:lnTo>
                    <a:pt x="4972799" y="2306421"/>
                  </a:lnTo>
                  <a:lnTo>
                    <a:pt x="4798252" y="1589784"/>
                  </a:lnTo>
                  <a:close/>
                </a:path>
                <a:path w="4973320" h="4882515">
                  <a:moveTo>
                    <a:pt x="4776965" y="1502384"/>
                  </a:moveTo>
                  <a:lnTo>
                    <a:pt x="4277017" y="1510525"/>
                  </a:lnTo>
                  <a:lnTo>
                    <a:pt x="4778948" y="1510525"/>
                  </a:lnTo>
                  <a:lnTo>
                    <a:pt x="4776965" y="1502384"/>
                  </a:lnTo>
                  <a:close/>
                </a:path>
                <a:path w="4973320" h="4882515">
                  <a:moveTo>
                    <a:pt x="2306421" y="0"/>
                  </a:moveTo>
                  <a:lnTo>
                    <a:pt x="1502422" y="195897"/>
                  </a:lnTo>
                  <a:lnTo>
                    <a:pt x="1510588" y="695769"/>
                  </a:lnTo>
                  <a:lnTo>
                    <a:pt x="1467150" y="720116"/>
                  </a:lnTo>
                  <a:lnTo>
                    <a:pt x="1424450" y="745445"/>
                  </a:lnTo>
                  <a:lnTo>
                    <a:pt x="1382501" y="771736"/>
                  </a:lnTo>
                  <a:lnTo>
                    <a:pt x="1341313" y="798971"/>
                  </a:lnTo>
                  <a:lnTo>
                    <a:pt x="1300898" y="827133"/>
                  </a:lnTo>
                  <a:lnTo>
                    <a:pt x="1261266" y="856203"/>
                  </a:lnTo>
                  <a:lnTo>
                    <a:pt x="1222430" y="886162"/>
                  </a:lnTo>
                  <a:lnTo>
                    <a:pt x="1184400" y="916992"/>
                  </a:lnTo>
                  <a:lnTo>
                    <a:pt x="1147187" y="948675"/>
                  </a:lnTo>
                  <a:lnTo>
                    <a:pt x="1110803" y="981192"/>
                  </a:lnTo>
                  <a:lnTo>
                    <a:pt x="1075258" y="1014526"/>
                  </a:lnTo>
                  <a:lnTo>
                    <a:pt x="3978598" y="1014526"/>
                  </a:lnTo>
                  <a:lnTo>
                    <a:pt x="4117263" y="600989"/>
                  </a:lnTo>
                  <a:lnTo>
                    <a:pt x="4001124" y="530351"/>
                  </a:lnTo>
                  <a:lnTo>
                    <a:pt x="3062338" y="530351"/>
                  </a:lnTo>
                  <a:lnTo>
                    <a:pt x="3015436" y="517110"/>
                  </a:lnTo>
                  <a:lnTo>
                    <a:pt x="2968165" y="504979"/>
                  </a:lnTo>
                  <a:lnTo>
                    <a:pt x="2920544" y="493968"/>
                  </a:lnTo>
                  <a:lnTo>
                    <a:pt x="2872592" y="484089"/>
                  </a:lnTo>
                  <a:lnTo>
                    <a:pt x="2824327" y="475354"/>
                  </a:lnTo>
                  <a:lnTo>
                    <a:pt x="2775771" y="467773"/>
                  </a:lnTo>
                  <a:lnTo>
                    <a:pt x="2726940" y="461359"/>
                  </a:lnTo>
                  <a:lnTo>
                    <a:pt x="2677856" y="456122"/>
                  </a:lnTo>
                  <a:lnTo>
                    <a:pt x="2628536" y="452073"/>
                  </a:lnTo>
                  <a:lnTo>
                    <a:pt x="2579000" y="449224"/>
                  </a:lnTo>
                  <a:lnTo>
                    <a:pt x="2529268" y="447586"/>
                  </a:lnTo>
                  <a:lnTo>
                    <a:pt x="2306421" y="0"/>
                  </a:lnTo>
                  <a:close/>
                </a:path>
                <a:path w="4973320" h="4882515">
                  <a:moveTo>
                    <a:pt x="3410216" y="170954"/>
                  </a:moveTo>
                  <a:lnTo>
                    <a:pt x="3062338" y="530351"/>
                  </a:lnTo>
                  <a:lnTo>
                    <a:pt x="4001124" y="530351"/>
                  </a:lnTo>
                  <a:lnTo>
                    <a:pt x="3410216" y="170954"/>
                  </a:lnTo>
                  <a:close/>
                </a:path>
              </a:pathLst>
            </a:custGeom>
            <a:solidFill>
              <a:srgbClr val="EEEDF3">
                <a:alpha val="92999"/>
              </a:srgbClr>
            </a:solidFill>
          </p:spPr>
          <p:txBody>
            <a:bodyPr wrap="square" lIns="0" tIns="0" rIns="0" bIns="0" rtlCol="0"/>
            <a:lstStyle/>
            <a:p>
              <a:endParaRPr/>
            </a:p>
          </p:txBody>
        </p:sp>
        <p:sp>
          <p:nvSpPr>
            <p:cNvPr id="10" name="object 10"/>
            <p:cNvSpPr/>
            <p:nvPr/>
          </p:nvSpPr>
          <p:spPr>
            <a:xfrm>
              <a:off x="1263083" y="3032960"/>
              <a:ext cx="2069565"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a:p>
          </p:txBody>
        </p:sp>
      </p:grpSp>
      <p:sp>
        <p:nvSpPr>
          <p:cNvPr id="11" name="object 11"/>
          <p:cNvSpPr txBox="1"/>
          <p:nvPr/>
        </p:nvSpPr>
        <p:spPr>
          <a:xfrm>
            <a:off x="1243572" y="3099393"/>
            <a:ext cx="4098925" cy="2221121"/>
          </a:xfrm>
          <a:prstGeom prst="rect">
            <a:avLst/>
          </a:prstGeom>
        </p:spPr>
        <p:txBody>
          <a:bodyPr vert="horz" wrap="square" lIns="0" tIns="12700" rIns="0" bIns="0" rtlCol="0">
            <a:spAutoFit/>
          </a:bodyPr>
          <a:lstStyle/>
          <a:p>
            <a:pPr marL="160655">
              <a:lnSpc>
                <a:spcPct val="100000"/>
              </a:lnSpc>
              <a:spcBef>
                <a:spcPts val="100"/>
              </a:spcBef>
            </a:pPr>
            <a:r>
              <a:rPr sz="2100" b="1" spc="114" smtClean="0">
                <a:solidFill>
                  <a:srgbClr val="EEEDF3"/>
                </a:solidFill>
                <a:latin typeface="Trebuchet MS"/>
                <a:cs typeface="Trebuchet MS"/>
              </a:rPr>
              <a:t>MODULE</a:t>
            </a:r>
            <a:r>
              <a:rPr lang="pt-PT" sz="2100" b="1" spc="114" dirty="0">
                <a:solidFill>
                  <a:srgbClr val="EEEDF3"/>
                </a:solidFill>
                <a:latin typeface="Trebuchet MS"/>
                <a:cs typeface="Trebuchet MS"/>
              </a:rPr>
              <a:t>5</a:t>
            </a:r>
            <a:endParaRPr sz="2100">
              <a:latin typeface="Trebuchet MS"/>
              <a:cs typeface="Trebuchet MS"/>
            </a:endParaRPr>
          </a:p>
          <a:p>
            <a:pPr marL="12700" marR="5080">
              <a:lnSpc>
                <a:spcPts val="2100"/>
              </a:lnSpc>
              <a:spcBef>
                <a:spcPts val="2100"/>
              </a:spcBef>
            </a:pPr>
            <a:r>
              <a:rPr lang="el-GR" sz="2100" b="1" i="1" spc="-5" dirty="0" smtClean="0">
                <a:solidFill>
                  <a:srgbClr val="1D1D1B"/>
                </a:solidFill>
                <a:highlight>
                  <a:srgbClr val="C0C0C0"/>
                </a:highlight>
                <a:latin typeface="Trebuchet MS"/>
              </a:rPr>
              <a:t>Μάρκετινγκ της ιδέας σας με λίγα χρήματα: ανάπτυξη εμπορικού σήματος, </a:t>
            </a:r>
            <a:r>
              <a:rPr lang="el-GR" sz="2100" b="1" i="1" spc="-5" dirty="0" smtClean="0">
                <a:solidFill>
                  <a:srgbClr val="1D1D1B"/>
                </a:solidFill>
                <a:highlight>
                  <a:srgbClr val="C0C0C0"/>
                </a:highlight>
                <a:latin typeface="Trebuchet MS"/>
              </a:rPr>
              <a:t>word</a:t>
            </a:r>
            <a:r>
              <a:rPr lang="el-GR" sz="2100" b="1" i="1" spc="-5" dirty="0" smtClean="0">
                <a:solidFill>
                  <a:srgbClr val="1D1D1B"/>
                </a:solidFill>
                <a:highlight>
                  <a:srgbClr val="C0C0C0"/>
                </a:highlight>
                <a:latin typeface="Trebuchet MS"/>
              </a:rPr>
              <a:t> </a:t>
            </a:r>
            <a:r>
              <a:rPr lang="el-GR" sz="2100" b="1" i="1" spc="-5" dirty="0" smtClean="0">
                <a:solidFill>
                  <a:srgbClr val="1D1D1B"/>
                </a:solidFill>
                <a:highlight>
                  <a:srgbClr val="C0C0C0"/>
                </a:highlight>
                <a:latin typeface="Trebuchet MS"/>
              </a:rPr>
              <a:t>of</a:t>
            </a:r>
            <a:r>
              <a:rPr lang="el-GR" sz="2100" b="1" i="1" spc="-5" dirty="0" smtClean="0">
                <a:solidFill>
                  <a:srgbClr val="1D1D1B"/>
                </a:solidFill>
                <a:highlight>
                  <a:srgbClr val="C0C0C0"/>
                </a:highlight>
                <a:latin typeface="Trebuchet MS"/>
              </a:rPr>
              <a:t> </a:t>
            </a:r>
            <a:r>
              <a:rPr lang="el-GR" sz="2100" b="1" i="1" spc="-5" dirty="0" smtClean="0">
                <a:solidFill>
                  <a:srgbClr val="1D1D1B"/>
                </a:solidFill>
                <a:highlight>
                  <a:srgbClr val="C0C0C0"/>
                </a:highlight>
                <a:latin typeface="Trebuchet MS"/>
              </a:rPr>
              <a:t>mouth</a:t>
            </a:r>
            <a:r>
              <a:rPr lang="el-GR" sz="2100" b="1" i="1" spc="-5" dirty="0" smtClean="0">
                <a:solidFill>
                  <a:srgbClr val="1D1D1B"/>
                </a:solidFill>
                <a:highlight>
                  <a:srgbClr val="C0C0C0"/>
                </a:highlight>
                <a:latin typeface="Trebuchet MS"/>
              </a:rPr>
              <a:t>, μέσα κοινωνικής δικτύωσης και μάρκετινγκ φήμης.</a:t>
            </a:r>
            <a:endParaRPr sz="2100">
              <a:latin typeface="Trebuchet MS"/>
              <a:cs typeface="Trebuchet MS"/>
            </a:endParaRPr>
          </a:p>
        </p:txBody>
      </p:sp>
      <p:sp>
        <p:nvSpPr>
          <p:cNvPr id="12" name="object 12"/>
          <p:cNvSpPr txBox="1"/>
          <p:nvPr/>
        </p:nvSpPr>
        <p:spPr>
          <a:xfrm>
            <a:off x="7388461" y="7366000"/>
            <a:ext cx="2066925" cy="177800"/>
          </a:xfrm>
          <a:prstGeom prst="rect">
            <a:avLst/>
          </a:prstGeom>
        </p:spPr>
        <p:txBody>
          <a:bodyPr vert="horz" wrap="square" lIns="0" tIns="12700" rIns="0" bIns="0" rtlCol="0">
            <a:spAutoFit/>
          </a:bodyPr>
          <a:lstStyle/>
          <a:p>
            <a:pPr marL="12700">
              <a:lnSpc>
                <a:spcPct val="100000"/>
              </a:lnSpc>
              <a:spcBef>
                <a:spcPts val="100"/>
              </a:spcBef>
            </a:pPr>
            <a:r>
              <a:rPr sz="1000" spc="-35" dirty="0">
                <a:solidFill>
                  <a:srgbClr val="1D1D1B"/>
                </a:solidFill>
                <a:latin typeface="Trebuchet MS"/>
                <a:cs typeface="Trebuchet MS"/>
              </a:rPr>
              <a:t>P</a:t>
            </a:r>
            <a:r>
              <a:rPr sz="1000" spc="-20" dirty="0">
                <a:solidFill>
                  <a:srgbClr val="1D1D1B"/>
                </a:solidFill>
                <a:latin typeface="Trebuchet MS"/>
                <a:cs typeface="Trebuchet MS"/>
              </a:rPr>
              <a:t>ho</a:t>
            </a:r>
            <a:r>
              <a:rPr sz="1000" spc="-25" dirty="0">
                <a:solidFill>
                  <a:srgbClr val="1D1D1B"/>
                </a:solidFill>
                <a:latin typeface="Trebuchet MS"/>
                <a:cs typeface="Trebuchet MS"/>
              </a:rPr>
              <a:t>t</a:t>
            </a:r>
            <a:r>
              <a:rPr sz="1000" spc="10" dirty="0">
                <a:solidFill>
                  <a:srgbClr val="1D1D1B"/>
                </a:solidFill>
                <a:latin typeface="Trebuchet MS"/>
                <a:cs typeface="Trebuchet MS"/>
              </a:rPr>
              <a:t>o</a:t>
            </a:r>
            <a:r>
              <a:rPr sz="1000" spc="-90" dirty="0">
                <a:solidFill>
                  <a:srgbClr val="1D1D1B"/>
                </a:solidFill>
                <a:latin typeface="Trebuchet MS"/>
                <a:cs typeface="Trebuchet MS"/>
              </a:rPr>
              <a:t> </a:t>
            </a:r>
            <a:r>
              <a:rPr sz="1000" dirty="0">
                <a:solidFill>
                  <a:srgbClr val="1D1D1B"/>
                </a:solidFill>
                <a:latin typeface="Trebuchet MS"/>
                <a:cs typeface="Trebuchet MS"/>
              </a:rPr>
              <a:t>b</a:t>
            </a:r>
            <a:r>
              <a:rPr sz="1000" spc="-25" dirty="0">
                <a:solidFill>
                  <a:srgbClr val="1D1D1B"/>
                </a:solidFill>
                <a:latin typeface="Trebuchet MS"/>
                <a:cs typeface="Trebuchet MS"/>
              </a:rPr>
              <a:t>y</a:t>
            </a:r>
            <a:r>
              <a:rPr sz="1000" spc="-90" dirty="0">
                <a:solidFill>
                  <a:srgbClr val="1D1D1B"/>
                </a:solidFill>
                <a:latin typeface="Trebuchet MS"/>
                <a:cs typeface="Trebuchet MS"/>
              </a:rPr>
              <a:t> </a:t>
            </a:r>
            <a:r>
              <a:rPr sz="1000" spc="-30" dirty="0">
                <a:solidFill>
                  <a:srgbClr val="1D1D1B"/>
                </a:solidFill>
                <a:latin typeface="Trebuchet MS"/>
                <a:cs typeface="Trebuchet MS"/>
              </a:rPr>
              <a:t>Jason</a:t>
            </a:r>
            <a:r>
              <a:rPr sz="1000" spc="-90" dirty="0">
                <a:solidFill>
                  <a:srgbClr val="1D1D1B"/>
                </a:solidFill>
                <a:latin typeface="Trebuchet MS"/>
                <a:cs typeface="Trebuchet MS"/>
              </a:rPr>
              <a:t> </a:t>
            </a:r>
            <a:r>
              <a:rPr sz="1000" spc="-30" dirty="0">
                <a:solidFill>
                  <a:srgbClr val="1D1D1B"/>
                </a:solidFill>
                <a:latin typeface="Trebuchet MS"/>
                <a:cs typeface="Trebuchet MS"/>
              </a:rPr>
              <a:t>G</a:t>
            </a:r>
            <a:r>
              <a:rPr sz="1000" dirty="0">
                <a:solidFill>
                  <a:srgbClr val="1D1D1B"/>
                </a:solidFill>
                <a:latin typeface="Trebuchet MS"/>
                <a:cs typeface="Trebuchet MS"/>
              </a:rPr>
              <a:t>oodman</a:t>
            </a:r>
            <a:r>
              <a:rPr sz="1000" spc="-90" dirty="0">
                <a:solidFill>
                  <a:srgbClr val="1D1D1B"/>
                </a:solidFill>
                <a:latin typeface="Trebuchet MS"/>
                <a:cs typeface="Trebuchet MS"/>
              </a:rPr>
              <a:t> </a:t>
            </a:r>
            <a:r>
              <a:rPr sz="1000" spc="10" dirty="0">
                <a:solidFill>
                  <a:srgbClr val="1D1D1B"/>
                </a:solidFill>
                <a:latin typeface="Trebuchet MS"/>
                <a:cs typeface="Trebuchet MS"/>
              </a:rPr>
              <a:t>on</a:t>
            </a:r>
            <a:r>
              <a:rPr sz="1000" spc="-90" dirty="0">
                <a:solidFill>
                  <a:srgbClr val="1D1D1B"/>
                </a:solidFill>
                <a:latin typeface="Trebuchet MS"/>
                <a:cs typeface="Trebuchet MS"/>
              </a:rPr>
              <a:t> </a:t>
            </a:r>
            <a:r>
              <a:rPr sz="1000" spc="-15" dirty="0">
                <a:solidFill>
                  <a:srgbClr val="1D1D1B"/>
                </a:solidFill>
                <a:latin typeface="Trebuchet MS"/>
                <a:cs typeface="Trebuchet MS"/>
              </a:rPr>
              <a:t>Unsplash</a:t>
            </a:r>
            <a:endParaRPr sz="1000">
              <a:latin typeface="Trebuchet MS"/>
              <a:cs typeface="Trebuchet MS"/>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528570" cy="2512695"/>
          </a:xfrm>
          <a:custGeom>
            <a:avLst/>
            <a:gdLst/>
            <a:ahLst/>
            <a:cxnLst/>
            <a:rect l="l" t="t" r="r" b="b"/>
            <a:pathLst>
              <a:path w="2528570" h="2512695">
                <a:moveTo>
                  <a:pt x="1424020" y="2124193"/>
                </a:moveTo>
                <a:lnTo>
                  <a:pt x="285577" y="2124193"/>
                </a:lnTo>
                <a:lnTo>
                  <a:pt x="332881" y="2137328"/>
                </a:lnTo>
                <a:lnTo>
                  <a:pt x="380683" y="2148924"/>
                </a:lnTo>
                <a:lnTo>
                  <a:pt x="428947" y="2158956"/>
                </a:lnTo>
                <a:lnTo>
                  <a:pt x="477639" y="2167402"/>
                </a:lnTo>
                <a:lnTo>
                  <a:pt x="526724" y="2174236"/>
                </a:lnTo>
                <a:lnTo>
                  <a:pt x="576167" y="2179436"/>
                </a:lnTo>
                <a:lnTo>
                  <a:pt x="625933" y="2182977"/>
                </a:lnTo>
                <a:lnTo>
                  <a:pt x="675987" y="2184835"/>
                </a:lnTo>
                <a:lnTo>
                  <a:pt x="839144" y="2512673"/>
                </a:lnTo>
                <a:lnTo>
                  <a:pt x="1428031" y="2369163"/>
                </a:lnTo>
                <a:lnTo>
                  <a:pt x="1424020" y="2124193"/>
                </a:lnTo>
                <a:close/>
              </a:path>
              <a:path w="2528570" h="2512695">
                <a:moveTo>
                  <a:pt x="2391998" y="0"/>
                </a:moveTo>
                <a:lnTo>
                  <a:pt x="0" y="0"/>
                </a:lnTo>
                <a:lnTo>
                  <a:pt x="0" y="2368731"/>
                </a:lnTo>
                <a:lnTo>
                  <a:pt x="30739" y="2387426"/>
                </a:lnTo>
                <a:lnTo>
                  <a:pt x="285577" y="2124193"/>
                </a:lnTo>
                <a:lnTo>
                  <a:pt x="1424020" y="2124193"/>
                </a:lnTo>
                <a:lnTo>
                  <a:pt x="1422036" y="2003010"/>
                </a:lnTo>
                <a:lnTo>
                  <a:pt x="1465644" y="1978312"/>
                </a:lnTo>
                <a:lnTo>
                  <a:pt x="1508221" y="1952266"/>
                </a:lnTo>
                <a:lnTo>
                  <a:pt x="1549749" y="1924906"/>
                </a:lnTo>
                <a:lnTo>
                  <a:pt x="1590205" y="1896268"/>
                </a:lnTo>
                <a:lnTo>
                  <a:pt x="1629569" y="1866384"/>
                </a:lnTo>
                <a:lnTo>
                  <a:pt x="1667819" y="1835290"/>
                </a:lnTo>
                <a:lnTo>
                  <a:pt x="1704935" y="1803020"/>
                </a:lnTo>
                <a:lnTo>
                  <a:pt x="1740895" y="1769609"/>
                </a:lnTo>
                <a:lnTo>
                  <a:pt x="2159028" y="1769609"/>
                </a:lnTo>
                <a:lnTo>
                  <a:pt x="2403086" y="1368276"/>
                </a:lnTo>
                <a:lnTo>
                  <a:pt x="2369080" y="1335357"/>
                </a:lnTo>
                <a:lnTo>
                  <a:pt x="745852" y="1335357"/>
                </a:lnTo>
                <a:lnTo>
                  <a:pt x="699092" y="1334546"/>
                </a:lnTo>
                <a:lnTo>
                  <a:pt x="652905" y="1330400"/>
                </a:lnTo>
                <a:lnTo>
                  <a:pt x="607441" y="1323011"/>
                </a:lnTo>
                <a:lnTo>
                  <a:pt x="562853" y="1312471"/>
                </a:lnTo>
                <a:lnTo>
                  <a:pt x="519292" y="1298873"/>
                </a:lnTo>
                <a:lnTo>
                  <a:pt x="476911" y="1282309"/>
                </a:lnTo>
                <a:lnTo>
                  <a:pt x="435861" y="1262872"/>
                </a:lnTo>
                <a:lnTo>
                  <a:pt x="396295" y="1240652"/>
                </a:lnTo>
                <a:lnTo>
                  <a:pt x="358365" y="1215744"/>
                </a:lnTo>
                <a:lnTo>
                  <a:pt x="322222" y="1188239"/>
                </a:lnTo>
                <a:lnTo>
                  <a:pt x="288018" y="1158229"/>
                </a:lnTo>
                <a:lnTo>
                  <a:pt x="255905" y="1125807"/>
                </a:lnTo>
                <a:lnTo>
                  <a:pt x="226036" y="1091066"/>
                </a:lnTo>
                <a:lnTo>
                  <a:pt x="198563" y="1054096"/>
                </a:lnTo>
                <a:lnTo>
                  <a:pt x="173636" y="1014992"/>
                </a:lnTo>
                <a:lnTo>
                  <a:pt x="151409" y="973844"/>
                </a:lnTo>
                <a:lnTo>
                  <a:pt x="132033" y="930746"/>
                </a:lnTo>
                <a:lnTo>
                  <a:pt x="115660" y="885790"/>
                </a:lnTo>
                <a:lnTo>
                  <a:pt x="102443" y="839067"/>
                </a:lnTo>
                <a:lnTo>
                  <a:pt x="92686" y="791499"/>
                </a:lnTo>
                <a:lnTo>
                  <a:pt x="86544" y="744047"/>
                </a:lnTo>
                <a:lnTo>
                  <a:pt x="83923" y="696863"/>
                </a:lnTo>
                <a:lnTo>
                  <a:pt x="84731" y="650101"/>
                </a:lnTo>
                <a:lnTo>
                  <a:pt x="88875" y="603911"/>
                </a:lnTo>
                <a:lnTo>
                  <a:pt x="96264" y="558445"/>
                </a:lnTo>
                <a:lnTo>
                  <a:pt x="106805" y="513856"/>
                </a:lnTo>
                <a:lnTo>
                  <a:pt x="120404" y="470294"/>
                </a:lnTo>
                <a:lnTo>
                  <a:pt x="136971" y="427913"/>
                </a:lnTo>
                <a:lnTo>
                  <a:pt x="156411" y="386864"/>
                </a:lnTo>
                <a:lnTo>
                  <a:pt x="178633" y="347299"/>
                </a:lnTo>
                <a:lnTo>
                  <a:pt x="203545" y="309370"/>
                </a:lnTo>
                <a:lnTo>
                  <a:pt x="231053" y="273229"/>
                </a:lnTo>
                <a:lnTo>
                  <a:pt x="261065" y="239027"/>
                </a:lnTo>
                <a:lnTo>
                  <a:pt x="293489" y="206917"/>
                </a:lnTo>
                <a:lnTo>
                  <a:pt x="328232" y="177051"/>
                </a:lnTo>
                <a:lnTo>
                  <a:pt x="365202" y="149579"/>
                </a:lnTo>
                <a:lnTo>
                  <a:pt x="404307" y="124655"/>
                </a:lnTo>
                <a:lnTo>
                  <a:pt x="445453" y="102431"/>
                </a:lnTo>
                <a:lnTo>
                  <a:pt x="488548" y="83057"/>
                </a:lnTo>
                <a:lnTo>
                  <a:pt x="533500" y="66686"/>
                </a:lnTo>
                <a:lnTo>
                  <a:pt x="580217" y="53471"/>
                </a:lnTo>
                <a:lnTo>
                  <a:pt x="627785" y="43714"/>
                </a:lnTo>
                <a:lnTo>
                  <a:pt x="675236" y="37570"/>
                </a:lnTo>
                <a:lnTo>
                  <a:pt x="722418" y="34947"/>
                </a:lnTo>
                <a:lnTo>
                  <a:pt x="2400509" y="34947"/>
                </a:lnTo>
                <a:lnTo>
                  <a:pt x="2391998" y="0"/>
                </a:lnTo>
                <a:close/>
              </a:path>
              <a:path w="2528570" h="2512695">
                <a:moveTo>
                  <a:pt x="2159028" y="1769609"/>
                </a:moveTo>
                <a:lnTo>
                  <a:pt x="1740895" y="1769609"/>
                </a:lnTo>
                <a:lnTo>
                  <a:pt x="2088215" y="1886055"/>
                </a:lnTo>
                <a:lnTo>
                  <a:pt x="2159028" y="1769609"/>
                </a:lnTo>
                <a:close/>
              </a:path>
              <a:path w="2528570" h="2512695">
                <a:moveTo>
                  <a:pt x="2400509" y="34947"/>
                </a:moveTo>
                <a:lnTo>
                  <a:pt x="722418" y="34947"/>
                </a:lnTo>
                <a:lnTo>
                  <a:pt x="769179" y="35753"/>
                </a:lnTo>
                <a:lnTo>
                  <a:pt x="815367" y="39896"/>
                </a:lnTo>
                <a:lnTo>
                  <a:pt x="860831" y="47282"/>
                </a:lnTo>
                <a:lnTo>
                  <a:pt x="905418" y="57819"/>
                </a:lnTo>
                <a:lnTo>
                  <a:pt x="948977" y="71416"/>
                </a:lnTo>
                <a:lnTo>
                  <a:pt x="991356" y="87980"/>
                </a:lnTo>
                <a:lnTo>
                  <a:pt x="1032402" y="107418"/>
                </a:lnTo>
                <a:lnTo>
                  <a:pt x="1071966" y="129637"/>
                </a:lnTo>
                <a:lnTo>
                  <a:pt x="1109893" y="154547"/>
                </a:lnTo>
                <a:lnTo>
                  <a:pt x="1146033" y="182053"/>
                </a:lnTo>
                <a:lnTo>
                  <a:pt x="1180234" y="212065"/>
                </a:lnTo>
                <a:lnTo>
                  <a:pt x="1212344" y="244489"/>
                </a:lnTo>
                <a:lnTo>
                  <a:pt x="1242212" y="279233"/>
                </a:lnTo>
                <a:lnTo>
                  <a:pt x="1269684" y="316204"/>
                </a:lnTo>
                <a:lnTo>
                  <a:pt x="1294610" y="355311"/>
                </a:lnTo>
                <a:lnTo>
                  <a:pt x="1316838" y="396461"/>
                </a:lnTo>
                <a:lnTo>
                  <a:pt x="1336216" y="439562"/>
                </a:lnTo>
                <a:lnTo>
                  <a:pt x="1352591" y="484520"/>
                </a:lnTo>
                <a:lnTo>
                  <a:pt x="1365813" y="531245"/>
                </a:lnTo>
                <a:lnTo>
                  <a:pt x="1375567" y="578810"/>
                </a:lnTo>
                <a:lnTo>
                  <a:pt x="1381708" y="626258"/>
                </a:lnTo>
                <a:lnTo>
                  <a:pt x="1384329" y="673438"/>
                </a:lnTo>
                <a:lnTo>
                  <a:pt x="1383521" y="720198"/>
                </a:lnTo>
                <a:lnTo>
                  <a:pt x="1379378" y="766385"/>
                </a:lnTo>
                <a:lnTo>
                  <a:pt x="1371991" y="811848"/>
                </a:lnTo>
                <a:lnTo>
                  <a:pt x="1361453" y="856435"/>
                </a:lnTo>
                <a:lnTo>
                  <a:pt x="1347857" y="899994"/>
                </a:lnTo>
                <a:lnTo>
                  <a:pt x="1331293" y="942373"/>
                </a:lnTo>
                <a:lnTo>
                  <a:pt x="1311856" y="983421"/>
                </a:lnTo>
                <a:lnTo>
                  <a:pt x="1289637" y="1022985"/>
                </a:lnTo>
                <a:lnTo>
                  <a:pt x="1264729" y="1060914"/>
                </a:lnTo>
                <a:lnTo>
                  <a:pt x="1237223" y="1097056"/>
                </a:lnTo>
                <a:lnTo>
                  <a:pt x="1207213" y="1131259"/>
                </a:lnTo>
                <a:lnTo>
                  <a:pt x="1174790" y="1163371"/>
                </a:lnTo>
                <a:lnTo>
                  <a:pt x="1140047" y="1193240"/>
                </a:lnTo>
                <a:lnTo>
                  <a:pt x="1103077" y="1220715"/>
                </a:lnTo>
                <a:lnTo>
                  <a:pt x="1063971" y="1245643"/>
                </a:lnTo>
                <a:lnTo>
                  <a:pt x="1022822" y="1267873"/>
                </a:lnTo>
                <a:lnTo>
                  <a:pt x="979722" y="1287252"/>
                </a:lnTo>
                <a:lnTo>
                  <a:pt x="934764" y="1303630"/>
                </a:lnTo>
                <a:lnTo>
                  <a:pt x="888039" y="1316854"/>
                </a:lnTo>
                <a:lnTo>
                  <a:pt x="840477" y="1326603"/>
                </a:lnTo>
                <a:lnTo>
                  <a:pt x="793030" y="1332740"/>
                </a:lnTo>
                <a:lnTo>
                  <a:pt x="745852" y="1335357"/>
                </a:lnTo>
                <a:lnTo>
                  <a:pt x="2369080" y="1335357"/>
                </a:lnTo>
                <a:lnTo>
                  <a:pt x="2139878" y="1113476"/>
                </a:lnTo>
                <a:lnTo>
                  <a:pt x="2153022" y="1066178"/>
                </a:lnTo>
                <a:lnTo>
                  <a:pt x="2164624" y="1018375"/>
                </a:lnTo>
                <a:lnTo>
                  <a:pt x="2174662" y="970106"/>
                </a:lnTo>
                <a:lnTo>
                  <a:pt x="2183111" y="921406"/>
                </a:lnTo>
                <a:lnTo>
                  <a:pt x="2189949" y="872313"/>
                </a:lnTo>
                <a:lnTo>
                  <a:pt x="2195151" y="822863"/>
                </a:lnTo>
                <a:lnTo>
                  <a:pt x="2198696" y="773093"/>
                </a:lnTo>
                <a:lnTo>
                  <a:pt x="2200559" y="723040"/>
                </a:lnTo>
                <a:lnTo>
                  <a:pt x="2528346" y="559858"/>
                </a:lnTo>
                <a:lnTo>
                  <a:pt x="2400509" y="34947"/>
                </a:lnTo>
                <a:close/>
              </a:path>
            </a:pathLst>
          </a:custGeom>
          <a:solidFill>
            <a:srgbClr val="F3F3F5"/>
          </a:solidFill>
        </p:spPr>
        <p:txBody>
          <a:bodyPr wrap="square" lIns="0" tIns="0" rIns="0" bIns="0" rtlCol="0"/>
          <a:lstStyle/>
          <a:p>
            <a:endParaRPr/>
          </a:p>
        </p:txBody>
      </p:sp>
      <p:pic>
        <p:nvPicPr>
          <p:cNvPr id="3" name="object 3"/>
          <p:cNvPicPr/>
          <p:nvPr/>
        </p:nvPicPr>
        <p:blipFill>
          <a:blip r:embed="rId2" cstate="print"/>
          <a:stretch>
            <a:fillRect/>
          </a:stretch>
        </p:blipFill>
        <p:spPr>
          <a:xfrm>
            <a:off x="4892275" y="5546293"/>
            <a:ext cx="4740998" cy="2226106"/>
          </a:xfrm>
          <a:prstGeom prst="rect">
            <a:avLst/>
          </a:prstGeom>
        </p:spPr>
      </p:pic>
      <p:sp>
        <p:nvSpPr>
          <p:cNvPr id="4" name="object 4"/>
          <p:cNvSpPr/>
          <p:nvPr/>
        </p:nvSpPr>
        <p:spPr>
          <a:xfrm>
            <a:off x="8786533" y="1104899"/>
            <a:ext cx="589915" cy="262890"/>
          </a:xfrm>
          <a:custGeom>
            <a:avLst/>
            <a:gdLst/>
            <a:ahLst/>
            <a:cxnLst/>
            <a:rect l="l" t="t" r="r" b="b"/>
            <a:pathLst>
              <a:path w="589915" h="262890">
                <a:moveTo>
                  <a:pt x="589305" y="0"/>
                </a:moveTo>
                <a:lnTo>
                  <a:pt x="0" y="0"/>
                </a:lnTo>
                <a:lnTo>
                  <a:pt x="0" y="11430"/>
                </a:lnTo>
                <a:lnTo>
                  <a:pt x="0" y="250190"/>
                </a:lnTo>
                <a:lnTo>
                  <a:pt x="0" y="262890"/>
                </a:lnTo>
                <a:lnTo>
                  <a:pt x="589305" y="262890"/>
                </a:lnTo>
                <a:lnTo>
                  <a:pt x="589305" y="250444"/>
                </a:lnTo>
                <a:lnTo>
                  <a:pt x="589305" y="250190"/>
                </a:lnTo>
                <a:lnTo>
                  <a:pt x="589305" y="11696"/>
                </a:lnTo>
                <a:lnTo>
                  <a:pt x="577049" y="11696"/>
                </a:lnTo>
                <a:lnTo>
                  <a:pt x="577049" y="250190"/>
                </a:lnTo>
                <a:lnTo>
                  <a:pt x="12255" y="250190"/>
                </a:lnTo>
                <a:lnTo>
                  <a:pt x="12255" y="11430"/>
                </a:lnTo>
                <a:lnTo>
                  <a:pt x="589305" y="11430"/>
                </a:lnTo>
                <a:lnTo>
                  <a:pt x="589305" y="0"/>
                </a:lnTo>
                <a:close/>
              </a:path>
            </a:pathLst>
          </a:custGeom>
          <a:solidFill>
            <a:srgbClr val="D21924"/>
          </a:solidFill>
        </p:spPr>
        <p:txBody>
          <a:bodyPr wrap="square" lIns="0" tIns="0" rIns="0" bIns="0" rtlCol="0"/>
          <a:lstStyle/>
          <a:p>
            <a:endParaRPr/>
          </a:p>
        </p:txBody>
      </p:sp>
      <p:sp>
        <p:nvSpPr>
          <p:cNvPr id="5" name="object 5"/>
          <p:cNvSpPr/>
          <p:nvPr/>
        </p:nvSpPr>
        <p:spPr>
          <a:xfrm>
            <a:off x="8403145" y="1356359"/>
            <a:ext cx="589915" cy="262890"/>
          </a:xfrm>
          <a:custGeom>
            <a:avLst/>
            <a:gdLst/>
            <a:ahLst/>
            <a:cxnLst/>
            <a:rect l="l" t="t" r="r" b="b"/>
            <a:pathLst>
              <a:path w="589915" h="262890">
                <a:moveTo>
                  <a:pt x="589318" y="0"/>
                </a:moveTo>
                <a:lnTo>
                  <a:pt x="0" y="0"/>
                </a:lnTo>
                <a:lnTo>
                  <a:pt x="0" y="11430"/>
                </a:lnTo>
                <a:lnTo>
                  <a:pt x="0" y="250190"/>
                </a:lnTo>
                <a:lnTo>
                  <a:pt x="0" y="262890"/>
                </a:lnTo>
                <a:lnTo>
                  <a:pt x="589318" y="262890"/>
                </a:lnTo>
                <a:lnTo>
                  <a:pt x="589318" y="250748"/>
                </a:lnTo>
                <a:lnTo>
                  <a:pt x="589318" y="250190"/>
                </a:lnTo>
                <a:lnTo>
                  <a:pt x="589318" y="11988"/>
                </a:lnTo>
                <a:lnTo>
                  <a:pt x="577062" y="11988"/>
                </a:lnTo>
                <a:lnTo>
                  <a:pt x="577062" y="250190"/>
                </a:lnTo>
                <a:lnTo>
                  <a:pt x="12268" y="250190"/>
                </a:lnTo>
                <a:lnTo>
                  <a:pt x="12268" y="11430"/>
                </a:lnTo>
                <a:lnTo>
                  <a:pt x="589318" y="11430"/>
                </a:lnTo>
                <a:lnTo>
                  <a:pt x="589318" y="0"/>
                </a:lnTo>
                <a:close/>
              </a:path>
            </a:pathLst>
          </a:custGeom>
          <a:solidFill>
            <a:srgbClr val="D21924"/>
          </a:solidFill>
        </p:spPr>
        <p:txBody>
          <a:bodyPr wrap="square" lIns="0" tIns="0" rIns="0" bIns="0" rtlCol="0"/>
          <a:lstStyle/>
          <a:p>
            <a:endParaRPr/>
          </a:p>
        </p:txBody>
      </p:sp>
      <p:grpSp>
        <p:nvGrpSpPr>
          <p:cNvPr id="6" name="object 6"/>
          <p:cNvGrpSpPr/>
          <p:nvPr/>
        </p:nvGrpSpPr>
        <p:grpSpPr>
          <a:xfrm>
            <a:off x="5022093" y="3580881"/>
            <a:ext cx="4578350" cy="4191635"/>
            <a:chOff x="5022093" y="3580881"/>
            <a:chExt cx="4578350" cy="4191635"/>
          </a:xfrm>
        </p:grpSpPr>
        <p:pic>
          <p:nvPicPr>
            <p:cNvPr id="7" name="object 7"/>
            <p:cNvPicPr/>
            <p:nvPr/>
          </p:nvPicPr>
          <p:blipFill>
            <a:blip r:embed="rId3" cstate="print"/>
            <a:stretch>
              <a:fillRect/>
            </a:stretch>
          </p:blipFill>
          <p:spPr>
            <a:xfrm>
              <a:off x="5949682" y="5232599"/>
              <a:ext cx="167978" cy="167978"/>
            </a:xfrm>
            <a:prstGeom prst="rect">
              <a:avLst/>
            </a:prstGeom>
          </p:spPr>
        </p:pic>
        <p:pic>
          <p:nvPicPr>
            <p:cNvPr id="8" name="object 8"/>
            <p:cNvPicPr/>
            <p:nvPr/>
          </p:nvPicPr>
          <p:blipFill>
            <a:blip r:embed="rId4" cstate="print"/>
            <a:stretch>
              <a:fillRect/>
            </a:stretch>
          </p:blipFill>
          <p:spPr>
            <a:xfrm>
              <a:off x="6063325" y="5436682"/>
              <a:ext cx="95148" cy="94475"/>
            </a:xfrm>
            <a:prstGeom prst="rect">
              <a:avLst/>
            </a:prstGeom>
          </p:spPr>
        </p:pic>
        <p:pic>
          <p:nvPicPr>
            <p:cNvPr id="9" name="object 9"/>
            <p:cNvPicPr/>
            <p:nvPr/>
          </p:nvPicPr>
          <p:blipFill>
            <a:blip r:embed="rId5" cstate="print"/>
            <a:stretch>
              <a:fillRect/>
            </a:stretch>
          </p:blipFill>
          <p:spPr>
            <a:xfrm>
              <a:off x="5022093" y="3580881"/>
              <a:ext cx="4577761" cy="4191518"/>
            </a:xfrm>
            <a:prstGeom prst="rect">
              <a:avLst/>
            </a:prstGeom>
          </p:spPr>
        </p:pic>
        <p:sp>
          <p:nvSpPr>
            <p:cNvPr id="10" name="object 10"/>
            <p:cNvSpPr/>
            <p:nvPr/>
          </p:nvSpPr>
          <p:spPr>
            <a:xfrm>
              <a:off x="5486725" y="4550261"/>
              <a:ext cx="672465" cy="672465"/>
            </a:xfrm>
            <a:custGeom>
              <a:avLst/>
              <a:gdLst/>
              <a:ahLst/>
              <a:cxnLst/>
              <a:rect l="l" t="t" r="r" b="b"/>
              <a:pathLst>
                <a:path w="672464" h="672464">
                  <a:moveTo>
                    <a:pt x="352625" y="0"/>
                  </a:moveTo>
                  <a:lnTo>
                    <a:pt x="307938" y="725"/>
                  </a:lnTo>
                  <a:lnTo>
                    <a:pt x="264472" y="7250"/>
                  </a:lnTo>
                  <a:lnTo>
                    <a:pt x="222694" y="19254"/>
                  </a:lnTo>
                  <a:lnTo>
                    <a:pt x="183072" y="36416"/>
                  </a:lnTo>
                  <a:lnTo>
                    <a:pt x="146074" y="58417"/>
                  </a:lnTo>
                  <a:lnTo>
                    <a:pt x="112168" y="84936"/>
                  </a:lnTo>
                  <a:lnTo>
                    <a:pt x="81822" y="115653"/>
                  </a:lnTo>
                  <a:lnTo>
                    <a:pt x="55504" y="150249"/>
                  </a:lnTo>
                  <a:lnTo>
                    <a:pt x="33681" y="188401"/>
                  </a:lnTo>
                  <a:lnTo>
                    <a:pt x="16821" y="229792"/>
                  </a:lnTo>
                  <a:lnTo>
                    <a:pt x="5393" y="274100"/>
                  </a:lnTo>
                  <a:lnTo>
                    <a:pt x="0" y="319539"/>
                  </a:lnTo>
                  <a:lnTo>
                    <a:pt x="725" y="364226"/>
                  </a:lnTo>
                  <a:lnTo>
                    <a:pt x="7250" y="407692"/>
                  </a:lnTo>
                  <a:lnTo>
                    <a:pt x="19254" y="449470"/>
                  </a:lnTo>
                  <a:lnTo>
                    <a:pt x="36416" y="489092"/>
                  </a:lnTo>
                  <a:lnTo>
                    <a:pt x="58417" y="526090"/>
                  </a:lnTo>
                  <a:lnTo>
                    <a:pt x="84936" y="559996"/>
                  </a:lnTo>
                  <a:lnTo>
                    <a:pt x="115653" y="590342"/>
                  </a:lnTo>
                  <a:lnTo>
                    <a:pt x="150249" y="616660"/>
                  </a:lnTo>
                  <a:lnTo>
                    <a:pt x="188401" y="638483"/>
                  </a:lnTo>
                  <a:lnTo>
                    <a:pt x="229792" y="655343"/>
                  </a:lnTo>
                  <a:lnTo>
                    <a:pt x="274100" y="666771"/>
                  </a:lnTo>
                  <a:lnTo>
                    <a:pt x="319539" y="672164"/>
                  </a:lnTo>
                  <a:lnTo>
                    <a:pt x="364226" y="671439"/>
                  </a:lnTo>
                  <a:lnTo>
                    <a:pt x="407692" y="664914"/>
                  </a:lnTo>
                  <a:lnTo>
                    <a:pt x="449470" y="652910"/>
                  </a:lnTo>
                  <a:lnTo>
                    <a:pt x="489092" y="635748"/>
                  </a:lnTo>
                  <a:lnTo>
                    <a:pt x="526090" y="613747"/>
                  </a:lnTo>
                  <a:lnTo>
                    <a:pt x="559996" y="587228"/>
                  </a:lnTo>
                  <a:lnTo>
                    <a:pt x="590342" y="556510"/>
                  </a:lnTo>
                  <a:lnTo>
                    <a:pt x="616660" y="521915"/>
                  </a:lnTo>
                  <a:lnTo>
                    <a:pt x="638483" y="483762"/>
                  </a:lnTo>
                  <a:lnTo>
                    <a:pt x="655343" y="442372"/>
                  </a:lnTo>
                  <a:lnTo>
                    <a:pt x="666771" y="398064"/>
                  </a:lnTo>
                  <a:lnTo>
                    <a:pt x="672162" y="352625"/>
                  </a:lnTo>
                  <a:lnTo>
                    <a:pt x="671434" y="307938"/>
                  </a:lnTo>
                  <a:lnTo>
                    <a:pt x="664908" y="264472"/>
                  </a:lnTo>
                  <a:lnTo>
                    <a:pt x="652904" y="222694"/>
                  </a:lnTo>
                  <a:lnTo>
                    <a:pt x="635742" y="183072"/>
                  </a:lnTo>
                  <a:lnTo>
                    <a:pt x="613742" y="146074"/>
                  </a:lnTo>
                  <a:lnTo>
                    <a:pt x="587224" y="112168"/>
                  </a:lnTo>
                  <a:lnTo>
                    <a:pt x="556508" y="81822"/>
                  </a:lnTo>
                  <a:lnTo>
                    <a:pt x="521913" y="55504"/>
                  </a:lnTo>
                  <a:lnTo>
                    <a:pt x="483761" y="33681"/>
                  </a:lnTo>
                  <a:lnTo>
                    <a:pt x="442372" y="16821"/>
                  </a:lnTo>
                  <a:lnTo>
                    <a:pt x="398064" y="5393"/>
                  </a:lnTo>
                  <a:lnTo>
                    <a:pt x="352625" y="0"/>
                  </a:lnTo>
                  <a:close/>
                </a:path>
              </a:pathLst>
            </a:custGeom>
            <a:solidFill>
              <a:srgbClr val="D1DEF3"/>
            </a:solidFill>
          </p:spPr>
          <p:txBody>
            <a:bodyPr wrap="square" lIns="0" tIns="0" rIns="0" bIns="0" rtlCol="0"/>
            <a:lstStyle/>
            <a:p>
              <a:endParaRPr/>
            </a:p>
          </p:txBody>
        </p:sp>
        <p:pic>
          <p:nvPicPr>
            <p:cNvPr id="11" name="object 11"/>
            <p:cNvPicPr/>
            <p:nvPr/>
          </p:nvPicPr>
          <p:blipFill>
            <a:blip r:embed="rId6" cstate="print"/>
            <a:stretch>
              <a:fillRect/>
            </a:stretch>
          </p:blipFill>
          <p:spPr>
            <a:xfrm>
              <a:off x="5651221" y="4843950"/>
              <a:ext cx="84785" cy="84785"/>
            </a:xfrm>
            <a:prstGeom prst="rect">
              <a:avLst/>
            </a:prstGeom>
          </p:spPr>
        </p:pic>
        <p:pic>
          <p:nvPicPr>
            <p:cNvPr id="12" name="object 12"/>
            <p:cNvPicPr/>
            <p:nvPr/>
          </p:nvPicPr>
          <p:blipFill>
            <a:blip r:embed="rId7" cstate="print"/>
            <a:stretch>
              <a:fillRect/>
            </a:stretch>
          </p:blipFill>
          <p:spPr>
            <a:xfrm>
              <a:off x="5780410" y="4843950"/>
              <a:ext cx="84785" cy="84785"/>
            </a:xfrm>
            <a:prstGeom prst="rect">
              <a:avLst/>
            </a:prstGeom>
          </p:spPr>
        </p:pic>
        <p:pic>
          <p:nvPicPr>
            <p:cNvPr id="13" name="object 13"/>
            <p:cNvPicPr/>
            <p:nvPr/>
          </p:nvPicPr>
          <p:blipFill>
            <a:blip r:embed="rId7" cstate="print"/>
            <a:stretch>
              <a:fillRect/>
            </a:stretch>
          </p:blipFill>
          <p:spPr>
            <a:xfrm>
              <a:off x="5909599" y="4843950"/>
              <a:ext cx="84785" cy="84785"/>
            </a:xfrm>
            <a:prstGeom prst="rect">
              <a:avLst/>
            </a:prstGeom>
          </p:spPr>
        </p:pic>
      </p:grpSp>
      <p:sp>
        <p:nvSpPr>
          <p:cNvPr id="14" name="object 14"/>
          <p:cNvSpPr txBox="1">
            <a:spLocks noGrp="1"/>
          </p:cNvSpPr>
          <p:nvPr>
            <p:ph type="title"/>
          </p:nvPr>
        </p:nvSpPr>
        <p:spPr>
          <a:xfrm>
            <a:off x="1344066" y="1898017"/>
            <a:ext cx="6394327" cy="382156"/>
          </a:xfrm>
          <a:prstGeom prst="rect">
            <a:avLst/>
          </a:prstGeom>
        </p:spPr>
        <p:txBody>
          <a:bodyPr vert="horz" wrap="square" lIns="0" tIns="12700" rIns="0" bIns="0" rtlCol="0">
            <a:spAutoFit/>
          </a:bodyPr>
          <a:lstStyle/>
          <a:p>
            <a:pPr marL="12700">
              <a:spcBef>
                <a:spcPts val="100"/>
              </a:spcBef>
            </a:pPr>
            <a:r>
              <a:rPr sz="2400" b="0" spc="15" dirty="0">
                <a:solidFill>
                  <a:srgbClr val="1D1D1B"/>
                </a:solidFill>
                <a:latin typeface="Trebuchet MS"/>
                <a:cs typeface="Trebuchet MS"/>
              </a:rPr>
              <a:t>1.</a:t>
            </a:r>
            <a:r>
              <a:rPr lang="en-GB" sz="2400" b="0" spc="180" dirty="0">
                <a:solidFill>
                  <a:srgbClr val="1D1D1B"/>
                </a:solidFill>
                <a:latin typeface="Trebuchet MS"/>
              </a:rPr>
              <a:t>The ‘Take-Over-The-World’ Game</a:t>
            </a:r>
          </a:p>
        </p:txBody>
      </p:sp>
      <p:sp>
        <p:nvSpPr>
          <p:cNvPr id="15" name="object 15"/>
          <p:cNvSpPr txBox="1">
            <a:spLocks noGrp="1"/>
          </p:cNvSpPr>
          <p:nvPr>
            <p:ph sz="half" idx="2"/>
          </p:nvPr>
        </p:nvSpPr>
        <p:spPr>
          <a:xfrm>
            <a:off x="1264285" y="2689062"/>
            <a:ext cx="4407857" cy="4470455"/>
          </a:xfrm>
          <a:prstGeom prst="rect">
            <a:avLst/>
          </a:prstGeom>
        </p:spPr>
        <p:txBody>
          <a:bodyPr vert="horz" wrap="square" lIns="0" tIns="12700" rIns="0" bIns="0" rtlCol="0">
            <a:spAutoFit/>
          </a:bodyPr>
          <a:lstStyle/>
          <a:p>
            <a:pPr marL="12700" marR="118745">
              <a:lnSpc>
                <a:spcPct val="100000"/>
              </a:lnSpc>
              <a:spcBef>
                <a:spcPts val="100"/>
              </a:spcBef>
              <a:tabLst>
                <a:tab pos="2374900" algn="l"/>
              </a:tabLst>
            </a:pPr>
            <a:r>
              <a:rPr lang="el-GR" b="1" i="1" dirty="0" smtClean="0"/>
              <a:t>Αν μπορούσατε να δημιουργήσετε μια στρατηγική και εφαρμογή περιεχομένου, χωρίς να σκέφτεστε εμπόδια όπως ο χρόνος και τα χρήματα, που θα βοηθούσε την επιχείρησή σας και έναν ολόκληρο κλάδο, πώς θα ήταν αυτό</a:t>
            </a:r>
            <a:r>
              <a:rPr lang="el-GR" b="1" i="1" dirty="0" smtClean="0"/>
              <a:t>;</a:t>
            </a:r>
          </a:p>
          <a:p>
            <a:pPr marL="12700" marR="118745">
              <a:lnSpc>
                <a:spcPct val="100000"/>
              </a:lnSpc>
              <a:spcBef>
                <a:spcPts val="100"/>
              </a:spcBef>
              <a:tabLst>
                <a:tab pos="2374900" algn="l"/>
              </a:tabLst>
            </a:pPr>
            <a:endParaRPr lang="el-GR" dirty="0" smtClean="0"/>
          </a:p>
          <a:p>
            <a:pPr marL="12700" marR="118745">
              <a:lnSpc>
                <a:spcPct val="100000"/>
              </a:lnSpc>
              <a:spcBef>
                <a:spcPts val="100"/>
              </a:spcBef>
              <a:tabLst>
                <a:tab pos="2374900" algn="l"/>
              </a:tabLst>
            </a:pPr>
            <a:r>
              <a:rPr lang="el-GR" dirty="0" smtClean="0"/>
              <a:t>Παιχνίδια </a:t>
            </a:r>
            <a:r>
              <a:rPr lang="el-GR" dirty="0" smtClean="0"/>
              <a:t>όπως αυτό θα ανοίξουν το μυαλό σας για να εξερευνήσετε μονοπάτια σκέψης που μπορεί να μην εξετάζατε διαφορετικά υπό κανονικές συνθήκες. Αυτά τα νέα μονοπάτια σκέψης μπορούν να οδηγήσουν σε κάποια απίστευτα δημιουργικά και καινοτόμα ιδέες </a:t>
            </a:r>
            <a:r>
              <a:rPr lang="el-GR" dirty="0" smtClean="0"/>
              <a:t>περιεχομένου.</a:t>
            </a:r>
            <a:endParaRPr lang="en-US" sz="2400" spc="25" dirty="0">
              <a:ea typeface="+mj-ea"/>
            </a:endParaRPr>
          </a:p>
        </p:txBody>
      </p:sp>
      <p:sp>
        <p:nvSpPr>
          <p:cNvPr id="16" name="object 16"/>
          <p:cNvSpPr/>
          <p:nvPr/>
        </p:nvSpPr>
        <p:spPr>
          <a:xfrm>
            <a:off x="1356776" y="1125456"/>
            <a:ext cx="1457960" cy="438150"/>
          </a:xfrm>
          <a:custGeom>
            <a:avLst/>
            <a:gdLst/>
            <a:ahLst/>
            <a:cxnLst/>
            <a:rect l="l" t="t" r="r" b="b"/>
            <a:pathLst>
              <a:path w="1457960" h="438150">
                <a:moveTo>
                  <a:pt x="1238745"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238745" y="438124"/>
                </a:lnTo>
                <a:lnTo>
                  <a:pt x="1288816" y="432312"/>
                </a:lnTo>
                <a:lnTo>
                  <a:pt x="1334864" y="415771"/>
                </a:lnTo>
                <a:lnTo>
                  <a:pt x="1375547" y="389841"/>
                </a:lnTo>
                <a:lnTo>
                  <a:pt x="1409524" y="355864"/>
                </a:lnTo>
                <a:lnTo>
                  <a:pt x="1435454" y="315181"/>
                </a:lnTo>
                <a:lnTo>
                  <a:pt x="1451995" y="269133"/>
                </a:lnTo>
                <a:lnTo>
                  <a:pt x="1457807" y="219062"/>
                </a:lnTo>
                <a:lnTo>
                  <a:pt x="1451995" y="168990"/>
                </a:lnTo>
                <a:lnTo>
                  <a:pt x="1435454" y="122942"/>
                </a:lnTo>
                <a:lnTo>
                  <a:pt x="1409524" y="82259"/>
                </a:lnTo>
                <a:lnTo>
                  <a:pt x="1375547" y="48282"/>
                </a:lnTo>
                <a:lnTo>
                  <a:pt x="1334864" y="22353"/>
                </a:lnTo>
                <a:lnTo>
                  <a:pt x="1288816" y="5811"/>
                </a:lnTo>
                <a:lnTo>
                  <a:pt x="1238745" y="0"/>
                </a:lnTo>
                <a:close/>
              </a:path>
            </a:pathLst>
          </a:custGeom>
          <a:solidFill>
            <a:srgbClr val="D21924"/>
          </a:solidFill>
        </p:spPr>
        <p:txBody>
          <a:bodyPr wrap="square" lIns="0" tIns="0" rIns="0" bIns="0" rtlCol="0"/>
          <a:lstStyle/>
          <a:p>
            <a:endParaRPr/>
          </a:p>
        </p:txBody>
      </p:sp>
      <p:sp>
        <p:nvSpPr>
          <p:cNvPr id="17" name="object 17"/>
          <p:cNvSpPr txBox="1"/>
          <p:nvPr/>
        </p:nvSpPr>
        <p:spPr>
          <a:xfrm>
            <a:off x="1598072" y="1167686"/>
            <a:ext cx="991235" cy="289823"/>
          </a:xfrm>
          <a:prstGeom prst="rect">
            <a:avLst/>
          </a:prstGeom>
        </p:spPr>
        <p:txBody>
          <a:bodyPr vert="horz" wrap="square" lIns="0" tIns="12700" rIns="0" bIns="0" rtlCol="0">
            <a:spAutoFit/>
          </a:bodyPr>
          <a:lstStyle/>
          <a:p>
            <a:pPr marL="12700">
              <a:lnSpc>
                <a:spcPct val="100000"/>
              </a:lnSpc>
              <a:spcBef>
                <a:spcPts val="100"/>
              </a:spcBef>
            </a:pPr>
            <a:r>
              <a:rPr lang="el-GR" b="1" spc="-30" dirty="0" smtClean="0">
                <a:solidFill>
                  <a:srgbClr val="FFFFFF"/>
                </a:solidFill>
                <a:latin typeface="Trebuchet MS"/>
                <a:cs typeface="Trebuchet MS"/>
              </a:rPr>
              <a:t>Άσκηση</a:t>
            </a:r>
            <a:endParaRPr sz="1800">
              <a:latin typeface="Trebuchet MS"/>
              <a:cs typeface="Trebuchet MS"/>
            </a:endParaRPr>
          </a:p>
        </p:txBody>
      </p:sp>
      <p:sp>
        <p:nvSpPr>
          <p:cNvPr id="19" name="object 19"/>
          <p:cNvSpPr/>
          <p:nvPr/>
        </p:nvSpPr>
        <p:spPr>
          <a:xfrm>
            <a:off x="9928296" y="584791"/>
            <a:ext cx="130175" cy="598805"/>
          </a:xfrm>
          <a:custGeom>
            <a:avLst/>
            <a:gdLst/>
            <a:ahLst/>
            <a:cxnLst/>
            <a:rect l="l" t="t" r="r" b="b"/>
            <a:pathLst>
              <a:path w="130175" h="598805">
                <a:moveTo>
                  <a:pt x="130104" y="0"/>
                </a:moveTo>
                <a:lnTo>
                  <a:pt x="0" y="64744"/>
                </a:lnTo>
                <a:lnTo>
                  <a:pt x="130104" y="598644"/>
                </a:lnTo>
                <a:lnTo>
                  <a:pt x="130104" y="0"/>
                </a:lnTo>
                <a:close/>
              </a:path>
            </a:pathLst>
          </a:custGeom>
          <a:solidFill>
            <a:srgbClr val="F3F3F5"/>
          </a:solid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294505" y="8106"/>
            <a:ext cx="5763895" cy="5747385"/>
          </a:xfrm>
          <a:custGeom>
            <a:avLst/>
            <a:gdLst/>
            <a:ahLst/>
            <a:cxnLst/>
            <a:rect l="l" t="t" r="r" b="b"/>
            <a:pathLst>
              <a:path w="5763895" h="5747385">
                <a:moveTo>
                  <a:pt x="5763369" y="0"/>
                </a:moveTo>
                <a:lnTo>
                  <a:pt x="165924" y="0"/>
                </a:lnTo>
                <a:lnTo>
                  <a:pt x="0" y="1355810"/>
                </a:lnTo>
                <a:lnTo>
                  <a:pt x="98398" y="2107392"/>
                </a:lnTo>
                <a:lnTo>
                  <a:pt x="610121" y="2437261"/>
                </a:lnTo>
                <a:lnTo>
                  <a:pt x="1675968" y="2594984"/>
                </a:lnTo>
                <a:lnTo>
                  <a:pt x="1958226" y="2628511"/>
                </a:lnTo>
                <a:lnTo>
                  <a:pt x="2146996" y="2654200"/>
                </a:lnTo>
                <a:lnTo>
                  <a:pt x="2262556" y="2671880"/>
                </a:lnTo>
                <a:lnTo>
                  <a:pt x="2370278" y="2690189"/>
                </a:lnTo>
                <a:lnTo>
                  <a:pt x="2421304" y="2699628"/>
                </a:lnTo>
                <a:lnTo>
                  <a:pt x="2470497" y="2709284"/>
                </a:lnTo>
                <a:lnTo>
                  <a:pt x="2517898" y="2719175"/>
                </a:lnTo>
                <a:lnTo>
                  <a:pt x="2563549" y="2729322"/>
                </a:lnTo>
                <a:lnTo>
                  <a:pt x="2607492" y="2739745"/>
                </a:lnTo>
                <a:lnTo>
                  <a:pt x="2649769" y="2750462"/>
                </a:lnTo>
                <a:lnTo>
                  <a:pt x="2690423" y="2761495"/>
                </a:lnTo>
                <a:lnTo>
                  <a:pt x="2729494" y="2772862"/>
                </a:lnTo>
                <a:lnTo>
                  <a:pt x="2767025" y="2784583"/>
                </a:lnTo>
                <a:lnTo>
                  <a:pt x="2837634" y="2809168"/>
                </a:lnTo>
                <a:lnTo>
                  <a:pt x="2902585" y="2835407"/>
                </a:lnTo>
                <a:lnTo>
                  <a:pt x="2962215" y="2863458"/>
                </a:lnTo>
                <a:lnTo>
                  <a:pt x="3016858" y="2893479"/>
                </a:lnTo>
                <a:lnTo>
                  <a:pt x="3066849" y="2925627"/>
                </a:lnTo>
                <a:lnTo>
                  <a:pt x="3112526" y="2960061"/>
                </a:lnTo>
                <a:lnTo>
                  <a:pt x="3154222" y="2996939"/>
                </a:lnTo>
                <a:lnTo>
                  <a:pt x="3192274" y="3036418"/>
                </a:lnTo>
                <a:lnTo>
                  <a:pt x="3227016" y="3078656"/>
                </a:lnTo>
                <a:lnTo>
                  <a:pt x="3258785" y="3123810"/>
                </a:lnTo>
                <a:lnTo>
                  <a:pt x="3287915" y="3172040"/>
                </a:lnTo>
                <a:lnTo>
                  <a:pt x="3314743" y="3223502"/>
                </a:lnTo>
                <a:lnTo>
                  <a:pt x="3339603" y="3278355"/>
                </a:lnTo>
                <a:lnTo>
                  <a:pt x="3362832" y="3336757"/>
                </a:lnTo>
                <a:lnTo>
                  <a:pt x="3384764" y="3398864"/>
                </a:lnTo>
                <a:lnTo>
                  <a:pt x="3405736" y="3464836"/>
                </a:lnTo>
                <a:lnTo>
                  <a:pt x="3426082" y="3534829"/>
                </a:lnTo>
                <a:lnTo>
                  <a:pt x="3446138" y="3609003"/>
                </a:lnTo>
                <a:lnTo>
                  <a:pt x="3456163" y="3647706"/>
                </a:lnTo>
                <a:lnTo>
                  <a:pt x="3466240" y="3687514"/>
                </a:lnTo>
                <a:lnTo>
                  <a:pt x="3476413" y="3728445"/>
                </a:lnTo>
                <a:lnTo>
                  <a:pt x="3486723" y="3770520"/>
                </a:lnTo>
                <a:lnTo>
                  <a:pt x="3497212" y="3813759"/>
                </a:lnTo>
                <a:lnTo>
                  <a:pt x="3530174" y="3950651"/>
                </a:lnTo>
                <a:lnTo>
                  <a:pt x="3541799" y="3998741"/>
                </a:lnTo>
                <a:lnTo>
                  <a:pt x="3553813" y="4048092"/>
                </a:lnTo>
                <a:lnTo>
                  <a:pt x="3566258" y="4098725"/>
                </a:lnTo>
                <a:lnTo>
                  <a:pt x="3579175" y="4150659"/>
                </a:lnTo>
                <a:lnTo>
                  <a:pt x="3592607" y="4203914"/>
                </a:lnTo>
                <a:lnTo>
                  <a:pt x="3606596" y="4258511"/>
                </a:lnTo>
                <a:lnTo>
                  <a:pt x="3621182" y="4314468"/>
                </a:lnTo>
                <a:lnTo>
                  <a:pt x="3636410" y="4371806"/>
                </a:lnTo>
                <a:lnTo>
                  <a:pt x="3652320" y="4430543"/>
                </a:lnTo>
                <a:lnTo>
                  <a:pt x="3668953" y="4490701"/>
                </a:lnTo>
                <a:lnTo>
                  <a:pt x="4214726" y="5317731"/>
                </a:lnTo>
                <a:lnTo>
                  <a:pt x="5006344" y="5673177"/>
                </a:lnTo>
                <a:lnTo>
                  <a:pt x="5719294" y="5747081"/>
                </a:lnTo>
                <a:lnTo>
                  <a:pt x="5763369" y="5744577"/>
                </a:lnTo>
                <a:lnTo>
                  <a:pt x="5763369" y="0"/>
                </a:lnTo>
                <a:close/>
              </a:path>
            </a:pathLst>
          </a:custGeom>
          <a:solidFill>
            <a:srgbClr val="EEEDF3"/>
          </a:solidFill>
        </p:spPr>
        <p:txBody>
          <a:bodyPr wrap="square" lIns="0" tIns="0" rIns="0" bIns="0" rtlCol="0"/>
          <a:lstStyle/>
          <a:p>
            <a:endParaRPr/>
          </a:p>
        </p:txBody>
      </p:sp>
      <p:sp>
        <p:nvSpPr>
          <p:cNvPr id="48" name="object 48"/>
          <p:cNvSpPr/>
          <p:nvPr/>
        </p:nvSpPr>
        <p:spPr>
          <a:xfrm>
            <a:off x="4353234" y="3191983"/>
            <a:ext cx="4032250" cy="4122589"/>
          </a:xfrm>
          <a:custGeom>
            <a:avLst/>
            <a:gdLst/>
            <a:ahLst/>
            <a:cxnLst/>
            <a:rect l="l" t="t" r="r" b="b"/>
            <a:pathLst>
              <a:path w="4032250" h="3695700">
                <a:moveTo>
                  <a:pt x="3680841" y="0"/>
                </a:moveTo>
                <a:lnTo>
                  <a:pt x="351027" y="0"/>
                </a:lnTo>
                <a:lnTo>
                  <a:pt x="303564" y="3219"/>
                </a:lnTo>
                <a:lnTo>
                  <a:pt x="257989" y="12593"/>
                </a:lnTo>
                <a:lnTo>
                  <a:pt x="214730" y="27696"/>
                </a:lnTo>
                <a:lnTo>
                  <a:pt x="174213" y="48100"/>
                </a:lnTo>
                <a:lnTo>
                  <a:pt x="136866" y="73379"/>
                </a:lnTo>
                <a:lnTo>
                  <a:pt x="103114" y="103108"/>
                </a:lnTo>
                <a:lnTo>
                  <a:pt x="73384" y="136858"/>
                </a:lnTo>
                <a:lnTo>
                  <a:pt x="48103" y="174204"/>
                </a:lnTo>
                <a:lnTo>
                  <a:pt x="27698" y="214719"/>
                </a:lnTo>
                <a:lnTo>
                  <a:pt x="12594" y="257977"/>
                </a:lnTo>
                <a:lnTo>
                  <a:pt x="3219" y="303551"/>
                </a:lnTo>
                <a:lnTo>
                  <a:pt x="0" y="351015"/>
                </a:lnTo>
                <a:lnTo>
                  <a:pt x="0" y="3344138"/>
                </a:lnTo>
                <a:lnTo>
                  <a:pt x="3219" y="3391602"/>
                </a:lnTo>
                <a:lnTo>
                  <a:pt x="12594" y="3437177"/>
                </a:lnTo>
                <a:lnTo>
                  <a:pt x="27698" y="3480436"/>
                </a:lnTo>
                <a:lnTo>
                  <a:pt x="48103" y="3520952"/>
                </a:lnTo>
                <a:lnTo>
                  <a:pt x="73384" y="3558300"/>
                </a:lnTo>
                <a:lnTo>
                  <a:pt x="103114" y="3592052"/>
                </a:lnTo>
                <a:lnTo>
                  <a:pt x="136866" y="3621781"/>
                </a:lnTo>
                <a:lnTo>
                  <a:pt x="174213" y="3647062"/>
                </a:lnTo>
                <a:lnTo>
                  <a:pt x="214730" y="3667468"/>
                </a:lnTo>
                <a:lnTo>
                  <a:pt x="257989" y="3682571"/>
                </a:lnTo>
                <a:lnTo>
                  <a:pt x="303564" y="3691946"/>
                </a:lnTo>
                <a:lnTo>
                  <a:pt x="351027" y="3695166"/>
                </a:lnTo>
                <a:lnTo>
                  <a:pt x="3680841" y="3695166"/>
                </a:lnTo>
                <a:lnTo>
                  <a:pt x="3728304" y="3691946"/>
                </a:lnTo>
                <a:lnTo>
                  <a:pt x="3773879" y="3682571"/>
                </a:lnTo>
                <a:lnTo>
                  <a:pt x="3817138" y="3667468"/>
                </a:lnTo>
                <a:lnTo>
                  <a:pt x="3857655" y="3647062"/>
                </a:lnTo>
                <a:lnTo>
                  <a:pt x="3895002" y="3621781"/>
                </a:lnTo>
                <a:lnTo>
                  <a:pt x="3928754" y="3592052"/>
                </a:lnTo>
                <a:lnTo>
                  <a:pt x="3958484" y="3558300"/>
                </a:lnTo>
                <a:lnTo>
                  <a:pt x="3983765" y="3520952"/>
                </a:lnTo>
                <a:lnTo>
                  <a:pt x="4004170" y="3480436"/>
                </a:lnTo>
                <a:lnTo>
                  <a:pt x="4019274" y="3437177"/>
                </a:lnTo>
                <a:lnTo>
                  <a:pt x="4028649" y="3391602"/>
                </a:lnTo>
                <a:lnTo>
                  <a:pt x="4031868" y="3344138"/>
                </a:lnTo>
                <a:lnTo>
                  <a:pt x="4031868" y="351015"/>
                </a:lnTo>
                <a:lnTo>
                  <a:pt x="4028649" y="303551"/>
                </a:lnTo>
                <a:lnTo>
                  <a:pt x="4019274" y="257977"/>
                </a:lnTo>
                <a:lnTo>
                  <a:pt x="4004170" y="214719"/>
                </a:lnTo>
                <a:lnTo>
                  <a:pt x="3983765" y="174204"/>
                </a:lnTo>
                <a:lnTo>
                  <a:pt x="3958484" y="136858"/>
                </a:lnTo>
                <a:lnTo>
                  <a:pt x="3928754" y="103108"/>
                </a:lnTo>
                <a:lnTo>
                  <a:pt x="3895002" y="73379"/>
                </a:lnTo>
                <a:lnTo>
                  <a:pt x="3857655" y="48100"/>
                </a:lnTo>
                <a:lnTo>
                  <a:pt x="3817138" y="27696"/>
                </a:lnTo>
                <a:lnTo>
                  <a:pt x="3773879" y="12593"/>
                </a:lnTo>
                <a:lnTo>
                  <a:pt x="3728304" y="3219"/>
                </a:lnTo>
                <a:lnTo>
                  <a:pt x="3680841" y="0"/>
                </a:lnTo>
                <a:close/>
              </a:path>
            </a:pathLst>
          </a:custGeom>
          <a:solidFill>
            <a:srgbClr val="D21924"/>
          </a:solidFill>
        </p:spPr>
        <p:txBody>
          <a:bodyPr wrap="square" lIns="0" tIns="0" rIns="0" bIns="0" rtlCol="0"/>
          <a:lstStyle/>
          <a:p>
            <a:endParaRPr/>
          </a:p>
        </p:txBody>
      </p:sp>
      <p:pic>
        <p:nvPicPr>
          <p:cNvPr id="1026" name="Picture 2" descr="Mujer Niña Persona - Gráficos vectoriales gratis en Pixabay">
            <a:extLst>
              <a:ext uri="{FF2B5EF4-FFF2-40B4-BE49-F238E27FC236}">
                <a16:creationId xmlns="" xmlns:a16="http://schemas.microsoft.com/office/drawing/2014/main" id="{7C218C42-F7A0-4BA0-74EA-E53DEB902C2B}"/>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212297" y="514678"/>
            <a:ext cx="6053177" cy="3272116"/>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object 3"/>
          <p:cNvPicPr/>
          <p:nvPr/>
        </p:nvPicPr>
        <p:blipFill>
          <a:blip r:embed="rId4" cstate="print"/>
          <a:stretch>
            <a:fillRect/>
          </a:stretch>
        </p:blipFill>
        <p:spPr>
          <a:xfrm>
            <a:off x="3926070" y="5181510"/>
            <a:ext cx="72524" cy="155562"/>
          </a:xfrm>
          <a:prstGeom prst="rect">
            <a:avLst/>
          </a:prstGeom>
        </p:spPr>
      </p:pic>
      <p:pic>
        <p:nvPicPr>
          <p:cNvPr id="4" name="object 4"/>
          <p:cNvPicPr/>
          <p:nvPr/>
        </p:nvPicPr>
        <p:blipFill>
          <a:blip r:embed="rId5" cstate="print"/>
          <a:stretch>
            <a:fillRect/>
          </a:stretch>
        </p:blipFill>
        <p:spPr>
          <a:xfrm>
            <a:off x="2765081" y="5196522"/>
            <a:ext cx="74049" cy="155549"/>
          </a:xfrm>
          <a:prstGeom prst="rect">
            <a:avLst/>
          </a:prstGeom>
        </p:spPr>
      </p:pic>
      <p:pic>
        <p:nvPicPr>
          <p:cNvPr id="5" name="object 5"/>
          <p:cNvPicPr/>
          <p:nvPr/>
        </p:nvPicPr>
        <p:blipFill>
          <a:blip r:embed="rId6" cstate="print"/>
          <a:stretch>
            <a:fillRect/>
          </a:stretch>
        </p:blipFill>
        <p:spPr>
          <a:xfrm>
            <a:off x="3355466" y="7692517"/>
            <a:ext cx="119900" cy="79882"/>
          </a:xfrm>
          <a:prstGeom prst="rect">
            <a:avLst/>
          </a:prstGeom>
        </p:spPr>
      </p:pic>
      <p:grpSp>
        <p:nvGrpSpPr>
          <p:cNvPr id="6" name="object 6"/>
          <p:cNvGrpSpPr/>
          <p:nvPr/>
        </p:nvGrpSpPr>
        <p:grpSpPr>
          <a:xfrm>
            <a:off x="457168" y="4743023"/>
            <a:ext cx="3467135" cy="3029377"/>
            <a:chOff x="525468" y="4468293"/>
            <a:chExt cx="3756025" cy="3304540"/>
          </a:xfrm>
        </p:grpSpPr>
        <p:pic>
          <p:nvPicPr>
            <p:cNvPr id="7" name="object 7"/>
            <p:cNvPicPr/>
            <p:nvPr/>
          </p:nvPicPr>
          <p:blipFill>
            <a:blip r:embed="rId7" cstate="print"/>
            <a:stretch>
              <a:fillRect/>
            </a:stretch>
          </p:blipFill>
          <p:spPr>
            <a:xfrm>
              <a:off x="3763734" y="7683969"/>
              <a:ext cx="143027" cy="88430"/>
            </a:xfrm>
            <a:prstGeom prst="rect">
              <a:avLst/>
            </a:prstGeom>
          </p:spPr>
        </p:pic>
        <p:pic>
          <p:nvPicPr>
            <p:cNvPr id="8" name="object 8"/>
            <p:cNvPicPr/>
            <p:nvPr/>
          </p:nvPicPr>
          <p:blipFill>
            <a:blip r:embed="rId8" cstate="print"/>
            <a:stretch>
              <a:fillRect/>
            </a:stretch>
          </p:blipFill>
          <p:spPr>
            <a:xfrm>
              <a:off x="3441661" y="6528854"/>
              <a:ext cx="375411" cy="1184173"/>
            </a:xfrm>
            <a:prstGeom prst="rect">
              <a:avLst/>
            </a:prstGeom>
          </p:spPr>
        </p:pic>
        <p:pic>
          <p:nvPicPr>
            <p:cNvPr id="9" name="object 9"/>
            <p:cNvPicPr/>
            <p:nvPr/>
          </p:nvPicPr>
          <p:blipFill>
            <a:blip r:embed="rId9" cstate="print"/>
            <a:stretch>
              <a:fillRect/>
            </a:stretch>
          </p:blipFill>
          <p:spPr>
            <a:xfrm>
              <a:off x="1253938" y="5307076"/>
              <a:ext cx="2908690" cy="2413101"/>
            </a:xfrm>
            <a:prstGeom prst="rect">
              <a:avLst/>
            </a:prstGeom>
          </p:spPr>
        </p:pic>
        <p:sp>
          <p:nvSpPr>
            <p:cNvPr id="10" name="object 10"/>
            <p:cNvSpPr/>
            <p:nvPr/>
          </p:nvSpPr>
          <p:spPr>
            <a:xfrm>
              <a:off x="2513050" y="4468304"/>
              <a:ext cx="1768475" cy="814705"/>
            </a:xfrm>
            <a:custGeom>
              <a:avLst/>
              <a:gdLst/>
              <a:ahLst/>
              <a:cxnLst/>
              <a:rect l="l" t="t" r="r" b="b"/>
              <a:pathLst>
                <a:path w="1768475" h="814704">
                  <a:moveTo>
                    <a:pt x="1768386" y="175856"/>
                  </a:moveTo>
                  <a:lnTo>
                    <a:pt x="1701457" y="152552"/>
                  </a:lnTo>
                  <a:lnTo>
                    <a:pt x="1633664" y="130898"/>
                  </a:lnTo>
                  <a:lnTo>
                    <a:pt x="1586357" y="116840"/>
                  </a:lnTo>
                  <a:lnTo>
                    <a:pt x="1538643" y="103555"/>
                  </a:lnTo>
                  <a:lnTo>
                    <a:pt x="1490560" y="91046"/>
                  </a:lnTo>
                  <a:lnTo>
                    <a:pt x="1442085" y="79336"/>
                  </a:lnTo>
                  <a:lnTo>
                    <a:pt x="1393240" y="68402"/>
                  </a:lnTo>
                  <a:lnTo>
                    <a:pt x="1344041" y="58267"/>
                  </a:lnTo>
                  <a:lnTo>
                    <a:pt x="1294485" y="48933"/>
                  </a:lnTo>
                  <a:lnTo>
                    <a:pt x="1244587" y="40398"/>
                  </a:lnTo>
                  <a:lnTo>
                    <a:pt x="1194346" y="32664"/>
                  </a:lnTo>
                  <a:lnTo>
                    <a:pt x="1143787" y="25742"/>
                  </a:lnTo>
                  <a:lnTo>
                    <a:pt x="1092911" y="19634"/>
                  </a:lnTo>
                  <a:lnTo>
                    <a:pt x="1041717" y="14338"/>
                  </a:lnTo>
                  <a:lnTo>
                    <a:pt x="990231" y="9867"/>
                  </a:lnTo>
                  <a:lnTo>
                    <a:pt x="938441" y="6235"/>
                  </a:lnTo>
                  <a:lnTo>
                    <a:pt x="886383" y="3416"/>
                  </a:lnTo>
                  <a:lnTo>
                    <a:pt x="834047" y="1435"/>
                  </a:lnTo>
                  <a:lnTo>
                    <a:pt x="781443" y="292"/>
                  </a:lnTo>
                  <a:lnTo>
                    <a:pt x="728586" y="0"/>
                  </a:lnTo>
                  <a:lnTo>
                    <a:pt x="677760" y="292"/>
                  </a:lnTo>
                  <a:lnTo>
                    <a:pt x="626732" y="1358"/>
                  </a:lnTo>
                  <a:lnTo>
                    <a:pt x="575487" y="3225"/>
                  </a:lnTo>
                  <a:lnTo>
                    <a:pt x="524040" y="5867"/>
                  </a:lnTo>
                  <a:lnTo>
                    <a:pt x="472401" y="9309"/>
                  </a:lnTo>
                  <a:lnTo>
                    <a:pt x="420560" y="13538"/>
                  </a:lnTo>
                  <a:lnTo>
                    <a:pt x="368541" y="18580"/>
                  </a:lnTo>
                  <a:lnTo>
                    <a:pt x="316357" y="24409"/>
                  </a:lnTo>
                  <a:lnTo>
                    <a:pt x="263994" y="31051"/>
                  </a:lnTo>
                  <a:lnTo>
                    <a:pt x="211480" y="38506"/>
                  </a:lnTo>
                  <a:lnTo>
                    <a:pt x="158813" y="46774"/>
                  </a:lnTo>
                  <a:lnTo>
                    <a:pt x="106006" y="55854"/>
                  </a:lnTo>
                  <a:lnTo>
                    <a:pt x="53060" y="65760"/>
                  </a:lnTo>
                  <a:lnTo>
                    <a:pt x="0" y="76492"/>
                  </a:lnTo>
                  <a:lnTo>
                    <a:pt x="220230" y="813346"/>
                  </a:lnTo>
                  <a:lnTo>
                    <a:pt x="224777" y="812101"/>
                  </a:lnTo>
                  <a:lnTo>
                    <a:pt x="230352" y="814527"/>
                  </a:lnTo>
                  <a:lnTo>
                    <a:pt x="234886" y="813333"/>
                  </a:lnTo>
                  <a:lnTo>
                    <a:pt x="284378" y="800506"/>
                  </a:lnTo>
                  <a:lnTo>
                    <a:pt x="333806" y="788606"/>
                  </a:lnTo>
                  <a:lnTo>
                    <a:pt x="383146" y="777659"/>
                  </a:lnTo>
                  <a:lnTo>
                    <a:pt x="432384" y="767664"/>
                  </a:lnTo>
                  <a:lnTo>
                    <a:pt x="483222" y="758240"/>
                  </a:lnTo>
                  <a:lnTo>
                    <a:pt x="533946" y="749820"/>
                  </a:lnTo>
                  <a:lnTo>
                    <a:pt x="584517" y="742378"/>
                  </a:lnTo>
                  <a:lnTo>
                    <a:pt x="634936" y="735939"/>
                  </a:lnTo>
                  <a:lnTo>
                    <a:pt x="685177" y="730478"/>
                  </a:lnTo>
                  <a:lnTo>
                    <a:pt x="735253" y="725995"/>
                  </a:lnTo>
                  <a:lnTo>
                    <a:pt x="785126" y="722477"/>
                  </a:lnTo>
                  <a:lnTo>
                    <a:pt x="834796" y="719937"/>
                  </a:lnTo>
                  <a:lnTo>
                    <a:pt x="884250" y="718350"/>
                  </a:lnTo>
                  <a:lnTo>
                    <a:pt x="958773" y="718045"/>
                  </a:lnTo>
                  <a:lnTo>
                    <a:pt x="986663" y="718375"/>
                  </a:lnTo>
                  <a:lnTo>
                    <a:pt x="1039571" y="720026"/>
                  </a:lnTo>
                  <a:lnTo>
                    <a:pt x="1092174" y="722706"/>
                  </a:lnTo>
                  <a:lnTo>
                    <a:pt x="1144460" y="726427"/>
                  </a:lnTo>
                  <a:lnTo>
                    <a:pt x="1196390" y="731189"/>
                  </a:lnTo>
                  <a:lnTo>
                    <a:pt x="1247965" y="737031"/>
                  </a:lnTo>
                  <a:lnTo>
                    <a:pt x="1299019" y="744042"/>
                  </a:lnTo>
                  <a:lnTo>
                    <a:pt x="1349756" y="752221"/>
                  </a:lnTo>
                  <a:lnTo>
                    <a:pt x="1400086" y="761479"/>
                  </a:lnTo>
                  <a:lnTo>
                    <a:pt x="1449971" y="771829"/>
                  </a:lnTo>
                  <a:lnTo>
                    <a:pt x="1499412" y="783247"/>
                  </a:lnTo>
                  <a:lnTo>
                    <a:pt x="1548371" y="795743"/>
                  </a:lnTo>
                  <a:lnTo>
                    <a:pt x="1596859" y="809320"/>
                  </a:lnTo>
                  <a:lnTo>
                    <a:pt x="1596567" y="810641"/>
                  </a:lnTo>
                  <a:lnTo>
                    <a:pt x="1596885" y="809332"/>
                  </a:lnTo>
                  <a:lnTo>
                    <a:pt x="1610575" y="813346"/>
                  </a:lnTo>
                  <a:lnTo>
                    <a:pt x="1768386" y="175856"/>
                  </a:lnTo>
                  <a:close/>
                </a:path>
              </a:pathLst>
            </a:custGeom>
            <a:solidFill>
              <a:srgbClr val="D9D5D4"/>
            </a:solidFill>
          </p:spPr>
          <p:txBody>
            <a:bodyPr wrap="square" lIns="0" tIns="0" rIns="0" bIns="0" rtlCol="0"/>
            <a:lstStyle/>
            <a:p>
              <a:endParaRPr/>
            </a:p>
          </p:txBody>
        </p:sp>
        <p:sp>
          <p:nvSpPr>
            <p:cNvPr id="11" name="object 11"/>
            <p:cNvSpPr/>
            <p:nvPr/>
          </p:nvSpPr>
          <p:spPr>
            <a:xfrm>
              <a:off x="2945434" y="4599192"/>
              <a:ext cx="1336040" cy="682625"/>
            </a:xfrm>
            <a:custGeom>
              <a:avLst/>
              <a:gdLst/>
              <a:ahLst/>
              <a:cxnLst/>
              <a:rect l="l" t="t" r="r" b="b"/>
              <a:pathLst>
                <a:path w="1336039" h="682625">
                  <a:moveTo>
                    <a:pt x="1179515" y="677100"/>
                  </a:moveTo>
                  <a:lnTo>
                    <a:pt x="1164844" y="677100"/>
                  </a:lnTo>
                  <a:lnTo>
                    <a:pt x="1164511" y="678431"/>
                  </a:lnTo>
                  <a:lnTo>
                    <a:pt x="1173645" y="681062"/>
                  </a:lnTo>
                  <a:lnTo>
                    <a:pt x="1178191" y="682447"/>
                  </a:lnTo>
                  <a:lnTo>
                    <a:pt x="1179515" y="677100"/>
                  </a:lnTo>
                  <a:close/>
                </a:path>
                <a:path w="1336039" h="682625">
                  <a:moveTo>
                    <a:pt x="1164475" y="678421"/>
                  </a:moveTo>
                  <a:lnTo>
                    <a:pt x="1164183" y="679742"/>
                  </a:lnTo>
                  <a:lnTo>
                    <a:pt x="1164511" y="678431"/>
                  </a:lnTo>
                  <a:close/>
                </a:path>
                <a:path w="1336039" h="682625">
                  <a:moveTo>
                    <a:pt x="1201861" y="586828"/>
                  </a:moveTo>
                  <a:lnTo>
                    <a:pt x="501091" y="586828"/>
                  </a:lnTo>
                  <a:lnTo>
                    <a:pt x="554282" y="587478"/>
                  </a:lnTo>
                  <a:lnTo>
                    <a:pt x="607192" y="589134"/>
                  </a:lnTo>
                  <a:lnTo>
                    <a:pt x="659799" y="591811"/>
                  </a:lnTo>
                  <a:lnTo>
                    <a:pt x="712082" y="595527"/>
                  </a:lnTo>
                  <a:lnTo>
                    <a:pt x="764018" y="600298"/>
                  </a:lnTo>
                  <a:lnTo>
                    <a:pt x="815587" y="606141"/>
                  </a:lnTo>
                  <a:lnTo>
                    <a:pt x="866767" y="613072"/>
                  </a:lnTo>
                  <a:lnTo>
                    <a:pt x="917536" y="621106"/>
                  </a:lnTo>
                  <a:lnTo>
                    <a:pt x="967874" y="630262"/>
                  </a:lnTo>
                  <a:lnTo>
                    <a:pt x="1017758" y="640555"/>
                  </a:lnTo>
                  <a:lnTo>
                    <a:pt x="1067167" y="652001"/>
                  </a:lnTo>
                  <a:lnTo>
                    <a:pt x="1116080" y="664618"/>
                  </a:lnTo>
                  <a:lnTo>
                    <a:pt x="1164475" y="678421"/>
                  </a:lnTo>
                  <a:lnTo>
                    <a:pt x="1164844" y="677100"/>
                  </a:lnTo>
                  <a:lnTo>
                    <a:pt x="1179515" y="677100"/>
                  </a:lnTo>
                  <a:lnTo>
                    <a:pt x="1201861" y="586828"/>
                  </a:lnTo>
                  <a:close/>
                </a:path>
                <a:path w="1336039" h="682625">
                  <a:moveTo>
                    <a:pt x="697780" y="252226"/>
                  </a:moveTo>
                  <a:lnTo>
                    <a:pt x="653379" y="254157"/>
                  </a:lnTo>
                  <a:lnTo>
                    <a:pt x="608969" y="261669"/>
                  </a:lnTo>
                  <a:lnTo>
                    <a:pt x="565213" y="275926"/>
                  </a:lnTo>
                  <a:lnTo>
                    <a:pt x="522773" y="298088"/>
                  </a:lnTo>
                  <a:lnTo>
                    <a:pt x="482310" y="329318"/>
                  </a:lnTo>
                  <a:lnTo>
                    <a:pt x="406587" y="412310"/>
                  </a:lnTo>
                  <a:lnTo>
                    <a:pt x="366065" y="444040"/>
                  </a:lnTo>
                  <a:lnTo>
                    <a:pt x="323828" y="467543"/>
                  </a:lnTo>
                  <a:lnTo>
                    <a:pt x="280782" y="484398"/>
                  </a:lnTo>
                  <a:lnTo>
                    <a:pt x="237837" y="496183"/>
                  </a:lnTo>
                  <a:lnTo>
                    <a:pt x="195898" y="504476"/>
                  </a:lnTo>
                  <a:lnTo>
                    <a:pt x="118671" y="516897"/>
                  </a:lnTo>
                  <a:lnTo>
                    <a:pt x="85198" y="524182"/>
                  </a:lnTo>
                  <a:lnTo>
                    <a:pt x="33068" y="548791"/>
                  </a:lnTo>
                  <a:lnTo>
                    <a:pt x="6743" y="597306"/>
                  </a:lnTo>
                  <a:lnTo>
                    <a:pt x="3513" y="616230"/>
                  </a:lnTo>
                  <a:lnTo>
                    <a:pt x="444" y="633831"/>
                  </a:lnTo>
                  <a:lnTo>
                    <a:pt x="0" y="636765"/>
                  </a:lnTo>
                  <a:lnTo>
                    <a:pt x="50847" y="627344"/>
                  </a:lnTo>
                  <a:lnTo>
                    <a:pt x="101564" y="618921"/>
                  </a:lnTo>
                  <a:lnTo>
                    <a:pt x="152137" y="611490"/>
                  </a:lnTo>
                  <a:lnTo>
                    <a:pt x="202554" y="605047"/>
                  </a:lnTo>
                  <a:lnTo>
                    <a:pt x="252803" y="599586"/>
                  </a:lnTo>
                  <a:lnTo>
                    <a:pt x="302871" y="595101"/>
                  </a:lnTo>
                  <a:lnTo>
                    <a:pt x="352746" y="591588"/>
                  </a:lnTo>
                  <a:lnTo>
                    <a:pt x="402416" y="589042"/>
                  </a:lnTo>
                  <a:lnTo>
                    <a:pt x="451868" y="587457"/>
                  </a:lnTo>
                  <a:lnTo>
                    <a:pt x="501091" y="586828"/>
                  </a:lnTo>
                  <a:lnTo>
                    <a:pt x="1201861" y="586828"/>
                  </a:lnTo>
                  <a:lnTo>
                    <a:pt x="1273498" y="297446"/>
                  </a:lnTo>
                  <a:lnTo>
                    <a:pt x="952754" y="297446"/>
                  </a:lnTo>
                  <a:lnTo>
                    <a:pt x="926945" y="292825"/>
                  </a:lnTo>
                  <a:lnTo>
                    <a:pt x="896494" y="285654"/>
                  </a:lnTo>
                  <a:lnTo>
                    <a:pt x="862063" y="277097"/>
                  </a:lnTo>
                  <a:lnTo>
                    <a:pt x="824314" y="268313"/>
                  </a:lnTo>
                  <a:lnTo>
                    <a:pt x="783910" y="260466"/>
                  </a:lnTo>
                  <a:lnTo>
                    <a:pt x="741511" y="254717"/>
                  </a:lnTo>
                  <a:lnTo>
                    <a:pt x="697780" y="252226"/>
                  </a:lnTo>
                  <a:close/>
                </a:path>
                <a:path w="1336039" h="682625">
                  <a:moveTo>
                    <a:pt x="1201280" y="0"/>
                  </a:moveTo>
                  <a:lnTo>
                    <a:pt x="1170927" y="27939"/>
                  </a:lnTo>
                  <a:lnTo>
                    <a:pt x="1140886" y="72914"/>
                  </a:lnTo>
                  <a:lnTo>
                    <a:pt x="1114574" y="120151"/>
                  </a:lnTo>
                  <a:lnTo>
                    <a:pt x="1090521" y="166906"/>
                  </a:lnTo>
                  <a:lnTo>
                    <a:pt x="1067260" y="210437"/>
                  </a:lnTo>
                  <a:lnTo>
                    <a:pt x="1043321" y="248000"/>
                  </a:lnTo>
                  <a:lnTo>
                    <a:pt x="1017236" y="276851"/>
                  </a:lnTo>
                  <a:lnTo>
                    <a:pt x="987537" y="294248"/>
                  </a:lnTo>
                  <a:lnTo>
                    <a:pt x="952754" y="297446"/>
                  </a:lnTo>
                  <a:lnTo>
                    <a:pt x="1273498" y="297446"/>
                  </a:lnTo>
                  <a:lnTo>
                    <a:pt x="1336001" y="44957"/>
                  </a:lnTo>
                  <a:lnTo>
                    <a:pt x="1302659" y="33105"/>
                  </a:lnTo>
                  <a:lnTo>
                    <a:pt x="1269084" y="21655"/>
                  </a:lnTo>
                  <a:lnTo>
                    <a:pt x="1235287" y="10616"/>
                  </a:lnTo>
                  <a:lnTo>
                    <a:pt x="1201280" y="0"/>
                  </a:lnTo>
                  <a:close/>
                </a:path>
              </a:pathLst>
            </a:custGeom>
            <a:solidFill>
              <a:srgbClr val="D9D5D4">
                <a:alpha val="25000"/>
              </a:srgbClr>
            </a:solidFill>
          </p:spPr>
          <p:txBody>
            <a:bodyPr wrap="square" lIns="0" tIns="0" rIns="0" bIns="0" rtlCol="0"/>
            <a:lstStyle/>
            <a:p>
              <a:endParaRPr/>
            </a:p>
          </p:txBody>
        </p:sp>
        <p:sp>
          <p:nvSpPr>
            <p:cNvPr id="12" name="object 12"/>
            <p:cNvSpPr/>
            <p:nvPr/>
          </p:nvSpPr>
          <p:spPr>
            <a:xfrm>
              <a:off x="1821572" y="5789047"/>
              <a:ext cx="655320" cy="499109"/>
            </a:xfrm>
            <a:custGeom>
              <a:avLst/>
              <a:gdLst/>
              <a:ahLst/>
              <a:cxnLst/>
              <a:rect l="l" t="t" r="r" b="b"/>
              <a:pathLst>
                <a:path w="655319" h="499110">
                  <a:moveTo>
                    <a:pt x="246659" y="0"/>
                  </a:moveTo>
                  <a:lnTo>
                    <a:pt x="180352" y="9169"/>
                  </a:lnTo>
                  <a:lnTo>
                    <a:pt x="15802" y="313129"/>
                  </a:lnTo>
                  <a:lnTo>
                    <a:pt x="0" y="461986"/>
                  </a:lnTo>
                  <a:lnTo>
                    <a:pt x="168086" y="498521"/>
                  </a:lnTo>
                  <a:lnTo>
                    <a:pt x="555205" y="465518"/>
                  </a:lnTo>
                  <a:lnTo>
                    <a:pt x="623897" y="333918"/>
                  </a:lnTo>
                  <a:lnTo>
                    <a:pt x="654773" y="255109"/>
                  </a:lnTo>
                  <a:lnTo>
                    <a:pt x="655018" y="197643"/>
                  </a:lnTo>
                  <a:lnTo>
                    <a:pt x="631812" y="130073"/>
                  </a:lnTo>
                  <a:lnTo>
                    <a:pt x="579780" y="137286"/>
                  </a:lnTo>
                  <a:lnTo>
                    <a:pt x="541236" y="146870"/>
                  </a:lnTo>
                  <a:lnTo>
                    <a:pt x="504766" y="160135"/>
                  </a:lnTo>
                  <a:lnTo>
                    <a:pt x="459478" y="183317"/>
                  </a:lnTo>
                  <a:lnTo>
                    <a:pt x="437527" y="196430"/>
                  </a:lnTo>
                  <a:lnTo>
                    <a:pt x="401759" y="215981"/>
                  </a:lnTo>
                  <a:lnTo>
                    <a:pt x="361667" y="229871"/>
                  </a:lnTo>
                  <a:lnTo>
                    <a:pt x="321856" y="229961"/>
                  </a:lnTo>
                  <a:lnTo>
                    <a:pt x="286931" y="208114"/>
                  </a:lnTo>
                  <a:lnTo>
                    <a:pt x="264727" y="170837"/>
                  </a:lnTo>
                  <a:lnTo>
                    <a:pt x="254384" y="129043"/>
                  </a:lnTo>
                  <a:lnTo>
                    <a:pt x="251008" y="85237"/>
                  </a:lnTo>
                  <a:lnTo>
                    <a:pt x="249707" y="41922"/>
                  </a:lnTo>
                  <a:lnTo>
                    <a:pt x="246659" y="0"/>
                  </a:lnTo>
                  <a:close/>
                </a:path>
              </a:pathLst>
            </a:custGeom>
            <a:solidFill>
              <a:srgbClr val="D21924"/>
            </a:solidFill>
          </p:spPr>
          <p:txBody>
            <a:bodyPr wrap="square" lIns="0" tIns="0" rIns="0" bIns="0" rtlCol="0"/>
            <a:lstStyle/>
            <a:p>
              <a:endParaRPr/>
            </a:p>
          </p:txBody>
        </p:sp>
        <p:pic>
          <p:nvPicPr>
            <p:cNvPr id="13" name="object 13"/>
            <p:cNvPicPr/>
            <p:nvPr/>
          </p:nvPicPr>
          <p:blipFill>
            <a:blip r:embed="rId10" cstate="print"/>
            <a:stretch>
              <a:fillRect/>
            </a:stretch>
          </p:blipFill>
          <p:spPr>
            <a:xfrm>
              <a:off x="2900921" y="5722098"/>
              <a:ext cx="73475" cy="151003"/>
            </a:xfrm>
            <a:prstGeom prst="rect">
              <a:avLst/>
            </a:prstGeom>
          </p:spPr>
        </p:pic>
        <p:pic>
          <p:nvPicPr>
            <p:cNvPr id="14" name="object 14"/>
            <p:cNvPicPr/>
            <p:nvPr/>
          </p:nvPicPr>
          <p:blipFill>
            <a:blip r:embed="rId11" cstate="print"/>
            <a:stretch>
              <a:fillRect/>
            </a:stretch>
          </p:blipFill>
          <p:spPr>
            <a:xfrm>
              <a:off x="2313692" y="6547345"/>
              <a:ext cx="317722" cy="1201321"/>
            </a:xfrm>
            <a:prstGeom prst="rect">
              <a:avLst/>
            </a:prstGeom>
          </p:spPr>
        </p:pic>
        <p:pic>
          <p:nvPicPr>
            <p:cNvPr id="15" name="object 15"/>
            <p:cNvPicPr/>
            <p:nvPr/>
          </p:nvPicPr>
          <p:blipFill>
            <a:blip r:embed="rId12" cstate="print"/>
            <a:stretch>
              <a:fillRect/>
            </a:stretch>
          </p:blipFill>
          <p:spPr>
            <a:xfrm>
              <a:off x="1958083" y="6531229"/>
              <a:ext cx="552694" cy="1093529"/>
            </a:xfrm>
            <a:prstGeom prst="rect">
              <a:avLst/>
            </a:prstGeom>
          </p:spPr>
        </p:pic>
        <p:pic>
          <p:nvPicPr>
            <p:cNvPr id="16" name="object 16"/>
            <p:cNvPicPr/>
            <p:nvPr/>
          </p:nvPicPr>
          <p:blipFill>
            <a:blip r:embed="rId13" cstate="print"/>
            <a:stretch>
              <a:fillRect/>
            </a:stretch>
          </p:blipFill>
          <p:spPr>
            <a:xfrm>
              <a:off x="1968309" y="7585354"/>
              <a:ext cx="179400" cy="187045"/>
            </a:xfrm>
            <a:prstGeom prst="rect">
              <a:avLst/>
            </a:prstGeom>
          </p:spPr>
        </p:pic>
        <p:sp>
          <p:nvSpPr>
            <p:cNvPr id="17" name="object 17"/>
            <p:cNvSpPr/>
            <p:nvPr/>
          </p:nvSpPr>
          <p:spPr>
            <a:xfrm>
              <a:off x="1655095" y="5910149"/>
              <a:ext cx="1178560" cy="977900"/>
            </a:xfrm>
            <a:custGeom>
              <a:avLst/>
              <a:gdLst/>
              <a:ahLst/>
              <a:cxnLst/>
              <a:rect l="l" t="t" r="r" b="b"/>
              <a:pathLst>
                <a:path w="1178560" h="977900">
                  <a:moveTo>
                    <a:pt x="848131" y="0"/>
                  </a:moveTo>
                  <a:lnTo>
                    <a:pt x="798366" y="2651"/>
                  </a:lnTo>
                  <a:lnTo>
                    <a:pt x="743045" y="10999"/>
                  </a:lnTo>
                  <a:lnTo>
                    <a:pt x="688586" y="27559"/>
                  </a:lnTo>
                  <a:lnTo>
                    <a:pt x="641409" y="54846"/>
                  </a:lnTo>
                  <a:lnTo>
                    <a:pt x="607936" y="95376"/>
                  </a:lnTo>
                  <a:lnTo>
                    <a:pt x="598611" y="143025"/>
                  </a:lnTo>
                  <a:lnTo>
                    <a:pt x="600788" y="172430"/>
                  </a:lnTo>
                  <a:lnTo>
                    <a:pt x="602221" y="213219"/>
                  </a:lnTo>
                  <a:lnTo>
                    <a:pt x="600454" y="252758"/>
                  </a:lnTo>
                  <a:lnTo>
                    <a:pt x="588901" y="326601"/>
                  </a:lnTo>
                  <a:lnTo>
                    <a:pt x="558835" y="420630"/>
                  </a:lnTo>
                  <a:lnTo>
                    <a:pt x="534741" y="473073"/>
                  </a:lnTo>
                  <a:lnTo>
                    <a:pt x="510431" y="517636"/>
                  </a:lnTo>
                  <a:lnTo>
                    <a:pt x="488696" y="553859"/>
                  </a:lnTo>
                  <a:lnTo>
                    <a:pt x="460211" y="599748"/>
                  </a:lnTo>
                  <a:lnTo>
                    <a:pt x="431201" y="642672"/>
                  </a:lnTo>
                  <a:lnTo>
                    <a:pt x="400183" y="681219"/>
                  </a:lnTo>
                  <a:lnTo>
                    <a:pt x="365677" y="713979"/>
                  </a:lnTo>
                  <a:lnTo>
                    <a:pt x="326201" y="739538"/>
                  </a:lnTo>
                  <a:lnTo>
                    <a:pt x="280276" y="756487"/>
                  </a:lnTo>
                  <a:lnTo>
                    <a:pt x="236187" y="762815"/>
                  </a:lnTo>
                  <a:lnTo>
                    <a:pt x="195849" y="761361"/>
                  </a:lnTo>
                  <a:lnTo>
                    <a:pt x="160707" y="754959"/>
                  </a:lnTo>
                  <a:lnTo>
                    <a:pt x="132207" y="746442"/>
                  </a:lnTo>
                  <a:lnTo>
                    <a:pt x="76179" y="755663"/>
                  </a:lnTo>
                  <a:lnTo>
                    <a:pt x="33818" y="779120"/>
                  </a:lnTo>
                  <a:lnTo>
                    <a:pt x="7600" y="810676"/>
                  </a:lnTo>
                  <a:lnTo>
                    <a:pt x="0" y="844194"/>
                  </a:lnTo>
                  <a:lnTo>
                    <a:pt x="8337" y="869634"/>
                  </a:lnTo>
                  <a:lnTo>
                    <a:pt x="26912" y="891953"/>
                  </a:lnTo>
                  <a:lnTo>
                    <a:pt x="52158" y="908360"/>
                  </a:lnTo>
                  <a:lnTo>
                    <a:pt x="80505" y="916063"/>
                  </a:lnTo>
                  <a:lnTo>
                    <a:pt x="104820" y="913160"/>
                  </a:lnTo>
                  <a:lnTo>
                    <a:pt x="124215" y="903082"/>
                  </a:lnTo>
                  <a:lnTo>
                    <a:pt x="144034" y="890858"/>
                  </a:lnTo>
                  <a:lnTo>
                    <a:pt x="169621" y="881519"/>
                  </a:lnTo>
                  <a:lnTo>
                    <a:pt x="212576" y="884246"/>
                  </a:lnTo>
                  <a:lnTo>
                    <a:pt x="250383" y="904914"/>
                  </a:lnTo>
                  <a:lnTo>
                    <a:pt x="291643" y="932566"/>
                  </a:lnTo>
                  <a:lnTo>
                    <a:pt x="344957" y="956246"/>
                  </a:lnTo>
                  <a:lnTo>
                    <a:pt x="385104" y="962799"/>
                  </a:lnTo>
                  <a:lnTo>
                    <a:pt x="418188" y="959028"/>
                  </a:lnTo>
                  <a:lnTo>
                    <a:pt x="449248" y="949272"/>
                  </a:lnTo>
                  <a:lnTo>
                    <a:pt x="483320" y="937872"/>
                  </a:lnTo>
                  <a:lnTo>
                    <a:pt x="525444" y="929170"/>
                  </a:lnTo>
                  <a:lnTo>
                    <a:pt x="580656" y="927506"/>
                  </a:lnTo>
                  <a:lnTo>
                    <a:pt x="636950" y="935391"/>
                  </a:lnTo>
                  <a:lnTo>
                    <a:pt x="678572" y="948951"/>
                  </a:lnTo>
                  <a:lnTo>
                    <a:pt x="714612" y="963598"/>
                  </a:lnTo>
                  <a:lnTo>
                    <a:pt x="754161" y="974746"/>
                  </a:lnTo>
                  <a:lnTo>
                    <a:pt x="806310" y="977810"/>
                  </a:lnTo>
                  <a:lnTo>
                    <a:pt x="834985" y="975983"/>
                  </a:lnTo>
                  <a:lnTo>
                    <a:pt x="877233" y="969633"/>
                  </a:lnTo>
                  <a:lnTo>
                    <a:pt x="924625" y="955141"/>
                  </a:lnTo>
                  <a:lnTo>
                    <a:pt x="968730" y="928890"/>
                  </a:lnTo>
                  <a:lnTo>
                    <a:pt x="1004965" y="875580"/>
                  </a:lnTo>
                  <a:lnTo>
                    <a:pt x="1007309" y="848587"/>
                  </a:lnTo>
                  <a:lnTo>
                    <a:pt x="1003422" y="816411"/>
                  </a:lnTo>
                  <a:lnTo>
                    <a:pt x="996601" y="774755"/>
                  </a:lnTo>
                  <a:lnTo>
                    <a:pt x="990148" y="719324"/>
                  </a:lnTo>
                  <a:lnTo>
                    <a:pt x="987361" y="645820"/>
                  </a:lnTo>
                  <a:lnTo>
                    <a:pt x="987737" y="581625"/>
                  </a:lnTo>
                  <a:lnTo>
                    <a:pt x="989589" y="528706"/>
                  </a:lnTo>
                  <a:lnTo>
                    <a:pt x="994414" y="484168"/>
                  </a:lnTo>
                  <a:lnTo>
                    <a:pt x="1003709" y="445118"/>
                  </a:lnTo>
                  <a:lnTo>
                    <a:pt x="1018971" y="408660"/>
                  </a:lnTo>
                  <a:lnTo>
                    <a:pt x="1051440" y="351381"/>
                  </a:lnTo>
                  <a:lnTo>
                    <a:pt x="1063029" y="321179"/>
                  </a:lnTo>
                  <a:lnTo>
                    <a:pt x="1067079" y="285673"/>
                  </a:lnTo>
                  <a:lnTo>
                    <a:pt x="1063089" y="255557"/>
                  </a:lnTo>
                  <a:lnTo>
                    <a:pt x="1056060" y="232714"/>
                  </a:lnTo>
                  <a:lnTo>
                    <a:pt x="1051257" y="213471"/>
                  </a:lnTo>
                  <a:lnTo>
                    <a:pt x="1053947" y="194157"/>
                  </a:lnTo>
                  <a:lnTo>
                    <a:pt x="1081069" y="166486"/>
                  </a:lnTo>
                  <a:lnTo>
                    <a:pt x="1121471" y="153394"/>
                  </a:lnTo>
                  <a:lnTo>
                    <a:pt x="1159262" y="144606"/>
                  </a:lnTo>
                  <a:lnTo>
                    <a:pt x="1178547" y="129844"/>
                  </a:lnTo>
                  <a:lnTo>
                    <a:pt x="1154067" y="91849"/>
                  </a:lnTo>
                  <a:lnTo>
                    <a:pt x="1121670" y="69246"/>
                  </a:lnTo>
                  <a:lnTo>
                    <a:pt x="1078555" y="46920"/>
                  </a:lnTo>
                  <a:lnTo>
                    <a:pt x="1026762" y="26884"/>
                  </a:lnTo>
                  <a:lnTo>
                    <a:pt x="968333" y="11149"/>
                  </a:lnTo>
                  <a:lnTo>
                    <a:pt x="905306" y="1726"/>
                  </a:lnTo>
                  <a:lnTo>
                    <a:pt x="885917" y="530"/>
                  </a:lnTo>
                  <a:lnTo>
                    <a:pt x="848131" y="0"/>
                  </a:lnTo>
                  <a:close/>
                </a:path>
              </a:pathLst>
            </a:custGeom>
            <a:solidFill>
              <a:srgbClr val="D21924"/>
            </a:solidFill>
          </p:spPr>
          <p:txBody>
            <a:bodyPr wrap="square" lIns="0" tIns="0" rIns="0" bIns="0" rtlCol="0"/>
            <a:lstStyle/>
            <a:p>
              <a:endParaRPr/>
            </a:p>
          </p:txBody>
        </p:sp>
        <p:pic>
          <p:nvPicPr>
            <p:cNvPr id="18" name="object 18"/>
            <p:cNvPicPr/>
            <p:nvPr/>
          </p:nvPicPr>
          <p:blipFill>
            <a:blip r:embed="rId14" cstate="print"/>
            <a:stretch>
              <a:fillRect/>
            </a:stretch>
          </p:blipFill>
          <p:spPr>
            <a:xfrm>
              <a:off x="1655089" y="6270917"/>
              <a:ext cx="968870" cy="617042"/>
            </a:xfrm>
            <a:prstGeom prst="rect">
              <a:avLst/>
            </a:prstGeom>
          </p:spPr>
        </p:pic>
        <p:pic>
          <p:nvPicPr>
            <p:cNvPr id="19" name="object 19"/>
            <p:cNvPicPr/>
            <p:nvPr/>
          </p:nvPicPr>
          <p:blipFill>
            <a:blip r:embed="rId15" cstate="print"/>
            <a:stretch>
              <a:fillRect/>
            </a:stretch>
          </p:blipFill>
          <p:spPr>
            <a:xfrm>
              <a:off x="2023799" y="5679935"/>
              <a:ext cx="28952" cy="58771"/>
            </a:xfrm>
            <a:prstGeom prst="rect">
              <a:avLst/>
            </a:prstGeom>
          </p:spPr>
        </p:pic>
        <p:pic>
          <p:nvPicPr>
            <p:cNvPr id="20" name="object 20"/>
            <p:cNvPicPr/>
            <p:nvPr/>
          </p:nvPicPr>
          <p:blipFill>
            <a:blip r:embed="rId16" cstate="print"/>
            <a:stretch>
              <a:fillRect/>
            </a:stretch>
          </p:blipFill>
          <p:spPr>
            <a:xfrm>
              <a:off x="3058312" y="5442128"/>
              <a:ext cx="173609" cy="218846"/>
            </a:xfrm>
            <a:prstGeom prst="rect">
              <a:avLst/>
            </a:prstGeom>
          </p:spPr>
        </p:pic>
        <p:pic>
          <p:nvPicPr>
            <p:cNvPr id="21" name="object 21"/>
            <p:cNvPicPr/>
            <p:nvPr/>
          </p:nvPicPr>
          <p:blipFill>
            <a:blip r:embed="rId17" cstate="print"/>
            <a:stretch>
              <a:fillRect/>
            </a:stretch>
          </p:blipFill>
          <p:spPr>
            <a:xfrm>
              <a:off x="2838314" y="5348592"/>
              <a:ext cx="491123" cy="447230"/>
            </a:xfrm>
            <a:prstGeom prst="rect">
              <a:avLst/>
            </a:prstGeom>
          </p:spPr>
        </p:pic>
        <p:sp>
          <p:nvSpPr>
            <p:cNvPr id="22" name="object 22"/>
            <p:cNvSpPr/>
            <p:nvPr/>
          </p:nvSpPr>
          <p:spPr>
            <a:xfrm>
              <a:off x="1173450" y="4762143"/>
              <a:ext cx="867410" cy="368300"/>
            </a:xfrm>
            <a:custGeom>
              <a:avLst/>
              <a:gdLst/>
              <a:ahLst/>
              <a:cxnLst/>
              <a:rect l="l" t="t" r="r" b="b"/>
              <a:pathLst>
                <a:path w="867410" h="368300">
                  <a:moveTo>
                    <a:pt x="172832" y="0"/>
                  </a:moveTo>
                  <a:lnTo>
                    <a:pt x="129700" y="2324"/>
                  </a:lnTo>
                  <a:lnTo>
                    <a:pt x="86525" y="8263"/>
                  </a:lnTo>
                  <a:lnTo>
                    <a:pt x="43295" y="18334"/>
                  </a:lnTo>
                  <a:lnTo>
                    <a:pt x="0" y="33053"/>
                  </a:lnTo>
                  <a:lnTo>
                    <a:pt x="29656" y="61982"/>
                  </a:lnTo>
                  <a:lnTo>
                    <a:pt x="59283" y="93180"/>
                  </a:lnTo>
                  <a:lnTo>
                    <a:pt x="88911" y="126470"/>
                  </a:lnTo>
                  <a:lnTo>
                    <a:pt x="118567" y="161679"/>
                  </a:lnTo>
                  <a:lnTo>
                    <a:pt x="105092" y="179586"/>
                  </a:lnTo>
                  <a:lnTo>
                    <a:pt x="78795" y="216000"/>
                  </a:lnTo>
                  <a:lnTo>
                    <a:pt x="52546" y="253978"/>
                  </a:lnTo>
                  <a:lnTo>
                    <a:pt x="26296" y="293634"/>
                  </a:lnTo>
                  <a:lnTo>
                    <a:pt x="0" y="335085"/>
                  </a:lnTo>
                  <a:lnTo>
                    <a:pt x="43295" y="320365"/>
                  </a:lnTo>
                  <a:lnTo>
                    <a:pt x="86525" y="310294"/>
                  </a:lnTo>
                  <a:lnTo>
                    <a:pt x="129700" y="304355"/>
                  </a:lnTo>
                  <a:lnTo>
                    <a:pt x="172832" y="302031"/>
                  </a:lnTo>
                  <a:lnTo>
                    <a:pt x="215934" y="302806"/>
                  </a:lnTo>
                  <a:lnTo>
                    <a:pt x="259017" y="306163"/>
                  </a:lnTo>
                  <a:lnTo>
                    <a:pt x="302093" y="311585"/>
                  </a:lnTo>
                  <a:lnTo>
                    <a:pt x="345174" y="318558"/>
                  </a:lnTo>
                  <a:lnTo>
                    <a:pt x="388272" y="326563"/>
                  </a:lnTo>
                  <a:lnTo>
                    <a:pt x="474567" y="343606"/>
                  </a:lnTo>
                  <a:lnTo>
                    <a:pt x="517788" y="351611"/>
                  </a:lnTo>
                  <a:lnTo>
                    <a:pt x="561073" y="358584"/>
                  </a:lnTo>
                  <a:lnTo>
                    <a:pt x="604434" y="364007"/>
                  </a:lnTo>
                  <a:lnTo>
                    <a:pt x="647884" y="367364"/>
                  </a:lnTo>
                  <a:lnTo>
                    <a:pt x="691434" y="368138"/>
                  </a:lnTo>
                  <a:lnTo>
                    <a:pt x="735097" y="365814"/>
                  </a:lnTo>
                  <a:lnTo>
                    <a:pt x="778883" y="359875"/>
                  </a:lnTo>
                  <a:lnTo>
                    <a:pt x="822806" y="349804"/>
                  </a:lnTo>
                  <a:lnTo>
                    <a:pt x="866876" y="335085"/>
                  </a:lnTo>
                  <a:lnTo>
                    <a:pt x="866876" y="33053"/>
                  </a:lnTo>
                  <a:lnTo>
                    <a:pt x="822806" y="47772"/>
                  </a:lnTo>
                  <a:lnTo>
                    <a:pt x="778883" y="57844"/>
                  </a:lnTo>
                  <a:lnTo>
                    <a:pt x="735097" y="63783"/>
                  </a:lnTo>
                  <a:lnTo>
                    <a:pt x="691434" y="66107"/>
                  </a:lnTo>
                  <a:lnTo>
                    <a:pt x="647884" y="65332"/>
                  </a:lnTo>
                  <a:lnTo>
                    <a:pt x="604434" y="61975"/>
                  </a:lnTo>
                  <a:lnTo>
                    <a:pt x="561073" y="56552"/>
                  </a:lnTo>
                  <a:lnTo>
                    <a:pt x="517788" y="49580"/>
                  </a:lnTo>
                  <a:lnTo>
                    <a:pt x="474567" y="41575"/>
                  </a:lnTo>
                  <a:lnTo>
                    <a:pt x="388272" y="24532"/>
                  </a:lnTo>
                  <a:lnTo>
                    <a:pt x="345174" y="16526"/>
                  </a:lnTo>
                  <a:lnTo>
                    <a:pt x="302093" y="9554"/>
                  </a:lnTo>
                  <a:lnTo>
                    <a:pt x="259017" y="4131"/>
                  </a:lnTo>
                  <a:lnTo>
                    <a:pt x="215934" y="774"/>
                  </a:lnTo>
                  <a:lnTo>
                    <a:pt x="172832" y="0"/>
                  </a:lnTo>
                  <a:close/>
                </a:path>
              </a:pathLst>
            </a:custGeom>
            <a:solidFill>
              <a:srgbClr val="CECCCB"/>
            </a:solidFill>
          </p:spPr>
          <p:txBody>
            <a:bodyPr wrap="square" lIns="0" tIns="0" rIns="0" bIns="0" rtlCol="0"/>
            <a:lstStyle/>
            <a:p>
              <a:endParaRPr/>
            </a:p>
          </p:txBody>
        </p:sp>
        <p:sp>
          <p:nvSpPr>
            <p:cNvPr id="23" name="object 23"/>
            <p:cNvSpPr/>
            <p:nvPr/>
          </p:nvSpPr>
          <p:spPr>
            <a:xfrm>
              <a:off x="1173450" y="4797773"/>
              <a:ext cx="867410" cy="332740"/>
            </a:xfrm>
            <a:custGeom>
              <a:avLst/>
              <a:gdLst/>
              <a:ahLst/>
              <a:cxnLst/>
              <a:rect l="l" t="t" r="r" b="b"/>
              <a:pathLst>
                <a:path w="867410" h="332739">
                  <a:moveTo>
                    <a:pt x="866876" y="0"/>
                  </a:moveTo>
                  <a:lnTo>
                    <a:pt x="844007" y="10961"/>
                  </a:lnTo>
                  <a:lnTo>
                    <a:pt x="814862" y="33634"/>
                  </a:lnTo>
                  <a:lnTo>
                    <a:pt x="786686" y="71678"/>
                  </a:lnTo>
                  <a:lnTo>
                    <a:pt x="766724" y="128752"/>
                  </a:lnTo>
                  <a:lnTo>
                    <a:pt x="745942" y="187319"/>
                  </a:lnTo>
                  <a:lnTo>
                    <a:pt x="714211" y="227288"/>
                  </a:lnTo>
                  <a:lnTo>
                    <a:pt x="676857" y="249799"/>
                  </a:lnTo>
                  <a:lnTo>
                    <a:pt x="639204" y="255991"/>
                  </a:lnTo>
                  <a:lnTo>
                    <a:pt x="606577" y="247002"/>
                  </a:lnTo>
                  <a:lnTo>
                    <a:pt x="582739" y="227361"/>
                  </a:lnTo>
                  <a:lnTo>
                    <a:pt x="557049" y="200173"/>
                  </a:lnTo>
                  <a:lnTo>
                    <a:pt x="527302" y="172540"/>
                  </a:lnTo>
                  <a:lnTo>
                    <a:pt x="491293" y="151566"/>
                  </a:lnTo>
                  <a:lnTo>
                    <a:pt x="446816" y="144351"/>
                  </a:lnTo>
                  <a:lnTo>
                    <a:pt x="391668" y="158000"/>
                  </a:lnTo>
                  <a:lnTo>
                    <a:pt x="346282" y="170155"/>
                  </a:lnTo>
                  <a:lnTo>
                    <a:pt x="298024" y="171489"/>
                  </a:lnTo>
                  <a:lnTo>
                    <a:pt x="248343" y="165769"/>
                  </a:lnTo>
                  <a:lnTo>
                    <a:pt x="150510" y="148235"/>
                  </a:lnTo>
                  <a:lnTo>
                    <a:pt x="105257" y="143954"/>
                  </a:lnTo>
                  <a:lnTo>
                    <a:pt x="78934" y="180368"/>
                  </a:lnTo>
                  <a:lnTo>
                    <a:pt x="52628" y="218346"/>
                  </a:lnTo>
                  <a:lnTo>
                    <a:pt x="26322" y="258002"/>
                  </a:lnTo>
                  <a:lnTo>
                    <a:pt x="0" y="299453"/>
                  </a:lnTo>
                  <a:lnTo>
                    <a:pt x="43295" y="284734"/>
                  </a:lnTo>
                  <a:lnTo>
                    <a:pt x="86525" y="274663"/>
                  </a:lnTo>
                  <a:lnTo>
                    <a:pt x="129700" y="268723"/>
                  </a:lnTo>
                  <a:lnTo>
                    <a:pt x="172832" y="266399"/>
                  </a:lnTo>
                  <a:lnTo>
                    <a:pt x="215934" y="267174"/>
                  </a:lnTo>
                  <a:lnTo>
                    <a:pt x="259017" y="270531"/>
                  </a:lnTo>
                  <a:lnTo>
                    <a:pt x="302093" y="275954"/>
                  </a:lnTo>
                  <a:lnTo>
                    <a:pt x="345174" y="282926"/>
                  </a:lnTo>
                  <a:lnTo>
                    <a:pt x="388272" y="290931"/>
                  </a:lnTo>
                  <a:lnTo>
                    <a:pt x="474567" y="307974"/>
                  </a:lnTo>
                  <a:lnTo>
                    <a:pt x="517788" y="315980"/>
                  </a:lnTo>
                  <a:lnTo>
                    <a:pt x="561073" y="322952"/>
                  </a:lnTo>
                  <a:lnTo>
                    <a:pt x="604434" y="328375"/>
                  </a:lnTo>
                  <a:lnTo>
                    <a:pt x="647884" y="331732"/>
                  </a:lnTo>
                  <a:lnTo>
                    <a:pt x="691434" y="332507"/>
                  </a:lnTo>
                  <a:lnTo>
                    <a:pt x="735097" y="330182"/>
                  </a:lnTo>
                  <a:lnTo>
                    <a:pt x="778883" y="324243"/>
                  </a:lnTo>
                  <a:lnTo>
                    <a:pt x="822806" y="314172"/>
                  </a:lnTo>
                  <a:lnTo>
                    <a:pt x="866876" y="299453"/>
                  </a:lnTo>
                  <a:lnTo>
                    <a:pt x="866876" y="0"/>
                  </a:lnTo>
                  <a:close/>
                </a:path>
              </a:pathLst>
            </a:custGeom>
            <a:solidFill>
              <a:srgbClr val="C3C2C1">
                <a:alpha val="29998"/>
              </a:srgbClr>
            </a:solidFill>
          </p:spPr>
          <p:txBody>
            <a:bodyPr wrap="square" lIns="0" tIns="0" rIns="0" bIns="0" rtlCol="0"/>
            <a:lstStyle/>
            <a:p>
              <a:endParaRPr/>
            </a:p>
          </p:txBody>
        </p:sp>
        <p:sp>
          <p:nvSpPr>
            <p:cNvPr id="24" name="object 24"/>
            <p:cNvSpPr/>
            <p:nvPr/>
          </p:nvSpPr>
          <p:spPr>
            <a:xfrm>
              <a:off x="2030072" y="4793707"/>
              <a:ext cx="19685" cy="1016000"/>
            </a:xfrm>
            <a:custGeom>
              <a:avLst/>
              <a:gdLst/>
              <a:ahLst/>
              <a:cxnLst/>
              <a:rect l="l" t="t" r="r" b="b"/>
              <a:pathLst>
                <a:path w="19685" h="1016000">
                  <a:moveTo>
                    <a:pt x="15074" y="0"/>
                  </a:moveTo>
                  <a:lnTo>
                    <a:pt x="4356" y="0"/>
                  </a:lnTo>
                  <a:lnTo>
                    <a:pt x="0" y="4343"/>
                  </a:lnTo>
                  <a:lnTo>
                    <a:pt x="0" y="1011593"/>
                  </a:lnTo>
                  <a:lnTo>
                    <a:pt x="4356" y="1015936"/>
                  </a:lnTo>
                  <a:lnTo>
                    <a:pt x="9715" y="1015936"/>
                  </a:lnTo>
                  <a:lnTo>
                    <a:pt x="15074" y="1015936"/>
                  </a:lnTo>
                  <a:lnTo>
                    <a:pt x="19430" y="1011593"/>
                  </a:lnTo>
                  <a:lnTo>
                    <a:pt x="19430" y="4343"/>
                  </a:lnTo>
                  <a:lnTo>
                    <a:pt x="15074" y="0"/>
                  </a:lnTo>
                  <a:close/>
                </a:path>
              </a:pathLst>
            </a:custGeom>
            <a:solidFill>
              <a:srgbClr val="787878"/>
            </a:solidFill>
          </p:spPr>
          <p:txBody>
            <a:bodyPr wrap="square" lIns="0" tIns="0" rIns="0" bIns="0" rtlCol="0"/>
            <a:lstStyle/>
            <a:p>
              <a:endParaRPr/>
            </a:p>
          </p:txBody>
        </p:sp>
        <p:pic>
          <p:nvPicPr>
            <p:cNvPr id="25" name="object 25"/>
            <p:cNvPicPr/>
            <p:nvPr/>
          </p:nvPicPr>
          <p:blipFill>
            <a:blip r:embed="rId18" cstate="print"/>
            <a:stretch>
              <a:fillRect/>
            </a:stretch>
          </p:blipFill>
          <p:spPr>
            <a:xfrm>
              <a:off x="2030251" y="5673483"/>
              <a:ext cx="28927" cy="58782"/>
            </a:xfrm>
            <a:prstGeom prst="rect">
              <a:avLst/>
            </a:prstGeom>
          </p:spPr>
        </p:pic>
        <p:sp>
          <p:nvSpPr>
            <p:cNvPr id="26" name="object 26"/>
            <p:cNvSpPr/>
            <p:nvPr/>
          </p:nvSpPr>
          <p:spPr>
            <a:xfrm>
              <a:off x="2633235" y="5842812"/>
              <a:ext cx="464820" cy="581025"/>
            </a:xfrm>
            <a:custGeom>
              <a:avLst/>
              <a:gdLst/>
              <a:ahLst/>
              <a:cxnLst/>
              <a:rect l="l" t="t" r="r" b="b"/>
              <a:pathLst>
                <a:path w="464819" h="581025">
                  <a:moveTo>
                    <a:pt x="340144" y="0"/>
                  </a:moveTo>
                  <a:lnTo>
                    <a:pt x="284568" y="7251"/>
                  </a:lnTo>
                  <a:lnTo>
                    <a:pt x="318222" y="183848"/>
                  </a:lnTo>
                  <a:lnTo>
                    <a:pt x="330815" y="272165"/>
                  </a:lnTo>
                  <a:lnTo>
                    <a:pt x="323588" y="298711"/>
                  </a:lnTo>
                  <a:lnTo>
                    <a:pt x="297776" y="289991"/>
                  </a:lnTo>
                  <a:lnTo>
                    <a:pt x="277949" y="272348"/>
                  </a:lnTo>
                  <a:lnTo>
                    <a:pt x="256877" y="242726"/>
                  </a:lnTo>
                  <a:lnTo>
                    <a:pt x="232727" y="206047"/>
                  </a:lnTo>
                  <a:lnTo>
                    <a:pt x="203663" y="167231"/>
                  </a:lnTo>
                  <a:lnTo>
                    <a:pt x="167851" y="131198"/>
                  </a:lnTo>
                  <a:lnTo>
                    <a:pt x="123456" y="102867"/>
                  </a:lnTo>
                  <a:lnTo>
                    <a:pt x="68643" y="87160"/>
                  </a:lnTo>
                  <a:lnTo>
                    <a:pt x="0" y="76314"/>
                  </a:lnTo>
                  <a:lnTo>
                    <a:pt x="73456" y="418388"/>
                  </a:lnTo>
                  <a:lnTo>
                    <a:pt x="297693" y="542632"/>
                  </a:lnTo>
                  <a:lnTo>
                    <a:pt x="413169" y="580851"/>
                  </a:lnTo>
                  <a:lnTo>
                    <a:pt x="456540" y="530172"/>
                  </a:lnTo>
                  <a:lnTo>
                    <a:pt x="464464" y="387718"/>
                  </a:lnTo>
                  <a:lnTo>
                    <a:pt x="446394" y="220661"/>
                  </a:lnTo>
                  <a:lnTo>
                    <a:pt x="403509" y="99213"/>
                  </a:lnTo>
                  <a:lnTo>
                    <a:pt x="360020" y="25089"/>
                  </a:lnTo>
                  <a:lnTo>
                    <a:pt x="340144" y="0"/>
                  </a:lnTo>
                  <a:close/>
                </a:path>
              </a:pathLst>
            </a:custGeom>
            <a:solidFill>
              <a:srgbClr val="D21924"/>
            </a:solidFill>
          </p:spPr>
          <p:txBody>
            <a:bodyPr wrap="square" lIns="0" tIns="0" rIns="0" bIns="0" rtlCol="0"/>
            <a:lstStyle/>
            <a:p>
              <a:endParaRPr/>
            </a:p>
          </p:txBody>
        </p:sp>
        <p:pic>
          <p:nvPicPr>
            <p:cNvPr id="27" name="object 27"/>
            <p:cNvPicPr/>
            <p:nvPr/>
          </p:nvPicPr>
          <p:blipFill>
            <a:blip r:embed="rId19" cstate="print"/>
            <a:stretch>
              <a:fillRect/>
            </a:stretch>
          </p:blipFill>
          <p:spPr>
            <a:xfrm>
              <a:off x="2439834" y="5765177"/>
              <a:ext cx="262039" cy="198812"/>
            </a:xfrm>
            <a:prstGeom prst="rect">
              <a:avLst/>
            </a:prstGeom>
          </p:spPr>
        </p:pic>
        <p:pic>
          <p:nvPicPr>
            <p:cNvPr id="28" name="object 28"/>
            <p:cNvPicPr/>
            <p:nvPr/>
          </p:nvPicPr>
          <p:blipFill>
            <a:blip r:embed="rId20" cstate="print"/>
            <a:stretch>
              <a:fillRect/>
            </a:stretch>
          </p:blipFill>
          <p:spPr>
            <a:xfrm>
              <a:off x="970443" y="6044590"/>
              <a:ext cx="477458" cy="596290"/>
            </a:xfrm>
            <a:prstGeom prst="rect">
              <a:avLst/>
            </a:prstGeom>
          </p:spPr>
        </p:pic>
        <p:pic>
          <p:nvPicPr>
            <p:cNvPr id="29" name="object 29"/>
            <p:cNvPicPr/>
            <p:nvPr/>
          </p:nvPicPr>
          <p:blipFill>
            <a:blip r:embed="rId21" cstate="print"/>
            <a:stretch>
              <a:fillRect/>
            </a:stretch>
          </p:blipFill>
          <p:spPr>
            <a:xfrm>
              <a:off x="1639517" y="5565101"/>
              <a:ext cx="655006" cy="845248"/>
            </a:xfrm>
            <a:prstGeom prst="rect">
              <a:avLst/>
            </a:prstGeom>
          </p:spPr>
        </p:pic>
        <p:pic>
          <p:nvPicPr>
            <p:cNvPr id="30" name="object 30"/>
            <p:cNvPicPr/>
            <p:nvPr/>
          </p:nvPicPr>
          <p:blipFill>
            <a:blip r:embed="rId22" cstate="print"/>
            <a:stretch>
              <a:fillRect/>
            </a:stretch>
          </p:blipFill>
          <p:spPr>
            <a:xfrm>
              <a:off x="2170366" y="7712405"/>
              <a:ext cx="99002" cy="59994"/>
            </a:xfrm>
            <a:prstGeom prst="rect">
              <a:avLst/>
            </a:prstGeom>
          </p:spPr>
        </p:pic>
        <p:pic>
          <p:nvPicPr>
            <p:cNvPr id="31" name="object 31"/>
            <p:cNvPicPr/>
            <p:nvPr/>
          </p:nvPicPr>
          <p:blipFill>
            <a:blip r:embed="rId23" cstate="print"/>
            <a:stretch>
              <a:fillRect/>
            </a:stretch>
          </p:blipFill>
          <p:spPr>
            <a:xfrm>
              <a:off x="1331379" y="6652539"/>
              <a:ext cx="805510" cy="1119860"/>
            </a:xfrm>
            <a:prstGeom prst="rect">
              <a:avLst/>
            </a:prstGeom>
          </p:spPr>
        </p:pic>
        <p:pic>
          <p:nvPicPr>
            <p:cNvPr id="32" name="object 32"/>
            <p:cNvPicPr/>
            <p:nvPr/>
          </p:nvPicPr>
          <p:blipFill>
            <a:blip r:embed="rId24" cstate="print"/>
            <a:stretch>
              <a:fillRect/>
            </a:stretch>
          </p:blipFill>
          <p:spPr>
            <a:xfrm>
              <a:off x="525468" y="5926848"/>
              <a:ext cx="1286392" cy="1772546"/>
            </a:xfrm>
            <a:prstGeom prst="rect">
              <a:avLst/>
            </a:prstGeom>
          </p:spPr>
        </p:pic>
        <p:pic>
          <p:nvPicPr>
            <p:cNvPr id="33" name="object 33"/>
            <p:cNvPicPr/>
            <p:nvPr/>
          </p:nvPicPr>
          <p:blipFill>
            <a:blip r:embed="rId25" cstate="print"/>
            <a:stretch>
              <a:fillRect/>
            </a:stretch>
          </p:blipFill>
          <p:spPr>
            <a:xfrm>
              <a:off x="1482420" y="5815990"/>
              <a:ext cx="167128" cy="180909"/>
            </a:xfrm>
            <a:prstGeom prst="rect">
              <a:avLst/>
            </a:prstGeom>
          </p:spPr>
        </p:pic>
        <p:pic>
          <p:nvPicPr>
            <p:cNvPr id="34" name="object 34"/>
            <p:cNvPicPr/>
            <p:nvPr/>
          </p:nvPicPr>
          <p:blipFill>
            <a:blip r:embed="rId26" cstate="print"/>
            <a:stretch>
              <a:fillRect/>
            </a:stretch>
          </p:blipFill>
          <p:spPr>
            <a:xfrm>
              <a:off x="972693" y="6277432"/>
              <a:ext cx="834004" cy="781924"/>
            </a:xfrm>
            <a:prstGeom prst="rect">
              <a:avLst/>
            </a:prstGeom>
          </p:spPr>
        </p:pic>
        <p:pic>
          <p:nvPicPr>
            <p:cNvPr id="35" name="object 35"/>
            <p:cNvPicPr/>
            <p:nvPr/>
          </p:nvPicPr>
          <p:blipFill>
            <a:blip r:embed="rId27" cstate="print"/>
            <a:stretch>
              <a:fillRect/>
            </a:stretch>
          </p:blipFill>
          <p:spPr>
            <a:xfrm>
              <a:off x="1030846" y="6151880"/>
              <a:ext cx="103680" cy="110439"/>
            </a:xfrm>
            <a:prstGeom prst="rect">
              <a:avLst/>
            </a:prstGeom>
          </p:spPr>
        </p:pic>
        <p:pic>
          <p:nvPicPr>
            <p:cNvPr id="36" name="object 36"/>
            <p:cNvPicPr/>
            <p:nvPr/>
          </p:nvPicPr>
          <p:blipFill>
            <a:blip r:embed="rId28" cstate="print"/>
            <a:stretch>
              <a:fillRect/>
            </a:stretch>
          </p:blipFill>
          <p:spPr>
            <a:xfrm>
              <a:off x="834174" y="6166167"/>
              <a:ext cx="1033017" cy="656323"/>
            </a:xfrm>
            <a:prstGeom prst="rect">
              <a:avLst/>
            </a:prstGeom>
          </p:spPr>
        </p:pic>
        <p:pic>
          <p:nvPicPr>
            <p:cNvPr id="37" name="object 37"/>
            <p:cNvPicPr/>
            <p:nvPr/>
          </p:nvPicPr>
          <p:blipFill>
            <a:blip r:embed="rId29" cstate="print"/>
            <a:stretch>
              <a:fillRect/>
            </a:stretch>
          </p:blipFill>
          <p:spPr>
            <a:xfrm>
              <a:off x="965352" y="6151879"/>
              <a:ext cx="901839" cy="669366"/>
            </a:xfrm>
            <a:prstGeom prst="rect">
              <a:avLst/>
            </a:prstGeom>
          </p:spPr>
        </p:pic>
      </p:grpSp>
      <p:pic>
        <p:nvPicPr>
          <p:cNvPr id="38" name="object 38"/>
          <p:cNvPicPr/>
          <p:nvPr/>
        </p:nvPicPr>
        <p:blipFill>
          <a:blip r:embed="rId30" cstate="print"/>
          <a:stretch>
            <a:fillRect/>
          </a:stretch>
        </p:blipFill>
        <p:spPr>
          <a:xfrm>
            <a:off x="4091693" y="7712405"/>
            <a:ext cx="86055" cy="64922"/>
          </a:xfrm>
          <a:prstGeom prst="rect">
            <a:avLst/>
          </a:prstGeom>
        </p:spPr>
      </p:pic>
      <p:grpSp>
        <p:nvGrpSpPr>
          <p:cNvPr id="44" name="object 44"/>
          <p:cNvGrpSpPr/>
          <p:nvPr/>
        </p:nvGrpSpPr>
        <p:grpSpPr>
          <a:xfrm>
            <a:off x="2488306" y="6922210"/>
            <a:ext cx="776605" cy="850265"/>
            <a:chOff x="2488306" y="6922210"/>
            <a:chExt cx="776605" cy="850265"/>
          </a:xfrm>
        </p:grpSpPr>
        <p:pic>
          <p:nvPicPr>
            <p:cNvPr id="45" name="object 45"/>
            <p:cNvPicPr/>
            <p:nvPr/>
          </p:nvPicPr>
          <p:blipFill>
            <a:blip r:embed="rId31" cstate="print"/>
            <a:stretch>
              <a:fillRect/>
            </a:stretch>
          </p:blipFill>
          <p:spPr>
            <a:xfrm>
              <a:off x="2488306" y="6922210"/>
              <a:ext cx="776497" cy="850188"/>
            </a:xfrm>
            <a:prstGeom prst="rect">
              <a:avLst/>
            </a:prstGeom>
          </p:spPr>
        </p:pic>
        <p:sp>
          <p:nvSpPr>
            <p:cNvPr id="46" name="object 46"/>
            <p:cNvSpPr/>
            <p:nvPr/>
          </p:nvSpPr>
          <p:spPr>
            <a:xfrm>
              <a:off x="2730242" y="7080747"/>
              <a:ext cx="219075" cy="691515"/>
            </a:xfrm>
            <a:custGeom>
              <a:avLst/>
              <a:gdLst/>
              <a:ahLst/>
              <a:cxnLst/>
              <a:rect l="l" t="t" r="r" b="b"/>
              <a:pathLst>
                <a:path w="219075" h="691515">
                  <a:moveTo>
                    <a:pt x="3149" y="0"/>
                  </a:moveTo>
                  <a:lnTo>
                    <a:pt x="14778" y="47343"/>
                  </a:lnTo>
                  <a:lnTo>
                    <a:pt x="30984" y="95076"/>
                  </a:lnTo>
                  <a:lnTo>
                    <a:pt x="51375" y="151119"/>
                  </a:lnTo>
                  <a:lnTo>
                    <a:pt x="74681" y="209433"/>
                  </a:lnTo>
                  <a:lnTo>
                    <a:pt x="99631" y="263982"/>
                  </a:lnTo>
                  <a:lnTo>
                    <a:pt x="117388" y="302235"/>
                  </a:lnTo>
                  <a:lnTo>
                    <a:pt x="135780" y="347127"/>
                  </a:lnTo>
                  <a:lnTo>
                    <a:pt x="154015" y="396799"/>
                  </a:lnTo>
                  <a:lnTo>
                    <a:pt x="171299" y="449396"/>
                  </a:lnTo>
                  <a:lnTo>
                    <a:pt x="186838" y="503061"/>
                  </a:lnTo>
                  <a:lnTo>
                    <a:pt x="199840" y="555937"/>
                  </a:lnTo>
                  <a:lnTo>
                    <a:pt x="209510" y="606166"/>
                  </a:lnTo>
                  <a:lnTo>
                    <a:pt x="215056" y="651893"/>
                  </a:lnTo>
                  <a:lnTo>
                    <a:pt x="215684" y="691260"/>
                  </a:lnTo>
                  <a:lnTo>
                    <a:pt x="218960" y="691451"/>
                  </a:lnTo>
                  <a:lnTo>
                    <a:pt x="218336" y="651897"/>
                  </a:lnTo>
                  <a:lnTo>
                    <a:pt x="212778" y="605968"/>
                  </a:lnTo>
                  <a:lnTo>
                    <a:pt x="203081" y="555529"/>
                  </a:lnTo>
                  <a:lnTo>
                    <a:pt x="190043" y="502443"/>
                  </a:lnTo>
                  <a:lnTo>
                    <a:pt x="174458" y="448572"/>
                  </a:lnTo>
                  <a:lnTo>
                    <a:pt x="157123" y="395780"/>
                  </a:lnTo>
                  <a:lnTo>
                    <a:pt x="138834" y="345930"/>
                  </a:lnTo>
                  <a:lnTo>
                    <a:pt x="120387" y="300885"/>
                  </a:lnTo>
                  <a:lnTo>
                    <a:pt x="102577" y="262508"/>
                  </a:lnTo>
                  <a:lnTo>
                    <a:pt x="77686" y="208086"/>
                  </a:lnTo>
                  <a:lnTo>
                    <a:pt x="54431" y="149893"/>
                  </a:lnTo>
                  <a:lnTo>
                    <a:pt x="34080" y="93959"/>
                  </a:lnTo>
                  <a:lnTo>
                    <a:pt x="17903" y="46312"/>
                  </a:lnTo>
                  <a:lnTo>
                    <a:pt x="3149" y="0"/>
                  </a:lnTo>
                  <a:close/>
                </a:path>
              </a:pathLst>
            </a:custGeom>
            <a:solidFill>
              <a:srgbClr val="FFFFFF">
                <a:alpha val="50000"/>
              </a:srgbClr>
            </a:solidFill>
          </p:spPr>
          <p:txBody>
            <a:bodyPr wrap="square" lIns="0" tIns="0" rIns="0" bIns="0" rtlCol="0"/>
            <a:lstStyle/>
            <a:p>
              <a:endParaRPr/>
            </a:p>
          </p:txBody>
        </p:sp>
        <p:pic>
          <p:nvPicPr>
            <p:cNvPr id="47" name="object 47"/>
            <p:cNvPicPr/>
            <p:nvPr/>
          </p:nvPicPr>
          <p:blipFill>
            <a:blip r:embed="rId32" cstate="print"/>
            <a:stretch>
              <a:fillRect/>
            </a:stretch>
          </p:blipFill>
          <p:spPr>
            <a:xfrm>
              <a:off x="2765513" y="7225842"/>
              <a:ext cx="418621" cy="546557"/>
            </a:xfrm>
            <a:prstGeom prst="rect">
              <a:avLst/>
            </a:prstGeom>
          </p:spPr>
        </p:pic>
      </p:grpSp>
      <p:sp>
        <p:nvSpPr>
          <p:cNvPr id="49" name="object 49"/>
          <p:cNvSpPr txBox="1"/>
          <p:nvPr/>
        </p:nvSpPr>
        <p:spPr>
          <a:xfrm>
            <a:off x="957235" y="1314432"/>
            <a:ext cx="3286148" cy="4483279"/>
          </a:xfrm>
          <a:prstGeom prst="rect">
            <a:avLst/>
          </a:prstGeom>
        </p:spPr>
        <p:txBody>
          <a:bodyPr vert="horz" wrap="square" lIns="0" tIns="12700" rIns="0" bIns="0" rtlCol="0">
            <a:spAutoFit/>
          </a:bodyPr>
          <a:lstStyle/>
          <a:p>
            <a:pPr marL="12700">
              <a:lnSpc>
                <a:spcPct val="100000"/>
              </a:lnSpc>
              <a:spcBef>
                <a:spcPts val="100"/>
              </a:spcBef>
            </a:pPr>
            <a:r>
              <a:rPr lang="el-GR" sz="2400" spc="150" dirty="0" smtClean="0">
                <a:solidFill>
                  <a:srgbClr val="1D1D1B"/>
                </a:solidFill>
                <a:latin typeface="Trebuchet MS"/>
              </a:rPr>
              <a:t>Δημιουργήστε μια </a:t>
            </a:r>
            <a:r>
              <a:rPr lang="el-GR" sz="2400" spc="150" dirty="0" err="1" smtClean="0">
                <a:solidFill>
                  <a:srgbClr val="1D1D1B"/>
                </a:solidFill>
                <a:latin typeface="Trebuchet MS"/>
              </a:rPr>
              <a:t>περσόνα</a:t>
            </a:r>
            <a:endParaRPr lang="pt-PT" sz="2400" spc="150" dirty="0">
              <a:solidFill>
                <a:srgbClr val="1D1D1B"/>
              </a:solidFill>
              <a:latin typeface="Trebuchet MS"/>
            </a:endParaRPr>
          </a:p>
          <a:p>
            <a:pPr marL="12700">
              <a:lnSpc>
                <a:spcPct val="100000"/>
              </a:lnSpc>
              <a:spcBef>
                <a:spcPts val="100"/>
              </a:spcBef>
            </a:pPr>
            <a:endParaRPr lang="pt-PT" sz="2400" spc="150" dirty="0">
              <a:solidFill>
                <a:srgbClr val="1D1D1B"/>
              </a:solidFill>
              <a:latin typeface="Trebuchet MS"/>
            </a:endParaRPr>
          </a:p>
          <a:p>
            <a:pPr marL="12700">
              <a:lnSpc>
                <a:spcPct val="100000"/>
              </a:lnSpc>
              <a:spcBef>
                <a:spcPts val="100"/>
              </a:spcBef>
            </a:pPr>
            <a:r>
              <a:rPr lang="el-GR" dirty="0" smtClean="0">
                <a:solidFill>
                  <a:srgbClr val="1D1D1B"/>
                </a:solidFill>
                <a:latin typeface="Trebuchet MS"/>
              </a:rPr>
              <a:t>Γράψτε πληροφορίες για έναν τύπο πελάτη/πελάτη </a:t>
            </a:r>
            <a:r>
              <a:rPr lang="el-GR" dirty="0" smtClean="0">
                <a:solidFill>
                  <a:srgbClr val="1D1D1B"/>
                </a:solidFill>
                <a:latin typeface="Trebuchet MS"/>
              </a:rPr>
              <a:t>που έχει </a:t>
            </a:r>
            <a:r>
              <a:rPr lang="el-GR" dirty="0" smtClean="0">
                <a:solidFill>
                  <a:srgbClr val="1D1D1B"/>
                </a:solidFill>
                <a:latin typeface="Trebuchet MS"/>
              </a:rPr>
              <a:t>η επιχείρησή σας. Μπορείτε να το κάνετε απαντώντας σε ερωτήσεις όπως αυτές που βλέπετε εδώ.</a:t>
            </a:r>
          </a:p>
          <a:p>
            <a:pPr marL="12700">
              <a:lnSpc>
                <a:spcPct val="100000"/>
              </a:lnSpc>
              <a:spcBef>
                <a:spcPts val="100"/>
              </a:spcBef>
            </a:pPr>
            <a:r>
              <a:rPr lang="el-GR" dirty="0" smtClean="0">
                <a:solidFill>
                  <a:srgbClr val="1D1D1B"/>
                </a:solidFill>
                <a:latin typeface="Trebuchet MS"/>
              </a:rPr>
              <a:t>Μια επιχείρηση μπορεί να έχει πολλαπλούς </a:t>
            </a:r>
            <a:r>
              <a:rPr lang="el-GR" dirty="0" smtClean="0">
                <a:solidFill>
                  <a:srgbClr val="1D1D1B"/>
                </a:solidFill>
                <a:latin typeface="Trebuchet MS"/>
              </a:rPr>
              <a:t> στόχους/προσωπικότητες</a:t>
            </a:r>
            <a:r>
              <a:rPr lang="el-GR" dirty="0" smtClean="0">
                <a:solidFill>
                  <a:srgbClr val="1D1D1B"/>
                </a:solidFill>
                <a:latin typeface="Trebuchet MS"/>
              </a:rPr>
              <a:t>, στις οποίες η στρατηγική μάρκετινγκ θα είναι διαφορετική.</a:t>
            </a:r>
            <a:endParaRPr>
              <a:solidFill>
                <a:srgbClr val="1D1D1B"/>
              </a:solidFill>
              <a:latin typeface="Trebuchet MS"/>
            </a:endParaRPr>
          </a:p>
        </p:txBody>
      </p:sp>
      <p:sp>
        <p:nvSpPr>
          <p:cNvPr id="51" name="object 51"/>
          <p:cNvSpPr txBox="1"/>
          <p:nvPr/>
        </p:nvSpPr>
        <p:spPr>
          <a:xfrm>
            <a:off x="4813256" y="3381799"/>
            <a:ext cx="3181985" cy="3400931"/>
          </a:xfrm>
          <a:prstGeom prst="rect">
            <a:avLst/>
          </a:prstGeom>
        </p:spPr>
        <p:txBody>
          <a:bodyPr vert="horz" wrap="square" lIns="0" tIns="12700" rIns="0" bIns="0" rtlCol="0">
            <a:spAutoFit/>
          </a:bodyPr>
          <a:lstStyle/>
          <a:p>
            <a:pPr marL="12700" marR="5080">
              <a:lnSpc>
                <a:spcPct val="100000"/>
              </a:lnSpc>
              <a:spcBef>
                <a:spcPts val="100"/>
              </a:spcBef>
            </a:pPr>
            <a:r>
              <a:rPr lang="el-GR" spc="-70" dirty="0" smtClean="0">
                <a:solidFill>
                  <a:srgbClr val="FFFFFF"/>
                </a:solidFill>
                <a:latin typeface="Trebuchet MS"/>
              </a:rPr>
              <a:t>- Πόσο χρονών είναι ο τυπικός σας </a:t>
            </a:r>
            <a:r>
              <a:rPr lang="el-GR" spc="-70" dirty="0" smtClean="0">
                <a:solidFill>
                  <a:srgbClr val="FFFFFF"/>
                </a:solidFill>
                <a:latin typeface="Trebuchet MS"/>
              </a:rPr>
              <a:t>πελάτης-στόχος</a:t>
            </a:r>
            <a:r>
              <a:rPr lang="el-GR" spc="-70" dirty="0" smtClean="0">
                <a:solidFill>
                  <a:srgbClr val="FFFFFF"/>
                </a:solidFill>
                <a:latin typeface="Trebuchet MS"/>
              </a:rPr>
              <a:t>;</a:t>
            </a:r>
          </a:p>
          <a:p>
            <a:pPr marL="12700" marR="5080">
              <a:lnSpc>
                <a:spcPct val="100000"/>
              </a:lnSpc>
              <a:spcBef>
                <a:spcPts val="100"/>
              </a:spcBef>
            </a:pPr>
            <a:r>
              <a:rPr lang="el-GR" spc="-70" dirty="0" smtClean="0">
                <a:solidFill>
                  <a:srgbClr val="FFFFFF"/>
                </a:solidFill>
                <a:latin typeface="Trebuchet MS"/>
              </a:rPr>
              <a:t>-Είναι κυρίως γυναίκες, κυρίως άντρες ή ένα ισορροπημένο μείγμα;</a:t>
            </a:r>
          </a:p>
          <a:p>
            <a:pPr marL="12700" marR="5080">
              <a:lnSpc>
                <a:spcPct val="100000"/>
              </a:lnSpc>
              <a:spcBef>
                <a:spcPts val="100"/>
              </a:spcBef>
            </a:pPr>
            <a:r>
              <a:rPr lang="el-GR" spc="-70" dirty="0" smtClean="0">
                <a:solidFill>
                  <a:srgbClr val="FFFFFF"/>
                </a:solidFill>
                <a:latin typeface="Trebuchet MS"/>
              </a:rPr>
              <a:t>-Είναι παντρεμένοι ή ανύπαντροι; Έχουν παιδιά;</a:t>
            </a:r>
          </a:p>
          <a:p>
            <a:pPr marL="12700" marR="5080">
              <a:lnSpc>
                <a:spcPct val="100000"/>
              </a:lnSpc>
              <a:spcBef>
                <a:spcPts val="100"/>
              </a:spcBef>
            </a:pPr>
            <a:r>
              <a:rPr lang="el-GR" spc="-70" dirty="0" smtClean="0">
                <a:solidFill>
                  <a:srgbClr val="FFFFFF"/>
                </a:solidFill>
                <a:latin typeface="Trebuchet MS"/>
              </a:rPr>
              <a:t>-Πού ζουν; Πού εργάζονται;</a:t>
            </a:r>
          </a:p>
          <a:p>
            <a:pPr marL="12700" marR="5080">
              <a:lnSpc>
                <a:spcPct val="100000"/>
              </a:lnSpc>
              <a:spcBef>
                <a:spcPts val="100"/>
              </a:spcBef>
            </a:pPr>
            <a:r>
              <a:rPr lang="el-GR" spc="-70" dirty="0" smtClean="0">
                <a:solidFill>
                  <a:srgbClr val="FFFFFF"/>
                </a:solidFill>
                <a:latin typeface="Trebuchet MS"/>
              </a:rPr>
              <a:t>-Ποιες εθνικές ομάδες κυριαρχούν;</a:t>
            </a:r>
          </a:p>
          <a:p>
            <a:pPr marL="12700" marR="5080">
              <a:lnSpc>
                <a:spcPct val="100000"/>
              </a:lnSpc>
              <a:spcBef>
                <a:spcPts val="100"/>
              </a:spcBef>
            </a:pPr>
            <a:r>
              <a:rPr lang="el-GR" spc="-70" dirty="0" smtClean="0">
                <a:solidFill>
                  <a:srgbClr val="FFFFFF"/>
                </a:solidFill>
                <a:latin typeface="Trebuchet MS"/>
              </a:rPr>
              <a:t>-Ποιο είναι το τυπικό επάγγελμα και το επίπεδο εισοδήματος;</a:t>
            </a:r>
            <a:endParaRPr spc="-70">
              <a:solidFill>
                <a:srgbClr val="FFFFFF"/>
              </a:solidFill>
              <a:latin typeface="Trebuchet MS"/>
            </a:endParaRPr>
          </a:p>
        </p:txBody>
      </p:sp>
      <p:grpSp>
        <p:nvGrpSpPr>
          <p:cNvPr id="39" name="object 39"/>
          <p:cNvGrpSpPr/>
          <p:nvPr/>
        </p:nvGrpSpPr>
        <p:grpSpPr>
          <a:xfrm>
            <a:off x="3234496" y="5599524"/>
            <a:ext cx="1572260" cy="2155190"/>
            <a:chOff x="3688359" y="5617413"/>
            <a:chExt cx="1572260" cy="2155190"/>
          </a:xfrm>
        </p:grpSpPr>
        <p:pic>
          <p:nvPicPr>
            <p:cNvPr id="40" name="object 40"/>
            <p:cNvPicPr/>
            <p:nvPr/>
          </p:nvPicPr>
          <p:blipFill>
            <a:blip r:embed="rId33" cstate="print"/>
            <a:stretch>
              <a:fillRect/>
            </a:stretch>
          </p:blipFill>
          <p:spPr>
            <a:xfrm>
              <a:off x="4060431" y="7648321"/>
              <a:ext cx="94208" cy="124079"/>
            </a:xfrm>
            <a:prstGeom prst="rect">
              <a:avLst/>
            </a:prstGeom>
          </p:spPr>
        </p:pic>
        <p:pic>
          <p:nvPicPr>
            <p:cNvPr id="41" name="object 41"/>
            <p:cNvPicPr/>
            <p:nvPr/>
          </p:nvPicPr>
          <p:blipFill>
            <a:blip r:embed="rId34" cstate="print"/>
            <a:stretch>
              <a:fillRect/>
            </a:stretch>
          </p:blipFill>
          <p:spPr>
            <a:xfrm>
              <a:off x="3688359" y="5617413"/>
              <a:ext cx="1265072" cy="2115146"/>
            </a:xfrm>
            <a:prstGeom prst="rect">
              <a:avLst/>
            </a:prstGeom>
          </p:spPr>
        </p:pic>
        <p:pic>
          <p:nvPicPr>
            <p:cNvPr id="42" name="object 42"/>
            <p:cNvPicPr/>
            <p:nvPr/>
          </p:nvPicPr>
          <p:blipFill>
            <a:blip r:embed="rId35" cstate="print"/>
            <a:stretch>
              <a:fillRect/>
            </a:stretch>
          </p:blipFill>
          <p:spPr>
            <a:xfrm>
              <a:off x="4089057" y="6059347"/>
              <a:ext cx="1171524" cy="718134"/>
            </a:xfrm>
            <a:prstGeom prst="rect">
              <a:avLst/>
            </a:prstGeom>
          </p:spPr>
        </p:pic>
        <p:pic>
          <p:nvPicPr>
            <p:cNvPr id="43" name="object 43"/>
            <p:cNvPicPr/>
            <p:nvPr/>
          </p:nvPicPr>
          <p:blipFill>
            <a:blip r:embed="rId36" cstate="print"/>
            <a:stretch>
              <a:fillRect/>
            </a:stretch>
          </p:blipFill>
          <p:spPr>
            <a:xfrm>
              <a:off x="4234388" y="6053328"/>
              <a:ext cx="1026192" cy="722788"/>
            </a:xfrm>
            <a:prstGeom prst="rect">
              <a:avLst/>
            </a:prstGeom>
          </p:spPr>
        </p:pic>
      </p:grpSp>
      <p:sp>
        <p:nvSpPr>
          <p:cNvPr id="55" name="object 16">
            <a:extLst>
              <a:ext uri="{FF2B5EF4-FFF2-40B4-BE49-F238E27FC236}">
                <a16:creationId xmlns="" xmlns:a16="http://schemas.microsoft.com/office/drawing/2014/main" id="{831BD860-16BA-BC81-A3D8-71961C077588}"/>
              </a:ext>
            </a:extLst>
          </p:cNvPr>
          <p:cNvSpPr/>
          <p:nvPr/>
        </p:nvSpPr>
        <p:spPr>
          <a:xfrm>
            <a:off x="910537" y="890142"/>
            <a:ext cx="1457960" cy="438150"/>
          </a:xfrm>
          <a:custGeom>
            <a:avLst/>
            <a:gdLst/>
            <a:ahLst/>
            <a:cxnLst/>
            <a:rect l="l" t="t" r="r" b="b"/>
            <a:pathLst>
              <a:path w="1457960" h="438150">
                <a:moveTo>
                  <a:pt x="1238745"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238745" y="438124"/>
                </a:lnTo>
                <a:lnTo>
                  <a:pt x="1288816" y="432312"/>
                </a:lnTo>
                <a:lnTo>
                  <a:pt x="1334864" y="415771"/>
                </a:lnTo>
                <a:lnTo>
                  <a:pt x="1375547" y="389841"/>
                </a:lnTo>
                <a:lnTo>
                  <a:pt x="1409524" y="355864"/>
                </a:lnTo>
                <a:lnTo>
                  <a:pt x="1435454" y="315181"/>
                </a:lnTo>
                <a:lnTo>
                  <a:pt x="1451995" y="269133"/>
                </a:lnTo>
                <a:lnTo>
                  <a:pt x="1457807" y="219062"/>
                </a:lnTo>
                <a:lnTo>
                  <a:pt x="1451995" y="168990"/>
                </a:lnTo>
                <a:lnTo>
                  <a:pt x="1435454" y="122942"/>
                </a:lnTo>
                <a:lnTo>
                  <a:pt x="1409524" y="82259"/>
                </a:lnTo>
                <a:lnTo>
                  <a:pt x="1375547" y="48282"/>
                </a:lnTo>
                <a:lnTo>
                  <a:pt x="1334864" y="22353"/>
                </a:lnTo>
                <a:lnTo>
                  <a:pt x="1288816" y="5811"/>
                </a:lnTo>
                <a:lnTo>
                  <a:pt x="1238745" y="0"/>
                </a:lnTo>
                <a:close/>
              </a:path>
            </a:pathLst>
          </a:custGeom>
          <a:solidFill>
            <a:srgbClr val="D21924"/>
          </a:solidFill>
        </p:spPr>
        <p:txBody>
          <a:bodyPr wrap="square" lIns="0" tIns="0" rIns="0" bIns="0" rtlCol="0"/>
          <a:lstStyle/>
          <a:p>
            <a:endParaRPr/>
          </a:p>
        </p:txBody>
      </p:sp>
      <p:sp>
        <p:nvSpPr>
          <p:cNvPr id="56" name="object 17">
            <a:extLst>
              <a:ext uri="{FF2B5EF4-FFF2-40B4-BE49-F238E27FC236}">
                <a16:creationId xmlns="" xmlns:a16="http://schemas.microsoft.com/office/drawing/2014/main" id="{4A7C5D63-53CC-1A79-95D1-87B51B2FC46D}"/>
              </a:ext>
            </a:extLst>
          </p:cNvPr>
          <p:cNvSpPr txBox="1"/>
          <p:nvPr/>
        </p:nvSpPr>
        <p:spPr>
          <a:xfrm>
            <a:off x="1151833" y="932372"/>
            <a:ext cx="991235" cy="289823"/>
          </a:xfrm>
          <a:prstGeom prst="rect">
            <a:avLst/>
          </a:prstGeom>
        </p:spPr>
        <p:txBody>
          <a:bodyPr vert="horz" wrap="square" lIns="0" tIns="12700" rIns="0" bIns="0" rtlCol="0">
            <a:spAutoFit/>
          </a:bodyPr>
          <a:lstStyle/>
          <a:p>
            <a:pPr marL="12700">
              <a:lnSpc>
                <a:spcPct val="100000"/>
              </a:lnSpc>
              <a:spcBef>
                <a:spcPts val="100"/>
              </a:spcBef>
            </a:pPr>
            <a:r>
              <a:rPr lang="el-GR" sz="1800" b="1" spc="-30" dirty="0" smtClean="0">
                <a:solidFill>
                  <a:srgbClr val="FFFFFF"/>
                </a:solidFill>
                <a:latin typeface="Trebuchet MS"/>
                <a:cs typeface="Trebuchet MS"/>
              </a:rPr>
              <a:t>Άσκηση</a:t>
            </a:r>
            <a:endParaRPr sz="1800">
              <a:latin typeface="Trebuchet MS"/>
              <a:cs typeface="Trebuchet MS"/>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242185" cy="2339340"/>
          </a:xfrm>
          <a:custGeom>
            <a:avLst/>
            <a:gdLst/>
            <a:ahLst/>
            <a:cxnLst/>
            <a:rect l="l" t="t" r="r" b="b"/>
            <a:pathLst>
              <a:path w="2242185" h="2339340">
                <a:moveTo>
                  <a:pt x="0" y="982821"/>
                </a:moveTo>
                <a:lnTo>
                  <a:pt x="0" y="1950567"/>
                </a:lnTo>
                <a:lnTo>
                  <a:pt x="46372" y="1963443"/>
                </a:lnTo>
                <a:lnTo>
                  <a:pt x="94173" y="1975039"/>
                </a:lnTo>
                <a:lnTo>
                  <a:pt x="142437" y="1985071"/>
                </a:lnTo>
                <a:lnTo>
                  <a:pt x="191129" y="1993517"/>
                </a:lnTo>
                <a:lnTo>
                  <a:pt x="240214" y="2000351"/>
                </a:lnTo>
                <a:lnTo>
                  <a:pt x="289657" y="2005551"/>
                </a:lnTo>
                <a:lnTo>
                  <a:pt x="339423" y="2009092"/>
                </a:lnTo>
                <a:lnTo>
                  <a:pt x="389478" y="2010951"/>
                </a:lnTo>
                <a:lnTo>
                  <a:pt x="552635" y="2338789"/>
                </a:lnTo>
                <a:lnTo>
                  <a:pt x="1141521" y="2195279"/>
                </a:lnTo>
                <a:lnTo>
                  <a:pt x="1135527" y="1829125"/>
                </a:lnTo>
                <a:lnTo>
                  <a:pt x="1179134" y="1804427"/>
                </a:lnTo>
                <a:lnTo>
                  <a:pt x="1221712" y="1778381"/>
                </a:lnTo>
                <a:lnTo>
                  <a:pt x="1263239" y="1751022"/>
                </a:lnTo>
                <a:lnTo>
                  <a:pt x="1303695" y="1722383"/>
                </a:lnTo>
                <a:lnTo>
                  <a:pt x="1343059" y="1692499"/>
                </a:lnTo>
                <a:lnTo>
                  <a:pt x="1381309" y="1661406"/>
                </a:lnTo>
                <a:lnTo>
                  <a:pt x="1418425" y="1629136"/>
                </a:lnTo>
                <a:lnTo>
                  <a:pt x="1454386" y="1595724"/>
                </a:lnTo>
                <a:lnTo>
                  <a:pt x="1872518" y="1595724"/>
                </a:lnTo>
                <a:lnTo>
                  <a:pt x="2116576" y="1194392"/>
                </a:lnTo>
                <a:lnTo>
                  <a:pt x="2082571" y="1161472"/>
                </a:lnTo>
                <a:lnTo>
                  <a:pt x="459342" y="1161472"/>
                </a:lnTo>
                <a:lnTo>
                  <a:pt x="412583" y="1160661"/>
                </a:lnTo>
                <a:lnTo>
                  <a:pt x="366395" y="1156515"/>
                </a:lnTo>
                <a:lnTo>
                  <a:pt x="320932" y="1149126"/>
                </a:lnTo>
                <a:lnTo>
                  <a:pt x="276343" y="1138587"/>
                </a:lnTo>
                <a:lnTo>
                  <a:pt x="232783" y="1124989"/>
                </a:lnTo>
                <a:lnTo>
                  <a:pt x="190402" y="1108425"/>
                </a:lnTo>
                <a:lnTo>
                  <a:pt x="149352" y="1088987"/>
                </a:lnTo>
                <a:lnTo>
                  <a:pt x="109786" y="1066768"/>
                </a:lnTo>
                <a:lnTo>
                  <a:pt x="71855" y="1041859"/>
                </a:lnTo>
                <a:lnTo>
                  <a:pt x="35712" y="1014354"/>
                </a:lnTo>
                <a:lnTo>
                  <a:pt x="1508" y="984345"/>
                </a:lnTo>
                <a:lnTo>
                  <a:pt x="0" y="982821"/>
                </a:lnTo>
                <a:close/>
              </a:path>
              <a:path w="2242185" h="2339340">
                <a:moveTo>
                  <a:pt x="1872518" y="1595724"/>
                </a:moveTo>
                <a:lnTo>
                  <a:pt x="1454386" y="1595724"/>
                </a:lnTo>
                <a:lnTo>
                  <a:pt x="1801705" y="1712171"/>
                </a:lnTo>
                <a:lnTo>
                  <a:pt x="1872518" y="1595724"/>
                </a:lnTo>
                <a:close/>
              </a:path>
              <a:path w="2242185" h="2339340">
                <a:moveTo>
                  <a:pt x="2147836" y="0"/>
                </a:moveTo>
                <a:lnTo>
                  <a:pt x="848791" y="0"/>
                </a:lnTo>
                <a:lnTo>
                  <a:pt x="859524" y="8169"/>
                </a:lnTo>
                <a:lnTo>
                  <a:pt x="893725" y="38180"/>
                </a:lnTo>
                <a:lnTo>
                  <a:pt x="925835" y="70604"/>
                </a:lnTo>
                <a:lnTo>
                  <a:pt x="955702" y="105348"/>
                </a:lnTo>
                <a:lnTo>
                  <a:pt x="983175" y="142320"/>
                </a:lnTo>
                <a:lnTo>
                  <a:pt x="1008101" y="181427"/>
                </a:lnTo>
                <a:lnTo>
                  <a:pt x="1030328" y="222576"/>
                </a:lnTo>
                <a:lnTo>
                  <a:pt x="1049706" y="265677"/>
                </a:lnTo>
                <a:lnTo>
                  <a:pt x="1066082" y="310636"/>
                </a:lnTo>
                <a:lnTo>
                  <a:pt x="1079304" y="357360"/>
                </a:lnTo>
                <a:lnTo>
                  <a:pt x="1089058" y="404925"/>
                </a:lnTo>
                <a:lnTo>
                  <a:pt x="1095199" y="452374"/>
                </a:lnTo>
                <a:lnTo>
                  <a:pt x="1097819" y="499554"/>
                </a:lnTo>
                <a:lnTo>
                  <a:pt x="1097012" y="546313"/>
                </a:lnTo>
                <a:lnTo>
                  <a:pt x="1092869" y="592500"/>
                </a:lnTo>
                <a:lnTo>
                  <a:pt x="1085482" y="637963"/>
                </a:lnTo>
                <a:lnTo>
                  <a:pt x="1074944" y="682550"/>
                </a:lnTo>
                <a:lnTo>
                  <a:pt x="1061347" y="726109"/>
                </a:lnTo>
                <a:lnTo>
                  <a:pt x="1044784" y="768489"/>
                </a:lnTo>
                <a:lnTo>
                  <a:pt x="1025347" y="809536"/>
                </a:lnTo>
                <a:lnTo>
                  <a:pt x="1003128" y="849101"/>
                </a:lnTo>
                <a:lnTo>
                  <a:pt x="978219" y="887030"/>
                </a:lnTo>
                <a:lnTo>
                  <a:pt x="950714" y="923172"/>
                </a:lnTo>
                <a:lnTo>
                  <a:pt x="920703" y="957374"/>
                </a:lnTo>
                <a:lnTo>
                  <a:pt x="888281" y="989486"/>
                </a:lnTo>
                <a:lnTo>
                  <a:pt x="853538" y="1019355"/>
                </a:lnTo>
                <a:lnTo>
                  <a:pt x="816567" y="1046830"/>
                </a:lnTo>
                <a:lnTo>
                  <a:pt x="777461" y="1071758"/>
                </a:lnTo>
                <a:lnTo>
                  <a:pt x="736312" y="1093988"/>
                </a:lnTo>
                <a:lnTo>
                  <a:pt x="693212" y="1113368"/>
                </a:lnTo>
                <a:lnTo>
                  <a:pt x="648254" y="1129745"/>
                </a:lnTo>
                <a:lnTo>
                  <a:pt x="601530" y="1142969"/>
                </a:lnTo>
                <a:lnTo>
                  <a:pt x="553968" y="1152718"/>
                </a:lnTo>
                <a:lnTo>
                  <a:pt x="506521" y="1158855"/>
                </a:lnTo>
                <a:lnTo>
                  <a:pt x="459342" y="1161472"/>
                </a:lnTo>
                <a:lnTo>
                  <a:pt x="2082571" y="1161472"/>
                </a:lnTo>
                <a:lnTo>
                  <a:pt x="1853369" y="939591"/>
                </a:lnTo>
                <a:lnTo>
                  <a:pt x="1866513" y="892293"/>
                </a:lnTo>
                <a:lnTo>
                  <a:pt x="1878115" y="844490"/>
                </a:lnTo>
                <a:lnTo>
                  <a:pt x="1888152" y="796221"/>
                </a:lnTo>
                <a:lnTo>
                  <a:pt x="1896601" y="747521"/>
                </a:lnTo>
                <a:lnTo>
                  <a:pt x="1903439" y="698428"/>
                </a:lnTo>
                <a:lnTo>
                  <a:pt x="1908642" y="648978"/>
                </a:lnTo>
                <a:lnTo>
                  <a:pt x="1912187" y="599208"/>
                </a:lnTo>
                <a:lnTo>
                  <a:pt x="1914050" y="549155"/>
                </a:lnTo>
                <a:lnTo>
                  <a:pt x="2241837" y="385973"/>
                </a:lnTo>
                <a:lnTo>
                  <a:pt x="2147836" y="0"/>
                </a:lnTo>
                <a:close/>
              </a:path>
              <a:path w="2242185" h="2339340">
                <a:moveTo>
                  <a:pt x="45984" y="0"/>
                </a:moveTo>
                <a:lnTo>
                  <a:pt x="0" y="0"/>
                </a:lnTo>
                <a:lnTo>
                  <a:pt x="0" y="39945"/>
                </a:lnTo>
                <a:lnTo>
                  <a:pt x="6980" y="33032"/>
                </a:lnTo>
                <a:lnTo>
                  <a:pt x="41723" y="3166"/>
                </a:lnTo>
                <a:lnTo>
                  <a:pt x="45984" y="0"/>
                </a:lnTo>
                <a:close/>
              </a:path>
            </a:pathLst>
          </a:custGeom>
          <a:solidFill>
            <a:srgbClr val="F3F3F5"/>
          </a:solidFill>
        </p:spPr>
        <p:txBody>
          <a:bodyPr wrap="square" lIns="0" tIns="0" rIns="0" bIns="0" rtlCol="0"/>
          <a:lstStyle/>
          <a:p>
            <a:endParaRPr/>
          </a:p>
        </p:txBody>
      </p:sp>
      <p:sp>
        <p:nvSpPr>
          <p:cNvPr id="3" name="object 3"/>
          <p:cNvSpPr/>
          <p:nvPr/>
        </p:nvSpPr>
        <p:spPr>
          <a:xfrm>
            <a:off x="5717236" y="0"/>
            <a:ext cx="4341495" cy="5824855"/>
          </a:xfrm>
          <a:custGeom>
            <a:avLst/>
            <a:gdLst/>
            <a:ahLst/>
            <a:cxnLst/>
            <a:rect l="l" t="t" r="r" b="b"/>
            <a:pathLst>
              <a:path w="4341495" h="5824855">
                <a:moveTo>
                  <a:pt x="4341163" y="0"/>
                </a:moveTo>
                <a:lnTo>
                  <a:pt x="59482" y="0"/>
                </a:lnTo>
                <a:lnTo>
                  <a:pt x="0" y="739474"/>
                </a:lnTo>
                <a:lnTo>
                  <a:pt x="74924" y="1610180"/>
                </a:lnTo>
                <a:lnTo>
                  <a:pt x="464575" y="1992335"/>
                </a:lnTo>
                <a:lnTo>
                  <a:pt x="1276164" y="2175060"/>
                </a:lnTo>
                <a:lnTo>
                  <a:pt x="1394824" y="2195841"/>
                </a:lnTo>
                <a:lnTo>
                  <a:pt x="1505612" y="2216738"/>
                </a:lnTo>
                <a:lnTo>
                  <a:pt x="1608844" y="2237977"/>
                </a:lnTo>
                <a:lnTo>
                  <a:pt x="1657725" y="2248795"/>
                </a:lnTo>
                <a:lnTo>
                  <a:pt x="1704834" y="2259783"/>
                </a:lnTo>
                <a:lnTo>
                  <a:pt x="1750212" y="2270969"/>
                </a:lnTo>
                <a:lnTo>
                  <a:pt x="1793898" y="2282381"/>
                </a:lnTo>
                <a:lnTo>
                  <a:pt x="1835931" y="2294048"/>
                </a:lnTo>
                <a:lnTo>
                  <a:pt x="1876351" y="2305998"/>
                </a:lnTo>
                <a:lnTo>
                  <a:pt x="1915196" y="2318259"/>
                </a:lnTo>
                <a:lnTo>
                  <a:pt x="1952507" y="2330859"/>
                </a:lnTo>
                <a:lnTo>
                  <a:pt x="2022682" y="2357189"/>
                </a:lnTo>
                <a:lnTo>
                  <a:pt x="2087192" y="2385215"/>
                </a:lnTo>
                <a:lnTo>
                  <a:pt x="2146350" y="2415161"/>
                </a:lnTo>
                <a:lnTo>
                  <a:pt x="2200473" y="2447253"/>
                </a:lnTo>
                <a:lnTo>
                  <a:pt x="2249875" y="2481717"/>
                </a:lnTo>
                <a:lnTo>
                  <a:pt x="2294871" y="2518779"/>
                </a:lnTo>
                <a:lnTo>
                  <a:pt x="2335777" y="2558663"/>
                </a:lnTo>
                <a:lnTo>
                  <a:pt x="2372908" y="2601596"/>
                </a:lnTo>
                <a:lnTo>
                  <a:pt x="2406578" y="2647803"/>
                </a:lnTo>
                <a:lnTo>
                  <a:pt x="2437103" y="2697510"/>
                </a:lnTo>
                <a:lnTo>
                  <a:pt x="2464798" y="2750942"/>
                </a:lnTo>
                <a:lnTo>
                  <a:pt x="2489979" y="2808324"/>
                </a:lnTo>
                <a:lnTo>
                  <a:pt x="2512959" y="2869883"/>
                </a:lnTo>
                <a:lnTo>
                  <a:pt x="2534054" y="2935845"/>
                </a:lnTo>
                <a:lnTo>
                  <a:pt x="2553580" y="3006433"/>
                </a:lnTo>
                <a:lnTo>
                  <a:pt x="2562853" y="3043533"/>
                </a:lnTo>
                <a:lnTo>
                  <a:pt x="2571851" y="3081875"/>
                </a:lnTo>
                <a:lnTo>
                  <a:pt x="2580615" y="3121486"/>
                </a:lnTo>
                <a:lnTo>
                  <a:pt x="2589183" y="3162395"/>
                </a:lnTo>
                <a:lnTo>
                  <a:pt x="2597595" y="3204631"/>
                </a:lnTo>
                <a:lnTo>
                  <a:pt x="2605890" y="3248220"/>
                </a:lnTo>
                <a:lnTo>
                  <a:pt x="2614108" y="3293192"/>
                </a:lnTo>
                <a:lnTo>
                  <a:pt x="2622288" y="3339575"/>
                </a:lnTo>
                <a:lnTo>
                  <a:pt x="2630470" y="3387396"/>
                </a:lnTo>
                <a:lnTo>
                  <a:pt x="2638692" y="3436685"/>
                </a:lnTo>
                <a:lnTo>
                  <a:pt x="2646995" y="3487469"/>
                </a:lnTo>
                <a:lnTo>
                  <a:pt x="2655417" y="3539776"/>
                </a:lnTo>
                <a:lnTo>
                  <a:pt x="2663998" y="3593635"/>
                </a:lnTo>
                <a:lnTo>
                  <a:pt x="2691090" y="3764803"/>
                </a:lnTo>
                <a:lnTo>
                  <a:pt x="2700701" y="3825151"/>
                </a:lnTo>
                <a:lnTo>
                  <a:pt x="2710668" y="3887191"/>
                </a:lnTo>
                <a:lnTo>
                  <a:pt x="2721031" y="3950951"/>
                </a:lnTo>
                <a:lnTo>
                  <a:pt x="2731828" y="4016461"/>
                </a:lnTo>
                <a:lnTo>
                  <a:pt x="2743099" y="4083748"/>
                </a:lnTo>
                <a:lnTo>
                  <a:pt x="2754884" y="4152841"/>
                </a:lnTo>
                <a:lnTo>
                  <a:pt x="2767221" y="4223767"/>
                </a:lnTo>
                <a:lnTo>
                  <a:pt x="2780151" y="4296555"/>
                </a:lnTo>
                <a:lnTo>
                  <a:pt x="2793713" y="4371233"/>
                </a:lnTo>
                <a:lnTo>
                  <a:pt x="3209298" y="5329349"/>
                </a:lnTo>
                <a:lnTo>
                  <a:pt x="3812080" y="5741136"/>
                </a:lnTo>
                <a:lnTo>
                  <a:pt x="4341163" y="5824581"/>
                </a:lnTo>
                <a:lnTo>
                  <a:pt x="4341163" y="0"/>
                </a:lnTo>
                <a:close/>
              </a:path>
            </a:pathLst>
          </a:custGeom>
          <a:solidFill>
            <a:srgbClr val="EEEDF3"/>
          </a:solidFill>
        </p:spPr>
        <p:txBody>
          <a:bodyPr wrap="square" lIns="0" tIns="0" rIns="0" bIns="0" rtlCol="0"/>
          <a:lstStyle/>
          <a:p>
            <a:endParaRPr/>
          </a:p>
        </p:txBody>
      </p:sp>
      <p:grpSp>
        <p:nvGrpSpPr>
          <p:cNvPr id="4" name="object 4"/>
          <p:cNvGrpSpPr/>
          <p:nvPr/>
        </p:nvGrpSpPr>
        <p:grpSpPr>
          <a:xfrm>
            <a:off x="0" y="3101108"/>
            <a:ext cx="10058399" cy="4671416"/>
            <a:chOff x="0" y="3101108"/>
            <a:chExt cx="10058399" cy="4671416"/>
          </a:xfrm>
        </p:grpSpPr>
        <p:sp>
          <p:nvSpPr>
            <p:cNvPr id="5" name="object 5"/>
            <p:cNvSpPr/>
            <p:nvPr/>
          </p:nvSpPr>
          <p:spPr>
            <a:xfrm>
              <a:off x="0" y="3310379"/>
              <a:ext cx="4060825" cy="4462145"/>
            </a:xfrm>
            <a:custGeom>
              <a:avLst/>
              <a:gdLst/>
              <a:ahLst/>
              <a:cxnLst/>
              <a:rect l="l" t="t" r="r" b="b"/>
              <a:pathLst>
                <a:path w="4060825" h="4462145">
                  <a:moveTo>
                    <a:pt x="672472" y="0"/>
                  </a:moveTo>
                  <a:lnTo>
                    <a:pt x="627467" y="1440"/>
                  </a:lnTo>
                  <a:lnTo>
                    <a:pt x="582513" y="4915"/>
                  </a:lnTo>
                  <a:lnTo>
                    <a:pt x="537653" y="10404"/>
                  </a:lnTo>
                  <a:lnTo>
                    <a:pt x="492929" y="17890"/>
                  </a:lnTo>
                  <a:lnTo>
                    <a:pt x="448383" y="27353"/>
                  </a:lnTo>
                  <a:lnTo>
                    <a:pt x="404059" y="38773"/>
                  </a:lnTo>
                  <a:lnTo>
                    <a:pt x="360000" y="52133"/>
                  </a:lnTo>
                  <a:lnTo>
                    <a:pt x="316248" y="67413"/>
                  </a:lnTo>
                  <a:lnTo>
                    <a:pt x="272846" y="84594"/>
                  </a:lnTo>
                  <a:lnTo>
                    <a:pt x="229837" y="103657"/>
                  </a:lnTo>
                  <a:lnTo>
                    <a:pt x="187263" y="124584"/>
                  </a:lnTo>
                  <a:lnTo>
                    <a:pt x="145168" y="147355"/>
                  </a:lnTo>
                  <a:lnTo>
                    <a:pt x="103594" y="171951"/>
                  </a:lnTo>
                  <a:lnTo>
                    <a:pt x="62584" y="198354"/>
                  </a:lnTo>
                  <a:lnTo>
                    <a:pt x="22180" y="226544"/>
                  </a:lnTo>
                  <a:lnTo>
                    <a:pt x="0" y="243260"/>
                  </a:lnTo>
                  <a:lnTo>
                    <a:pt x="0" y="4462020"/>
                  </a:lnTo>
                  <a:lnTo>
                    <a:pt x="4029937" y="4462020"/>
                  </a:lnTo>
                  <a:lnTo>
                    <a:pt x="4030504" y="4457503"/>
                  </a:lnTo>
                  <a:lnTo>
                    <a:pt x="4036283" y="4407272"/>
                  </a:lnTo>
                  <a:lnTo>
                    <a:pt x="4041518" y="4356914"/>
                  </a:lnTo>
                  <a:lnTo>
                    <a:pt x="4046178" y="4306451"/>
                  </a:lnTo>
                  <a:lnTo>
                    <a:pt x="4050233" y="4255902"/>
                  </a:lnTo>
                  <a:lnTo>
                    <a:pt x="4053652" y="4205287"/>
                  </a:lnTo>
                  <a:lnTo>
                    <a:pt x="4056406" y="4154627"/>
                  </a:lnTo>
                  <a:lnTo>
                    <a:pt x="4058464" y="4103942"/>
                  </a:lnTo>
                  <a:lnTo>
                    <a:pt x="4059796" y="4053251"/>
                  </a:lnTo>
                  <a:lnTo>
                    <a:pt x="4060372" y="4002574"/>
                  </a:lnTo>
                  <a:lnTo>
                    <a:pt x="4060162" y="3951933"/>
                  </a:lnTo>
                  <a:lnTo>
                    <a:pt x="4059135" y="3901346"/>
                  </a:lnTo>
                  <a:lnTo>
                    <a:pt x="4057260" y="3850834"/>
                  </a:lnTo>
                  <a:lnTo>
                    <a:pt x="4054509" y="3800416"/>
                  </a:lnTo>
                  <a:lnTo>
                    <a:pt x="4050851" y="3750114"/>
                  </a:lnTo>
                  <a:lnTo>
                    <a:pt x="4046254" y="3699946"/>
                  </a:lnTo>
                  <a:lnTo>
                    <a:pt x="4040690" y="3649934"/>
                  </a:lnTo>
                  <a:lnTo>
                    <a:pt x="4034128" y="3600096"/>
                  </a:lnTo>
                  <a:lnTo>
                    <a:pt x="4026069" y="3547855"/>
                  </a:lnTo>
                  <a:lnTo>
                    <a:pt x="4016782" y="3495921"/>
                  </a:lnTo>
                  <a:lnTo>
                    <a:pt x="4006267" y="3444388"/>
                  </a:lnTo>
                  <a:lnTo>
                    <a:pt x="3994526" y="3393352"/>
                  </a:lnTo>
                  <a:lnTo>
                    <a:pt x="3981560" y="3342905"/>
                  </a:lnTo>
                  <a:lnTo>
                    <a:pt x="3967370" y="3293142"/>
                  </a:lnTo>
                  <a:lnTo>
                    <a:pt x="3951959" y="3244158"/>
                  </a:lnTo>
                  <a:lnTo>
                    <a:pt x="3935328" y="3196046"/>
                  </a:lnTo>
                  <a:lnTo>
                    <a:pt x="3917477" y="3148901"/>
                  </a:lnTo>
                  <a:lnTo>
                    <a:pt x="3898408" y="3102818"/>
                  </a:lnTo>
                  <a:lnTo>
                    <a:pt x="3878123" y="3057890"/>
                  </a:lnTo>
                  <a:lnTo>
                    <a:pt x="3856624" y="3014211"/>
                  </a:lnTo>
                  <a:lnTo>
                    <a:pt x="3833911" y="2971877"/>
                  </a:lnTo>
                  <a:lnTo>
                    <a:pt x="3809986" y="2930980"/>
                  </a:lnTo>
                  <a:lnTo>
                    <a:pt x="3784850" y="2891616"/>
                  </a:lnTo>
                  <a:lnTo>
                    <a:pt x="3758505" y="2853878"/>
                  </a:lnTo>
                  <a:lnTo>
                    <a:pt x="3730952" y="2817862"/>
                  </a:lnTo>
                  <a:lnTo>
                    <a:pt x="3702193" y="2783660"/>
                  </a:lnTo>
                  <a:lnTo>
                    <a:pt x="3672229" y="2751368"/>
                  </a:lnTo>
                  <a:lnTo>
                    <a:pt x="3638014" y="2718178"/>
                  </a:lnTo>
                  <a:lnTo>
                    <a:pt x="3602838" y="2687562"/>
                  </a:lnTo>
                  <a:lnTo>
                    <a:pt x="3566765" y="2659358"/>
                  </a:lnTo>
                  <a:lnTo>
                    <a:pt x="3529857" y="2633401"/>
                  </a:lnTo>
                  <a:lnTo>
                    <a:pt x="3492179" y="2609530"/>
                  </a:lnTo>
                  <a:lnTo>
                    <a:pt x="3453793" y="2587582"/>
                  </a:lnTo>
                  <a:lnTo>
                    <a:pt x="3414764" y="2567394"/>
                  </a:lnTo>
                  <a:lnTo>
                    <a:pt x="3375154" y="2548802"/>
                  </a:lnTo>
                  <a:lnTo>
                    <a:pt x="3335027" y="2531644"/>
                  </a:lnTo>
                  <a:lnTo>
                    <a:pt x="3294447" y="2515756"/>
                  </a:lnTo>
                  <a:lnTo>
                    <a:pt x="3253476" y="2500977"/>
                  </a:lnTo>
                  <a:lnTo>
                    <a:pt x="3212179" y="2487143"/>
                  </a:lnTo>
                  <a:lnTo>
                    <a:pt x="3170618" y="2474092"/>
                  </a:lnTo>
                  <a:lnTo>
                    <a:pt x="3128857" y="2461659"/>
                  </a:lnTo>
                  <a:lnTo>
                    <a:pt x="2919275" y="2403086"/>
                  </a:lnTo>
                  <a:lnTo>
                    <a:pt x="2877647" y="2390949"/>
                  </a:lnTo>
                  <a:lnTo>
                    <a:pt x="2836263" y="2378291"/>
                  </a:lnTo>
                  <a:lnTo>
                    <a:pt x="2795186" y="2364949"/>
                  </a:lnTo>
                  <a:lnTo>
                    <a:pt x="2754481" y="2350761"/>
                  </a:lnTo>
                  <a:lnTo>
                    <a:pt x="2714209" y="2335562"/>
                  </a:lnTo>
                  <a:lnTo>
                    <a:pt x="2674436" y="2319192"/>
                  </a:lnTo>
                  <a:lnTo>
                    <a:pt x="2635223" y="2301485"/>
                  </a:lnTo>
                  <a:lnTo>
                    <a:pt x="2596635" y="2282281"/>
                  </a:lnTo>
                  <a:lnTo>
                    <a:pt x="2558735" y="2261415"/>
                  </a:lnTo>
                  <a:lnTo>
                    <a:pt x="2521587" y="2238725"/>
                  </a:lnTo>
                  <a:lnTo>
                    <a:pt x="2485253" y="2214048"/>
                  </a:lnTo>
                  <a:lnTo>
                    <a:pt x="2449798" y="2187221"/>
                  </a:lnTo>
                  <a:lnTo>
                    <a:pt x="2415285" y="2158081"/>
                  </a:lnTo>
                  <a:lnTo>
                    <a:pt x="2381776" y="2126466"/>
                  </a:lnTo>
                  <a:lnTo>
                    <a:pt x="2349336" y="2092212"/>
                  </a:lnTo>
                  <a:lnTo>
                    <a:pt x="2318028" y="2055156"/>
                  </a:lnTo>
                  <a:lnTo>
                    <a:pt x="2287916" y="2015136"/>
                  </a:lnTo>
                  <a:lnTo>
                    <a:pt x="2261506" y="1975826"/>
                  </a:lnTo>
                  <a:lnTo>
                    <a:pt x="2236749" y="1934859"/>
                  </a:lnTo>
                  <a:lnTo>
                    <a:pt x="2213515" y="1892366"/>
                  </a:lnTo>
                  <a:lnTo>
                    <a:pt x="2191669" y="1848477"/>
                  </a:lnTo>
                  <a:lnTo>
                    <a:pt x="2171080" y="1803322"/>
                  </a:lnTo>
                  <a:lnTo>
                    <a:pt x="2151615" y="1757032"/>
                  </a:lnTo>
                  <a:lnTo>
                    <a:pt x="2133141" y="1709737"/>
                  </a:lnTo>
                  <a:lnTo>
                    <a:pt x="2115527" y="1661566"/>
                  </a:lnTo>
                  <a:lnTo>
                    <a:pt x="2098639" y="1612651"/>
                  </a:lnTo>
                  <a:lnTo>
                    <a:pt x="2082346" y="1563121"/>
                  </a:lnTo>
                  <a:lnTo>
                    <a:pt x="2066514" y="1513107"/>
                  </a:lnTo>
                  <a:lnTo>
                    <a:pt x="2051011" y="1462738"/>
                  </a:lnTo>
                  <a:lnTo>
                    <a:pt x="2035705" y="1412145"/>
                  </a:lnTo>
                  <a:lnTo>
                    <a:pt x="2020464" y="1361459"/>
                  </a:lnTo>
                  <a:lnTo>
                    <a:pt x="2005154" y="1310809"/>
                  </a:lnTo>
                  <a:lnTo>
                    <a:pt x="1989643" y="1260325"/>
                  </a:lnTo>
                  <a:lnTo>
                    <a:pt x="1973799" y="1210139"/>
                  </a:lnTo>
                  <a:lnTo>
                    <a:pt x="1957490" y="1160379"/>
                  </a:lnTo>
                  <a:lnTo>
                    <a:pt x="1940582" y="1111177"/>
                  </a:lnTo>
                  <a:lnTo>
                    <a:pt x="1922943" y="1062662"/>
                  </a:lnTo>
                  <a:lnTo>
                    <a:pt x="1902587" y="1010390"/>
                  </a:lnTo>
                  <a:lnTo>
                    <a:pt x="1881092" y="959077"/>
                  </a:lnTo>
                  <a:lnTo>
                    <a:pt x="1858489" y="908753"/>
                  </a:lnTo>
                  <a:lnTo>
                    <a:pt x="1834807" y="859449"/>
                  </a:lnTo>
                  <a:lnTo>
                    <a:pt x="1810076" y="811194"/>
                  </a:lnTo>
                  <a:lnTo>
                    <a:pt x="1784327" y="764019"/>
                  </a:lnTo>
                  <a:lnTo>
                    <a:pt x="1757589" y="717955"/>
                  </a:lnTo>
                  <a:lnTo>
                    <a:pt x="1729891" y="673030"/>
                  </a:lnTo>
                  <a:lnTo>
                    <a:pt x="1701265" y="629276"/>
                  </a:lnTo>
                  <a:lnTo>
                    <a:pt x="1671738" y="586723"/>
                  </a:lnTo>
                  <a:lnTo>
                    <a:pt x="1641342" y="545401"/>
                  </a:lnTo>
                  <a:lnTo>
                    <a:pt x="1610107" y="505340"/>
                  </a:lnTo>
                  <a:lnTo>
                    <a:pt x="1578061" y="466570"/>
                  </a:lnTo>
                  <a:lnTo>
                    <a:pt x="1545235" y="429122"/>
                  </a:lnTo>
                  <a:lnTo>
                    <a:pt x="1511659" y="393025"/>
                  </a:lnTo>
                  <a:lnTo>
                    <a:pt x="1477363" y="358310"/>
                  </a:lnTo>
                  <a:lnTo>
                    <a:pt x="1442376" y="325008"/>
                  </a:lnTo>
                  <a:lnTo>
                    <a:pt x="1406728" y="293148"/>
                  </a:lnTo>
                  <a:lnTo>
                    <a:pt x="1370449" y="262760"/>
                  </a:lnTo>
                  <a:lnTo>
                    <a:pt x="1333570" y="233876"/>
                  </a:lnTo>
                  <a:lnTo>
                    <a:pt x="1296119" y="206524"/>
                  </a:lnTo>
                  <a:lnTo>
                    <a:pt x="1258126" y="180735"/>
                  </a:lnTo>
                  <a:lnTo>
                    <a:pt x="1219623" y="156540"/>
                  </a:lnTo>
                  <a:lnTo>
                    <a:pt x="1180637" y="133969"/>
                  </a:lnTo>
                  <a:lnTo>
                    <a:pt x="1141200" y="113051"/>
                  </a:lnTo>
                  <a:lnTo>
                    <a:pt x="1101340" y="93817"/>
                  </a:lnTo>
                  <a:lnTo>
                    <a:pt x="1061089" y="76298"/>
                  </a:lnTo>
                  <a:lnTo>
                    <a:pt x="1020475" y="60523"/>
                  </a:lnTo>
                  <a:lnTo>
                    <a:pt x="979529" y="46523"/>
                  </a:lnTo>
                  <a:lnTo>
                    <a:pt x="938280" y="34327"/>
                  </a:lnTo>
                  <a:lnTo>
                    <a:pt x="896758" y="23967"/>
                  </a:lnTo>
                  <a:lnTo>
                    <a:pt x="852142" y="14954"/>
                  </a:lnTo>
                  <a:lnTo>
                    <a:pt x="807362" y="8070"/>
                  </a:lnTo>
                  <a:lnTo>
                    <a:pt x="762462" y="3295"/>
                  </a:lnTo>
                  <a:lnTo>
                    <a:pt x="717484" y="612"/>
                  </a:lnTo>
                  <a:lnTo>
                    <a:pt x="672472" y="0"/>
                  </a:lnTo>
                  <a:close/>
                </a:path>
              </a:pathLst>
            </a:custGeom>
            <a:solidFill>
              <a:srgbClr val="EEEDF3"/>
            </a:solidFill>
          </p:spPr>
          <p:txBody>
            <a:bodyPr wrap="square" lIns="0" tIns="0" rIns="0" bIns="0" rtlCol="0"/>
            <a:lstStyle/>
            <a:p>
              <a:endParaRPr/>
            </a:p>
          </p:txBody>
        </p:sp>
        <p:pic>
          <p:nvPicPr>
            <p:cNvPr id="6" name="object 6"/>
            <p:cNvPicPr/>
            <p:nvPr/>
          </p:nvPicPr>
          <p:blipFill>
            <a:blip r:embed="rId2" cstate="print"/>
            <a:stretch>
              <a:fillRect/>
            </a:stretch>
          </p:blipFill>
          <p:spPr>
            <a:xfrm>
              <a:off x="2860994" y="3140214"/>
              <a:ext cx="7197405" cy="4632185"/>
            </a:xfrm>
            <a:prstGeom prst="rect">
              <a:avLst/>
            </a:prstGeom>
          </p:spPr>
        </p:pic>
        <p:sp>
          <p:nvSpPr>
            <p:cNvPr id="7" name="object 7"/>
            <p:cNvSpPr/>
            <p:nvPr/>
          </p:nvSpPr>
          <p:spPr>
            <a:xfrm>
              <a:off x="1133783" y="3101108"/>
              <a:ext cx="2153523"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a:p>
          </p:txBody>
        </p:sp>
      </p:grpSp>
      <p:sp>
        <p:nvSpPr>
          <p:cNvPr id="8" name="object 8"/>
          <p:cNvSpPr txBox="1">
            <a:spLocks noGrp="1"/>
          </p:cNvSpPr>
          <p:nvPr>
            <p:ph type="title"/>
          </p:nvPr>
        </p:nvSpPr>
        <p:spPr>
          <a:xfrm>
            <a:off x="1044872" y="1163785"/>
            <a:ext cx="6790690" cy="1705595"/>
          </a:xfrm>
          <a:prstGeom prst="rect">
            <a:avLst/>
          </a:prstGeom>
        </p:spPr>
        <p:txBody>
          <a:bodyPr vert="horz" wrap="square" lIns="0" tIns="165100" rIns="0" bIns="0" rtlCol="0">
            <a:spAutoFit/>
          </a:bodyPr>
          <a:lstStyle/>
          <a:p>
            <a:pPr marL="12700" marR="5080">
              <a:lnSpc>
                <a:spcPts val="6000"/>
              </a:lnSpc>
              <a:spcBef>
                <a:spcPts val="1300"/>
              </a:spcBef>
            </a:pPr>
            <a:r>
              <a:rPr lang="el-GR" sz="6000" b="0" spc="375" dirty="0" smtClean="0">
                <a:solidFill>
                  <a:srgbClr val="1D1D1B"/>
                </a:solidFill>
                <a:latin typeface="Trebuchet MS"/>
                <a:cs typeface="Trebuchet MS"/>
              </a:rPr>
              <a:t>Άσκηση </a:t>
            </a:r>
            <a:r>
              <a:rPr lang="el-GR" sz="6000" b="0" spc="375" dirty="0" err="1" smtClean="0">
                <a:solidFill>
                  <a:srgbClr val="1D1D1B"/>
                </a:solidFill>
                <a:latin typeface="Trebuchet MS"/>
                <a:cs typeface="Trebuchet MS"/>
              </a:rPr>
              <a:t>Αυτοαξιολόγησης</a:t>
            </a:r>
            <a:endParaRPr sz="6000">
              <a:latin typeface="Trebuchet MS"/>
              <a:cs typeface="Trebuchet MS"/>
            </a:endParaRPr>
          </a:p>
        </p:txBody>
      </p:sp>
      <p:sp>
        <p:nvSpPr>
          <p:cNvPr id="9" name="object 9"/>
          <p:cNvSpPr txBox="1"/>
          <p:nvPr/>
        </p:nvSpPr>
        <p:spPr>
          <a:xfrm>
            <a:off x="1121092" y="3155605"/>
            <a:ext cx="4098925" cy="335989"/>
          </a:xfrm>
          <a:prstGeom prst="rect">
            <a:avLst/>
          </a:prstGeom>
        </p:spPr>
        <p:txBody>
          <a:bodyPr vert="horz" wrap="square" lIns="0" tIns="12700" rIns="0" bIns="0" rtlCol="0">
            <a:spAutoFit/>
          </a:bodyPr>
          <a:lstStyle/>
          <a:p>
            <a:pPr marL="160655">
              <a:lnSpc>
                <a:spcPct val="100000"/>
              </a:lnSpc>
              <a:spcBef>
                <a:spcPts val="100"/>
              </a:spcBef>
            </a:pPr>
            <a:r>
              <a:rPr sz="2100" b="1" spc="114" smtClean="0">
                <a:solidFill>
                  <a:srgbClr val="EEEDF3"/>
                </a:solidFill>
                <a:latin typeface="Trebuchet MS"/>
                <a:cs typeface="Trebuchet MS"/>
              </a:rPr>
              <a:t>MODULE</a:t>
            </a:r>
            <a:r>
              <a:rPr sz="2100" b="1" spc="-60" smtClean="0">
                <a:solidFill>
                  <a:srgbClr val="EEEDF3"/>
                </a:solidFill>
                <a:latin typeface="Trebuchet MS"/>
                <a:cs typeface="Trebuchet MS"/>
              </a:rPr>
              <a:t> </a:t>
            </a:r>
            <a:r>
              <a:rPr lang="pt-PT" sz="2100" b="1" spc="-65" dirty="0" smtClean="0">
                <a:solidFill>
                  <a:srgbClr val="EEEDF3"/>
                </a:solidFill>
                <a:latin typeface="Trebuchet MS"/>
                <a:cs typeface="Trebuchet MS"/>
              </a:rPr>
              <a:t>5</a:t>
            </a:r>
            <a:endParaRPr sz="2100">
              <a:latin typeface="Trebuchet MS"/>
              <a:cs typeface="Trebuchet MS"/>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329690" y="0"/>
            <a:ext cx="6729095" cy="7772400"/>
            <a:chOff x="3329690" y="0"/>
            <a:chExt cx="6729095" cy="7772400"/>
          </a:xfrm>
        </p:grpSpPr>
        <p:sp>
          <p:nvSpPr>
            <p:cNvPr id="3" name="object 3"/>
            <p:cNvSpPr/>
            <p:nvPr/>
          </p:nvSpPr>
          <p:spPr>
            <a:xfrm>
              <a:off x="3329690" y="0"/>
              <a:ext cx="6729095" cy="7772400"/>
            </a:xfrm>
            <a:custGeom>
              <a:avLst/>
              <a:gdLst/>
              <a:ahLst/>
              <a:cxnLst/>
              <a:rect l="l" t="t" r="r" b="b"/>
              <a:pathLst>
                <a:path w="6729095" h="7772400">
                  <a:moveTo>
                    <a:pt x="6728709" y="0"/>
                  </a:moveTo>
                  <a:lnTo>
                    <a:pt x="0" y="0"/>
                  </a:lnTo>
                  <a:lnTo>
                    <a:pt x="12251" y="2179"/>
                  </a:lnTo>
                  <a:lnTo>
                    <a:pt x="61365" y="11449"/>
                  </a:lnTo>
                  <a:lnTo>
                    <a:pt x="110437" y="21226"/>
                  </a:lnTo>
                  <a:lnTo>
                    <a:pt x="159466" y="31493"/>
                  </a:lnTo>
                  <a:lnTo>
                    <a:pt x="257384" y="53435"/>
                  </a:lnTo>
                  <a:lnTo>
                    <a:pt x="355099" y="77141"/>
                  </a:lnTo>
                  <a:lnTo>
                    <a:pt x="452589" y="102479"/>
                  </a:lnTo>
                  <a:lnTo>
                    <a:pt x="549837" y="129316"/>
                  </a:lnTo>
                  <a:lnTo>
                    <a:pt x="646821" y="157521"/>
                  </a:lnTo>
                  <a:lnTo>
                    <a:pt x="743521" y="186960"/>
                  </a:lnTo>
                  <a:lnTo>
                    <a:pt x="887996" y="233142"/>
                  </a:lnTo>
                  <a:lnTo>
                    <a:pt x="1031720" y="281357"/>
                  </a:lnTo>
                  <a:lnTo>
                    <a:pt x="1222068" y="348030"/>
                  </a:lnTo>
                  <a:lnTo>
                    <a:pt x="1553176" y="469268"/>
                  </a:lnTo>
                  <a:lnTo>
                    <a:pt x="1695112" y="523967"/>
                  </a:lnTo>
                  <a:lnTo>
                    <a:pt x="1789090" y="562035"/>
                  </a:lnTo>
                  <a:lnTo>
                    <a:pt x="1835795" y="581674"/>
                  </a:lnTo>
                  <a:lnTo>
                    <a:pt x="1882271" y="601770"/>
                  </a:lnTo>
                  <a:lnTo>
                    <a:pt x="1928486" y="622366"/>
                  </a:lnTo>
                  <a:lnTo>
                    <a:pt x="1974412" y="643502"/>
                  </a:lnTo>
                  <a:lnTo>
                    <a:pt x="2020018" y="665221"/>
                  </a:lnTo>
                  <a:lnTo>
                    <a:pt x="2065274" y="687562"/>
                  </a:lnTo>
                  <a:lnTo>
                    <a:pt x="2110149" y="710569"/>
                  </a:lnTo>
                  <a:lnTo>
                    <a:pt x="2154614" y="734281"/>
                  </a:lnTo>
                  <a:lnTo>
                    <a:pt x="2198638" y="758741"/>
                  </a:lnTo>
                  <a:lnTo>
                    <a:pt x="2242192" y="783989"/>
                  </a:lnTo>
                  <a:lnTo>
                    <a:pt x="2285245" y="810068"/>
                  </a:lnTo>
                  <a:lnTo>
                    <a:pt x="2327767" y="837017"/>
                  </a:lnTo>
                  <a:lnTo>
                    <a:pt x="2369727" y="864879"/>
                  </a:lnTo>
                  <a:lnTo>
                    <a:pt x="2411097" y="893695"/>
                  </a:lnTo>
                  <a:lnTo>
                    <a:pt x="2451845" y="923506"/>
                  </a:lnTo>
                  <a:lnTo>
                    <a:pt x="2493016" y="955187"/>
                  </a:lnTo>
                  <a:lnTo>
                    <a:pt x="2533378" y="987830"/>
                  </a:lnTo>
                  <a:lnTo>
                    <a:pt x="2572951" y="1021395"/>
                  </a:lnTo>
                  <a:lnTo>
                    <a:pt x="2611752" y="1055840"/>
                  </a:lnTo>
                  <a:lnTo>
                    <a:pt x="2649800" y="1091125"/>
                  </a:lnTo>
                  <a:lnTo>
                    <a:pt x="2687112" y="1127209"/>
                  </a:lnTo>
                  <a:lnTo>
                    <a:pt x="2723707" y="1164051"/>
                  </a:lnTo>
                  <a:lnTo>
                    <a:pt x="2759602" y="1201610"/>
                  </a:lnTo>
                  <a:lnTo>
                    <a:pt x="2794817" y="1239845"/>
                  </a:lnTo>
                  <a:lnTo>
                    <a:pt x="2829369" y="1278715"/>
                  </a:lnTo>
                  <a:lnTo>
                    <a:pt x="2863276" y="1318180"/>
                  </a:lnTo>
                  <a:lnTo>
                    <a:pt x="2896556" y="1358198"/>
                  </a:lnTo>
                  <a:lnTo>
                    <a:pt x="2929228" y="1398729"/>
                  </a:lnTo>
                  <a:lnTo>
                    <a:pt x="2961310" y="1439731"/>
                  </a:lnTo>
                  <a:lnTo>
                    <a:pt x="2992819" y="1481165"/>
                  </a:lnTo>
                  <a:lnTo>
                    <a:pt x="3023774" y="1522989"/>
                  </a:lnTo>
                  <a:lnTo>
                    <a:pt x="3054193" y="1565161"/>
                  </a:lnTo>
                  <a:lnTo>
                    <a:pt x="3082691" y="1605652"/>
                  </a:lnTo>
                  <a:lnTo>
                    <a:pt x="3110729" y="1646477"/>
                  </a:lnTo>
                  <a:lnTo>
                    <a:pt x="3138307" y="1687630"/>
                  </a:lnTo>
                  <a:lnTo>
                    <a:pt x="3165419" y="1729104"/>
                  </a:lnTo>
                  <a:lnTo>
                    <a:pt x="3192063" y="1770893"/>
                  </a:lnTo>
                  <a:lnTo>
                    <a:pt x="3218234" y="1812991"/>
                  </a:lnTo>
                  <a:lnTo>
                    <a:pt x="3243931" y="1855390"/>
                  </a:lnTo>
                  <a:lnTo>
                    <a:pt x="3269148" y="1898085"/>
                  </a:lnTo>
                  <a:lnTo>
                    <a:pt x="3293884" y="1941069"/>
                  </a:lnTo>
                  <a:lnTo>
                    <a:pt x="3318134" y="1984336"/>
                  </a:lnTo>
                  <a:lnTo>
                    <a:pt x="3341895" y="2027879"/>
                  </a:lnTo>
                  <a:lnTo>
                    <a:pt x="3365163" y="2071692"/>
                  </a:lnTo>
                  <a:lnTo>
                    <a:pt x="3387935" y="2115768"/>
                  </a:lnTo>
                  <a:lnTo>
                    <a:pt x="3410208" y="2160101"/>
                  </a:lnTo>
                  <a:lnTo>
                    <a:pt x="3431979" y="2204685"/>
                  </a:lnTo>
                  <a:lnTo>
                    <a:pt x="3453243" y="2249512"/>
                  </a:lnTo>
                  <a:lnTo>
                    <a:pt x="3473997" y="2294577"/>
                  </a:lnTo>
                  <a:lnTo>
                    <a:pt x="3494239" y="2339873"/>
                  </a:lnTo>
                  <a:lnTo>
                    <a:pt x="3513964" y="2385393"/>
                  </a:lnTo>
                  <a:lnTo>
                    <a:pt x="3533169" y="2431132"/>
                  </a:lnTo>
                  <a:lnTo>
                    <a:pt x="3551851" y="2477082"/>
                  </a:lnTo>
                  <a:lnTo>
                    <a:pt x="3570006" y="2523238"/>
                  </a:lnTo>
                  <a:lnTo>
                    <a:pt x="3587631" y="2569593"/>
                  </a:lnTo>
                  <a:lnTo>
                    <a:pt x="3604723" y="2616140"/>
                  </a:lnTo>
                  <a:lnTo>
                    <a:pt x="3621277" y="2662872"/>
                  </a:lnTo>
                  <a:lnTo>
                    <a:pt x="3637291" y="2709785"/>
                  </a:lnTo>
                  <a:lnTo>
                    <a:pt x="3652761" y="2756870"/>
                  </a:lnTo>
                  <a:lnTo>
                    <a:pt x="3667684" y="2804122"/>
                  </a:lnTo>
                  <a:lnTo>
                    <a:pt x="3682056" y="2851534"/>
                  </a:lnTo>
                  <a:lnTo>
                    <a:pt x="3695874" y="2899100"/>
                  </a:lnTo>
                  <a:lnTo>
                    <a:pt x="3709134" y="2946813"/>
                  </a:lnTo>
                  <a:lnTo>
                    <a:pt x="3721833" y="2994667"/>
                  </a:lnTo>
                  <a:lnTo>
                    <a:pt x="3733968" y="3042655"/>
                  </a:lnTo>
                  <a:lnTo>
                    <a:pt x="3745535" y="3090771"/>
                  </a:lnTo>
                  <a:lnTo>
                    <a:pt x="3756531" y="3139008"/>
                  </a:lnTo>
                  <a:lnTo>
                    <a:pt x="3766952" y="3187361"/>
                  </a:lnTo>
                  <a:lnTo>
                    <a:pt x="3776795" y="3235822"/>
                  </a:lnTo>
                  <a:lnTo>
                    <a:pt x="3786056" y="3284385"/>
                  </a:lnTo>
                  <a:lnTo>
                    <a:pt x="3794732" y="3333044"/>
                  </a:lnTo>
                  <a:lnTo>
                    <a:pt x="3802820" y="3381792"/>
                  </a:lnTo>
                  <a:lnTo>
                    <a:pt x="3810316" y="3430623"/>
                  </a:lnTo>
                  <a:lnTo>
                    <a:pt x="3817217" y="3479530"/>
                  </a:lnTo>
                  <a:lnTo>
                    <a:pt x="3823519" y="3528507"/>
                  </a:lnTo>
                  <a:lnTo>
                    <a:pt x="3829219" y="3577547"/>
                  </a:lnTo>
                  <a:lnTo>
                    <a:pt x="3834313" y="3626644"/>
                  </a:lnTo>
                  <a:lnTo>
                    <a:pt x="3838799" y="3675792"/>
                  </a:lnTo>
                  <a:lnTo>
                    <a:pt x="3842672" y="3724984"/>
                  </a:lnTo>
                  <a:lnTo>
                    <a:pt x="3845929" y="3774213"/>
                  </a:lnTo>
                  <a:lnTo>
                    <a:pt x="3848567" y="3823474"/>
                  </a:lnTo>
                  <a:lnTo>
                    <a:pt x="3850582" y="3872759"/>
                  </a:lnTo>
                  <a:lnTo>
                    <a:pt x="3851972" y="3922063"/>
                  </a:lnTo>
                  <a:lnTo>
                    <a:pt x="3852731" y="3971378"/>
                  </a:lnTo>
                  <a:lnTo>
                    <a:pt x="3852858" y="4020699"/>
                  </a:lnTo>
                  <a:lnTo>
                    <a:pt x="3852348" y="4070019"/>
                  </a:lnTo>
                  <a:lnTo>
                    <a:pt x="3851199" y="4119331"/>
                  </a:lnTo>
                  <a:lnTo>
                    <a:pt x="3849406" y="4168630"/>
                  </a:lnTo>
                  <a:lnTo>
                    <a:pt x="3846967" y="4217907"/>
                  </a:lnTo>
                  <a:lnTo>
                    <a:pt x="3843877" y="4267158"/>
                  </a:lnTo>
                  <a:lnTo>
                    <a:pt x="3840134" y="4316376"/>
                  </a:lnTo>
                  <a:lnTo>
                    <a:pt x="3835734" y="4365554"/>
                  </a:lnTo>
                  <a:lnTo>
                    <a:pt x="3830674" y="4414686"/>
                  </a:lnTo>
                  <a:lnTo>
                    <a:pt x="3824950" y="4463765"/>
                  </a:lnTo>
                  <a:lnTo>
                    <a:pt x="3818558" y="4512785"/>
                  </a:lnTo>
                  <a:lnTo>
                    <a:pt x="3811496" y="4561739"/>
                  </a:lnTo>
                  <a:lnTo>
                    <a:pt x="3803760" y="4610621"/>
                  </a:lnTo>
                  <a:lnTo>
                    <a:pt x="3795466" y="4658671"/>
                  </a:lnTo>
                  <a:lnTo>
                    <a:pt x="3786491" y="4706606"/>
                  </a:lnTo>
                  <a:lnTo>
                    <a:pt x="3776838" y="4754418"/>
                  </a:lnTo>
                  <a:lnTo>
                    <a:pt x="3766514" y="4802097"/>
                  </a:lnTo>
                  <a:lnTo>
                    <a:pt x="3755521" y="4849634"/>
                  </a:lnTo>
                  <a:lnTo>
                    <a:pt x="3743864" y="4897022"/>
                  </a:lnTo>
                  <a:lnTo>
                    <a:pt x="3731547" y="4944250"/>
                  </a:lnTo>
                  <a:lnTo>
                    <a:pt x="3718576" y="4991309"/>
                  </a:lnTo>
                  <a:lnTo>
                    <a:pt x="3704954" y="5038192"/>
                  </a:lnTo>
                  <a:lnTo>
                    <a:pt x="3690686" y="5084889"/>
                  </a:lnTo>
                  <a:lnTo>
                    <a:pt x="3675776" y="5131390"/>
                  </a:lnTo>
                  <a:lnTo>
                    <a:pt x="3660228" y="5177688"/>
                  </a:lnTo>
                  <a:lnTo>
                    <a:pt x="3644048" y="5223773"/>
                  </a:lnTo>
                  <a:lnTo>
                    <a:pt x="3627238" y="5269636"/>
                  </a:lnTo>
                  <a:lnTo>
                    <a:pt x="3609804" y="5315268"/>
                  </a:lnTo>
                  <a:lnTo>
                    <a:pt x="3591750" y="5360661"/>
                  </a:lnTo>
                  <a:lnTo>
                    <a:pt x="3573081" y="5405805"/>
                  </a:lnTo>
                  <a:lnTo>
                    <a:pt x="3553800" y="5450692"/>
                  </a:lnTo>
                  <a:lnTo>
                    <a:pt x="3533912" y="5495312"/>
                  </a:lnTo>
                  <a:lnTo>
                    <a:pt x="3513422" y="5539657"/>
                  </a:lnTo>
                  <a:lnTo>
                    <a:pt x="3492334" y="5583718"/>
                  </a:lnTo>
                  <a:lnTo>
                    <a:pt x="3470652" y="5627486"/>
                  </a:lnTo>
                  <a:lnTo>
                    <a:pt x="3448381" y="5670951"/>
                  </a:lnTo>
                  <a:lnTo>
                    <a:pt x="3425525" y="5714106"/>
                  </a:lnTo>
                  <a:lnTo>
                    <a:pt x="3402088" y="5756940"/>
                  </a:lnTo>
                  <a:lnTo>
                    <a:pt x="3378075" y="5799446"/>
                  </a:lnTo>
                  <a:lnTo>
                    <a:pt x="3353490" y="5841614"/>
                  </a:lnTo>
                  <a:lnTo>
                    <a:pt x="3328338" y="5883435"/>
                  </a:lnTo>
                  <a:lnTo>
                    <a:pt x="3302623" y="5924901"/>
                  </a:lnTo>
                  <a:lnTo>
                    <a:pt x="3276349" y="5966002"/>
                  </a:lnTo>
                  <a:lnTo>
                    <a:pt x="3249521" y="6006729"/>
                  </a:lnTo>
                  <a:lnTo>
                    <a:pt x="3222143" y="6047074"/>
                  </a:lnTo>
                  <a:lnTo>
                    <a:pt x="3194219" y="6087028"/>
                  </a:lnTo>
                  <a:lnTo>
                    <a:pt x="3165754" y="6126581"/>
                  </a:lnTo>
                  <a:lnTo>
                    <a:pt x="3136752" y="6165726"/>
                  </a:lnTo>
                  <a:lnTo>
                    <a:pt x="3107218" y="6204452"/>
                  </a:lnTo>
                  <a:lnTo>
                    <a:pt x="3077156" y="6242751"/>
                  </a:lnTo>
                  <a:lnTo>
                    <a:pt x="3046571" y="6280614"/>
                  </a:lnTo>
                  <a:lnTo>
                    <a:pt x="3015466" y="6318032"/>
                  </a:lnTo>
                  <a:lnTo>
                    <a:pt x="2983846" y="6354996"/>
                  </a:lnTo>
                  <a:lnTo>
                    <a:pt x="2951715" y="6391498"/>
                  </a:lnTo>
                  <a:lnTo>
                    <a:pt x="2919079" y="6427528"/>
                  </a:lnTo>
                  <a:lnTo>
                    <a:pt x="2885941" y="6463077"/>
                  </a:lnTo>
                  <a:lnTo>
                    <a:pt x="2852305" y="6498137"/>
                  </a:lnTo>
                  <a:lnTo>
                    <a:pt x="2818177" y="6532698"/>
                  </a:lnTo>
                  <a:lnTo>
                    <a:pt x="2783560" y="6566752"/>
                  </a:lnTo>
                  <a:lnTo>
                    <a:pt x="2748458" y="6600289"/>
                  </a:lnTo>
                  <a:lnTo>
                    <a:pt x="2712877" y="6633302"/>
                  </a:lnTo>
                  <a:lnTo>
                    <a:pt x="2676820" y="6665780"/>
                  </a:lnTo>
                  <a:lnTo>
                    <a:pt x="2640293" y="6697715"/>
                  </a:lnTo>
                  <a:lnTo>
                    <a:pt x="2603298" y="6729098"/>
                  </a:lnTo>
                  <a:lnTo>
                    <a:pt x="2565842" y="6759920"/>
                  </a:lnTo>
                  <a:lnTo>
                    <a:pt x="2527927" y="6790172"/>
                  </a:lnTo>
                  <a:lnTo>
                    <a:pt x="2489559" y="6819846"/>
                  </a:lnTo>
                  <a:lnTo>
                    <a:pt x="2450741" y="6848932"/>
                  </a:lnTo>
                  <a:lnTo>
                    <a:pt x="2411479" y="6877421"/>
                  </a:lnTo>
                  <a:lnTo>
                    <a:pt x="2371776" y="6905304"/>
                  </a:lnTo>
                  <a:lnTo>
                    <a:pt x="2331638" y="6932573"/>
                  </a:lnTo>
                  <a:lnTo>
                    <a:pt x="2291067" y="6959219"/>
                  </a:lnTo>
                  <a:lnTo>
                    <a:pt x="2250070" y="6985232"/>
                  </a:lnTo>
                  <a:lnTo>
                    <a:pt x="2208649" y="7010604"/>
                  </a:lnTo>
                  <a:lnTo>
                    <a:pt x="2166810" y="7035326"/>
                  </a:lnTo>
                  <a:lnTo>
                    <a:pt x="2124557" y="7059389"/>
                  </a:lnTo>
                  <a:lnTo>
                    <a:pt x="2081894" y="7082783"/>
                  </a:lnTo>
                  <a:lnTo>
                    <a:pt x="2038826" y="7105501"/>
                  </a:lnTo>
                  <a:lnTo>
                    <a:pt x="1995356" y="7127533"/>
                  </a:lnTo>
                  <a:lnTo>
                    <a:pt x="1950070" y="7149578"/>
                  </a:lnTo>
                  <a:lnTo>
                    <a:pt x="1904473" y="7170923"/>
                  </a:lnTo>
                  <a:lnTo>
                    <a:pt x="1858583" y="7191605"/>
                  </a:lnTo>
                  <a:lnTo>
                    <a:pt x="1812417" y="7211664"/>
                  </a:lnTo>
                  <a:lnTo>
                    <a:pt x="1765994" y="7231138"/>
                  </a:lnTo>
                  <a:lnTo>
                    <a:pt x="1719329" y="7250067"/>
                  </a:lnTo>
                  <a:lnTo>
                    <a:pt x="1672442" y="7268488"/>
                  </a:lnTo>
                  <a:lnTo>
                    <a:pt x="1625350" y="7286441"/>
                  </a:lnTo>
                  <a:lnTo>
                    <a:pt x="1578069" y="7303965"/>
                  </a:lnTo>
                  <a:lnTo>
                    <a:pt x="1483016" y="7337879"/>
                  </a:lnTo>
                  <a:lnTo>
                    <a:pt x="1387422" y="7370541"/>
                  </a:lnTo>
                  <a:lnTo>
                    <a:pt x="762603" y="7573764"/>
                  </a:lnTo>
                  <a:lnTo>
                    <a:pt x="667439" y="7606931"/>
                  </a:lnTo>
                  <a:lnTo>
                    <a:pt x="572929" y="7641485"/>
                  </a:lnTo>
                  <a:lnTo>
                    <a:pt x="525963" y="7659379"/>
                  </a:lnTo>
                  <a:lnTo>
                    <a:pt x="479214" y="7677735"/>
                  </a:lnTo>
                  <a:lnTo>
                    <a:pt x="432699" y="7696594"/>
                  </a:lnTo>
                  <a:lnTo>
                    <a:pt x="386436" y="7715994"/>
                  </a:lnTo>
                  <a:lnTo>
                    <a:pt x="340441" y="7735973"/>
                  </a:lnTo>
                  <a:lnTo>
                    <a:pt x="294734" y="7756570"/>
                  </a:lnTo>
                  <a:lnTo>
                    <a:pt x="260918" y="7772400"/>
                  </a:lnTo>
                  <a:lnTo>
                    <a:pt x="6728709" y="7772400"/>
                  </a:lnTo>
                  <a:lnTo>
                    <a:pt x="6728709" y="0"/>
                  </a:lnTo>
                  <a:close/>
                </a:path>
              </a:pathLst>
            </a:custGeom>
            <a:solidFill>
              <a:srgbClr val="EEEDF3"/>
            </a:solidFill>
          </p:spPr>
          <p:txBody>
            <a:bodyPr wrap="square" lIns="0" tIns="0" rIns="0" bIns="0" rtlCol="0"/>
            <a:lstStyle/>
            <a:p>
              <a:endParaRPr/>
            </a:p>
          </p:txBody>
        </p:sp>
        <p:pic>
          <p:nvPicPr>
            <p:cNvPr id="4" name="object 4"/>
            <p:cNvPicPr/>
            <p:nvPr/>
          </p:nvPicPr>
          <p:blipFill>
            <a:blip r:embed="rId2" cstate="print"/>
            <a:stretch>
              <a:fillRect/>
            </a:stretch>
          </p:blipFill>
          <p:spPr>
            <a:xfrm>
              <a:off x="7019111" y="5866447"/>
              <a:ext cx="1503172" cy="1424305"/>
            </a:xfrm>
            <a:prstGeom prst="rect">
              <a:avLst/>
            </a:prstGeom>
          </p:spPr>
        </p:pic>
        <p:pic>
          <p:nvPicPr>
            <p:cNvPr id="5" name="object 5"/>
            <p:cNvPicPr/>
            <p:nvPr/>
          </p:nvPicPr>
          <p:blipFill>
            <a:blip r:embed="rId3" cstate="print"/>
            <a:stretch>
              <a:fillRect/>
            </a:stretch>
          </p:blipFill>
          <p:spPr>
            <a:xfrm>
              <a:off x="5785983" y="1130317"/>
              <a:ext cx="3983688" cy="5063960"/>
            </a:xfrm>
            <a:prstGeom prst="rect">
              <a:avLst/>
            </a:prstGeom>
          </p:spPr>
        </p:pic>
        <p:pic>
          <p:nvPicPr>
            <p:cNvPr id="6" name="object 6"/>
            <p:cNvPicPr/>
            <p:nvPr/>
          </p:nvPicPr>
          <p:blipFill>
            <a:blip r:embed="rId4" cstate="print"/>
            <a:stretch>
              <a:fillRect/>
            </a:stretch>
          </p:blipFill>
          <p:spPr>
            <a:xfrm>
              <a:off x="6434785" y="2388247"/>
              <a:ext cx="1273454" cy="1272705"/>
            </a:xfrm>
            <a:prstGeom prst="rect">
              <a:avLst/>
            </a:prstGeom>
          </p:spPr>
        </p:pic>
        <p:sp>
          <p:nvSpPr>
            <p:cNvPr id="7" name="object 7"/>
            <p:cNvSpPr/>
            <p:nvPr/>
          </p:nvSpPr>
          <p:spPr>
            <a:xfrm>
              <a:off x="6706679" y="1631124"/>
              <a:ext cx="2117725" cy="1759585"/>
            </a:xfrm>
            <a:custGeom>
              <a:avLst/>
              <a:gdLst/>
              <a:ahLst/>
              <a:cxnLst/>
              <a:rect l="l" t="t" r="r" b="b"/>
              <a:pathLst>
                <a:path w="2117725" h="1759585">
                  <a:moveTo>
                    <a:pt x="506260" y="1405661"/>
                  </a:moveTo>
                  <a:lnTo>
                    <a:pt x="506056" y="1378026"/>
                  </a:lnTo>
                  <a:lnTo>
                    <a:pt x="500430" y="1350975"/>
                  </a:lnTo>
                  <a:lnTo>
                    <a:pt x="489470" y="1325168"/>
                  </a:lnTo>
                  <a:lnTo>
                    <a:pt x="480377" y="1311783"/>
                  </a:lnTo>
                  <a:lnTo>
                    <a:pt x="480377" y="1403362"/>
                  </a:lnTo>
                  <a:lnTo>
                    <a:pt x="476072" y="1425854"/>
                  </a:lnTo>
                  <a:lnTo>
                    <a:pt x="455117" y="1465986"/>
                  </a:lnTo>
                  <a:lnTo>
                    <a:pt x="420331" y="1494929"/>
                  </a:lnTo>
                  <a:lnTo>
                    <a:pt x="377139" y="1508493"/>
                  </a:lnTo>
                  <a:lnTo>
                    <a:pt x="354571" y="1508658"/>
                  </a:lnTo>
                  <a:lnTo>
                    <a:pt x="332079" y="1504353"/>
                  </a:lnTo>
                  <a:lnTo>
                    <a:pt x="291960" y="1483398"/>
                  </a:lnTo>
                  <a:lnTo>
                    <a:pt x="263004" y="1448612"/>
                  </a:lnTo>
                  <a:lnTo>
                    <a:pt x="249504" y="1405661"/>
                  </a:lnTo>
                  <a:lnTo>
                    <a:pt x="249275" y="1382852"/>
                  </a:lnTo>
                  <a:lnTo>
                    <a:pt x="253593" y="1360360"/>
                  </a:lnTo>
                  <a:lnTo>
                    <a:pt x="274535" y="1320241"/>
                  </a:lnTo>
                  <a:lnTo>
                    <a:pt x="309333" y="1291297"/>
                  </a:lnTo>
                  <a:lnTo>
                    <a:pt x="350380" y="1277975"/>
                  </a:lnTo>
                  <a:lnTo>
                    <a:pt x="364680" y="1277086"/>
                  </a:lnTo>
                  <a:lnTo>
                    <a:pt x="372935" y="1277378"/>
                  </a:lnTo>
                  <a:lnTo>
                    <a:pt x="418820" y="1290434"/>
                  </a:lnTo>
                  <a:lnTo>
                    <a:pt x="453783" y="1318653"/>
                  </a:lnTo>
                  <a:lnTo>
                    <a:pt x="475602" y="1358696"/>
                  </a:lnTo>
                  <a:lnTo>
                    <a:pt x="480377" y="1403362"/>
                  </a:lnTo>
                  <a:lnTo>
                    <a:pt x="480377" y="1311783"/>
                  </a:lnTo>
                  <a:lnTo>
                    <a:pt x="454025" y="1282585"/>
                  </a:lnTo>
                  <a:lnTo>
                    <a:pt x="404926" y="1256931"/>
                  </a:lnTo>
                  <a:lnTo>
                    <a:pt x="377380" y="1251661"/>
                  </a:lnTo>
                  <a:lnTo>
                    <a:pt x="349745" y="1251877"/>
                  </a:lnTo>
                  <a:lnTo>
                    <a:pt x="296887" y="1268463"/>
                  </a:lnTo>
                  <a:lnTo>
                    <a:pt x="254304" y="1303896"/>
                  </a:lnTo>
                  <a:lnTo>
                    <a:pt x="228663" y="1353019"/>
                  </a:lnTo>
                  <a:lnTo>
                    <a:pt x="223380" y="1380566"/>
                  </a:lnTo>
                  <a:lnTo>
                    <a:pt x="223596" y="1408188"/>
                  </a:lnTo>
                  <a:lnTo>
                    <a:pt x="240195" y="1461046"/>
                  </a:lnTo>
                  <a:lnTo>
                    <a:pt x="275628" y="1503629"/>
                  </a:lnTo>
                  <a:lnTo>
                    <a:pt x="324739" y="1529283"/>
                  </a:lnTo>
                  <a:lnTo>
                    <a:pt x="365023" y="1535125"/>
                  </a:lnTo>
                  <a:lnTo>
                    <a:pt x="382511" y="1534033"/>
                  </a:lnTo>
                  <a:lnTo>
                    <a:pt x="399745" y="1530756"/>
                  </a:lnTo>
                  <a:lnTo>
                    <a:pt x="416547" y="1525320"/>
                  </a:lnTo>
                  <a:lnTo>
                    <a:pt x="432765" y="1517751"/>
                  </a:lnTo>
                  <a:lnTo>
                    <a:pt x="446151" y="1508658"/>
                  </a:lnTo>
                  <a:lnTo>
                    <a:pt x="455968" y="1502003"/>
                  </a:lnTo>
                  <a:lnTo>
                    <a:pt x="475348" y="1482318"/>
                  </a:lnTo>
                  <a:lnTo>
                    <a:pt x="490499" y="1459204"/>
                  </a:lnTo>
                  <a:lnTo>
                    <a:pt x="501002" y="1433207"/>
                  </a:lnTo>
                  <a:lnTo>
                    <a:pt x="506260" y="1405661"/>
                  </a:lnTo>
                  <a:close/>
                </a:path>
                <a:path w="2117725" h="1759585">
                  <a:moveTo>
                    <a:pt x="726960" y="1395780"/>
                  </a:moveTo>
                  <a:lnTo>
                    <a:pt x="724128" y="1350695"/>
                  </a:lnTo>
                  <a:lnTo>
                    <a:pt x="715467" y="1305344"/>
                  </a:lnTo>
                  <a:lnTo>
                    <a:pt x="700049" y="1258671"/>
                  </a:lnTo>
                  <a:lnTo>
                    <a:pt x="678611" y="1214729"/>
                  </a:lnTo>
                  <a:lnTo>
                    <a:pt x="651510" y="1174127"/>
                  </a:lnTo>
                  <a:lnTo>
                    <a:pt x="619074" y="1137424"/>
                  </a:lnTo>
                  <a:lnTo>
                    <a:pt x="600824" y="1155928"/>
                  </a:lnTo>
                  <a:lnTo>
                    <a:pt x="630923" y="1189990"/>
                  </a:lnTo>
                  <a:lnTo>
                    <a:pt x="656082" y="1227683"/>
                  </a:lnTo>
                  <a:lnTo>
                    <a:pt x="675970" y="1268488"/>
                  </a:lnTo>
                  <a:lnTo>
                    <a:pt x="690295" y="1311821"/>
                  </a:lnTo>
                  <a:lnTo>
                    <a:pt x="698347" y="1353934"/>
                  </a:lnTo>
                  <a:lnTo>
                    <a:pt x="700976" y="1395793"/>
                  </a:lnTo>
                  <a:lnTo>
                    <a:pt x="697293" y="1445310"/>
                  </a:lnTo>
                  <a:lnTo>
                    <a:pt x="686523" y="1493164"/>
                  </a:lnTo>
                  <a:lnTo>
                    <a:pt x="669086" y="1538655"/>
                  </a:lnTo>
                  <a:lnTo>
                    <a:pt x="645388" y="1581086"/>
                  </a:lnTo>
                  <a:lnTo>
                    <a:pt x="615835" y="1619758"/>
                  </a:lnTo>
                  <a:lnTo>
                    <a:pt x="580872" y="1653959"/>
                  </a:lnTo>
                  <a:lnTo>
                    <a:pt x="540893" y="1682978"/>
                  </a:lnTo>
                  <a:lnTo>
                    <a:pt x="496303" y="1706130"/>
                  </a:lnTo>
                  <a:lnTo>
                    <a:pt x="447548" y="1722691"/>
                  </a:lnTo>
                  <a:lnTo>
                    <a:pt x="402488" y="1731098"/>
                  </a:lnTo>
                  <a:lnTo>
                    <a:pt x="357759" y="1733321"/>
                  </a:lnTo>
                  <a:lnTo>
                    <a:pt x="313829" y="1729663"/>
                  </a:lnTo>
                  <a:lnTo>
                    <a:pt x="271221" y="1720405"/>
                  </a:lnTo>
                  <a:lnTo>
                    <a:pt x="230416" y="1705851"/>
                  </a:lnTo>
                  <a:lnTo>
                    <a:pt x="191909" y="1686280"/>
                  </a:lnTo>
                  <a:lnTo>
                    <a:pt x="156184" y="1661985"/>
                  </a:lnTo>
                  <a:lnTo>
                    <a:pt x="123748" y="1633270"/>
                  </a:lnTo>
                  <a:lnTo>
                    <a:pt x="95072" y="1600415"/>
                  </a:lnTo>
                  <a:lnTo>
                    <a:pt x="70675" y="1563712"/>
                  </a:lnTo>
                  <a:lnTo>
                    <a:pt x="51041" y="1523466"/>
                  </a:lnTo>
                  <a:lnTo>
                    <a:pt x="36664" y="1479943"/>
                  </a:lnTo>
                  <a:lnTo>
                    <a:pt x="28270" y="1434947"/>
                  </a:lnTo>
                  <a:lnTo>
                    <a:pt x="26035" y="1390281"/>
                  </a:lnTo>
                  <a:lnTo>
                    <a:pt x="29679" y="1346415"/>
                  </a:lnTo>
                  <a:lnTo>
                    <a:pt x="38900" y="1303845"/>
                  </a:lnTo>
                  <a:lnTo>
                    <a:pt x="53416" y="1263078"/>
                  </a:lnTo>
                  <a:lnTo>
                    <a:pt x="72923" y="1224597"/>
                  </a:lnTo>
                  <a:lnTo>
                    <a:pt x="97142" y="1188897"/>
                  </a:lnTo>
                  <a:lnTo>
                    <a:pt x="125793" y="1156462"/>
                  </a:lnTo>
                  <a:lnTo>
                    <a:pt x="158559" y="1127785"/>
                  </a:lnTo>
                  <a:lnTo>
                    <a:pt x="195173" y="1103363"/>
                  </a:lnTo>
                  <a:lnTo>
                    <a:pt x="235331" y="1083691"/>
                  </a:lnTo>
                  <a:lnTo>
                    <a:pt x="278752" y="1069238"/>
                  </a:lnTo>
                  <a:lnTo>
                    <a:pt x="332651" y="1059802"/>
                  </a:lnTo>
                  <a:lnTo>
                    <a:pt x="350520" y="1058608"/>
                  </a:lnTo>
                  <a:lnTo>
                    <a:pt x="349491" y="1032637"/>
                  </a:lnTo>
                  <a:lnTo>
                    <a:pt x="296849" y="1038593"/>
                  </a:lnTo>
                  <a:lnTo>
                    <a:pt x="225488" y="1059624"/>
                  </a:lnTo>
                  <a:lnTo>
                    <a:pt x="181635" y="1081163"/>
                  </a:lnTo>
                  <a:lnTo>
                    <a:pt x="141732" y="1107935"/>
                  </a:lnTo>
                  <a:lnTo>
                    <a:pt x="106083" y="1139418"/>
                  </a:lnTo>
                  <a:lnTo>
                    <a:pt x="75018" y="1175042"/>
                  </a:lnTo>
                  <a:lnTo>
                    <a:pt x="48882" y="1214259"/>
                  </a:lnTo>
                  <a:lnTo>
                    <a:pt x="27978" y="1256512"/>
                  </a:lnTo>
                  <a:lnTo>
                    <a:pt x="12649" y="1301254"/>
                  </a:lnTo>
                  <a:lnTo>
                    <a:pt x="3213" y="1347927"/>
                  </a:lnTo>
                  <a:lnTo>
                    <a:pt x="0" y="1395984"/>
                  </a:lnTo>
                  <a:lnTo>
                    <a:pt x="698" y="1418475"/>
                  </a:lnTo>
                  <a:lnTo>
                    <a:pt x="6426" y="1463751"/>
                  </a:lnTo>
                  <a:lnTo>
                    <a:pt x="27228" y="1533880"/>
                  </a:lnTo>
                  <a:lnTo>
                    <a:pt x="48755" y="1577733"/>
                  </a:lnTo>
                  <a:lnTo>
                    <a:pt x="75526" y="1617637"/>
                  </a:lnTo>
                  <a:lnTo>
                    <a:pt x="107010" y="1653286"/>
                  </a:lnTo>
                  <a:lnTo>
                    <a:pt x="142621" y="1684337"/>
                  </a:lnTo>
                  <a:lnTo>
                    <a:pt x="181825" y="1710486"/>
                  </a:lnTo>
                  <a:lnTo>
                    <a:pt x="224078" y="1731391"/>
                  </a:lnTo>
                  <a:lnTo>
                    <a:pt x="268808" y="1746719"/>
                  </a:lnTo>
                  <a:lnTo>
                    <a:pt x="315480" y="1756156"/>
                  </a:lnTo>
                  <a:lnTo>
                    <a:pt x="363537" y="1759369"/>
                  </a:lnTo>
                  <a:lnTo>
                    <a:pt x="386029" y="1758670"/>
                  </a:lnTo>
                  <a:lnTo>
                    <a:pt x="431317" y="1752955"/>
                  </a:lnTo>
                  <a:lnTo>
                    <a:pt x="501472" y="1732153"/>
                  </a:lnTo>
                  <a:lnTo>
                    <a:pt x="545325" y="1710613"/>
                  </a:lnTo>
                  <a:lnTo>
                    <a:pt x="585241" y="1683842"/>
                  </a:lnTo>
                  <a:lnTo>
                    <a:pt x="620890" y="1652358"/>
                  </a:lnTo>
                  <a:lnTo>
                    <a:pt x="651941" y="1616735"/>
                  </a:lnTo>
                  <a:lnTo>
                    <a:pt x="678091" y="1577517"/>
                  </a:lnTo>
                  <a:lnTo>
                    <a:pt x="698982" y="1535264"/>
                  </a:lnTo>
                  <a:lnTo>
                    <a:pt x="714311" y="1490522"/>
                  </a:lnTo>
                  <a:lnTo>
                    <a:pt x="723747" y="1443850"/>
                  </a:lnTo>
                  <a:lnTo>
                    <a:pt x="726960" y="1395780"/>
                  </a:lnTo>
                  <a:close/>
                </a:path>
                <a:path w="2117725" h="1759585">
                  <a:moveTo>
                    <a:pt x="914869" y="541883"/>
                  </a:moveTo>
                  <a:lnTo>
                    <a:pt x="911440" y="537603"/>
                  </a:lnTo>
                  <a:lnTo>
                    <a:pt x="901928" y="536562"/>
                  </a:lnTo>
                  <a:lnTo>
                    <a:pt x="897648" y="539978"/>
                  </a:lnTo>
                  <a:lnTo>
                    <a:pt x="894346" y="578192"/>
                  </a:lnTo>
                  <a:lnTo>
                    <a:pt x="893406" y="611784"/>
                  </a:lnTo>
                  <a:lnTo>
                    <a:pt x="893445" y="620077"/>
                  </a:lnTo>
                  <a:lnTo>
                    <a:pt x="897331" y="623912"/>
                  </a:lnTo>
                  <a:lnTo>
                    <a:pt x="902144" y="623912"/>
                  </a:lnTo>
                  <a:lnTo>
                    <a:pt x="906932" y="623874"/>
                  </a:lnTo>
                  <a:lnTo>
                    <a:pt x="910678" y="620077"/>
                  </a:lnTo>
                  <a:lnTo>
                    <a:pt x="910729" y="611784"/>
                  </a:lnTo>
                  <a:lnTo>
                    <a:pt x="910958" y="595490"/>
                  </a:lnTo>
                  <a:lnTo>
                    <a:pt x="911644" y="579158"/>
                  </a:lnTo>
                  <a:lnTo>
                    <a:pt x="912774" y="562864"/>
                  </a:lnTo>
                  <a:lnTo>
                    <a:pt x="914336" y="546646"/>
                  </a:lnTo>
                  <a:lnTo>
                    <a:pt x="914869" y="541883"/>
                  </a:lnTo>
                  <a:close/>
                </a:path>
                <a:path w="2117725" h="1759585">
                  <a:moveTo>
                    <a:pt x="940384" y="797102"/>
                  </a:moveTo>
                  <a:lnTo>
                    <a:pt x="927671" y="752348"/>
                  </a:lnTo>
                  <a:lnTo>
                    <a:pt x="920953" y="721347"/>
                  </a:lnTo>
                  <a:lnTo>
                    <a:pt x="916393" y="718261"/>
                  </a:lnTo>
                  <a:lnTo>
                    <a:pt x="907008" y="720140"/>
                  </a:lnTo>
                  <a:lnTo>
                    <a:pt x="903947" y="724700"/>
                  </a:lnTo>
                  <a:lnTo>
                    <a:pt x="904875" y="729399"/>
                  </a:lnTo>
                  <a:lnTo>
                    <a:pt x="914273" y="769912"/>
                  </a:lnTo>
                  <a:lnTo>
                    <a:pt x="927011" y="803833"/>
                  </a:lnTo>
                  <a:lnTo>
                    <a:pt x="931557" y="803833"/>
                  </a:lnTo>
                  <a:lnTo>
                    <a:pt x="932434" y="803706"/>
                  </a:lnTo>
                  <a:lnTo>
                    <a:pt x="937869" y="801979"/>
                  </a:lnTo>
                  <a:lnTo>
                    <a:pt x="940384" y="797102"/>
                  </a:lnTo>
                  <a:close/>
                </a:path>
                <a:path w="2117725" h="1759585">
                  <a:moveTo>
                    <a:pt x="962875" y="368846"/>
                  </a:moveTo>
                  <a:lnTo>
                    <a:pt x="960882" y="363740"/>
                  </a:lnTo>
                  <a:lnTo>
                    <a:pt x="956500" y="361810"/>
                  </a:lnTo>
                  <a:lnTo>
                    <a:pt x="952119" y="359930"/>
                  </a:lnTo>
                  <a:lnTo>
                    <a:pt x="947013" y="361886"/>
                  </a:lnTo>
                  <a:lnTo>
                    <a:pt x="931824" y="399008"/>
                  </a:lnTo>
                  <a:lnTo>
                    <a:pt x="919035" y="437019"/>
                  </a:lnTo>
                  <a:lnTo>
                    <a:pt x="921600" y="441871"/>
                  </a:lnTo>
                  <a:lnTo>
                    <a:pt x="927023" y="443547"/>
                  </a:lnTo>
                  <a:lnTo>
                    <a:pt x="927887" y="443661"/>
                  </a:lnTo>
                  <a:lnTo>
                    <a:pt x="932434" y="443661"/>
                  </a:lnTo>
                  <a:lnTo>
                    <a:pt x="935850" y="441274"/>
                  </a:lnTo>
                  <a:lnTo>
                    <a:pt x="937006" y="437540"/>
                  </a:lnTo>
                  <a:lnTo>
                    <a:pt x="942289" y="421233"/>
                  </a:lnTo>
                  <a:lnTo>
                    <a:pt x="948055" y="405041"/>
                  </a:lnTo>
                  <a:lnTo>
                    <a:pt x="954278" y="389026"/>
                  </a:lnTo>
                  <a:lnTo>
                    <a:pt x="960945" y="373227"/>
                  </a:lnTo>
                  <a:lnTo>
                    <a:pt x="962875" y="368846"/>
                  </a:lnTo>
                  <a:close/>
                </a:path>
                <a:path w="2117725" h="1759585">
                  <a:moveTo>
                    <a:pt x="1002068" y="928776"/>
                  </a:moveTo>
                  <a:lnTo>
                    <a:pt x="995108" y="917397"/>
                  </a:lnTo>
                  <a:lnTo>
                    <a:pt x="990777" y="910005"/>
                  </a:lnTo>
                  <a:lnTo>
                    <a:pt x="986548" y="902589"/>
                  </a:lnTo>
                  <a:lnTo>
                    <a:pt x="980198" y="890943"/>
                  </a:lnTo>
                  <a:lnTo>
                    <a:pt x="974953" y="889342"/>
                  </a:lnTo>
                  <a:lnTo>
                    <a:pt x="966520" y="893914"/>
                  </a:lnTo>
                  <a:lnTo>
                    <a:pt x="964958" y="899160"/>
                  </a:lnTo>
                  <a:lnTo>
                    <a:pt x="971423" y="911034"/>
                  </a:lnTo>
                  <a:lnTo>
                    <a:pt x="975766" y="918679"/>
                  </a:lnTo>
                  <a:lnTo>
                    <a:pt x="980236" y="926274"/>
                  </a:lnTo>
                  <a:lnTo>
                    <a:pt x="986447" y="936447"/>
                  </a:lnTo>
                  <a:lnTo>
                    <a:pt x="989279" y="937907"/>
                  </a:lnTo>
                  <a:lnTo>
                    <a:pt x="992187" y="937907"/>
                  </a:lnTo>
                  <a:lnTo>
                    <a:pt x="993736" y="937907"/>
                  </a:lnTo>
                  <a:lnTo>
                    <a:pt x="995311" y="937488"/>
                  </a:lnTo>
                  <a:lnTo>
                    <a:pt x="1000798" y="934097"/>
                  </a:lnTo>
                  <a:lnTo>
                    <a:pt x="1002068" y="928776"/>
                  </a:lnTo>
                  <a:close/>
                </a:path>
                <a:path w="2117725" h="1759585">
                  <a:moveTo>
                    <a:pt x="1060145" y="217944"/>
                  </a:moveTo>
                  <a:lnTo>
                    <a:pt x="1059764" y="212471"/>
                  </a:lnTo>
                  <a:lnTo>
                    <a:pt x="1052537" y="206184"/>
                  </a:lnTo>
                  <a:lnTo>
                    <a:pt x="1047064" y="206565"/>
                  </a:lnTo>
                  <a:lnTo>
                    <a:pt x="1021549" y="237502"/>
                  </a:lnTo>
                  <a:lnTo>
                    <a:pt x="998054" y="269989"/>
                  </a:lnTo>
                  <a:lnTo>
                    <a:pt x="999070" y="275386"/>
                  </a:lnTo>
                  <a:lnTo>
                    <a:pt x="1004519" y="279107"/>
                  </a:lnTo>
                  <a:lnTo>
                    <a:pt x="1006221" y="279603"/>
                  </a:lnTo>
                  <a:lnTo>
                    <a:pt x="1010666" y="279603"/>
                  </a:lnTo>
                  <a:lnTo>
                    <a:pt x="1013383" y="278282"/>
                  </a:lnTo>
                  <a:lnTo>
                    <a:pt x="1015060" y="275831"/>
                  </a:lnTo>
                  <a:lnTo>
                    <a:pt x="1024940" y="261835"/>
                  </a:lnTo>
                  <a:lnTo>
                    <a:pt x="1035253" y="248094"/>
                  </a:lnTo>
                  <a:lnTo>
                    <a:pt x="1045959" y="234645"/>
                  </a:lnTo>
                  <a:lnTo>
                    <a:pt x="1057008" y="221551"/>
                  </a:lnTo>
                  <a:lnTo>
                    <a:pt x="1060145" y="217944"/>
                  </a:lnTo>
                  <a:close/>
                </a:path>
                <a:path w="2117725" h="1759585">
                  <a:moveTo>
                    <a:pt x="1199248" y="97637"/>
                  </a:moveTo>
                  <a:lnTo>
                    <a:pt x="1194231" y="89484"/>
                  </a:lnTo>
                  <a:lnTo>
                    <a:pt x="1188897" y="88201"/>
                  </a:lnTo>
                  <a:lnTo>
                    <a:pt x="1184833" y="90703"/>
                  </a:lnTo>
                  <a:lnTo>
                    <a:pt x="1140929" y="120396"/>
                  </a:lnTo>
                  <a:lnTo>
                    <a:pt x="1122502" y="139509"/>
                  </a:lnTo>
                  <a:lnTo>
                    <a:pt x="1127163" y="145440"/>
                  </a:lnTo>
                  <a:lnTo>
                    <a:pt x="1129703" y="146570"/>
                  </a:lnTo>
                  <a:lnTo>
                    <a:pt x="1134148" y="146570"/>
                  </a:lnTo>
                  <a:lnTo>
                    <a:pt x="1136040" y="145961"/>
                  </a:lnTo>
                  <a:lnTo>
                    <a:pt x="1137627" y="144716"/>
                  </a:lnTo>
                  <a:lnTo>
                    <a:pt x="1151242" y="134315"/>
                  </a:lnTo>
                  <a:lnTo>
                    <a:pt x="1165199" y="124282"/>
                  </a:lnTo>
                  <a:lnTo>
                    <a:pt x="1179436" y="114655"/>
                  </a:lnTo>
                  <a:lnTo>
                    <a:pt x="1193901" y="105473"/>
                  </a:lnTo>
                  <a:lnTo>
                    <a:pt x="1197978" y="102971"/>
                  </a:lnTo>
                  <a:lnTo>
                    <a:pt x="1199248" y="97637"/>
                  </a:lnTo>
                  <a:close/>
                </a:path>
                <a:path w="2117725" h="1759585">
                  <a:moveTo>
                    <a:pt x="1366774" y="29819"/>
                  </a:moveTo>
                  <a:lnTo>
                    <a:pt x="1364411" y="20535"/>
                  </a:lnTo>
                  <a:lnTo>
                    <a:pt x="1359687" y="17729"/>
                  </a:lnTo>
                  <a:lnTo>
                    <a:pt x="1348105" y="20675"/>
                  </a:lnTo>
                  <a:lnTo>
                    <a:pt x="1310830" y="31915"/>
                  </a:lnTo>
                  <a:lnTo>
                    <a:pt x="1281010" y="46850"/>
                  </a:lnTo>
                  <a:lnTo>
                    <a:pt x="1284020" y="54787"/>
                  </a:lnTo>
                  <a:lnTo>
                    <a:pt x="1287310" y="56921"/>
                  </a:lnTo>
                  <a:lnTo>
                    <a:pt x="1291831" y="56921"/>
                  </a:lnTo>
                  <a:lnTo>
                    <a:pt x="1292860" y="56743"/>
                  </a:lnTo>
                  <a:lnTo>
                    <a:pt x="1293876" y="56349"/>
                  </a:lnTo>
                  <a:lnTo>
                    <a:pt x="1305039" y="52247"/>
                  </a:lnTo>
                  <a:lnTo>
                    <a:pt x="1345806" y="39268"/>
                  </a:lnTo>
                  <a:lnTo>
                    <a:pt x="1363967" y="34531"/>
                  </a:lnTo>
                  <a:lnTo>
                    <a:pt x="1366774" y="29819"/>
                  </a:lnTo>
                  <a:close/>
                </a:path>
                <a:path w="2117725" h="1759585">
                  <a:moveTo>
                    <a:pt x="1397012" y="1200772"/>
                  </a:moveTo>
                  <a:lnTo>
                    <a:pt x="1393977" y="1196213"/>
                  </a:lnTo>
                  <a:lnTo>
                    <a:pt x="1380921" y="1193546"/>
                  </a:lnTo>
                  <a:lnTo>
                    <a:pt x="1372565" y="1191691"/>
                  </a:lnTo>
                  <a:lnTo>
                    <a:pt x="1364259" y="1189710"/>
                  </a:lnTo>
                  <a:lnTo>
                    <a:pt x="1351407" y="1186434"/>
                  </a:lnTo>
                  <a:lnTo>
                    <a:pt x="1346669" y="1189189"/>
                  </a:lnTo>
                  <a:lnTo>
                    <a:pt x="1386459" y="1212380"/>
                  </a:lnTo>
                  <a:lnTo>
                    <a:pt x="1387589" y="1212430"/>
                  </a:lnTo>
                  <a:lnTo>
                    <a:pt x="1391627" y="1212430"/>
                  </a:lnTo>
                  <a:lnTo>
                    <a:pt x="1395260" y="1209586"/>
                  </a:lnTo>
                  <a:lnTo>
                    <a:pt x="1397012" y="1200772"/>
                  </a:lnTo>
                  <a:close/>
                </a:path>
                <a:path w="2117725" h="1759585">
                  <a:moveTo>
                    <a:pt x="1547418" y="5245"/>
                  </a:moveTo>
                  <a:lnTo>
                    <a:pt x="1543761" y="1155"/>
                  </a:lnTo>
                  <a:lnTo>
                    <a:pt x="1538973" y="901"/>
                  </a:lnTo>
                  <a:lnTo>
                    <a:pt x="1521180" y="190"/>
                  </a:lnTo>
                  <a:lnTo>
                    <a:pt x="1503426" y="0"/>
                  </a:lnTo>
                  <a:lnTo>
                    <a:pt x="1485785" y="317"/>
                  </a:lnTo>
                  <a:lnTo>
                    <a:pt x="1468348" y="1143"/>
                  </a:lnTo>
                  <a:lnTo>
                    <a:pt x="1463573" y="1435"/>
                  </a:lnTo>
                  <a:lnTo>
                    <a:pt x="1459941" y="5549"/>
                  </a:lnTo>
                  <a:lnTo>
                    <a:pt x="1460512" y="14922"/>
                  </a:lnTo>
                  <a:lnTo>
                    <a:pt x="1464335" y="18453"/>
                  </a:lnTo>
                  <a:lnTo>
                    <a:pt x="1469047" y="18453"/>
                  </a:lnTo>
                  <a:lnTo>
                    <a:pt x="1486369" y="17640"/>
                  </a:lnTo>
                  <a:lnTo>
                    <a:pt x="1503489" y="17322"/>
                  </a:lnTo>
                  <a:lnTo>
                    <a:pt x="1520748" y="17500"/>
                  </a:lnTo>
                  <a:lnTo>
                    <a:pt x="1538046" y="18186"/>
                  </a:lnTo>
                  <a:lnTo>
                    <a:pt x="1542783" y="18567"/>
                  </a:lnTo>
                  <a:lnTo>
                    <a:pt x="1544142" y="17322"/>
                  </a:lnTo>
                  <a:lnTo>
                    <a:pt x="1546898" y="14795"/>
                  </a:lnTo>
                  <a:lnTo>
                    <a:pt x="1547418" y="5245"/>
                  </a:lnTo>
                  <a:close/>
                </a:path>
                <a:path w="2117725" h="1759585">
                  <a:moveTo>
                    <a:pt x="1582077" y="1215377"/>
                  </a:moveTo>
                  <a:lnTo>
                    <a:pt x="1580997" y="1205865"/>
                  </a:lnTo>
                  <a:lnTo>
                    <a:pt x="1576679" y="1202385"/>
                  </a:lnTo>
                  <a:lnTo>
                    <a:pt x="1571942" y="1202994"/>
                  </a:lnTo>
                  <a:lnTo>
                    <a:pt x="1555369" y="1204633"/>
                  </a:lnTo>
                  <a:lnTo>
                    <a:pt x="1538732" y="1205814"/>
                  </a:lnTo>
                  <a:lnTo>
                    <a:pt x="1522056" y="1206525"/>
                  </a:lnTo>
                  <a:lnTo>
                    <a:pt x="1505432" y="1206766"/>
                  </a:lnTo>
                  <a:lnTo>
                    <a:pt x="1497495" y="1206766"/>
                  </a:lnTo>
                  <a:lnTo>
                    <a:pt x="1493634" y="1210589"/>
                  </a:lnTo>
                  <a:lnTo>
                    <a:pt x="1493608" y="1220203"/>
                  </a:lnTo>
                  <a:lnTo>
                    <a:pt x="1497393" y="1224051"/>
                  </a:lnTo>
                  <a:lnTo>
                    <a:pt x="1505445" y="1224102"/>
                  </a:lnTo>
                  <a:lnTo>
                    <a:pt x="1522552" y="1223848"/>
                  </a:lnTo>
                  <a:lnTo>
                    <a:pt x="1539709" y="1223111"/>
                  </a:lnTo>
                  <a:lnTo>
                    <a:pt x="1556842" y="1221892"/>
                  </a:lnTo>
                  <a:lnTo>
                    <a:pt x="1573911" y="1220203"/>
                  </a:lnTo>
                  <a:lnTo>
                    <a:pt x="1578660" y="1219657"/>
                  </a:lnTo>
                  <a:lnTo>
                    <a:pt x="1582077" y="1215377"/>
                  </a:lnTo>
                  <a:close/>
                </a:path>
                <a:path w="2117725" h="1759585">
                  <a:moveTo>
                    <a:pt x="1693672" y="33756"/>
                  </a:moveTo>
                  <a:lnTo>
                    <a:pt x="1648066" y="16891"/>
                  </a:lnTo>
                  <a:lnTo>
                    <a:pt x="1643367" y="19710"/>
                  </a:lnTo>
                  <a:lnTo>
                    <a:pt x="1641068" y="28994"/>
                  </a:lnTo>
                  <a:lnTo>
                    <a:pt x="1643900" y="33693"/>
                  </a:lnTo>
                  <a:lnTo>
                    <a:pt x="1656753" y="36957"/>
                  </a:lnTo>
                  <a:lnTo>
                    <a:pt x="1664995" y="39192"/>
                  </a:lnTo>
                  <a:lnTo>
                    <a:pt x="1673212" y="41554"/>
                  </a:lnTo>
                  <a:lnTo>
                    <a:pt x="1682267" y="44297"/>
                  </a:lnTo>
                  <a:lnTo>
                    <a:pt x="1683131" y="44424"/>
                  </a:lnTo>
                  <a:lnTo>
                    <a:pt x="1683981" y="44424"/>
                  </a:lnTo>
                  <a:lnTo>
                    <a:pt x="1687677" y="44424"/>
                  </a:lnTo>
                  <a:lnTo>
                    <a:pt x="1691093" y="42049"/>
                  </a:lnTo>
                  <a:lnTo>
                    <a:pt x="1693672" y="33756"/>
                  </a:lnTo>
                  <a:close/>
                </a:path>
                <a:path w="2117725" h="1759585">
                  <a:moveTo>
                    <a:pt x="1761439" y="1163726"/>
                  </a:moveTo>
                  <a:lnTo>
                    <a:pt x="1757540" y="1154988"/>
                  </a:lnTo>
                  <a:lnTo>
                    <a:pt x="1752434" y="1152994"/>
                  </a:lnTo>
                  <a:lnTo>
                    <a:pt x="1748015" y="1154988"/>
                  </a:lnTo>
                  <a:lnTo>
                    <a:pt x="1732076" y="1161796"/>
                  </a:lnTo>
                  <a:lnTo>
                    <a:pt x="1715833" y="1168184"/>
                  </a:lnTo>
                  <a:lnTo>
                    <a:pt x="1699387" y="1174127"/>
                  </a:lnTo>
                  <a:lnTo>
                    <a:pt x="1682775" y="1179576"/>
                  </a:lnTo>
                  <a:lnTo>
                    <a:pt x="1678216" y="1180998"/>
                  </a:lnTo>
                  <a:lnTo>
                    <a:pt x="1675663" y="1185862"/>
                  </a:lnTo>
                  <a:lnTo>
                    <a:pt x="1678254" y="1194130"/>
                  </a:lnTo>
                  <a:lnTo>
                    <a:pt x="1681670" y="1196505"/>
                  </a:lnTo>
                  <a:lnTo>
                    <a:pt x="1686217" y="1196505"/>
                  </a:lnTo>
                  <a:lnTo>
                    <a:pt x="1738668" y="1177823"/>
                  </a:lnTo>
                  <a:lnTo>
                    <a:pt x="1759470" y="1168857"/>
                  </a:lnTo>
                  <a:lnTo>
                    <a:pt x="1761439" y="1163726"/>
                  </a:lnTo>
                  <a:close/>
                </a:path>
                <a:path w="2117725" h="1759585">
                  <a:moveTo>
                    <a:pt x="1916658" y="1060221"/>
                  </a:moveTo>
                  <a:lnTo>
                    <a:pt x="1913483" y="1056640"/>
                  </a:lnTo>
                  <a:lnTo>
                    <a:pt x="1910283" y="1053071"/>
                  </a:lnTo>
                  <a:lnTo>
                    <a:pt x="1904809" y="1052766"/>
                  </a:lnTo>
                  <a:lnTo>
                    <a:pt x="1901240" y="1055954"/>
                  </a:lnTo>
                  <a:lnTo>
                    <a:pt x="1888083" y="1067358"/>
                  </a:lnTo>
                  <a:lnTo>
                    <a:pt x="1874558" y="1078395"/>
                  </a:lnTo>
                  <a:lnTo>
                    <a:pt x="1860727" y="1089025"/>
                  </a:lnTo>
                  <a:lnTo>
                    <a:pt x="1846618" y="1099223"/>
                  </a:lnTo>
                  <a:lnTo>
                    <a:pt x="1842693" y="1101966"/>
                  </a:lnTo>
                  <a:lnTo>
                    <a:pt x="1841741" y="1107363"/>
                  </a:lnTo>
                  <a:lnTo>
                    <a:pt x="1846173" y="1113701"/>
                  </a:lnTo>
                  <a:lnTo>
                    <a:pt x="1848853" y="1114983"/>
                  </a:lnTo>
                  <a:lnTo>
                    <a:pt x="1853298" y="1114983"/>
                  </a:lnTo>
                  <a:lnTo>
                    <a:pt x="1885315" y="1091971"/>
                  </a:lnTo>
                  <a:lnTo>
                    <a:pt x="1916353" y="1065682"/>
                  </a:lnTo>
                  <a:lnTo>
                    <a:pt x="1916658" y="1060221"/>
                  </a:lnTo>
                  <a:close/>
                </a:path>
                <a:path w="2117725" h="1759585">
                  <a:moveTo>
                    <a:pt x="2019808" y="280263"/>
                  </a:moveTo>
                  <a:lnTo>
                    <a:pt x="1994230" y="243611"/>
                  </a:lnTo>
                  <a:lnTo>
                    <a:pt x="1988807" y="242811"/>
                  </a:lnTo>
                  <a:lnTo>
                    <a:pt x="1981111" y="248513"/>
                  </a:lnTo>
                  <a:lnTo>
                    <a:pt x="1980311" y="253936"/>
                  </a:lnTo>
                  <a:lnTo>
                    <a:pt x="1988159" y="264617"/>
                  </a:lnTo>
                  <a:lnTo>
                    <a:pt x="1993099" y="271576"/>
                  </a:lnTo>
                  <a:lnTo>
                    <a:pt x="1997951" y="278638"/>
                  </a:lnTo>
                  <a:lnTo>
                    <a:pt x="2004364" y="288302"/>
                  </a:lnTo>
                  <a:lnTo>
                    <a:pt x="2007133" y="289674"/>
                  </a:lnTo>
                  <a:lnTo>
                    <a:pt x="2009952" y="289674"/>
                  </a:lnTo>
                  <a:lnTo>
                    <a:pt x="2011578" y="289674"/>
                  </a:lnTo>
                  <a:lnTo>
                    <a:pt x="2013229" y="289217"/>
                  </a:lnTo>
                  <a:lnTo>
                    <a:pt x="2018690" y="285635"/>
                  </a:lnTo>
                  <a:lnTo>
                    <a:pt x="2019808" y="280263"/>
                  </a:lnTo>
                  <a:close/>
                </a:path>
                <a:path w="2117725" h="1759585">
                  <a:moveTo>
                    <a:pt x="2034425" y="919695"/>
                  </a:moveTo>
                  <a:lnTo>
                    <a:pt x="2033066" y="914374"/>
                  </a:lnTo>
                  <a:lnTo>
                    <a:pt x="2024837" y="909510"/>
                  </a:lnTo>
                  <a:lnTo>
                    <a:pt x="2019515" y="910869"/>
                  </a:lnTo>
                  <a:lnTo>
                    <a:pt x="2017077" y="914984"/>
                  </a:lnTo>
                  <a:lnTo>
                    <a:pt x="2007984" y="929855"/>
                  </a:lnTo>
                  <a:lnTo>
                    <a:pt x="1998433" y="944486"/>
                  </a:lnTo>
                  <a:lnTo>
                    <a:pt x="1988464" y="958824"/>
                  </a:lnTo>
                  <a:lnTo>
                    <a:pt x="1978113" y="972832"/>
                  </a:lnTo>
                  <a:lnTo>
                    <a:pt x="1975218" y="976630"/>
                  </a:lnTo>
                  <a:lnTo>
                    <a:pt x="1975954" y="982078"/>
                  </a:lnTo>
                  <a:lnTo>
                    <a:pt x="1981327" y="986167"/>
                  </a:lnTo>
                  <a:lnTo>
                    <a:pt x="1983168" y="986739"/>
                  </a:lnTo>
                  <a:lnTo>
                    <a:pt x="1987613" y="986739"/>
                  </a:lnTo>
                  <a:lnTo>
                    <a:pt x="2012797" y="954163"/>
                  </a:lnTo>
                  <a:lnTo>
                    <a:pt x="2032000" y="923798"/>
                  </a:lnTo>
                  <a:lnTo>
                    <a:pt x="2034425" y="919695"/>
                  </a:lnTo>
                  <a:close/>
                </a:path>
                <a:path w="2117725" h="1759585">
                  <a:moveTo>
                    <a:pt x="2096071" y="451942"/>
                  </a:moveTo>
                  <a:lnTo>
                    <a:pt x="2082965" y="409778"/>
                  </a:lnTo>
                  <a:lnTo>
                    <a:pt x="2064626" y="372897"/>
                  </a:lnTo>
                  <a:lnTo>
                    <a:pt x="2055749" y="376529"/>
                  </a:lnTo>
                  <a:lnTo>
                    <a:pt x="2053628" y="381584"/>
                  </a:lnTo>
                  <a:lnTo>
                    <a:pt x="2055444" y="386016"/>
                  </a:lnTo>
                  <a:lnTo>
                    <a:pt x="2061210" y="400634"/>
                  </a:lnTo>
                  <a:lnTo>
                    <a:pt x="2076272" y="445643"/>
                  </a:lnTo>
                  <a:lnTo>
                    <a:pt x="2079167" y="455841"/>
                  </a:lnTo>
                  <a:lnTo>
                    <a:pt x="2082647" y="458343"/>
                  </a:lnTo>
                  <a:lnTo>
                    <a:pt x="2087206" y="458343"/>
                  </a:lnTo>
                  <a:lnTo>
                    <a:pt x="2087994" y="458241"/>
                  </a:lnTo>
                  <a:lnTo>
                    <a:pt x="2093391" y="456717"/>
                  </a:lnTo>
                  <a:lnTo>
                    <a:pt x="2096071" y="451942"/>
                  </a:lnTo>
                  <a:close/>
                </a:path>
                <a:path w="2117725" h="1759585">
                  <a:moveTo>
                    <a:pt x="2102916" y="744804"/>
                  </a:moveTo>
                  <a:lnTo>
                    <a:pt x="2100021" y="740156"/>
                  </a:lnTo>
                  <a:lnTo>
                    <a:pt x="2090661" y="737971"/>
                  </a:lnTo>
                  <a:lnTo>
                    <a:pt x="2086038" y="740892"/>
                  </a:lnTo>
                  <a:lnTo>
                    <a:pt x="2084959" y="745553"/>
                  </a:lnTo>
                  <a:lnTo>
                    <a:pt x="2080780" y="762457"/>
                  </a:lnTo>
                  <a:lnTo>
                    <a:pt x="2076094" y="779284"/>
                  </a:lnTo>
                  <a:lnTo>
                    <a:pt x="2070925" y="795985"/>
                  </a:lnTo>
                  <a:lnTo>
                    <a:pt x="2065274" y="812495"/>
                  </a:lnTo>
                  <a:lnTo>
                    <a:pt x="2063661" y="817003"/>
                  </a:lnTo>
                  <a:lnTo>
                    <a:pt x="2065997" y="821969"/>
                  </a:lnTo>
                  <a:lnTo>
                    <a:pt x="2071471" y="823925"/>
                  </a:lnTo>
                  <a:lnTo>
                    <a:pt x="2072462" y="824090"/>
                  </a:lnTo>
                  <a:lnTo>
                    <a:pt x="2076983" y="824090"/>
                  </a:lnTo>
                  <a:lnTo>
                    <a:pt x="2092718" y="784174"/>
                  </a:lnTo>
                  <a:lnTo>
                    <a:pt x="2101837" y="749465"/>
                  </a:lnTo>
                  <a:lnTo>
                    <a:pt x="2102916" y="744804"/>
                  </a:lnTo>
                  <a:close/>
                </a:path>
                <a:path w="2117725" h="1759585">
                  <a:moveTo>
                    <a:pt x="2117521" y="612330"/>
                  </a:moveTo>
                  <a:lnTo>
                    <a:pt x="2115439" y="562063"/>
                  </a:lnTo>
                  <a:lnTo>
                    <a:pt x="2110879" y="553554"/>
                  </a:lnTo>
                  <a:lnTo>
                    <a:pt x="2106079" y="554151"/>
                  </a:lnTo>
                  <a:lnTo>
                    <a:pt x="2101316" y="554532"/>
                  </a:lnTo>
                  <a:lnTo>
                    <a:pt x="2097773" y="558723"/>
                  </a:lnTo>
                  <a:lnTo>
                    <a:pt x="2098167" y="563499"/>
                  </a:lnTo>
                  <a:lnTo>
                    <a:pt x="2099043" y="575652"/>
                  </a:lnTo>
                  <a:lnTo>
                    <a:pt x="2099678" y="587883"/>
                  </a:lnTo>
                  <a:lnTo>
                    <a:pt x="2100059" y="600113"/>
                  </a:lnTo>
                  <a:lnTo>
                    <a:pt x="2100173" y="619531"/>
                  </a:lnTo>
                  <a:lnTo>
                    <a:pt x="2100046" y="626732"/>
                  </a:lnTo>
                  <a:lnTo>
                    <a:pt x="2099652" y="638060"/>
                  </a:lnTo>
                  <a:lnTo>
                    <a:pt x="2103386" y="642073"/>
                  </a:lnTo>
                  <a:lnTo>
                    <a:pt x="2108479" y="642251"/>
                  </a:lnTo>
                  <a:lnTo>
                    <a:pt x="2113115" y="642251"/>
                  </a:lnTo>
                  <a:lnTo>
                    <a:pt x="2116963" y="638581"/>
                  </a:lnTo>
                  <a:lnTo>
                    <a:pt x="2117394" y="626732"/>
                  </a:lnTo>
                  <a:lnTo>
                    <a:pt x="2117521" y="612330"/>
                  </a:lnTo>
                  <a:close/>
                </a:path>
              </a:pathLst>
            </a:custGeom>
            <a:solidFill>
              <a:srgbClr val="FFFFFF"/>
            </a:solidFill>
          </p:spPr>
          <p:txBody>
            <a:bodyPr wrap="square" lIns="0" tIns="0" rIns="0" bIns="0" rtlCol="0"/>
            <a:lstStyle/>
            <a:p>
              <a:endParaRPr/>
            </a:p>
          </p:txBody>
        </p:sp>
        <p:pic>
          <p:nvPicPr>
            <p:cNvPr id="8" name="object 8"/>
            <p:cNvPicPr/>
            <p:nvPr/>
          </p:nvPicPr>
          <p:blipFill>
            <a:blip r:embed="rId5" cstate="print"/>
            <a:stretch>
              <a:fillRect/>
            </a:stretch>
          </p:blipFill>
          <p:spPr>
            <a:xfrm>
              <a:off x="7750010" y="1784908"/>
              <a:ext cx="926795" cy="926261"/>
            </a:xfrm>
            <a:prstGeom prst="rect">
              <a:avLst/>
            </a:prstGeom>
          </p:spPr>
        </p:pic>
        <p:pic>
          <p:nvPicPr>
            <p:cNvPr id="9" name="object 9"/>
            <p:cNvPicPr/>
            <p:nvPr/>
          </p:nvPicPr>
          <p:blipFill>
            <a:blip r:embed="rId6" cstate="print"/>
            <a:stretch>
              <a:fillRect/>
            </a:stretch>
          </p:blipFill>
          <p:spPr>
            <a:xfrm>
              <a:off x="8107095" y="2141455"/>
              <a:ext cx="212634" cy="213140"/>
            </a:xfrm>
            <a:prstGeom prst="rect">
              <a:avLst/>
            </a:prstGeom>
          </p:spPr>
        </p:pic>
        <p:sp>
          <p:nvSpPr>
            <p:cNvPr id="10" name="object 10"/>
            <p:cNvSpPr/>
            <p:nvPr/>
          </p:nvSpPr>
          <p:spPr>
            <a:xfrm>
              <a:off x="7944277" y="1981894"/>
              <a:ext cx="536575" cy="536575"/>
            </a:xfrm>
            <a:custGeom>
              <a:avLst/>
              <a:gdLst/>
              <a:ahLst/>
              <a:cxnLst/>
              <a:rect l="l" t="t" r="r" b="b"/>
              <a:pathLst>
                <a:path w="536575" h="536575">
                  <a:moveTo>
                    <a:pt x="257835" y="0"/>
                  </a:moveTo>
                  <a:lnTo>
                    <a:pt x="214338" y="5305"/>
                  </a:lnTo>
                  <a:lnTo>
                    <a:pt x="151626" y="26412"/>
                  </a:lnTo>
                  <a:lnTo>
                    <a:pt x="107035" y="53498"/>
                  </a:lnTo>
                  <a:lnTo>
                    <a:pt x="68617" y="88796"/>
                  </a:lnTo>
                  <a:lnTo>
                    <a:pt x="37376" y="131546"/>
                  </a:lnTo>
                  <a:lnTo>
                    <a:pt x="9420" y="197416"/>
                  </a:lnTo>
                  <a:lnTo>
                    <a:pt x="0" y="267411"/>
                  </a:lnTo>
                  <a:lnTo>
                    <a:pt x="532" y="284244"/>
                  </a:lnTo>
                  <a:lnTo>
                    <a:pt x="8559" y="334670"/>
                  </a:lnTo>
                  <a:lnTo>
                    <a:pt x="26676" y="384428"/>
                  </a:lnTo>
                  <a:lnTo>
                    <a:pt x="53760" y="429017"/>
                  </a:lnTo>
                  <a:lnTo>
                    <a:pt x="89057" y="467431"/>
                  </a:lnTo>
                  <a:lnTo>
                    <a:pt x="131813" y="498665"/>
                  </a:lnTo>
                  <a:lnTo>
                    <a:pt x="197680" y="526637"/>
                  </a:lnTo>
                  <a:lnTo>
                    <a:pt x="267690" y="536054"/>
                  </a:lnTo>
                  <a:lnTo>
                    <a:pt x="284514" y="535522"/>
                  </a:lnTo>
                  <a:lnTo>
                    <a:pt x="334924" y="527494"/>
                  </a:lnTo>
                  <a:lnTo>
                    <a:pt x="384682" y="509377"/>
                  </a:lnTo>
                  <a:lnTo>
                    <a:pt x="429272" y="482293"/>
                  </a:lnTo>
                  <a:lnTo>
                    <a:pt x="467690" y="446996"/>
                  </a:lnTo>
                  <a:lnTo>
                    <a:pt x="498932" y="404241"/>
                  </a:lnTo>
                  <a:lnTo>
                    <a:pt x="526888" y="338380"/>
                  </a:lnTo>
                  <a:lnTo>
                    <a:pt x="536308" y="268376"/>
                  </a:lnTo>
                  <a:lnTo>
                    <a:pt x="535776" y="251544"/>
                  </a:lnTo>
                  <a:lnTo>
                    <a:pt x="527748" y="201117"/>
                  </a:lnTo>
                  <a:lnTo>
                    <a:pt x="500559" y="134283"/>
                  </a:lnTo>
                  <a:lnTo>
                    <a:pt x="456653" y="77279"/>
                  </a:lnTo>
                  <a:lnTo>
                    <a:pt x="459993" y="120204"/>
                  </a:lnTo>
                  <a:lnTo>
                    <a:pt x="478034" y="147240"/>
                  </a:lnTo>
                  <a:lnTo>
                    <a:pt x="502577" y="207594"/>
                  </a:lnTo>
                  <a:lnTo>
                    <a:pt x="509829" y="253130"/>
                  </a:lnTo>
                  <a:lnTo>
                    <a:pt x="510311" y="268325"/>
                  </a:lnTo>
                  <a:lnTo>
                    <a:pt x="508176" y="300228"/>
                  </a:lnTo>
                  <a:lnTo>
                    <a:pt x="491248" y="361924"/>
                  </a:lnTo>
                  <a:lnTo>
                    <a:pt x="448342" y="429628"/>
                  </a:lnTo>
                  <a:lnTo>
                    <a:pt x="413650" y="461502"/>
                  </a:lnTo>
                  <a:lnTo>
                    <a:pt x="373382" y="485960"/>
                  </a:lnTo>
                  <a:lnTo>
                    <a:pt x="328447" y="502323"/>
                  </a:lnTo>
                  <a:lnTo>
                    <a:pt x="281192" y="509679"/>
                  </a:lnTo>
                  <a:lnTo>
                    <a:pt x="234126" y="507685"/>
                  </a:lnTo>
                  <a:lnTo>
                    <a:pt x="188367" y="496504"/>
                  </a:lnTo>
                  <a:lnTo>
                    <a:pt x="145033" y="476300"/>
                  </a:lnTo>
                  <a:lnTo>
                    <a:pt x="106424" y="448086"/>
                  </a:lnTo>
                  <a:lnTo>
                    <a:pt x="74547" y="413391"/>
                  </a:lnTo>
                  <a:lnTo>
                    <a:pt x="50088" y="373123"/>
                  </a:lnTo>
                  <a:lnTo>
                    <a:pt x="33731" y="328193"/>
                  </a:lnTo>
                  <a:lnTo>
                    <a:pt x="26365" y="279805"/>
                  </a:lnTo>
                  <a:lnTo>
                    <a:pt x="28724" y="232333"/>
                  </a:lnTo>
                  <a:lnTo>
                    <a:pt x="40105" y="186969"/>
                  </a:lnTo>
                  <a:lnTo>
                    <a:pt x="59802" y="144907"/>
                  </a:lnTo>
                  <a:lnTo>
                    <a:pt x="87112" y="107337"/>
                  </a:lnTo>
                  <a:lnTo>
                    <a:pt x="121329" y="75454"/>
                  </a:lnTo>
                  <a:lnTo>
                    <a:pt x="161750" y="50449"/>
                  </a:lnTo>
                  <a:lnTo>
                    <a:pt x="207670" y="33515"/>
                  </a:lnTo>
                  <a:lnTo>
                    <a:pt x="246026" y="26822"/>
                  </a:lnTo>
                  <a:lnTo>
                    <a:pt x="258851" y="25971"/>
                  </a:lnTo>
                  <a:lnTo>
                    <a:pt x="257835" y="0"/>
                  </a:lnTo>
                  <a:close/>
                </a:path>
              </a:pathLst>
            </a:custGeom>
            <a:solidFill>
              <a:srgbClr val="FFFFFF"/>
            </a:solidFill>
          </p:spPr>
          <p:txBody>
            <a:bodyPr wrap="square" lIns="0" tIns="0" rIns="0" bIns="0" rtlCol="0"/>
            <a:lstStyle/>
            <a:p>
              <a:endParaRPr/>
            </a:p>
          </p:txBody>
        </p:sp>
        <p:pic>
          <p:nvPicPr>
            <p:cNvPr id="11" name="object 11"/>
            <p:cNvPicPr/>
            <p:nvPr/>
          </p:nvPicPr>
          <p:blipFill>
            <a:blip r:embed="rId7" cstate="print"/>
            <a:stretch>
              <a:fillRect/>
            </a:stretch>
          </p:blipFill>
          <p:spPr>
            <a:xfrm>
              <a:off x="9217787" y="2696718"/>
              <a:ext cx="485660" cy="715777"/>
            </a:xfrm>
            <a:prstGeom prst="rect">
              <a:avLst/>
            </a:prstGeom>
          </p:spPr>
        </p:pic>
        <p:pic>
          <p:nvPicPr>
            <p:cNvPr id="12" name="object 12"/>
            <p:cNvPicPr/>
            <p:nvPr/>
          </p:nvPicPr>
          <p:blipFill>
            <a:blip r:embed="rId8" cstate="print"/>
            <a:stretch>
              <a:fillRect/>
            </a:stretch>
          </p:blipFill>
          <p:spPr>
            <a:xfrm>
              <a:off x="8735466" y="2453169"/>
              <a:ext cx="715187" cy="1284505"/>
            </a:xfrm>
            <a:prstGeom prst="rect">
              <a:avLst/>
            </a:prstGeom>
          </p:spPr>
        </p:pic>
        <p:pic>
          <p:nvPicPr>
            <p:cNvPr id="13" name="object 13"/>
            <p:cNvPicPr/>
            <p:nvPr/>
          </p:nvPicPr>
          <p:blipFill>
            <a:blip r:embed="rId9" cstate="print"/>
            <a:stretch>
              <a:fillRect/>
            </a:stretch>
          </p:blipFill>
          <p:spPr>
            <a:xfrm>
              <a:off x="9097954" y="3679469"/>
              <a:ext cx="554769" cy="852190"/>
            </a:xfrm>
            <a:prstGeom prst="rect">
              <a:avLst/>
            </a:prstGeom>
          </p:spPr>
        </p:pic>
        <p:pic>
          <p:nvPicPr>
            <p:cNvPr id="14" name="object 14"/>
            <p:cNvPicPr/>
            <p:nvPr/>
          </p:nvPicPr>
          <p:blipFill>
            <a:blip r:embed="rId10" cstate="print"/>
            <a:stretch>
              <a:fillRect/>
            </a:stretch>
          </p:blipFill>
          <p:spPr>
            <a:xfrm>
              <a:off x="9143859" y="4445330"/>
              <a:ext cx="255554" cy="3327070"/>
            </a:xfrm>
            <a:prstGeom prst="rect">
              <a:avLst/>
            </a:prstGeom>
          </p:spPr>
        </p:pic>
        <p:pic>
          <p:nvPicPr>
            <p:cNvPr id="15" name="object 15"/>
            <p:cNvPicPr/>
            <p:nvPr/>
          </p:nvPicPr>
          <p:blipFill>
            <a:blip r:embed="rId11" cstate="print"/>
            <a:stretch>
              <a:fillRect/>
            </a:stretch>
          </p:blipFill>
          <p:spPr>
            <a:xfrm>
              <a:off x="9511638" y="4449927"/>
              <a:ext cx="546761" cy="3322472"/>
            </a:xfrm>
            <a:prstGeom prst="rect">
              <a:avLst/>
            </a:prstGeom>
          </p:spPr>
        </p:pic>
        <p:pic>
          <p:nvPicPr>
            <p:cNvPr id="16" name="object 16"/>
            <p:cNvPicPr/>
            <p:nvPr/>
          </p:nvPicPr>
          <p:blipFill>
            <a:blip r:embed="rId12" cstate="print"/>
            <a:stretch>
              <a:fillRect/>
            </a:stretch>
          </p:blipFill>
          <p:spPr>
            <a:xfrm>
              <a:off x="9080406" y="2584221"/>
              <a:ext cx="311496" cy="349907"/>
            </a:xfrm>
            <a:prstGeom prst="rect">
              <a:avLst/>
            </a:prstGeom>
          </p:spPr>
        </p:pic>
        <p:pic>
          <p:nvPicPr>
            <p:cNvPr id="17" name="object 17"/>
            <p:cNvPicPr/>
            <p:nvPr/>
          </p:nvPicPr>
          <p:blipFill>
            <a:blip r:embed="rId13" cstate="print"/>
            <a:stretch>
              <a:fillRect/>
            </a:stretch>
          </p:blipFill>
          <p:spPr>
            <a:xfrm>
              <a:off x="9266542" y="2793949"/>
              <a:ext cx="66374" cy="82956"/>
            </a:xfrm>
            <a:prstGeom prst="rect">
              <a:avLst/>
            </a:prstGeom>
          </p:spPr>
        </p:pic>
        <p:pic>
          <p:nvPicPr>
            <p:cNvPr id="18" name="object 18"/>
            <p:cNvPicPr/>
            <p:nvPr/>
          </p:nvPicPr>
          <p:blipFill>
            <a:blip r:embed="rId14" cstate="print"/>
            <a:stretch>
              <a:fillRect/>
            </a:stretch>
          </p:blipFill>
          <p:spPr>
            <a:xfrm>
              <a:off x="8665486" y="2344267"/>
              <a:ext cx="137632" cy="201950"/>
            </a:xfrm>
            <a:prstGeom prst="rect">
              <a:avLst/>
            </a:prstGeom>
          </p:spPr>
        </p:pic>
        <p:pic>
          <p:nvPicPr>
            <p:cNvPr id="19" name="object 19"/>
            <p:cNvPicPr/>
            <p:nvPr/>
          </p:nvPicPr>
          <p:blipFill>
            <a:blip r:embed="rId15" cstate="print"/>
            <a:stretch>
              <a:fillRect/>
            </a:stretch>
          </p:blipFill>
          <p:spPr>
            <a:xfrm>
              <a:off x="8600008" y="3088830"/>
              <a:ext cx="884084" cy="443672"/>
            </a:xfrm>
            <a:prstGeom prst="rect">
              <a:avLst/>
            </a:prstGeom>
          </p:spPr>
        </p:pic>
        <p:pic>
          <p:nvPicPr>
            <p:cNvPr id="20" name="object 20"/>
            <p:cNvPicPr/>
            <p:nvPr/>
          </p:nvPicPr>
          <p:blipFill>
            <a:blip r:embed="rId16" cstate="print"/>
            <a:stretch>
              <a:fillRect/>
            </a:stretch>
          </p:blipFill>
          <p:spPr>
            <a:xfrm>
              <a:off x="9104324" y="5355412"/>
              <a:ext cx="954075" cy="1670634"/>
            </a:xfrm>
            <a:prstGeom prst="rect">
              <a:avLst/>
            </a:prstGeom>
          </p:spPr>
        </p:pic>
        <p:pic>
          <p:nvPicPr>
            <p:cNvPr id="21" name="object 21"/>
            <p:cNvPicPr/>
            <p:nvPr/>
          </p:nvPicPr>
          <p:blipFill>
            <a:blip r:embed="rId17" cstate="print"/>
            <a:stretch>
              <a:fillRect/>
            </a:stretch>
          </p:blipFill>
          <p:spPr>
            <a:xfrm>
              <a:off x="6375234" y="4890617"/>
              <a:ext cx="47231" cy="2881782"/>
            </a:xfrm>
            <a:prstGeom prst="rect">
              <a:avLst/>
            </a:prstGeom>
          </p:spPr>
        </p:pic>
        <p:pic>
          <p:nvPicPr>
            <p:cNvPr id="22" name="object 22"/>
            <p:cNvPicPr/>
            <p:nvPr/>
          </p:nvPicPr>
          <p:blipFill>
            <a:blip r:embed="rId18" cstate="print"/>
            <a:stretch>
              <a:fillRect/>
            </a:stretch>
          </p:blipFill>
          <p:spPr>
            <a:xfrm>
              <a:off x="4399051" y="4890617"/>
              <a:ext cx="1542389" cy="2881782"/>
            </a:xfrm>
            <a:prstGeom prst="rect">
              <a:avLst/>
            </a:prstGeom>
          </p:spPr>
        </p:pic>
        <p:pic>
          <p:nvPicPr>
            <p:cNvPr id="23" name="object 23"/>
            <p:cNvPicPr/>
            <p:nvPr/>
          </p:nvPicPr>
          <p:blipFill>
            <a:blip r:embed="rId19" cstate="print"/>
            <a:stretch>
              <a:fillRect/>
            </a:stretch>
          </p:blipFill>
          <p:spPr>
            <a:xfrm>
              <a:off x="4862804" y="4879416"/>
              <a:ext cx="1556698" cy="2892983"/>
            </a:xfrm>
            <a:prstGeom prst="rect">
              <a:avLst/>
            </a:prstGeom>
          </p:spPr>
        </p:pic>
        <p:pic>
          <p:nvPicPr>
            <p:cNvPr id="24" name="object 24"/>
            <p:cNvPicPr/>
            <p:nvPr/>
          </p:nvPicPr>
          <p:blipFill>
            <a:blip r:embed="rId20" cstate="print"/>
            <a:stretch>
              <a:fillRect/>
            </a:stretch>
          </p:blipFill>
          <p:spPr>
            <a:xfrm>
              <a:off x="5445953" y="5881598"/>
              <a:ext cx="254286" cy="277825"/>
            </a:xfrm>
            <a:prstGeom prst="rect">
              <a:avLst/>
            </a:prstGeom>
          </p:spPr>
        </p:pic>
        <p:pic>
          <p:nvPicPr>
            <p:cNvPr id="25" name="object 25"/>
            <p:cNvPicPr/>
            <p:nvPr/>
          </p:nvPicPr>
          <p:blipFill>
            <a:blip r:embed="rId21" cstate="print"/>
            <a:stretch>
              <a:fillRect/>
            </a:stretch>
          </p:blipFill>
          <p:spPr>
            <a:xfrm>
              <a:off x="5091429" y="4501489"/>
              <a:ext cx="1118108" cy="1874736"/>
            </a:xfrm>
            <a:prstGeom prst="rect">
              <a:avLst/>
            </a:prstGeom>
          </p:spPr>
        </p:pic>
        <p:pic>
          <p:nvPicPr>
            <p:cNvPr id="26" name="object 26"/>
            <p:cNvPicPr/>
            <p:nvPr/>
          </p:nvPicPr>
          <p:blipFill>
            <a:blip r:embed="rId22" cstate="print"/>
            <a:stretch>
              <a:fillRect/>
            </a:stretch>
          </p:blipFill>
          <p:spPr>
            <a:xfrm>
              <a:off x="6543344" y="3966959"/>
              <a:ext cx="376313" cy="131711"/>
            </a:xfrm>
            <a:prstGeom prst="rect">
              <a:avLst/>
            </a:prstGeom>
          </p:spPr>
        </p:pic>
        <p:pic>
          <p:nvPicPr>
            <p:cNvPr id="27" name="object 27"/>
            <p:cNvPicPr/>
            <p:nvPr/>
          </p:nvPicPr>
          <p:blipFill>
            <a:blip r:embed="rId23" cstate="print"/>
            <a:stretch>
              <a:fillRect/>
            </a:stretch>
          </p:blipFill>
          <p:spPr>
            <a:xfrm>
              <a:off x="5580626" y="3757714"/>
              <a:ext cx="365098" cy="542036"/>
            </a:xfrm>
            <a:prstGeom prst="rect">
              <a:avLst/>
            </a:prstGeom>
          </p:spPr>
        </p:pic>
        <p:pic>
          <p:nvPicPr>
            <p:cNvPr id="28" name="object 28"/>
            <p:cNvPicPr/>
            <p:nvPr/>
          </p:nvPicPr>
          <p:blipFill>
            <a:blip r:embed="rId24" cstate="print"/>
            <a:stretch>
              <a:fillRect/>
            </a:stretch>
          </p:blipFill>
          <p:spPr>
            <a:xfrm>
              <a:off x="5238293" y="4033202"/>
              <a:ext cx="1388389" cy="1183796"/>
            </a:xfrm>
            <a:prstGeom prst="rect">
              <a:avLst/>
            </a:prstGeom>
          </p:spPr>
        </p:pic>
      </p:grpSp>
      <p:sp>
        <p:nvSpPr>
          <p:cNvPr id="29" name="object 29"/>
          <p:cNvSpPr txBox="1">
            <a:spLocks noGrp="1"/>
          </p:cNvSpPr>
          <p:nvPr>
            <p:ph type="title"/>
          </p:nvPr>
        </p:nvSpPr>
        <p:spPr>
          <a:xfrm>
            <a:off x="1314424" y="1885936"/>
            <a:ext cx="3314700" cy="1120820"/>
          </a:xfrm>
          <a:prstGeom prst="rect">
            <a:avLst/>
          </a:prstGeom>
        </p:spPr>
        <p:txBody>
          <a:bodyPr vert="horz" wrap="square" lIns="0" tIns="12700" rIns="0" bIns="0" rtlCol="0">
            <a:spAutoFit/>
          </a:bodyPr>
          <a:lstStyle/>
          <a:p>
            <a:pPr marL="12700" marR="5080">
              <a:lnSpc>
                <a:spcPct val="100000"/>
              </a:lnSpc>
              <a:spcBef>
                <a:spcPts val="100"/>
              </a:spcBef>
            </a:pPr>
            <a:r>
              <a:rPr lang="el-GR" sz="2400" b="0" spc="150" dirty="0" smtClean="0">
                <a:solidFill>
                  <a:srgbClr val="1D1D1B"/>
                </a:solidFill>
                <a:latin typeface="Trebuchet MS"/>
                <a:cs typeface="Trebuchet MS"/>
              </a:rPr>
              <a:t>Εργαλείο </a:t>
            </a:r>
            <a:r>
              <a:rPr lang="el-GR" sz="2400" b="0" spc="150" dirty="0" err="1" smtClean="0">
                <a:solidFill>
                  <a:srgbClr val="1D1D1B"/>
                </a:solidFill>
                <a:latin typeface="Trebuchet MS"/>
                <a:cs typeface="Trebuchet MS"/>
              </a:rPr>
              <a:t>αυτοαξιολόγησης</a:t>
            </a:r>
            <a:r>
              <a:rPr lang="el-GR" sz="2400" b="0" spc="150" dirty="0" smtClean="0">
                <a:solidFill>
                  <a:srgbClr val="1D1D1B"/>
                </a:solidFill>
                <a:latin typeface="Trebuchet MS"/>
                <a:cs typeface="Trebuchet MS"/>
              </a:rPr>
              <a:t> για επιχειρηματίες</a:t>
            </a:r>
            <a:endParaRPr sz="2400">
              <a:latin typeface="Trebuchet MS"/>
              <a:cs typeface="Trebuchet MS"/>
            </a:endParaRPr>
          </a:p>
        </p:txBody>
      </p:sp>
      <p:sp>
        <p:nvSpPr>
          <p:cNvPr id="30" name="object 30"/>
          <p:cNvSpPr txBox="1"/>
          <p:nvPr/>
        </p:nvSpPr>
        <p:spPr>
          <a:xfrm>
            <a:off x="1232382" y="3102557"/>
            <a:ext cx="4047873" cy="2798202"/>
          </a:xfrm>
          <a:prstGeom prst="rect">
            <a:avLst/>
          </a:prstGeom>
        </p:spPr>
        <p:txBody>
          <a:bodyPr vert="horz" wrap="square" lIns="0" tIns="12700" rIns="0" bIns="0" rtlCol="0">
            <a:spAutoFit/>
          </a:bodyPr>
          <a:lstStyle/>
          <a:p>
            <a:pPr marL="12700" marR="30480">
              <a:lnSpc>
                <a:spcPct val="100000"/>
              </a:lnSpc>
              <a:spcBef>
                <a:spcPts val="100"/>
              </a:spcBef>
            </a:pPr>
            <a:r>
              <a:rPr sz="1800" spc="-70" dirty="0">
                <a:solidFill>
                  <a:srgbClr val="1D1D1B"/>
                </a:solidFill>
                <a:latin typeface="Trebuchet MS"/>
                <a:cs typeface="Trebuchet MS"/>
              </a:rPr>
              <a:t>Here</a:t>
            </a:r>
            <a:r>
              <a:rPr sz="1800" spc="-45" dirty="0">
                <a:solidFill>
                  <a:srgbClr val="1D1D1B"/>
                </a:solidFill>
                <a:latin typeface="Trebuchet MS"/>
                <a:cs typeface="Trebuchet MS"/>
              </a:rPr>
              <a:t> </a:t>
            </a:r>
            <a:r>
              <a:rPr sz="1800" spc="-15" dirty="0">
                <a:solidFill>
                  <a:srgbClr val="1D1D1B"/>
                </a:solidFill>
                <a:latin typeface="Trebuchet MS"/>
                <a:cs typeface="Trebuchet MS"/>
              </a:rPr>
              <a:t>you</a:t>
            </a:r>
            <a:r>
              <a:rPr sz="1800" spc="-45" dirty="0">
                <a:solidFill>
                  <a:srgbClr val="1D1D1B"/>
                </a:solidFill>
                <a:latin typeface="Trebuchet MS"/>
                <a:cs typeface="Trebuchet MS"/>
              </a:rPr>
              <a:t> </a:t>
            </a:r>
            <a:r>
              <a:rPr sz="1800" spc="-80" dirty="0">
                <a:solidFill>
                  <a:srgbClr val="1D1D1B"/>
                </a:solidFill>
                <a:latin typeface="Trebuchet MS"/>
                <a:cs typeface="Trebuchet MS"/>
              </a:rPr>
              <a:t>will</a:t>
            </a:r>
            <a:r>
              <a:rPr sz="1800" spc="-45" dirty="0">
                <a:solidFill>
                  <a:srgbClr val="1D1D1B"/>
                </a:solidFill>
                <a:latin typeface="Trebuchet MS"/>
                <a:cs typeface="Trebuchet MS"/>
              </a:rPr>
              <a:t> find </a:t>
            </a:r>
            <a:r>
              <a:rPr sz="1800" spc="-15" dirty="0">
                <a:solidFill>
                  <a:srgbClr val="1D1D1B"/>
                </a:solidFill>
                <a:latin typeface="Trebuchet MS"/>
                <a:cs typeface="Trebuchet MS"/>
              </a:rPr>
              <a:t>an</a:t>
            </a:r>
            <a:r>
              <a:rPr sz="1800" spc="-45" dirty="0">
                <a:solidFill>
                  <a:srgbClr val="1D1D1B"/>
                </a:solidFill>
                <a:latin typeface="Trebuchet MS"/>
                <a:cs typeface="Trebuchet MS"/>
              </a:rPr>
              <a:t> </a:t>
            </a:r>
            <a:r>
              <a:rPr lang="pt-PT" sz="1800" spc="-60" dirty="0">
                <a:solidFill>
                  <a:srgbClr val="1D1D1B"/>
                </a:solidFill>
                <a:latin typeface="Trebuchet MS"/>
                <a:cs typeface="Trebuchet MS"/>
                <a:hlinkClick r:id="rId25"/>
              </a:rPr>
              <a:t>Entrepreneur</a:t>
            </a:r>
            <a:r>
              <a:rPr lang="pt-PT" sz="1800" spc="-35" dirty="0">
                <a:solidFill>
                  <a:srgbClr val="1D1D1B"/>
                </a:solidFill>
                <a:latin typeface="Trebuchet MS"/>
                <a:cs typeface="Trebuchet MS"/>
                <a:hlinkClick r:id="rId25"/>
              </a:rPr>
              <a:t>ship </a:t>
            </a:r>
            <a:r>
              <a:rPr lang="pt-PT" sz="1800" spc="-20" dirty="0">
                <a:solidFill>
                  <a:srgbClr val="1D1D1B"/>
                </a:solidFill>
                <a:latin typeface="Trebuchet MS"/>
                <a:cs typeface="Trebuchet MS"/>
                <a:hlinkClick r:id="rId25"/>
              </a:rPr>
              <a:t>Assessment</a:t>
            </a:r>
            <a:r>
              <a:rPr sz="1800" spc="-20" dirty="0">
                <a:solidFill>
                  <a:srgbClr val="1D1D1B"/>
                </a:solidFill>
                <a:latin typeface="Trebuchet MS"/>
                <a:cs typeface="Trebuchet MS"/>
              </a:rPr>
              <a:t> </a:t>
            </a:r>
            <a:r>
              <a:rPr sz="1800" spc="-25" dirty="0">
                <a:solidFill>
                  <a:srgbClr val="1D1D1B"/>
                </a:solidFill>
                <a:latin typeface="Trebuchet MS"/>
                <a:cs typeface="Trebuchet MS"/>
              </a:rPr>
              <a:t>used </a:t>
            </a:r>
            <a:r>
              <a:rPr sz="1800" spc="-50" dirty="0">
                <a:solidFill>
                  <a:srgbClr val="1D1D1B"/>
                </a:solidFill>
                <a:latin typeface="Trebuchet MS"/>
                <a:cs typeface="Trebuchet MS"/>
              </a:rPr>
              <a:t>in </a:t>
            </a:r>
            <a:r>
              <a:rPr sz="1800" spc="-35" dirty="0">
                <a:solidFill>
                  <a:srgbClr val="1D1D1B"/>
                </a:solidFill>
                <a:latin typeface="Trebuchet MS"/>
                <a:cs typeface="Trebuchet MS"/>
              </a:rPr>
              <a:t>another </a:t>
            </a:r>
            <a:r>
              <a:rPr sz="1800" spc="-30" dirty="0">
                <a:solidFill>
                  <a:srgbClr val="1D1D1B"/>
                </a:solidFill>
                <a:latin typeface="Trebuchet MS"/>
                <a:cs typeface="Trebuchet MS"/>
              </a:rPr>
              <a:t> </a:t>
            </a:r>
            <a:r>
              <a:rPr sz="1800" spc="70" dirty="0">
                <a:solidFill>
                  <a:srgbClr val="1D1D1B"/>
                </a:solidFill>
                <a:latin typeface="Trebuchet MS"/>
                <a:cs typeface="Trebuchet MS"/>
              </a:rPr>
              <a:t>ERASMUS+ </a:t>
            </a:r>
            <a:r>
              <a:rPr sz="1800" spc="-85" dirty="0">
                <a:solidFill>
                  <a:srgbClr val="1D1D1B"/>
                </a:solidFill>
                <a:latin typeface="Trebuchet MS"/>
                <a:cs typeface="Trebuchet MS"/>
              </a:rPr>
              <a:t>project </a:t>
            </a:r>
            <a:r>
              <a:rPr sz="1800" spc="-25" dirty="0">
                <a:solidFill>
                  <a:srgbClr val="1D1D1B"/>
                </a:solidFill>
                <a:latin typeface="Trebuchet MS"/>
                <a:cs typeface="Trebuchet MS"/>
              </a:rPr>
              <a:t>which </a:t>
            </a:r>
            <a:r>
              <a:rPr sz="1800" spc="-15" dirty="0">
                <a:solidFill>
                  <a:srgbClr val="1D1D1B"/>
                </a:solidFill>
                <a:latin typeface="Trebuchet MS"/>
                <a:cs typeface="Trebuchet MS"/>
              </a:rPr>
              <a:t>had </a:t>
            </a:r>
            <a:r>
              <a:rPr sz="1800" spc="-90" dirty="0">
                <a:solidFill>
                  <a:srgbClr val="1D1D1B"/>
                </a:solidFill>
                <a:latin typeface="Trebuchet MS"/>
                <a:cs typeface="Trebuchet MS"/>
              </a:rPr>
              <a:t>very </a:t>
            </a:r>
            <a:r>
              <a:rPr sz="1800" spc="-85" dirty="0">
                <a:solidFill>
                  <a:srgbClr val="1D1D1B"/>
                </a:solidFill>
                <a:latin typeface="Trebuchet MS"/>
                <a:cs typeface="Trebuchet MS"/>
              </a:rPr>
              <a:t> </a:t>
            </a:r>
            <a:r>
              <a:rPr sz="1800" spc="40" dirty="0">
                <a:solidFill>
                  <a:srgbClr val="1D1D1B"/>
                </a:solidFill>
                <a:latin typeface="Trebuchet MS"/>
                <a:cs typeface="Trebuchet MS"/>
              </a:rPr>
              <a:t>good</a:t>
            </a:r>
            <a:r>
              <a:rPr sz="1800" spc="-55" dirty="0">
                <a:solidFill>
                  <a:srgbClr val="1D1D1B"/>
                </a:solidFill>
                <a:latin typeface="Trebuchet MS"/>
                <a:cs typeface="Trebuchet MS"/>
              </a:rPr>
              <a:t> </a:t>
            </a:r>
            <a:r>
              <a:rPr sz="1800" spc="-50" dirty="0">
                <a:solidFill>
                  <a:srgbClr val="1D1D1B"/>
                </a:solidFill>
                <a:latin typeface="Trebuchet MS"/>
                <a:cs typeface="Trebuchet MS"/>
              </a:rPr>
              <a:t>feedback </a:t>
            </a:r>
            <a:r>
              <a:rPr sz="1800" spc="-45" dirty="0">
                <a:solidFill>
                  <a:srgbClr val="1D1D1B"/>
                </a:solidFill>
                <a:latin typeface="Trebuchet MS"/>
                <a:cs typeface="Trebuchet MS"/>
              </a:rPr>
              <a:t>for</a:t>
            </a:r>
            <a:r>
              <a:rPr sz="1800" spc="-55" dirty="0">
                <a:solidFill>
                  <a:srgbClr val="1D1D1B"/>
                </a:solidFill>
                <a:latin typeface="Trebuchet MS"/>
                <a:cs typeface="Trebuchet MS"/>
              </a:rPr>
              <a:t> </a:t>
            </a:r>
            <a:r>
              <a:rPr sz="1800" spc="-25" dirty="0">
                <a:solidFill>
                  <a:srgbClr val="1D1D1B"/>
                </a:solidFill>
                <a:latin typeface="Trebuchet MS"/>
                <a:cs typeface="Trebuchet MS"/>
              </a:rPr>
              <a:t>those</a:t>
            </a:r>
            <a:r>
              <a:rPr sz="1800" spc="-50" dirty="0">
                <a:solidFill>
                  <a:srgbClr val="1D1D1B"/>
                </a:solidFill>
                <a:latin typeface="Trebuchet MS"/>
                <a:cs typeface="Trebuchet MS"/>
              </a:rPr>
              <a:t> </a:t>
            </a:r>
            <a:r>
              <a:rPr sz="1800" spc="-40" dirty="0">
                <a:solidFill>
                  <a:srgbClr val="1D1D1B"/>
                </a:solidFill>
                <a:latin typeface="Trebuchet MS"/>
                <a:cs typeface="Trebuchet MS"/>
              </a:rPr>
              <a:t>deciding</a:t>
            </a:r>
            <a:r>
              <a:rPr sz="1800" spc="-55" dirty="0">
                <a:solidFill>
                  <a:srgbClr val="1D1D1B"/>
                </a:solidFill>
                <a:latin typeface="Trebuchet MS"/>
                <a:cs typeface="Trebuchet MS"/>
              </a:rPr>
              <a:t> </a:t>
            </a:r>
            <a:r>
              <a:rPr sz="1800" spc="-15" dirty="0">
                <a:solidFill>
                  <a:srgbClr val="1D1D1B"/>
                </a:solidFill>
                <a:latin typeface="Trebuchet MS"/>
                <a:cs typeface="Trebuchet MS"/>
              </a:rPr>
              <a:t>to </a:t>
            </a:r>
            <a:r>
              <a:rPr sz="1800" spc="-525" dirty="0">
                <a:solidFill>
                  <a:srgbClr val="1D1D1B"/>
                </a:solidFill>
                <a:latin typeface="Trebuchet MS"/>
                <a:cs typeface="Trebuchet MS"/>
              </a:rPr>
              <a:t> </a:t>
            </a:r>
            <a:r>
              <a:rPr sz="1800" spc="-70" dirty="0">
                <a:solidFill>
                  <a:srgbClr val="1D1D1B"/>
                </a:solidFill>
                <a:latin typeface="Trebuchet MS"/>
                <a:cs typeface="Trebuchet MS"/>
              </a:rPr>
              <a:t>explore</a:t>
            </a:r>
            <a:r>
              <a:rPr sz="1800" spc="-50" dirty="0">
                <a:solidFill>
                  <a:srgbClr val="1D1D1B"/>
                </a:solidFill>
                <a:latin typeface="Trebuchet MS"/>
                <a:cs typeface="Trebuchet MS"/>
              </a:rPr>
              <a:t> </a:t>
            </a:r>
            <a:r>
              <a:rPr sz="1800" spc="-55" dirty="0">
                <a:solidFill>
                  <a:srgbClr val="1D1D1B"/>
                </a:solidFill>
                <a:latin typeface="Trebuchet MS"/>
                <a:cs typeface="Trebuchet MS"/>
              </a:rPr>
              <a:t>Self-Employment.</a:t>
            </a:r>
            <a:endParaRPr sz="1800">
              <a:latin typeface="Trebuchet MS"/>
              <a:cs typeface="Trebuchet MS"/>
            </a:endParaRPr>
          </a:p>
          <a:p>
            <a:pPr>
              <a:lnSpc>
                <a:spcPct val="100000"/>
              </a:lnSpc>
              <a:spcBef>
                <a:spcPts val="10"/>
              </a:spcBef>
            </a:pPr>
            <a:endParaRPr sz="1850">
              <a:latin typeface="Trebuchet MS"/>
              <a:cs typeface="Trebuchet MS"/>
            </a:endParaRPr>
          </a:p>
          <a:p>
            <a:pPr marL="12700" marR="331470">
              <a:lnSpc>
                <a:spcPct val="100000"/>
              </a:lnSpc>
            </a:pPr>
            <a:r>
              <a:rPr sz="1800" spc="-80" dirty="0">
                <a:solidFill>
                  <a:srgbClr val="1D1D1B"/>
                </a:solidFill>
                <a:latin typeface="Trebuchet MS"/>
                <a:cs typeface="Trebuchet MS"/>
              </a:rPr>
              <a:t>Y</a:t>
            </a:r>
            <a:r>
              <a:rPr sz="1800" spc="25" dirty="0">
                <a:solidFill>
                  <a:srgbClr val="1D1D1B"/>
                </a:solidFill>
                <a:latin typeface="Trebuchet MS"/>
                <a:cs typeface="Trebuchet MS"/>
              </a:rPr>
              <a:t>ou</a:t>
            </a:r>
            <a:r>
              <a:rPr sz="1800" spc="-45" dirty="0">
                <a:solidFill>
                  <a:srgbClr val="1D1D1B"/>
                </a:solidFill>
                <a:latin typeface="Trebuchet MS"/>
                <a:cs typeface="Trebuchet MS"/>
              </a:rPr>
              <a:t> can </a:t>
            </a:r>
            <a:r>
              <a:rPr sz="1800" spc="-85" dirty="0">
                <a:solidFill>
                  <a:srgbClr val="1D1D1B"/>
                </a:solidFill>
                <a:latin typeface="Trebuchet MS"/>
                <a:cs typeface="Trebuchet MS"/>
              </a:rPr>
              <a:t>try</a:t>
            </a:r>
            <a:r>
              <a:rPr sz="1800" spc="-45" dirty="0">
                <a:solidFill>
                  <a:srgbClr val="1D1D1B"/>
                </a:solidFill>
                <a:latin typeface="Trebuchet MS"/>
                <a:cs typeface="Trebuchet MS"/>
              </a:rPr>
              <a:t> </a:t>
            </a:r>
            <a:r>
              <a:rPr sz="1800" spc="-15" dirty="0">
                <a:solidFill>
                  <a:srgbClr val="1D1D1B"/>
                </a:solidFill>
                <a:latin typeface="Trebuchet MS"/>
                <a:cs typeface="Trebuchet MS"/>
              </a:rPr>
              <a:t>to</a:t>
            </a:r>
            <a:r>
              <a:rPr sz="1800" spc="-45" dirty="0">
                <a:solidFill>
                  <a:srgbClr val="1D1D1B"/>
                </a:solidFill>
                <a:latin typeface="Trebuchet MS"/>
                <a:cs typeface="Trebuchet MS"/>
              </a:rPr>
              <a:t> </a:t>
            </a:r>
            <a:r>
              <a:rPr sz="1800" spc="-114" dirty="0">
                <a:solidFill>
                  <a:srgbClr val="1D1D1B"/>
                </a:solidFill>
                <a:latin typeface="Trebuchet MS"/>
                <a:cs typeface="Trebuchet MS"/>
              </a:rPr>
              <a:t>fill</a:t>
            </a:r>
            <a:r>
              <a:rPr sz="1800" spc="-45" dirty="0">
                <a:solidFill>
                  <a:srgbClr val="1D1D1B"/>
                </a:solidFill>
                <a:latin typeface="Trebuchet MS"/>
                <a:cs typeface="Trebuchet MS"/>
              </a:rPr>
              <a:t> </a:t>
            </a:r>
            <a:r>
              <a:rPr sz="1800" spc="-90" dirty="0">
                <a:solidFill>
                  <a:srgbClr val="1D1D1B"/>
                </a:solidFill>
                <a:latin typeface="Trebuchet MS"/>
                <a:cs typeface="Trebuchet MS"/>
              </a:rPr>
              <a:t>it</a:t>
            </a:r>
            <a:r>
              <a:rPr sz="1800" spc="-45" dirty="0">
                <a:solidFill>
                  <a:srgbClr val="1D1D1B"/>
                </a:solidFill>
                <a:latin typeface="Trebuchet MS"/>
                <a:cs typeface="Trebuchet MS"/>
              </a:rPr>
              <a:t> </a:t>
            </a:r>
            <a:r>
              <a:rPr sz="1800" spc="-15" dirty="0">
                <a:solidFill>
                  <a:srgbClr val="1D1D1B"/>
                </a:solidFill>
                <a:latin typeface="Trebuchet MS"/>
                <a:cs typeface="Trebuchet MS"/>
              </a:rPr>
              <a:t>and</a:t>
            </a:r>
            <a:r>
              <a:rPr sz="1800" spc="-45" dirty="0">
                <a:solidFill>
                  <a:srgbClr val="1D1D1B"/>
                </a:solidFill>
                <a:latin typeface="Trebuchet MS"/>
                <a:cs typeface="Trebuchet MS"/>
              </a:rPr>
              <a:t> sha</a:t>
            </a:r>
            <a:r>
              <a:rPr sz="1800" spc="-55" dirty="0">
                <a:solidFill>
                  <a:srgbClr val="1D1D1B"/>
                </a:solidFill>
                <a:latin typeface="Trebuchet MS"/>
                <a:cs typeface="Trebuchet MS"/>
              </a:rPr>
              <a:t>r</a:t>
            </a:r>
            <a:r>
              <a:rPr sz="1800" spc="-85" dirty="0">
                <a:solidFill>
                  <a:srgbClr val="1D1D1B"/>
                </a:solidFill>
                <a:latin typeface="Trebuchet MS"/>
                <a:cs typeface="Trebuchet MS"/>
              </a:rPr>
              <a:t>e</a:t>
            </a:r>
            <a:r>
              <a:rPr sz="1800" spc="-45" dirty="0">
                <a:solidFill>
                  <a:srgbClr val="1D1D1B"/>
                </a:solidFill>
                <a:latin typeface="Trebuchet MS"/>
                <a:cs typeface="Trebuchet MS"/>
              </a:rPr>
              <a:t> </a:t>
            </a:r>
            <a:r>
              <a:rPr sz="1800" spc="-40" dirty="0">
                <a:solidFill>
                  <a:srgbClr val="1D1D1B"/>
                </a:solidFill>
                <a:latin typeface="Trebuchet MS"/>
                <a:cs typeface="Trebuchet MS"/>
              </a:rPr>
              <a:t>the  </a:t>
            </a:r>
            <a:r>
              <a:rPr sz="1800" spc="-65" dirty="0">
                <a:solidFill>
                  <a:srgbClr val="1D1D1B"/>
                </a:solidFill>
                <a:latin typeface="Trebuchet MS"/>
                <a:cs typeface="Trebuchet MS"/>
              </a:rPr>
              <a:t>results</a:t>
            </a:r>
            <a:r>
              <a:rPr sz="1800" spc="-50" dirty="0">
                <a:solidFill>
                  <a:srgbClr val="1D1D1B"/>
                </a:solidFill>
                <a:latin typeface="Trebuchet MS"/>
                <a:cs typeface="Trebuchet MS"/>
              </a:rPr>
              <a:t> in </a:t>
            </a:r>
            <a:r>
              <a:rPr sz="1800" spc="-55" dirty="0">
                <a:solidFill>
                  <a:srgbClr val="1D1D1B"/>
                </a:solidFill>
                <a:latin typeface="Trebuchet MS"/>
                <a:cs typeface="Trebuchet MS"/>
              </a:rPr>
              <a:t>classroom.</a:t>
            </a:r>
            <a:endParaRPr lang="pt-PT" sz="1850" spc="-55" dirty="0">
              <a:solidFill>
                <a:srgbClr val="1D1D1B"/>
              </a:solidFill>
              <a:latin typeface="Trebuchet MS"/>
              <a:cs typeface="Trebuchet MS"/>
            </a:endParaRPr>
          </a:p>
          <a:p>
            <a:pPr marL="12700" marR="331470">
              <a:lnSpc>
                <a:spcPct val="100000"/>
              </a:lnSpc>
            </a:pPr>
            <a:endParaRPr lang="pt-PT" sz="1850" spc="-55" dirty="0">
              <a:solidFill>
                <a:srgbClr val="1D1D1B"/>
              </a:solidFill>
              <a:latin typeface="Trebuchet MS"/>
              <a:cs typeface="Trebuchet MS"/>
            </a:endParaRPr>
          </a:p>
          <a:p>
            <a:pPr marL="12700" marR="331470">
              <a:lnSpc>
                <a:spcPct val="100000"/>
              </a:lnSpc>
            </a:pPr>
            <a:endParaRPr lang="pt-PT" sz="1800" dirty="0">
              <a:latin typeface="Trebuchet MS"/>
              <a:cs typeface="Trebuchet MS"/>
            </a:endParaRPr>
          </a:p>
        </p:txBody>
      </p:sp>
      <p:sp>
        <p:nvSpPr>
          <p:cNvPr id="31" name="object 31"/>
          <p:cNvSpPr/>
          <p:nvPr/>
        </p:nvSpPr>
        <p:spPr>
          <a:xfrm>
            <a:off x="1245088" y="1125456"/>
            <a:ext cx="2133600" cy="689042"/>
          </a:xfrm>
          <a:custGeom>
            <a:avLst/>
            <a:gdLst/>
            <a:ahLst/>
            <a:cxnLst/>
            <a:rect l="l" t="t" r="r" b="b"/>
            <a:pathLst>
              <a:path w="2133600" h="438150">
                <a:moveTo>
                  <a:pt x="1936851" y="0"/>
                </a:moveTo>
                <a:lnTo>
                  <a:pt x="196634" y="0"/>
                </a:lnTo>
                <a:lnTo>
                  <a:pt x="151687" y="5216"/>
                </a:lnTo>
                <a:lnTo>
                  <a:pt x="110353" y="20063"/>
                </a:lnTo>
                <a:lnTo>
                  <a:pt x="73836" y="43338"/>
                </a:lnTo>
                <a:lnTo>
                  <a:pt x="43338" y="73836"/>
                </a:lnTo>
                <a:lnTo>
                  <a:pt x="20063" y="110353"/>
                </a:lnTo>
                <a:lnTo>
                  <a:pt x="5216" y="151687"/>
                </a:lnTo>
                <a:lnTo>
                  <a:pt x="0" y="196634"/>
                </a:lnTo>
                <a:lnTo>
                  <a:pt x="0" y="241490"/>
                </a:lnTo>
                <a:lnTo>
                  <a:pt x="5216" y="286432"/>
                </a:lnTo>
                <a:lnTo>
                  <a:pt x="20063" y="327765"/>
                </a:lnTo>
                <a:lnTo>
                  <a:pt x="43338" y="364283"/>
                </a:lnTo>
                <a:lnTo>
                  <a:pt x="73836" y="394782"/>
                </a:lnTo>
                <a:lnTo>
                  <a:pt x="110353" y="418058"/>
                </a:lnTo>
                <a:lnTo>
                  <a:pt x="151687" y="432907"/>
                </a:lnTo>
                <a:lnTo>
                  <a:pt x="196634" y="438124"/>
                </a:lnTo>
                <a:lnTo>
                  <a:pt x="1936851" y="438124"/>
                </a:lnTo>
                <a:lnTo>
                  <a:pt x="1981797" y="432907"/>
                </a:lnTo>
                <a:lnTo>
                  <a:pt x="2023131" y="418058"/>
                </a:lnTo>
                <a:lnTo>
                  <a:pt x="2059649" y="394782"/>
                </a:lnTo>
                <a:lnTo>
                  <a:pt x="2090147" y="364283"/>
                </a:lnTo>
                <a:lnTo>
                  <a:pt x="2113421" y="327765"/>
                </a:lnTo>
                <a:lnTo>
                  <a:pt x="2128269" y="286432"/>
                </a:lnTo>
                <a:lnTo>
                  <a:pt x="2133485" y="241490"/>
                </a:lnTo>
                <a:lnTo>
                  <a:pt x="2133485" y="196634"/>
                </a:lnTo>
                <a:lnTo>
                  <a:pt x="2128269" y="151687"/>
                </a:lnTo>
                <a:lnTo>
                  <a:pt x="2113421" y="110353"/>
                </a:lnTo>
                <a:lnTo>
                  <a:pt x="2090147" y="73836"/>
                </a:lnTo>
                <a:lnTo>
                  <a:pt x="2059649" y="43338"/>
                </a:lnTo>
                <a:lnTo>
                  <a:pt x="2023131" y="20063"/>
                </a:lnTo>
                <a:lnTo>
                  <a:pt x="1981797" y="5216"/>
                </a:lnTo>
                <a:lnTo>
                  <a:pt x="1936851" y="0"/>
                </a:lnTo>
                <a:close/>
              </a:path>
            </a:pathLst>
          </a:custGeom>
          <a:solidFill>
            <a:srgbClr val="D21924"/>
          </a:solidFill>
        </p:spPr>
        <p:txBody>
          <a:bodyPr wrap="square" lIns="0" tIns="0" rIns="0" bIns="0" rtlCol="0"/>
          <a:lstStyle/>
          <a:p>
            <a:endParaRPr/>
          </a:p>
        </p:txBody>
      </p:sp>
      <p:sp>
        <p:nvSpPr>
          <p:cNvPr id="32" name="object 32"/>
          <p:cNvSpPr txBox="1"/>
          <p:nvPr/>
        </p:nvSpPr>
        <p:spPr>
          <a:xfrm>
            <a:off x="1486383" y="1167686"/>
            <a:ext cx="1644650" cy="566822"/>
          </a:xfrm>
          <a:prstGeom prst="rect">
            <a:avLst/>
          </a:prstGeom>
        </p:spPr>
        <p:txBody>
          <a:bodyPr vert="horz" wrap="square" lIns="0" tIns="12700" rIns="0" bIns="0" rtlCol="0">
            <a:spAutoFit/>
          </a:bodyPr>
          <a:lstStyle/>
          <a:p>
            <a:pPr marL="12700">
              <a:lnSpc>
                <a:spcPct val="100000"/>
              </a:lnSpc>
              <a:spcBef>
                <a:spcPts val="100"/>
              </a:spcBef>
            </a:pPr>
            <a:r>
              <a:rPr lang="el-GR" sz="1800" b="1" spc="10" dirty="0" smtClean="0">
                <a:solidFill>
                  <a:srgbClr val="FFFFFF"/>
                </a:solidFill>
                <a:latin typeface="Trebuchet MS"/>
                <a:cs typeface="Trebuchet MS"/>
              </a:rPr>
              <a:t>Αυτό-αξιολόγηση</a:t>
            </a:r>
            <a:endParaRPr sz="1800">
              <a:latin typeface="Trebuchet MS"/>
              <a:cs typeface="Trebuchet MS"/>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49530" marR="5080" algn="ctr">
              <a:lnSpc>
                <a:spcPct val="100000"/>
              </a:lnSpc>
              <a:spcBef>
                <a:spcPts val="100"/>
              </a:spcBef>
            </a:pPr>
            <a:r>
              <a:rPr spc="370" dirty="0"/>
              <a:t>Thank  </a:t>
            </a:r>
            <a:r>
              <a:rPr spc="390" dirty="0"/>
              <a:t>You!</a:t>
            </a:r>
          </a:p>
          <a:p>
            <a:pPr marL="36830" algn="ctr">
              <a:lnSpc>
                <a:spcPct val="100000"/>
              </a:lnSpc>
            </a:pPr>
            <a:r>
              <a:rPr spc="130" dirty="0"/>
              <a:t>:)</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265801" y="879090"/>
            <a:ext cx="4281170" cy="1214120"/>
          </a:xfrm>
          <a:prstGeom prst="rect">
            <a:avLst/>
          </a:prstGeom>
        </p:spPr>
        <p:txBody>
          <a:bodyPr vert="horz" wrap="square" lIns="0" tIns="12700" rIns="0" bIns="0" rtlCol="0">
            <a:spAutoFit/>
          </a:bodyPr>
          <a:lstStyle/>
          <a:p>
            <a:pPr marR="5080" algn="r">
              <a:lnSpc>
                <a:spcPct val="100000"/>
              </a:lnSpc>
              <a:spcBef>
                <a:spcPts val="100"/>
              </a:spcBef>
            </a:pPr>
            <a:r>
              <a:rPr sz="1800" spc="-85" dirty="0">
                <a:solidFill>
                  <a:srgbClr val="1D1D1B"/>
                </a:solidFill>
                <a:latin typeface="Trebuchet MS"/>
                <a:cs typeface="Trebuchet MS"/>
                <a:hlinkClick r:id="rId2"/>
              </a:rPr>
              <a:t>https://www</a:t>
            </a:r>
            <a:r>
              <a:rPr sz="1800" spc="-85" dirty="0">
                <a:solidFill>
                  <a:srgbClr val="1D1D1B"/>
                </a:solidFill>
                <a:latin typeface="Trebuchet MS"/>
                <a:cs typeface="Trebuchet MS"/>
              </a:rPr>
              <a:t>.str</a:t>
            </a:r>
            <a:r>
              <a:rPr sz="1800" spc="-85" dirty="0">
                <a:solidFill>
                  <a:srgbClr val="1D1D1B"/>
                </a:solidFill>
                <a:latin typeface="Trebuchet MS"/>
                <a:cs typeface="Trebuchet MS"/>
                <a:hlinkClick r:id="rId2"/>
              </a:rPr>
              <a:t>eet-cultur</a:t>
            </a:r>
            <a:r>
              <a:rPr sz="1800" spc="-85" dirty="0">
                <a:solidFill>
                  <a:srgbClr val="1D1D1B"/>
                </a:solidFill>
                <a:latin typeface="Trebuchet MS"/>
                <a:cs typeface="Trebuchet MS"/>
              </a:rPr>
              <a:t>e.eu</a:t>
            </a:r>
            <a:endParaRPr sz="1800">
              <a:latin typeface="Trebuchet MS"/>
              <a:cs typeface="Trebuchet MS"/>
            </a:endParaRPr>
          </a:p>
          <a:p>
            <a:pPr marR="5080" algn="r">
              <a:lnSpc>
                <a:spcPct val="100000"/>
              </a:lnSpc>
              <a:spcBef>
                <a:spcPts val="1440"/>
              </a:spcBef>
            </a:pPr>
            <a:r>
              <a:rPr sz="1800" spc="-55" dirty="0">
                <a:solidFill>
                  <a:srgbClr val="1D1D1B"/>
                </a:solidFill>
                <a:latin typeface="Trebuchet MS"/>
                <a:cs typeface="Trebuchet MS"/>
                <a:hlinkClick r:id="rId3"/>
              </a:rPr>
              <a:t>www.facebook.com/streetcultureforregions</a:t>
            </a:r>
            <a:endParaRPr sz="1800">
              <a:latin typeface="Trebuchet MS"/>
              <a:cs typeface="Trebuchet MS"/>
            </a:endParaRPr>
          </a:p>
          <a:p>
            <a:pPr marR="5080" algn="r">
              <a:lnSpc>
                <a:spcPct val="100000"/>
              </a:lnSpc>
              <a:spcBef>
                <a:spcPts val="1440"/>
              </a:spcBef>
            </a:pPr>
            <a:r>
              <a:rPr sz="1800" spc="-55" dirty="0">
                <a:solidFill>
                  <a:srgbClr val="1D1D1B"/>
                </a:solidFill>
                <a:latin typeface="Trebuchet MS"/>
                <a:cs typeface="Trebuchet MS"/>
              </a:rPr>
              <a:t>@streetcultureforregions</a:t>
            </a:r>
            <a:endParaRPr sz="1800">
              <a:latin typeface="Trebuchet MS"/>
              <a:cs typeface="Trebuchet MS"/>
            </a:endParaRPr>
          </a:p>
        </p:txBody>
      </p:sp>
      <p:sp>
        <p:nvSpPr>
          <p:cNvPr id="10" name="object 10"/>
          <p:cNvSpPr/>
          <p:nvPr/>
        </p:nvSpPr>
        <p:spPr>
          <a:xfrm>
            <a:off x="629158" y="3132416"/>
            <a:ext cx="504825" cy="325755"/>
          </a:xfrm>
          <a:custGeom>
            <a:avLst/>
            <a:gdLst/>
            <a:ahLst/>
            <a:cxnLst/>
            <a:rect l="l" t="t" r="r" b="b"/>
            <a:pathLst>
              <a:path w="504825" h="325754">
                <a:moveTo>
                  <a:pt x="221653" y="239280"/>
                </a:moveTo>
                <a:lnTo>
                  <a:pt x="214185" y="199707"/>
                </a:lnTo>
                <a:lnTo>
                  <a:pt x="186042" y="168262"/>
                </a:lnTo>
                <a:lnTo>
                  <a:pt x="151193" y="152425"/>
                </a:lnTo>
                <a:lnTo>
                  <a:pt x="109918" y="140589"/>
                </a:lnTo>
                <a:lnTo>
                  <a:pt x="100418" y="137579"/>
                </a:lnTo>
                <a:lnTo>
                  <a:pt x="61493" y="118148"/>
                </a:lnTo>
                <a:lnTo>
                  <a:pt x="46139" y="84582"/>
                </a:lnTo>
                <a:lnTo>
                  <a:pt x="46685" y="77165"/>
                </a:lnTo>
                <a:lnTo>
                  <a:pt x="72136" y="44297"/>
                </a:lnTo>
                <a:lnTo>
                  <a:pt x="116243" y="34810"/>
                </a:lnTo>
                <a:lnTo>
                  <a:pt x="123253" y="35064"/>
                </a:lnTo>
                <a:lnTo>
                  <a:pt x="164058" y="46532"/>
                </a:lnTo>
                <a:lnTo>
                  <a:pt x="189534" y="65138"/>
                </a:lnTo>
                <a:lnTo>
                  <a:pt x="192252" y="67564"/>
                </a:lnTo>
                <a:lnTo>
                  <a:pt x="217131" y="55181"/>
                </a:lnTo>
                <a:lnTo>
                  <a:pt x="217131" y="45237"/>
                </a:lnTo>
                <a:lnTo>
                  <a:pt x="180225" y="13982"/>
                </a:lnTo>
                <a:lnTo>
                  <a:pt x="143103" y="2260"/>
                </a:lnTo>
                <a:lnTo>
                  <a:pt x="116243" y="0"/>
                </a:lnTo>
                <a:lnTo>
                  <a:pt x="101092" y="660"/>
                </a:lnTo>
                <a:lnTo>
                  <a:pt x="61074" y="10629"/>
                </a:lnTo>
                <a:lnTo>
                  <a:pt x="23507" y="40703"/>
                </a:lnTo>
                <a:lnTo>
                  <a:pt x="9944" y="85940"/>
                </a:lnTo>
                <a:lnTo>
                  <a:pt x="10375" y="95796"/>
                </a:lnTo>
                <a:lnTo>
                  <a:pt x="25387" y="135470"/>
                </a:lnTo>
                <a:lnTo>
                  <a:pt x="58318" y="161277"/>
                </a:lnTo>
                <a:lnTo>
                  <a:pt x="94754" y="174688"/>
                </a:lnTo>
                <a:lnTo>
                  <a:pt x="116344" y="180187"/>
                </a:lnTo>
                <a:lnTo>
                  <a:pt x="127038" y="183362"/>
                </a:lnTo>
                <a:lnTo>
                  <a:pt x="162267" y="199529"/>
                </a:lnTo>
                <a:lnTo>
                  <a:pt x="184162" y="231546"/>
                </a:lnTo>
                <a:lnTo>
                  <a:pt x="185000" y="240195"/>
                </a:lnTo>
                <a:lnTo>
                  <a:pt x="184404" y="247434"/>
                </a:lnTo>
                <a:lnTo>
                  <a:pt x="157568" y="280581"/>
                </a:lnTo>
                <a:lnTo>
                  <a:pt x="113982" y="290398"/>
                </a:lnTo>
                <a:lnTo>
                  <a:pt x="101422" y="289839"/>
                </a:lnTo>
                <a:lnTo>
                  <a:pt x="57505" y="276326"/>
                </a:lnTo>
                <a:lnTo>
                  <a:pt x="26085" y="251802"/>
                </a:lnTo>
                <a:lnTo>
                  <a:pt x="22313" y="250139"/>
                </a:lnTo>
                <a:lnTo>
                  <a:pt x="12954" y="250139"/>
                </a:lnTo>
                <a:lnTo>
                  <a:pt x="8674" y="252031"/>
                </a:lnTo>
                <a:lnTo>
                  <a:pt x="1727" y="259575"/>
                </a:lnTo>
                <a:lnTo>
                  <a:pt x="0" y="263880"/>
                </a:lnTo>
                <a:lnTo>
                  <a:pt x="0" y="271703"/>
                </a:lnTo>
                <a:lnTo>
                  <a:pt x="31203" y="302844"/>
                </a:lnTo>
                <a:lnTo>
                  <a:pt x="69265" y="320090"/>
                </a:lnTo>
                <a:lnTo>
                  <a:pt x="114884" y="325678"/>
                </a:lnTo>
                <a:lnTo>
                  <a:pt x="129654" y="324789"/>
                </a:lnTo>
                <a:lnTo>
                  <a:pt x="169405" y="314147"/>
                </a:lnTo>
                <a:lnTo>
                  <a:pt x="207619" y="283616"/>
                </a:lnTo>
                <a:lnTo>
                  <a:pt x="220776" y="251383"/>
                </a:lnTo>
                <a:lnTo>
                  <a:pt x="221653" y="239280"/>
                </a:lnTo>
                <a:close/>
              </a:path>
              <a:path w="504825" h="325754">
                <a:moveTo>
                  <a:pt x="504342" y="16586"/>
                </a:moveTo>
                <a:lnTo>
                  <a:pt x="502564" y="12420"/>
                </a:lnTo>
                <a:lnTo>
                  <a:pt x="495312" y="6096"/>
                </a:lnTo>
                <a:lnTo>
                  <a:pt x="490943" y="4521"/>
                </a:lnTo>
                <a:lnTo>
                  <a:pt x="270332" y="4521"/>
                </a:lnTo>
                <a:lnTo>
                  <a:pt x="266052" y="6096"/>
                </a:lnTo>
                <a:lnTo>
                  <a:pt x="259105" y="12420"/>
                </a:lnTo>
                <a:lnTo>
                  <a:pt x="257378" y="16586"/>
                </a:lnTo>
                <a:lnTo>
                  <a:pt x="257378" y="26835"/>
                </a:lnTo>
                <a:lnTo>
                  <a:pt x="259105" y="30975"/>
                </a:lnTo>
                <a:lnTo>
                  <a:pt x="266052" y="37312"/>
                </a:lnTo>
                <a:lnTo>
                  <a:pt x="270332" y="38887"/>
                </a:lnTo>
                <a:lnTo>
                  <a:pt x="361416" y="38887"/>
                </a:lnTo>
                <a:lnTo>
                  <a:pt x="361416" y="307746"/>
                </a:lnTo>
                <a:lnTo>
                  <a:pt x="363232" y="312115"/>
                </a:lnTo>
                <a:lnTo>
                  <a:pt x="366852" y="315747"/>
                </a:lnTo>
                <a:lnTo>
                  <a:pt x="370484" y="319341"/>
                </a:lnTo>
                <a:lnTo>
                  <a:pt x="374980" y="321157"/>
                </a:lnTo>
                <a:lnTo>
                  <a:pt x="386143" y="321157"/>
                </a:lnTo>
                <a:lnTo>
                  <a:pt x="390829" y="319341"/>
                </a:lnTo>
                <a:lnTo>
                  <a:pt x="394449" y="315747"/>
                </a:lnTo>
                <a:lnTo>
                  <a:pt x="398056" y="312115"/>
                </a:lnTo>
                <a:lnTo>
                  <a:pt x="399859" y="307746"/>
                </a:lnTo>
                <a:lnTo>
                  <a:pt x="399859" y="38887"/>
                </a:lnTo>
                <a:lnTo>
                  <a:pt x="490931" y="38887"/>
                </a:lnTo>
                <a:lnTo>
                  <a:pt x="495312" y="37401"/>
                </a:lnTo>
                <a:lnTo>
                  <a:pt x="502564" y="31356"/>
                </a:lnTo>
                <a:lnTo>
                  <a:pt x="504342" y="27139"/>
                </a:lnTo>
                <a:lnTo>
                  <a:pt x="504342" y="23063"/>
                </a:lnTo>
                <a:lnTo>
                  <a:pt x="504342" y="16586"/>
                </a:lnTo>
                <a:close/>
              </a:path>
            </a:pathLst>
          </a:custGeom>
          <a:solidFill>
            <a:srgbClr val="2A5D66"/>
          </a:solidFill>
        </p:spPr>
        <p:txBody>
          <a:bodyPr wrap="square" lIns="0" tIns="0" rIns="0" bIns="0" rtlCol="0"/>
          <a:lstStyle/>
          <a:p>
            <a:endParaRPr/>
          </a:p>
        </p:txBody>
      </p:sp>
      <p:sp>
        <p:nvSpPr>
          <p:cNvPr id="11" name="object 11"/>
          <p:cNvSpPr/>
          <p:nvPr/>
        </p:nvSpPr>
        <p:spPr>
          <a:xfrm>
            <a:off x="1187799" y="3136935"/>
            <a:ext cx="246379" cy="316865"/>
          </a:xfrm>
          <a:custGeom>
            <a:avLst/>
            <a:gdLst/>
            <a:ahLst/>
            <a:cxnLst/>
            <a:rect l="l" t="t" r="r" b="b"/>
            <a:pathLst>
              <a:path w="246380" h="316864">
                <a:moveTo>
                  <a:pt x="142951" y="0"/>
                </a:moveTo>
                <a:lnTo>
                  <a:pt x="12979" y="0"/>
                </a:lnTo>
                <a:lnTo>
                  <a:pt x="8674" y="1727"/>
                </a:lnTo>
                <a:lnTo>
                  <a:pt x="1739" y="8674"/>
                </a:lnTo>
                <a:lnTo>
                  <a:pt x="0" y="12966"/>
                </a:lnTo>
                <a:lnTo>
                  <a:pt x="0" y="303225"/>
                </a:lnTo>
                <a:lnTo>
                  <a:pt x="2044" y="307594"/>
                </a:lnTo>
                <a:lnTo>
                  <a:pt x="10198" y="314820"/>
                </a:lnTo>
                <a:lnTo>
                  <a:pt x="15074" y="316636"/>
                </a:lnTo>
                <a:lnTo>
                  <a:pt x="25933" y="316636"/>
                </a:lnTo>
                <a:lnTo>
                  <a:pt x="37528" y="188175"/>
                </a:lnTo>
                <a:lnTo>
                  <a:pt x="32131" y="188175"/>
                </a:lnTo>
                <a:lnTo>
                  <a:pt x="37528" y="180022"/>
                </a:lnTo>
                <a:lnTo>
                  <a:pt x="197446" y="180022"/>
                </a:lnTo>
                <a:lnTo>
                  <a:pt x="194525" y="177533"/>
                </a:lnTo>
                <a:lnTo>
                  <a:pt x="188211" y="173261"/>
                </a:lnTo>
                <a:lnTo>
                  <a:pt x="185621" y="171881"/>
                </a:lnTo>
                <a:lnTo>
                  <a:pt x="176872" y="171881"/>
                </a:lnTo>
                <a:lnTo>
                  <a:pt x="166928" y="164642"/>
                </a:lnTo>
                <a:lnTo>
                  <a:pt x="191365" y="164642"/>
                </a:lnTo>
                <a:lnTo>
                  <a:pt x="192255" y="164139"/>
                </a:lnTo>
                <a:lnTo>
                  <a:pt x="192840" y="163728"/>
                </a:lnTo>
                <a:lnTo>
                  <a:pt x="37528" y="163728"/>
                </a:lnTo>
                <a:lnTo>
                  <a:pt x="32131" y="155600"/>
                </a:lnTo>
                <a:lnTo>
                  <a:pt x="37528" y="155600"/>
                </a:lnTo>
                <a:lnTo>
                  <a:pt x="37528" y="34823"/>
                </a:lnTo>
                <a:lnTo>
                  <a:pt x="33947" y="34823"/>
                </a:lnTo>
                <a:lnTo>
                  <a:pt x="37528" y="26238"/>
                </a:lnTo>
                <a:lnTo>
                  <a:pt x="207808" y="26238"/>
                </a:lnTo>
                <a:lnTo>
                  <a:pt x="206890" y="25212"/>
                </a:lnTo>
                <a:lnTo>
                  <a:pt x="167030" y="2882"/>
                </a:lnTo>
                <a:lnTo>
                  <a:pt x="155300" y="721"/>
                </a:lnTo>
                <a:lnTo>
                  <a:pt x="142951" y="0"/>
                </a:lnTo>
                <a:close/>
              </a:path>
              <a:path w="246380" h="316864">
                <a:moveTo>
                  <a:pt x="197446" y="180022"/>
                </a:moveTo>
                <a:lnTo>
                  <a:pt x="37528" y="180022"/>
                </a:lnTo>
                <a:lnTo>
                  <a:pt x="37528" y="188175"/>
                </a:lnTo>
                <a:lnTo>
                  <a:pt x="139623" y="188175"/>
                </a:lnTo>
                <a:lnTo>
                  <a:pt x="146113" y="188925"/>
                </a:lnTo>
                <a:lnTo>
                  <a:pt x="184861" y="220294"/>
                </a:lnTo>
                <a:lnTo>
                  <a:pt x="186471" y="242250"/>
                </a:lnTo>
                <a:lnTo>
                  <a:pt x="186653" y="250143"/>
                </a:lnTo>
                <a:lnTo>
                  <a:pt x="195983" y="291814"/>
                </a:lnTo>
                <a:lnTo>
                  <a:pt x="216217" y="313461"/>
                </a:lnTo>
                <a:lnTo>
                  <a:pt x="218643" y="314972"/>
                </a:lnTo>
                <a:lnTo>
                  <a:pt x="221488" y="315874"/>
                </a:lnTo>
                <a:lnTo>
                  <a:pt x="228117" y="316496"/>
                </a:lnTo>
                <a:lnTo>
                  <a:pt x="231457" y="316115"/>
                </a:lnTo>
                <a:lnTo>
                  <a:pt x="238086" y="314007"/>
                </a:lnTo>
                <a:lnTo>
                  <a:pt x="240639" y="312127"/>
                </a:lnTo>
                <a:lnTo>
                  <a:pt x="242455" y="309410"/>
                </a:lnTo>
                <a:lnTo>
                  <a:pt x="245465" y="305181"/>
                </a:lnTo>
                <a:lnTo>
                  <a:pt x="246303" y="300799"/>
                </a:lnTo>
                <a:lnTo>
                  <a:pt x="243586" y="291757"/>
                </a:lnTo>
                <a:lnTo>
                  <a:pt x="240804" y="288137"/>
                </a:lnTo>
                <a:lnTo>
                  <a:pt x="233260" y="283324"/>
                </a:lnTo>
                <a:lnTo>
                  <a:pt x="230695" y="280377"/>
                </a:lnTo>
                <a:lnTo>
                  <a:pt x="223043" y="242250"/>
                </a:lnTo>
                <a:lnTo>
                  <a:pt x="222554" y="234302"/>
                </a:lnTo>
                <a:lnTo>
                  <a:pt x="221880" y="225107"/>
                </a:lnTo>
                <a:lnTo>
                  <a:pt x="205592" y="188063"/>
                </a:lnTo>
                <a:lnTo>
                  <a:pt x="200340" y="182489"/>
                </a:lnTo>
                <a:lnTo>
                  <a:pt x="197446" y="180022"/>
                </a:lnTo>
                <a:close/>
              </a:path>
              <a:path w="246380" h="316864">
                <a:moveTo>
                  <a:pt x="37528" y="180022"/>
                </a:moveTo>
                <a:lnTo>
                  <a:pt x="32131" y="188175"/>
                </a:lnTo>
                <a:lnTo>
                  <a:pt x="37528" y="188175"/>
                </a:lnTo>
                <a:lnTo>
                  <a:pt x="37528" y="180022"/>
                </a:lnTo>
                <a:close/>
              </a:path>
              <a:path w="246380" h="316864">
                <a:moveTo>
                  <a:pt x="166928" y="164642"/>
                </a:moveTo>
                <a:lnTo>
                  <a:pt x="176872" y="171881"/>
                </a:lnTo>
                <a:lnTo>
                  <a:pt x="181641" y="169761"/>
                </a:lnTo>
                <a:lnTo>
                  <a:pt x="181503" y="169687"/>
                </a:lnTo>
                <a:lnTo>
                  <a:pt x="174407" y="166814"/>
                </a:lnTo>
                <a:lnTo>
                  <a:pt x="166928" y="164642"/>
                </a:lnTo>
                <a:close/>
              </a:path>
              <a:path w="246380" h="316864">
                <a:moveTo>
                  <a:pt x="181641" y="169761"/>
                </a:moveTo>
                <a:lnTo>
                  <a:pt x="176872" y="171881"/>
                </a:lnTo>
                <a:lnTo>
                  <a:pt x="185621" y="171881"/>
                </a:lnTo>
                <a:lnTo>
                  <a:pt x="181641" y="169761"/>
                </a:lnTo>
                <a:close/>
              </a:path>
              <a:path w="246380" h="316864">
                <a:moveTo>
                  <a:pt x="191365" y="164642"/>
                </a:moveTo>
                <a:lnTo>
                  <a:pt x="166928" y="164642"/>
                </a:lnTo>
                <a:lnTo>
                  <a:pt x="174407" y="166814"/>
                </a:lnTo>
                <a:lnTo>
                  <a:pt x="181503" y="169687"/>
                </a:lnTo>
                <a:lnTo>
                  <a:pt x="181641" y="169761"/>
                </a:lnTo>
                <a:lnTo>
                  <a:pt x="184790" y="168361"/>
                </a:lnTo>
                <a:lnTo>
                  <a:pt x="191365" y="164642"/>
                </a:lnTo>
                <a:close/>
              </a:path>
              <a:path w="246380" h="316864">
                <a:moveTo>
                  <a:pt x="37528" y="155600"/>
                </a:moveTo>
                <a:lnTo>
                  <a:pt x="32131" y="155600"/>
                </a:lnTo>
                <a:lnTo>
                  <a:pt x="37528" y="163728"/>
                </a:lnTo>
                <a:lnTo>
                  <a:pt x="37528" y="155600"/>
                </a:lnTo>
                <a:close/>
              </a:path>
              <a:path w="246380" h="316864">
                <a:moveTo>
                  <a:pt x="207808" y="26238"/>
                </a:moveTo>
                <a:lnTo>
                  <a:pt x="37528" y="26238"/>
                </a:lnTo>
                <a:lnTo>
                  <a:pt x="37528" y="34823"/>
                </a:lnTo>
                <a:lnTo>
                  <a:pt x="140690" y="34823"/>
                </a:lnTo>
                <a:lnTo>
                  <a:pt x="151724" y="35813"/>
                </a:lnTo>
                <a:lnTo>
                  <a:pt x="185533" y="59090"/>
                </a:lnTo>
                <a:lnTo>
                  <a:pt x="194068" y="90474"/>
                </a:lnTo>
                <a:lnTo>
                  <a:pt x="193598" y="99502"/>
                </a:lnTo>
                <a:lnTo>
                  <a:pt x="178115" y="136771"/>
                </a:lnTo>
                <a:lnTo>
                  <a:pt x="142951" y="155600"/>
                </a:lnTo>
                <a:lnTo>
                  <a:pt x="37528" y="155600"/>
                </a:lnTo>
                <a:lnTo>
                  <a:pt x="37528" y="163728"/>
                </a:lnTo>
                <a:lnTo>
                  <a:pt x="192840" y="163728"/>
                </a:lnTo>
                <a:lnTo>
                  <a:pt x="199268" y="159210"/>
                </a:lnTo>
                <a:lnTo>
                  <a:pt x="225729" y="125069"/>
                </a:lnTo>
                <a:lnTo>
                  <a:pt x="232968" y="89573"/>
                </a:lnTo>
                <a:lnTo>
                  <a:pt x="232218" y="76829"/>
                </a:lnTo>
                <a:lnTo>
                  <a:pt x="229968" y="64849"/>
                </a:lnTo>
                <a:lnTo>
                  <a:pt x="226217" y="53636"/>
                </a:lnTo>
                <a:lnTo>
                  <a:pt x="220967" y="43192"/>
                </a:lnTo>
                <a:lnTo>
                  <a:pt x="214452" y="33664"/>
                </a:lnTo>
                <a:lnTo>
                  <a:pt x="207808" y="26238"/>
                </a:lnTo>
                <a:close/>
              </a:path>
              <a:path w="246380" h="316864">
                <a:moveTo>
                  <a:pt x="37528" y="26238"/>
                </a:moveTo>
                <a:lnTo>
                  <a:pt x="33947" y="34823"/>
                </a:lnTo>
                <a:lnTo>
                  <a:pt x="37528" y="34823"/>
                </a:lnTo>
                <a:lnTo>
                  <a:pt x="37528" y="26238"/>
                </a:lnTo>
                <a:close/>
              </a:path>
            </a:pathLst>
          </a:custGeom>
          <a:solidFill>
            <a:srgbClr val="2A5D66"/>
          </a:solidFill>
        </p:spPr>
        <p:txBody>
          <a:bodyPr wrap="square" lIns="0" tIns="0" rIns="0" bIns="0" rtlCol="0"/>
          <a:lstStyle/>
          <a:p>
            <a:endParaRPr/>
          </a:p>
        </p:txBody>
      </p:sp>
      <p:sp>
        <p:nvSpPr>
          <p:cNvPr id="12" name="object 12"/>
          <p:cNvSpPr/>
          <p:nvPr/>
        </p:nvSpPr>
        <p:spPr>
          <a:xfrm>
            <a:off x="1493580" y="3136939"/>
            <a:ext cx="198120" cy="316865"/>
          </a:xfrm>
          <a:custGeom>
            <a:avLst/>
            <a:gdLst/>
            <a:ahLst/>
            <a:cxnLst/>
            <a:rect l="l" t="t" r="r" b="b"/>
            <a:pathLst>
              <a:path w="198119" h="316864">
                <a:moveTo>
                  <a:pt x="184238" y="0"/>
                </a:moveTo>
                <a:lnTo>
                  <a:pt x="12979" y="0"/>
                </a:lnTo>
                <a:lnTo>
                  <a:pt x="8674" y="1727"/>
                </a:lnTo>
                <a:lnTo>
                  <a:pt x="1739" y="8674"/>
                </a:lnTo>
                <a:lnTo>
                  <a:pt x="0" y="12966"/>
                </a:lnTo>
                <a:lnTo>
                  <a:pt x="0" y="303225"/>
                </a:lnTo>
                <a:lnTo>
                  <a:pt x="1739" y="307594"/>
                </a:lnTo>
                <a:lnTo>
                  <a:pt x="8674" y="314820"/>
                </a:lnTo>
                <a:lnTo>
                  <a:pt x="12979" y="316636"/>
                </a:lnTo>
                <a:lnTo>
                  <a:pt x="184238" y="316636"/>
                </a:lnTo>
                <a:lnTo>
                  <a:pt x="188633" y="314972"/>
                </a:lnTo>
                <a:lnTo>
                  <a:pt x="192252" y="311670"/>
                </a:lnTo>
                <a:lnTo>
                  <a:pt x="195859" y="308330"/>
                </a:lnTo>
                <a:lnTo>
                  <a:pt x="197675" y="304114"/>
                </a:lnTo>
                <a:lnTo>
                  <a:pt x="197675" y="294474"/>
                </a:lnTo>
                <a:lnTo>
                  <a:pt x="195859" y="290398"/>
                </a:lnTo>
                <a:lnTo>
                  <a:pt x="189989" y="284518"/>
                </a:lnTo>
                <a:lnTo>
                  <a:pt x="37528" y="284518"/>
                </a:lnTo>
                <a:lnTo>
                  <a:pt x="34848" y="281355"/>
                </a:lnTo>
                <a:lnTo>
                  <a:pt x="37528" y="281355"/>
                </a:lnTo>
                <a:lnTo>
                  <a:pt x="37528" y="171424"/>
                </a:lnTo>
                <a:lnTo>
                  <a:pt x="34391" y="171424"/>
                </a:lnTo>
                <a:lnTo>
                  <a:pt x="37528" y="167347"/>
                </a:lnTo>
                <a:lnTo>
                  <a:pt x="171120" y="167347"/>
                </a:lnTo>
                <a:lnTo>
                  <a:pt x="175501" y="163512"/>
                </a:lnTo>
                <a:lnTo>
                  <a:pt x="177317" y="159372"/>
                </a:lnTo>
                <a:lnTo>
                  <a:pt x="177317" y="149098"/>
                </a:lnTo>
                <a:lnTo>
                  <a:pt x="175501" y="144894"/>
                </a:lnTo>
                <a:lnTo>
                  <a:pt x="171881" y="141579"/>
                </a:lnTo>
                <a:lnTo>
                  <a:pt x="37528" y="141579"/>
                </a:lnTo>
                <a:lnTo>
                  <a:pt x="33032" y="136588"/>
                </a:lnTo>
                <a:lnTo>
                  <a:pt x="37528" y="136588"/>
                </a:lnTo>
                <a:lnTo>
                  <a:pt x="37528" y="34823"/>
                </a:lnTo>
                <a:lnTo>
                  <a:pt x="33489" y="34823"/>
                </a:lnTo>
                <a:lnTo>
                  <a:pt x="37528" y="27139"/>
                </a:lnTo>
                <a:lnTo>
                  <a:pt x="195584" y="27139"/>
                </a:lnTo>
                <a:lnTo>
                  <a:pt x="195859" y="26898"/>
                </a:lnTo>
                <a:lnTo>
                  <a:pt x="197675" y="22758"/>
                </a:lnTo>
                <a:lnTo>
                  <a:pt x="197675" y="12509"/>
                </a:lnTo>
                <a:lnTo>
                  <a:pt x="195859" y="8280"/>
                </a:lnTo>
                <a:lnTo>
                  <a:pt x="188633" y="1651"/>
                </a:lnTo>
                <a:lnTo>
                  <a:pt x="184238" y="0"/>
                </a:lnTo>
                <a:close/>
              </a:path>
              <a:path w="198119" h="316864">
                <a:moveTo>
                  <a:pt x="37528" y="281355"/>
                </a:moveTo>
                <a:lnTo>
                  <a:pt x="34848" y="281355"/>
                </a:lnTo>
                <a:lnTo>
                  <a:pt x="37528" y="284518"/>
                </a:lnTo>
                <a:lnTo>
                  <a:pt x="37528" y="281355"/>
                </a:lnTo>
                <a:close/>
              </a:path>
              <a:path w="198119" h="316864">
                <a:moveTo>
                  <a:pt x="184238" y="281355"/>
                </a:moveTo>
                <a:lnTo>
                  <a:pt x="37528" y="281355"/>
                </a:lnTo>
                <a:lnTo>
                  <a:pt x="37528" y="284518"/>
                </a:lnTo>
                <a:lnTo>
                  <a:pt x="189989" y="284518"/>
                </a:lnTo>
                <a:lnTo>
                  <a:pt x="188633" y="283159"/>
                </a:lnTo>
                <a:lnTo>
                  <a:pt x="184238" y="281355"/>
                </a:lnTo>
                <a:close/>
              </a:path>
              <a:path w="198119" h="316864">
                <a:moveTo>
                  <a:pt x="37528" y="167347"/>
                </a:moveTo>
                <a:lnTo>
                  <a:pt x="34391" y="171424"/>
                </a:lnTo>
                <a:lnTo>
                  <a:pt x="37528" y="171424"/>
                </a:lnTo>
                <a:lnTo>
                  <a:pt x="37528" y="167347"/>
                </a:lnTo>
                <a:close/>
              </a:path>
              <a:path w="198119" h="316864">
                <a:moveTo>
                  <a:pt x="171120" y="167347"/>
                </a:moveTo>
                <a:lnTo>
                  <a:pt x="37528" y="167347"/>
                </a:lnTo>
                <a:lnTo>
                  <a:pt x="37528" y="171424"/>
                </a:lnTo>
                <a:lnTo>
                  <a:pt x="163893" y="171424"/>
                </a:lnTo>
                <a:lnTo>
                  <a:pt x="168262" y="169849"/>
                </a:lnTo>
                <a:lnTo>
                  <a:pt x="171120" y="167347"/>
                </a:lnTo>
                <a:close/>
              </a:path>
              <a:path w="198119" h="316864">
                <a:moveTo>
                  <a:pt x="37528" y="136588"/>
                </a:moveTo>
                <a:lnTo>
                  <a:pt x="33032" y="136588"/>
                </a:lnTo>
                <a:lnTo>
                  <a:pt x="37528" y="141579"/>
                </a:lnTo>
                <a:lnTo>
                  <a:pt x="37528" y="136588"/>
                </a:lnTo>
                <a:close/>
              </a:path>
              <a:path w="198119" h="316864">
                <a:moveTo>
                  <a:pt x="163893" y="136588"/>
                </a:moveTo>
                <a:lnTo>
                  <a:pt x="37528" y="136588"/>
                </a:lnTo>
                <a:lnTo>
                  <a:pt x="37528" y="141579"/>
                </a:lnTo>
                <a:lnTo>
                  <a:pt x="171881" y="141579"/>
                </a:lnTo>
                <a:lnTo>
                  <a:pt x="168262" y="138264"/>
                </a:lnTo>
                <a:lnTo>
                  <a:pt x="163893" y="136588"/>
                </a:lnTo>
                <a:close/>
              </a:path>
              <a:path w="198119" h="316864">
                <a:moveTo>
                  <a:pt x="37528" y="27139"/>
                </a:moveTo>
                <a:lnTo>
                  <a:pt x="33489" y="34823"/>
                </a:lnTo>
                <a:lnTo>
                  <a:pt x="37528" y="34823"/>
                </a:lnTo>
                <a:lnTo>
                  <a:pt x="37528" y="27139"/>
                </a:lnTo>
                <a:close/>
              </a:path>
              <a:path w="198119" h="316864">
                <a:moveTo>
                  <a:pt x="195584" y="27139"/>
                </a:moveTo>
                <a:lnTo>
                  <a:pt x="37528" y="27139"/>
                </a:lnTo>
                <a:lnTo>
                  <a:pt x="37528" y="34823"/>
                </a:lnTo>
                <a:lnTo>
                  <a:pt x="184238" y="34823"/>
                </a:lnTo>
                <a:lnTo>
                  <a:pt x="188633" y="33235"/>
                </a:lnTo>
                <a:lnTo>
                  <a:pt x="195584" y="27139"/>
                </a:lnTo>
                <a:close/>
              </a:path>
            </a:pathLst>
          </a:custGeom>
          <a:solidFill>
            <a:srgbClr val="2A5D66"/>
          </a:solidFill>
        </p:spPr>
        <p:txBody>
          <a:bodyPr wrap="square" lIns="0" tIns="0" rIns="0" bIns="0" rtlCol="0"/>
          <a:lstStyle/>
          <a:p>
            <a:endParaRPr/>
          </a:p>
        </p:txBody>
      </p:sp>
      <p:sp>
        <p:nvSpPr>
          <p:cNvPr id="13" name="object 13"/>
          <p:cNvSpPr/>
          <p:nvPr/>
        </p:nvSpPr>
        <p:spPr>
          <a:xfrm>
            <a:off x="1751393" y="3136937"/>
            <a:ext cx="480059" cy="316865"/>
          </a:xfrm>
          <a:custGeom>
            <a:avLst/>
            <a:gdLst/>
            <a:ahLst/>
            <a:cxnLst/>
            <a:rect l="l" t="t" r="r" b="b"/>
            <a:pathLst>
              <a:path w="480060" h="316864">
                <a:moveTo>
                  <a:pt x="197700" y="12522"/>
                </a:moveTo>
                <a:lnTo>
                  <a:pt x="195884" y="8293"/>
                </a:lnTo>
                <a:lnTo>
                  <a:pt x="188645" y="1663"/>
                </a:lnTo>
                <a:lnTo>
                  <a:pt x="184277" y="12"/>
                </a:lnTo>
                <a:lnTo>
                  <a:pt x="12979" y="12"/>
                </a:lnTo>
                <a:lnTo>
                  <a:pt x="8674" y="1739"/>
                </a:lnTo>
                <a:lnTo>
                  <a:pt x="1752" y="8686"/>
                </a:lnTo>
                <a:lnTo>
                  <a:pt x="0" y="12979"/>
                </a:lnTo>
                <a:lnTo>
                  <a:pt x="0" y="303237"/>
                </a:lnTo>
                <a:lnTo>
                  <a:pt x="1752" y="307606"/>
                </a:lnTo>
                <a:lnTo>
                  <a:pt x="8674" y="314833"/>
                </a:lnTo>
                <a:lnTo>
                  <a:pt x="12979" y="316649"/>
                </a:lnTo>
                <a:lnTo>
                  <a:pt x="184277" y="316649"/>
                </a:lnTo>
                <a:lnTo>
                  <a:pt x="188645" y="314985"/>
                </a:lnTo>
                <a:lnTo>
                  <a:pt x="192265" y="311683"/>
                </a:lnTo>
                <a:lnTo>
                  <a:pt x="195884" y="308343"/>
                </a:lnTo>
                <a:lnTo>
                  <a:pt x="197700" y="304126"/>
                </a:lnTo>
                <a:lnTo>
                  <a:pt x="197700" y="294487"/>
                </a:lnTo>
                <a:lnTo>
                  <a:pt x="195884" y="290410"/>
                </a:lnTo>
                <a:lnTo>
                  <a:pt x="190004" y="284530"/>
                </a:lnTo>
                <a:lnTo>
                  <a:pt x="188645" y="283171"/>
                </a:lnTo>
                <a:lnTo>
                  <a:pt x="184277" y="281368"/>
                </a:lnTo>
                <a:lnTo>
                  <a:pt x="37566" y="281368"/>
                </a:lnTo>
                <a:lnTo>
                  <a:pt x="37566" y="171437"/>
                </a:lnTo>
                <a:lnTo>
                  <a:pt x="163918" y="171437"/>
                </a:lnTo>
                <a:lnTo>
                  <a:pt x="168287" y="169862"/>
                </a:lnTo>
                <a:lnTo>
                  <a:pt x="171157" y="167360"/>
                </a:lnTo>
                <a:lnTo>
                  <a:pt x="175539" y="163525"/>
                </a:lnTo>
                <a:lnTo>
                  <a:pt x="177317" y="159385"/>
                </a:lnTo>
                <a:lnTo>
                  <a:pt x="177317" y="149110"/>
                </a:lnTo>
                <a:lnTo>
                  <a:pt x="175539" y="144907"/>
                </a:lnTo>
                <a:lnTo>
                  <a:pt x="171919" y="141592"/>
                </a:lnTo>
                <a:lnTo>
                  <a:pt x="168287" y="138277"/>
                </a:lnTo>
                <a:lnTo>
                  <a:pt x="163918" y="136601"/>
                </a:lnTo>
                <a:lnTo>
                  <a:pt x="37566" y="136601"/>
                </a:lnTo>
                <a:lnTo>
                  <a:pt x="37566" y="34836"/>
                </a:lnTo>
                <a:lnTo>
                  <a:pt x="184277" y="34836"/>
                </a:lnTo>
                <a:lnTo>
                  <a:pt x="188645" y="33248"/>
                </a:lnTo>
                <a:lnTo>
                  <a:pt x="195618" y="27152"/>
                </a:lnTo>
                <a:lnTo>
                  <a:pt x="195884" y="26911"/>
                </a:lnTo>
                <a:lnTo>
                  <a:pt x="197700" y="22771"/>
                </a:lnTo>
                <a:lnTo>
                  <a:pt x="197700" y="12522"/>
                </a:lnTo>
                <a:close/>
              </a:path>
              <a:path w="480060" h="316864">
                <a:moveTo>
                  <a:pt x="479933" y="12065"/>
                </a:moveTo>
                <a:lnTo>
                  <a:pt x="478155" y="7899"/>
                </a:lnTo>
                <a:lnTo>
                  <a:pt x="470903" y="1574"/>
                </a:lnTo>
                <a:lnTo>
                  <a:pt x="466534" y="0"/>
                </a:lnTo>
                <a:lnTo>
                  <a:pt x="245922" y="0"/>
                </a:lnTo>
                <a:lnTo>
                  <a:pt x="241642" y="1574"/>
                </a:lnTo>
                <a:lnTo>
                  <a:pt x="234696" y="7899"/>
                </a:lnTo>
                <a:lnTo>
                  <a:pt x="232968" y="12065"/>
                </a:lnTo>
                <a:lnTo>
                  <a:pt x="232968" y="22313"/>
                </a:lnTo>
                <a:lnTo>
                  <a:pt x="234696" y="26454"/>
                </a:lnTo>
                <a:lnTo>
                  <a:pt x="241642" y="32791"/>
                </a:lnTo>
                <a:lnTo>
                  <a:pt x="245922" y="34366"/>
                </a:lnTo>
                <a:lnTo>
                  <a:pt x="337007" y="34366"/>
                </a:lnTo>
                <a:lnTo>
                  <a:pt x="337007" y="303225"/>
                </a:lnTo>
                <a:lnTo>
                  <a:pt x="338823" y="307594"/>
                </a:lnTo>
                <a:lnTo>
                  <a:pt x="342442" y="311226"/>
                </a:lnTo>
                <a:lnTo>
                  <a:pt x="346075" y="314820"/>
                </a:lnTo>
                <a:lnTo>
                  <a:pt x="350570" y="316636"/>
                </a:lnTo>
                <a:lnTo>
                  <a:pt x="361734" y="316636"/>
                </a:lnTo>
                <a:lnTo>
                  <a:pt x="366420" y="314820"/>
                </a:lnTo>
                <a:lnTo>
                  <a:pt x="370039" y="311226"/>
                </a:lnTo>
                <a:lnTo>
                  <a:pt x="373646" y="307594"/>
                </a:lnTo>
                <a:lnTo>
                  <a:pt x="375450" y="303225"/>
                </a:lnTo>
                <a:lnTo>
                  <a:pt x="375450" y="34366"/>
                </a:lnTo>
                <a:lnTo>
                  <a:pt x="466534" y="34366"/>
                </a:lnTo>
                <a:lnTo>
                  <a:pt x="470903" y="32880"/>
                </a:lnTo>
                <a:lnTo>
                  <a:pt x="478155" y="26835"/>
                </a:lnTo>
                <a:lnTo>
                  <a:pt x="479933" y="22618"/>
                </a:lnTo>
                <a:lnTo>
                  <a:pt x="479933" y="18542"/>
                </a:lnTo>
                <a:lnTo>
                  <a:pt x="479933" y="12065"/>
                </a:lnTo>
                <a:close/>
              </a:path>
            </a:pathLst>
          </a:custGeom>
          <a:solidFill>
            <a:srgbClr val="2A5D66"/>
          </a:solidFill>
        </p:spPr>
        <p:txBody>
          <a:bodyPr wrap="square" lIns="0" tIns="0" rIns="0" bIns="0" rtlCol="0"/>
          <a:lstStyle/>
          <a:p>
            <a:endParaRPr/>
          </a:p>
        </p:txBody>
      </p:sp>
      <p:sp>
        <p:nvSpPr>
          <p:cNvPr id="14" name="object 14"/>
          <p:cNvSpPr/>
          <p:nvPr/>
        </p:nvSpPr>
        <p:spPr>
          <a:xfrm>
            <a:off x="2390569" y="3133311"/>
            <a:ext cx="257810" cy="325120"/>
          </a:xfrm>
          <a:custGeom>
            <a:avLst/>
            <a:gdLst/>
            <a:ahLst/>
            <a:cxnLst/>
            <a:rect l="l" t="t" r="r" b="b"/>
            <a:pathLst>
              <a:path w="257810" h="325120">
                <a:moveTo>
                  <a:pt x="160591" y="0"/>
                </a:moveTo>
                <a:lnTo>
                  <a:pt x="112367" y="6874"/>
                </a:lnTo>
                <a:lnTo>
                  <a:pt x="70105" y="26806"/>
                </a:lnTo>
                <a:lnTo>
                  <a:pt x="36002" y="57472"/>
                </a:lnTo>
                <a:lnTo>
                  <a:pt x="12192" y="97243"/>
                </a:lnTo>
                <a:lnTo>
                  <a:pt x="763" y="144669"/>
                </a:lnTo>
                <a:lnTo>
                  <a:pt x="0" y="161937"/>
                </a:lnTo>
                <a:lnTo>
                  <a:pt x="806" y="180246"/>
                </a:lnTo>
                <a:lnTo>
                  <a:pt x="12890" y="229565"/>
                </a:lnTo>
                <a:lnTo>
                  <a:pt x="37441" y="269725"/>
                </a:lnTo>
                <a:lnTo>
                  <a:pt x="71805" y="299683"/>
                </a:lnTo>
                <a:lnTo>
                  <a:pt x="113758" y="318428"/>
                </a:lnTo>
                <a:lnTo>
                  <a:pt x="160591" y="324777"/>
                </a:lnTo>
                <a:lnTo>
                  <a:pt x="168486" y="324581"/>
                </a:lnTo>
                <a:lnTo>
                  <a:pt x="207344" y="317830"/>
                </a:lnTo>
                <a:lnTo>
                  <a:pt x="247891" y="300342"/>
                </a:lnTo>
                <a:lnTo>
                  <a:pt x="252704" y="297954"/>
                </a:lnTo>
                <a:lnTo>
                  <a:pt x="255574" y="294106"/>
                </a:lnTo>
                <a:lnTo>
                  <a:pt x="257390" y="283552"/>
                </a:lnTo>
                <a:lnTo>
                  <a:pt x="256032" y="278498"/>
                </a:lnTo>
                <a:lnTo>
                  <a:pt x="252412" y="273659"/>
                </a:lnTo>
                <a:lnTo>
                  <a:pt x="249377" y="270065"/>
                </a:lnTo>
                <a:lnTo>
                  <a:pt x="245757" y="267944"/>
                </a:lnTo>
                <a:lnTo>
                  <a:pt x="237324" y="266738"/>
                </a:lnTo>
                <a:lnTo>
                  <a:pt x="233095" y="267500"/>
                </a:lnTo>
                <a:lnTo>
                  <a:pt x="228892" y="269608"/>
                </a:lnTo>
                <a:lnTo>
                  <a:pt x="221081" y="274070"/>
                </a:lnTo>
                <a:lnTo>
                  <a:pt x="213045" y="277969"/>
                </a:lnTo>
                <a:lnTo>
                  <a:pt x="169773" y="288742"/>
                </a:lnTo>
                <a:lnTo>
                  <a:pt x="160591" y="289052"/>
                </a:lnTo>
                <a:lnTo>
                  <a:pt x="147924" y="288512"/>
                </a:lnTo>
                <a:lnTo>
                  <a:pt x="102232" y="275664"/>
                </a:lnTo>
                <a:lnTo>
                  <a:pt x="66593" y="246657"/>
                </a:lnTo>
                <a:lnTo>
                  <a:pt x="44239" y="203169"/>
                </a:lnTo>
                <a:lnTo>
                  <a:pt x="38887" y="161937"/>
                </a:lnTo>
                <a:lnTo>
                  <a:pt x="39452" y="148232"/>
                </a:lnTo>
                <a:lnTo>
                  <a:pt x="47955" y="110832"/>
                </a:lnTo>
                <a:lnTo>
                  <a:pt x="73279" y="71018"/>
                </a:lnTo>
                <a:lnTo>
                  <a:pt x="111721" y="45008"/>
                </a:lnTo>
                <a:lnTo>
                  <a:pt x="160591" y="35725"/>
                </a:lnTo>
                <a:lnTo>
                  <a:pt x="169968" y="36052"/>
                </a:lnTo>
                <a:lnTo>
                  <a:pt x="213383" y="47094"/>
                </a:lnTo>
                <a:lnTo>
                  <a:pt x="228892" y="55181"/>
                </a:lnTo>
                <a:lnTo>
                  <a:pt x="233095" y="57302"/>
                </a:lnTo>
                <a:lnTo>
                  <a:pt x="237324" y="58204"/>
                </a:lnTo>
                <a:lnTo>
                  <a:pt x="245757" y="57594"/>
                </a:lnTo>
                <a:lnTo>
                  <a:pt x="249250" y="55486"/>
                </a:lnTo>
                <a:lnTo>
                  <a:pt x="251955" y="51562"/>
                </a:lnTo>
                <a:lnTo>
                  <a:pt x="255574" y="47053"/>
                </a:lnTo>
                <a:lnTo>
                  <a:pt x="256997" y="42062"/>
                </a:lnTo>
                <a:lnTo>
                  <a:pt x="255485" y="31216"/>
                </a:lnTo>
                <a:lnTo>
                  <a:pt x="252552" y="27139"/>
                </a:lnTo>
                <a:lnTo>
                  <a:pt x="247434" y="24422"/>
                </a:lnTo>
                <a:lnTo>
                  <a:pt x="237918" y="18889"/>
                </a:lnTo>
                <a:lnTo>
                  <a:pt x="195235" y="3568"/>
                </a:lnTo>
                <a:lnTo>
                  <a:pt x="172272" y="395"/>
                </a:lnTo>
                <a:lnTo>
                  <a:pt x="160591" y="0"/>
                </a:lnTo>
                <a:close/>
              </a:path>
            </a:pathLst>
          </a:custGeom>
          <a:solidFill>
            <a:srgbClr val="2A5D66"/>
          </a:solidFill>
        </p:spPr>
        <p:txBody>
          <a:bodyPr wrap="square" lIns="0" tIns="0" rIns="0" bIns="0" rtlCol="0"/>
          <a:lstStyle/>
          <a:p>
            <a:endParaRPr/>
          </a:p>
        </p:txBody>
      </p:sp>
      <p:sp>
        <p:nvSpPr>
          <p:cNvPr id="15" name="object 15"/>
          <p:cNvSpPr/>
          <p:nvPr/>
        </p:nvSpPr>
        <p:spPr>
          <a:xfrm>
            <a:off x="2701777" y="3136486"/>
            <a:ext cx="242570" cy="320675"/>
          </a:xfrm>
          <a:custGeom>
            <a:avLst/>
            <a:gdLst/>
            <a:ahLst/>
            <a:cxnLst/>
            <a:rect l="l" t="t" r="r" b="b"/>
            <a:pathLst>
              <a:path w="242569" h="320675">
                <a:moveTo>
                  <a:pt x="229489" y="0"/>
                </a:moveTo>
                <a:lnTo>
                  <a:pt x="224370" y="0"/>
                </a:lnTo>
                <a:lnTo>
                  <a:pt x="218935" y="0"/>
                </a:lnTo>
                <a:lnTo>
                  <a:pt x="214693" y="1816"/>
                </a:lnTo>
                <a:lnTo>
                  <a:pt x="208673" y="9042"/>
                </a:lnTo>
                <a:lnTo>
                  <a:pt x="207187" y="13423"/>
                </a:lnTo>
                <a:lnTo>
                  <a:pt x="207187" y="198120"/>
                </a:lnTo>
                <a:lnTo>
                  <a:pt x="206435" y="210219"/>
                </a:lnTo>
                <a:lnTo>
                  <a:pt x="188726" y="251646"/>
                </a:lnTo>
                <a:lnTo>
                  <a:pt x="153808" y="277831"/>
                </a:lnTo>
                <a:lnTo>
                  <a:pt x="121246" y="284073"/>
                </a:lnTo>
                <a:lnTo>
                  <a:pt x="110130" y="283380"/>
                </a:lnTo>
                <a:lnTo>
                  <a:pt x="70261" y="266913"/>
                </a:lnTo>
                <a:lnTo>
                  <a:pt x="43911" y="232379"/>
                </a:lnTo>
                <a:lnTo>
                  <a:pt x="37541" y="198120"/>
                </a:lnTo>
                <a:lnTo>
                  <a:pt x="37541" y="13423"/>
                </a:lnTo>
                <a:lnTo>
                  <a:pt x="35661" y="9042"/>
                </a:lnTo>
                <a:lnTo>
                  <a:pt x="28117" y="1816"/>
                </a:lnTo>
                <a:lnTo>
                  <a:pt x="23812" y="0"/>
                </a:lnTo>
                <a:lnTo>
                  <a:pt x="13271" y="0"/>
                </a:lnTo>
                <a:lnTo>
                  <a:pt x="8674" y="1816"/>
                </a:lnTo>
                <a:lnTo>
                  <a:pt x="1714" y="9042"/>
                </a:lnTo>
                <a:lnTo>
                  <a:pt x="0" y="13423"/>
                </a:lnTo>
                <a:lnTo>
                  <a:pt x="0" y="198120"/>
                </a:lnTo>
                <a:lnTo>
                  <a:pt x="8904" y="246301"/>
                </a:lnTo>
                <a:lnTo>
                  <a:pt x="34539" y="285251"/>
                </a:lnTo>
                <a:lnTo>
                  <a:pt x="73173" y="311222"/>
                </a:lnTo>
                <a:lnTo>
                  <a:pt x="121246" y="320255"/>
                </a:lnTo>
                <a:lnTo>
                  <a:pt x="137979" y="319252"/>
                </a:lnTo>
                <a:lnTo>
                  <a:pt x="182753" y="304190"/>
                </a:lnTo>
                <a:lnTo>
                  <a:pt x="217230" y="273618"/>
                </a:lnTo>
                <a:lnTo>
                  <a:pt x="237990" y="231149"/>
                </a:lnTo>
                <a:lnTo>
                  <a:pt x="242011" y="198120"/>
                </a:lnTo>
                <a:lnTo>
                  <a:pt x="242011" y="13423"/>
                </a:lnTo>
                <a:lnTo>
                  <a:pt x="240360" y="9042"/>
                </a:lnTo>
                <a:lnTo>
                  <a:pt x="233718" y="1816"/>
                </a:lnTo>
                <a:lnTo>
                  <a:pt x="229489" y="0"/>
                </a:lnTo>
                <a:close/>
              </a:path>
            </a:pathLst>
          </a:custGeom>
          <a:solidFill>
            <a:srgbClr val="2A5D66"/>
          </a:solidFill>
        </p:spPr>
        <p:txBody>
          <a:bodyPr wrap="square" lIns="0" tIns="0" rIns="0" bIns="0" rtlCol="0"/>
          <a:lstStyle/>
          <a:p>
            <a:endParaRPr/>
          </a:p>
        </p:txBody>
      </p:sp>
      <p:sp>
        <p:nvSpPr>
          <p:cNvPr id="16" name="object 16"/>
          <p:cNvSpPr/>
          <p:nvPr/>
        </p:nvSpPr>
        <p:spPr>
          <a:xfrm>
            <a:off x="3022930" y="3136937"/>
            <a:ext cx="434975" cy="316865"/>
          </a:xfrm>
          <a:custGeom>
            <a:avLst/>
            <a:gdLst/>
            <a:ahLst/>
            <a:cxnLst/>
            <a:rect l="l" t="t" r="r" b="b"/>
            <a:pathLst>
              <a:path w="434975" h="316864">
                <a:moveTo>
                  <a:pt x="193167" y="293878"/>
                </a:moveTo>
                <a:lnTo>
                  <a:pt x="191363" y="289572"/>
                </a:lnTo>
                <a:lnTo>
                  <a:pt x="184111" y="282638"/>
                </a:lnTo>
                <a:lnTo>
                  <a:pt x="179743" y="280898"/>
                </a:lnTo>
                <a:lnTo>
                  <a:pt x="174599" y="280898"/>
                </a:lnTo>
                <a:lnTo>
                  <a:pt x="37528" y="280898"/>
                </a:lnTo>
                <a:lnTo>
                  <a:pt x="37528" y="12966"/>
                </a:lnTo>
                <a:lnTo>
                  <a:pt x="35725" y="8674"/>
                </a:lnTo>
                <a:lnTo>
                  <a:pt x="28511" y="1727"/>
                </a:lnTo>
                <a:lnTo>
                  <a:pt x="24142" y="0"/>
                </a:lnTo>
                <a:lnTo>
                  <a:pt x="13589" y="0"/>
                </a:lnTo>
                <a:lnTo>
                  <a:pt x="9055" y="1727"/>
                </a:lnTo>
                <a:lnTo>
                  <a:pt x="1816" y="8674"/>
                </a:lnTo>
                <a:lnTo>
                  <a:pt x="0" y="12966"/>
                </a:lnTo>
                <a:lnTo>
                  <a:pt x="0" y="303225"/>
                </a:lnTo>
                <a:lnTo>
                  <a:pt x="1739" y="307594"/>
                </a:lnTo>
                <a:lnTo>
                  <a:pt x="8674" y="314820"/>
                </a:lnTo>
                <a:lnTo>
                  <a:pt x="12966" y="316636"/>
                </a:lnTo>
                <a:lnTo>
                  <a:pt x="179743" y="316636"/>
                </a:lnTo>
                <a:lnTo>
                  <a:pt x="184111" y="314972"/>
                </a:lnTo>
                <a:lnTo>
                  <a:pt x="191363" y="308343"/>
                </a:lnTo>
                <a:lnTo>
                  <a:pt x="193167" y="304126"/>
                </a:lnTo>
                <a:lnTo>
                  <a:pt x="193167" y="293878"/>
                </a:lnTo>
                <a:close/>
              </a:path>
              <a:path w="434975" h="316864">
                <a:moveTo>
                  <a:pt x="434733" y="12065"/>
                </a:moveTo>
                <a:lnTo>
                  <a:pt x="432917" y="7899"/>
                </a:lnTo>
                <a:lnTo>
                  <a:pt x="425665" y="1574"/>
                </a:lnTo>
                <a:lnTo>
                  <a:pt x="421271" y="0"/>
                </a:lnTo>
                <a:lnTo>
                  <a:pt x="200710" y="0"/>
                </a:lnTo>
                <a:lnTo>
                  <a:pt x="196405" y="1574"/>
                </a:lnTo>
                <a:lnTo>
                  <a:pt x="192938" y="4749"/>
                </a:lnTo>
                <a:lnTo>
                  <a:pt x="189445" y="7899"/>
                </a:lnTo>
                <a:lnTo>
                  <a:pt x="187731" y="12065"/>
                </a:lnTo>
                <a:lnTo>
                  <a:pt x="187858" y="22618"/>
                </a:lnTo>
                <a:lnTo>
                  <a:pt x="189445" y="26454"/>
                </a:lnTo>
                <a:lnTo>
                  <a:pt x="196405" y="32791"/>
                </a:lnTo>
                <a:lnTo>
                  <a:pt x="200710" y="34366"/>
                </a:lnTo>
                <a:lnTo>
                  <a:pt x="291757" y="34366"/>
                </a:lnTo>
                <a:lnTo>
                  <a:pt x="291757" y="303225"/>
                </a:lnTo>
                <a:lnTo>
                  <a:pt x="293573" y="307594"/>
                </a:lnTo>
                <a:lnTo>
                  <a:pt x="297192" y="311226"/>
                </a:lnTo>
                <a:lnTo>
                  <a:pt x="300824" y="314820"/>
                </a:lnTo>
                <a:lnTo>
                  <a:pt x="305320" y="316636"/>
                </a:lnTo>
                <a:lnTo>
                  <a:pt x="316484" y="316636"/>
                </a:lnTo>
                <a:lnTo>
                  <a:pt x="321170" y="314820"/>
                </a:lnTo>
                <a:lnTo>
                  <a:pt x="324802" y="311226"/>
                </a:lnTo>
                <a:lnTo>
                  <a:pt x="328396" y="307594"/>
                </a:lnTo>
                <a:lnTo>
                  <a:pt x="330200" y="303225"/>
                </a:lnTo>
                <a:lnTo>
                  <a:pt x="330200" y="34366"/>
                </a:lnTo>
                <a:lnTo>
                  <a:pt x="421271" y="34366"/>
                </a:lnTo>
                <a:lnTo>
                  <a:pt x="425665" y="32880"/>
                </a:lnTo>
                <a:lnTo>
                  <a:pt x="432917" y="26835"/>
                </a:lnTo>
                <a:lnTo>
                  <a:pt x="434733" y="22618"/>
                </a:lnTo>
                <a:lnTo>
                  <a:pt x="434733" y="18542"/>
                </a:lnTo>
                <a:lnTo>
                  <a:pt x="434733" y="12065"/>
                </a:lnTo>
                <a:close/>
              </a:path>
            </a:pathLst>
          </a:custGeom>
          <a:solidFill>
            <a:srgbClr val="2A5D66"/>
          </a:solidFill>
        </p:spPr>
        <p:txBody>
          <a:bodyPr wrap="square" lIns="0" tIns="0" rIns="0" bIns="0" rtlCol="0"/>
          <a:lstStyle/>
          <a:p>
            <a:endParaRPr/>
          </a:p>
        </p:txBody>
      </p:sp>
      <p:sp>
        <p:nvSpPr>
          <p:cNvPr id="17" name="object 17"/>
          <p:cNvSpPr/>
          <p:nvPr/>
        </p:nvSpPr>
        <p:spPr>
          <a:xfrm>
            <a:off x="3511927" y="3136486"/>
            <a:ext cx="242570" cy="320675"/>
          </a:xfrm>
          <a:custGeom>
            <a:avLst/>
            <a:gdLst/>
            <a:ahLst/>
            <a:cxnLst/>
            <a:rect l="l" t="t" r="r" b="b"/>
            <a:pathLst>
              <a:path w="242570" h="320675">
                <a:moveTo>
                  <a:pt x="229488" y="0"/>
                </a:moveTo>
                <a:lnTo>
                  <a:pt x="224370" y="0"/>
                </a:lnTo>
                <a:lnTo>
                  <a:pt x="218960" y="0"/>
                </a:lnTo>
                <a:lnTo>
                  <a:pt x="214693" y="1816"/>
                </a:lnTo>
                <a:lnTo>
                  <a:pt x="208673" y="9042"/>
                </a:lnTo>
                <a:lnTo>
                  <a:pt x="207187" y="13423"/>
                </a:lnTo>
                <a:lnTo>
                  <a:pt x="207187" y="198120"/>
                </a:lnTo>
                <a:lnTo>
                  <a:pt x="206435" y="210219"/>
                </a:lnTo>
                <a:lnTo>
                  <a:pt x="188726" y="251646"/>
                </a:lnTo>
                <a:lnTo>
                  <a:pt x="153808" y="277831"/>
                </a:lnTo>
                <a:lnTo>
                  <a:pt x="121246" y="284073"/>
                </a:lnTo>
                <a:lnTo>
                  <a:pt x="110136" y="283380"/>
                </a:lnTo>
                <a:lnTo>
                  <a:pt x="70277" y="266913"/>
                </a:lnTo>
                <a:lnTo>
                  <a:pt x="43911" y="232379"/>
                </a:lnTo>
                <a:lnTo>
                  <a:pt x="37541" y="198120"/>
                </a:lnTo>
                <a:lnTo>
                  <a:pt x="37541" y="13423"/>
                </a:lnTo>
                <a:lnTo>
                  <a:pt x="35661" y="9042"/>
                </a:lnTo>
                <a:lnTo>
                  <a:pt x="28117" y="1816"/>
                </a:lnTo>
                <a:lnTo>
                  <a:pt x="23812" y="0"/>
                </a:lnTo>
                <a:lnTo>
                  <a:pt x="13271" y="0"/>
                </a:lnTo>
                <a:lnTo>
                  <a:pt x="8674" y="1816"/>
                </a:lnTo>
                <a:lnTo>
                  <a:pt x="1752" y="9042"/>
                </a:lnTo>
                <a:lnTo>
                  <a:pt x="0" y="13423"/>
                </a:lnTo>
                <a:lnTo>
                  <a:pt x="0" y="198120"/>
                </a:lnTo>
                <a:lnTo>
                  <a:pt x="8920" y="246301"/>
                </a:lnTo>
                <a:lnTo>
                  <a:pt x="34540" y="285251"/>
                </a:lnTo>
                <a:lnTo>
                  <a:pt x="73178" y="311222"/>
                </a:lnTo>
                <a:lnTo>
                  <a:pt x="121246" y="320255"/>
                </a:lnTo>
                <a:lnTo>
                  <a:pt x="137979" y="319252"/>
                </a:lnTo>
                <a:lnTo>
                  <a:pt x="182752" y="304190"/>
                </a:lnTo>
                <a:lnTo>
                  <a:pt x="217230" y="273618"/>
                </a:lnTo>
                <a:lnTo>
                  <a:pt x="237999" y="231149"/>
                </a:lnTo>
                <a:lnTo>
                  <a:pt x="242011" y="198120"/>
                </a:lnTo>
                <a:lnTo>
                  <a:pt x="242011" y="13423"/>
                </a:lnTo>
                <a:lnTo>
                  <a:pt x="240360" y="9042"/>
                </a:lnTo>
                <a:lnTo>
                  <a:pt x="233718" y="1816"/>
                </a:lnTo>
                <a:lnTo>
                  <a:pt x="229488" y="0"/>
                </a:lnTo>
                <a:close/>
              </a:path>
            </a:pathLst>
          </a:custGeom>
          <a:solidFill>
            <a:srgbClr val="2A5D66"/>
          </a:solidFill>
        </p:spPr>
        <p:txBody>
          <a:bodyPr wrap="square" lIns="0" tIns="0" rIns="0" bIns="0" rtlCol="0"/>
          <a:lstStyle/>
          <a:p>
            <a:endParaRPr/>
          </a:p>
        </p:txBody>
      </p:sp>
      <p:sp>
        <p:nvSpPr>
          <p:cNvPr id="18" name="object 18"/>
          <p:cNvSpPr/>
          <p:nvPr/>
        </p:nvSpPr>
        <p:spPr>
          <a:xfrm>
            <a:off x="3833079" y="3136935"/>
            <a:ext cx="246379" cy="316865"/>
          </a:xfrm>
          <a:custGeom>
            <a:avLst/>
            <a:gdLst/>
            <a:ahLst/>
            <a:cxnLst/>
            <a:rect l="l" t="t" r="r" b="b"/>
            <a:pathLst>
              <a:path w="246379" h="316864">
                <a:moveTo>
                  <a:pt x="142951" y="0"/>
                </a:moveTo>
                <a:lnTo>
                  <a:pt x="12979" y="0"/>
                </a:lnTo>
                <a:lnTo>
                  <a:pt x="8674" y="1727"/>
                </a:lnTo>
                <a:lnTo>
                  <a:pt x="1752" y="8674"/>
                </a:lnTo>
                <a:lnTo>
                  <a:pt x="0" y="12966"/>
                </a:lnTo>
                <a:lnTo>
                  <a:pt x="0" y="303225"/>
                </a:lnTo>
                <a:lnTo>
                  <a:pt x="2031" y="307594"/>
                </a:lnTo>
                <a:lnTo>
                  <a:pt x="10198" y="314820"/>
                </a:lnTo>
                <a:lnTo>
                  <a:pt x="15074" y="316636"/>
                </a:lnTo>
                <a:lnTo>
                  <a:pt x="25946" y="316636"/>
                </a:lnTo>
                <a:lnTo>
                  <a:pt x="37566" y="188175"/>
                </a:lnTo>
                <a:lnTo>
                  <a:pt x="32130" y="188175"/>
                </a:lnTo>
                <a:lnTo>
                  <a:pt x="37566" y="180022"/>
                </a:lnTo>
                <a:lnTo>
                  <a:pt x="197455" y="180022"/>
                </a:lnTo>
                <a:lnTo>
                  <a:pt x="194538" y="177533"/>
                </a:lnTo>
                <a:lnTo>
                  <a:pt x="188222" y="173261"/>
                </a:lnTo>
                <a:lnTo>
                  <a:pt x="185630" y="171881"/>
                </a:lnTo>
                <a:lnTo>
                  <a:pt x="176872" y="171881"/>
                </a:lnTo>
                <a:lnTo>
                  <a:pt x="166928" y="164642"/>
                </a:lnTo>
                <a:lnTo>
                  <a:pt x="191370" y="164642"/>
                </a:lnTo>
                <a:lnTo>
                  <a:pt x="192260" y="164139"/>
                </a:lnTo>
                <a:lnTo>
                  <a:pt x="192845" y="163728"/>
                </a:lnTo>
                <a:lnTo>
                  <a:pt x="37566" y="163728"/>
                </a:lnTo>
                <a:lnTo>
                  <a:pt x="32130" y="155600"/>
                </a:lnTo>
                <a:lnTo>
                  <a:pt x="37566" y="155600"/>
                </a:lnTo>
                <a:lnTo>
                  <a:pt x="37566" y="34823"/>
                </a:lnTo>
                <a:lnTo>
                  <a:pt x="33947" y="34823"/>
                </a:lnTo>
                <a:lnTo>
                  <a:pt x="37566" y="26238"/>
                </a:lnTo>
                <a:lnTo>
                  <a:pt x="207829" y="26238"/>
                </a:lnTo>
                <a:lnTo>
                  <a:pt x="206911" y="25212"/>
                </a:lnTo>
                <a:lnTo>
                  <a:pt x="167036" y="2882"/>
                </a:lnTo>
                <a:lnTo>
                  <a:pt x="155305" y="721"/>
                </a:lnTo>
                <a:lnTo>
                  <a:pt x="142951" y="0"/>
                </a:lnTo>
                <a:close/>
              </a:path>
              <a:path w="246379" h="316864">
                <a:moveTo>
                  <a:pt x="197455" y="180022"/>
                </a:moveTo>
                <a:lnTo>
                  <a:pt x="37566" y="180022"/>
                </a:lnTo>
                <a:lnTo>
                  <a:pt x="37566" y="188175"/>
                </a:lnTo>
                <a:lnTo>
                  <a:pt x="139623" y="188175"/>
                </a:lnTo>
                <a:lnTo>
                  <a:pt x="146126" y="188925"/>
                </a:lnTo>
                <a:lnTo>
                  <a:pt x="181851" y="213956"/>
                </a:lnTo>
                <a:lnTo>
                  <a:pt x="184886" y="220294"/>
                </a:lnTo>
                <a:lnTo>
                  <a:pt x="186385" y="228282"/>
                </a:lnTo>
                <a:lnTo>
                  <a:pt x="186484" y="242250"/>
                </a:lnTo>
                <a:lnTo>
                  <a:pt x="186664" y="250143"/>
                </a:lnTo>
                <a:lnTo>
                  <a:pt x="195999" y="291814"/>
                </a:lnTo>
                <a:lnTo>
                  <a:pt x="216217" y="313461"/>
                </a:lnTo>
                <a:lnTo>
                  <a:pt x="218643" y="314972"/>
                </a:lnTo>
                <a:lnTo>
                  <a:pt x="221526" y="315874"/>
                </a:lnTo>
                <a:lnTo>
                  <a:pt x="228117" y="316496"/>
                </a:lnTo>
                <a:lnTo>
                  <a:pt x="231457" y="316115"/>
                </a:lnTo>
                <a:lnTo>
                  <a:pt x="238086" y="314007"/>
                </a:lnTo>
                <a:lnTo>
                  <a:pt x="240677" y="312127"/>
                </a:lnTo>
                <a:lnTo>
                  <a:pt x="242493" y="309410"/>
                </a:lnTo>
                <a:lnTo>
                  <a:pt x="245465" y="305181"/>
                </a:lnTo>
                <a:lnTo>
                  <a:pt x="233260" y="283324"/>
                </a:lnTo>
                <a:lnTo>
                  <a:pt x="230708" y="280377"/>
                </a:lnTo>
                <a:lnTo>
                  <a:pt x="223043" y="242250"/>
                </a:lnTo>
                <a:lnTo>
                  <a:pt x="222554" y="234302"/>
                </a:lnTo>
                <a:lnTo>
                  <a:pt x="221880" y="225107"/>
                </a:lnTo>
                <a:lnTo>
                  <a:pt x="205593" y="188063"/>
                </a:lnTo>
                <a:lnTo>
                  <a:pt x="200346" y="182489"/>
                </a:lnTo>
                <a:lnTo>
                  <a:pt x="197455" y="180022"/>
                </a:lnTo>
                <a:close/>
              </a:path>
              <a:path w="246379" h="316864">
                <a:moveTo>
                  <a:pt x="37566" y="180022"/>
                </a:moveTo>
                <a:lnTo>
                  <a:pt x="32130" y="188175"/>
                </a:lnTo>
                <a:lnTo>
                  <a:pt x="37566" y="188175"/>
                </a:lnTo>
                <a:lnTo>
                  <a:pt x="37566" y="180022"/>
                </a:lnTo>
                <a:close/>
              </a:path>
              <a:path w="246379" h="316864">
                <a:moveTo>
                  <a:pt x="166928" y="164642"/>
                </a:moveTo>
                <a:lnTo>
                  <a:pt x="176872" y="171881"/>
                </a:lnTo>
                <a:lnTo>
                  <a:pt x="181646" y="169760"/>
                </a:lnTo>
                <a:lnTo>
                  <a:pt x="181509" y="169687"/>
                </a:lnTo>
                <a:lnTo>
                  <a:pt x="174409" y="166814"/>
                </a:lnTo>
                <a:lnTo>
                  <a:pt x="166928" y="164642"/>
                </a:lnTo>
                <a:close/>
              </a:path>
              <a:path w="246379" h="316864">
                <a:moveTo>
                  <a:pt x="181646" y="169760"/>
                </a:moveTo>
                <a:lnTo>
                  <a:pt x="176872" y="171881"/>
                </a:lnTo>
                <a:lnTo>
                  <a:pt x="185630" y="171881"/>
                </a:lnTo>
                <a:lnTo>
                  <a:pt x="181646" y="169760"/>
                </a:lnTo>
                <a:close/>
              </a:path>
              <a:path w="246379" h="316864">
                <a:moveTo>
                  <a:pt x="191370" y="164642"/>
                </a:moveTo>
                <a:lnTo>
                  <a:pt x="166928" y="164642"/>
                </a:lnTo>
                <a:lnTo>
                  <a:pt x="174409" y="166814"/>
                </a:lnTo>
                <a:lnTo>
                  <a:pt x="181509" y="169687"/>
                </a:lnTo>
                <a:lnTo>
                  <a:pt x="181646" y="169760"/>
                </a:lnTo>
                <a:lnTo>
                  <a:pt x="184795" y="168361"/>
                </a:lnTo>
                <a:lnTo>
                  <a:pt x="191370" y="164642"/>
                </a:lnTo>
                <a:close/>
              </a:path>
              <a:path w="246379" h="316864">
                <a:moveTo>
                  <a:pt x="37566" y="155600"/>
                </a:moveTo>
                <a:lnTo>
                  <a:pt x="32130" y="155600"/>
                </a:lnTo>
                <a:lnTo>
                  <a:pt x="37566" y="163728"/>
                </a:lnTo>
                <a:lnTo>
                  <a:pt x="37566" y="155600"/>
                </a:lnTo>
                <a:close/>
              </a:path>
              <a:path w="246379" h="316864">
                <a:moveTo>
                  <a:pt x="207829" y="26238"/>
                </a:moveTo>
                <a:lnTo>
                  <a:pt x="37566" y="26238"/>
                </a:lnTo>
                <a:lnTo>
                  <a:pt x="37566" y="34823"/>
                </a:lnTo>
                <a:lnTo>
                  <a:pt x="140690" y="34823"/>
                </a:lnTo>
                <a:lnTo>
                  <a:pt x="151725" y="35813"/>
                </a:lnTo>
                <a:lnTo>
                  <a:pt x="185567" y="59090"/>
                </a:lnTo>
                <a:lnTo>
                  <a:pt x="194081" y="90474"/>
                </a:lnTo>
                <a:lnTo>
                  <a:pt x="193614" y="99502"/>
                </a:lnTo>
                <a:lnTo>
                  <a:pt x="178127" y="136771"/>
                </a:lnTo>
                <a:lnTo>
                  <a:pt x="142951" y="155600"/>
                </a:lnTo>
                <a:lnTo>
                  <a:pt x="37566" y="155600"/>
                </a:lnTo>
                <a:lnTo>
                  <a:pt x="37566" y="163728"/>
                </a:lnTo>
                <a:lnTo>
                  <a:pt x="192845" y="163728"/>
                </a:lnTo>
                <a:lnTo>
                  <a:pt x="199270" y="159210"/>
                </a:lnTo>
                <a:lnTo>
                  <a:pt x="225729" y="125069"/>
                </a:lnTo>
                <a:lnTo>
                  <a:pt x="232981" y="89573"/>
                </a:lnTo>
                <a:lnTo>
                  <a:pt x="232230" y="76829"/>
                </a:lnTo>
                <a:lnTo>
                  <a:pt x="229979" y="64849"/>
                </a:lnTo>
                <a:lnTo>
                  <a:pt x="226236" y="53636"/>
                </a:lnTo>
                <a:lnTo>
                  <a:pt x="221005" y="43192"/>
                </a:lnTo>
                <a:lnTo>
                  <a:pt x="214474" y="33664"/>
                </a:lnTo>
                <a:lnTo>
                  <a:pt x="207829" y="26238"/>
                </a:lnTo>
                <a:close/>
              </a:path>
              <a:path w="246379" h="316864">
                <a:moveTo>
                  <a:pt x="37566" y="26238"/>
                </a:moveTo>
                <a:lnTo>
                  <a:pt x="33947" y="34823"/>
                </a:lnTo>
                <a:lnTo>
                  <a:pt x="37566" y="34823"/>
                </a:lnTo>
                <a:lnTo>
                  <a:pt x="37566" y="26238"/>
                </a:lnTo>
                <a:close/>
              </a:path>
            </a:pathLst>
          </a:custGeom>
          <a:solidFill>
            <a:srgbClr val="2A5D66"/>
          </a:solidFill>
        </p:spPr>
        <p:txBody>
          <a:bodyPr wrap="square" lIns="0" tIns="0" rIns="0" bIns="0" rtlCol="0"/>
          <a:lstStyle/>
          <a:p>
            <a:endParaRPr/>
          </a:p>
        </p:txBody>
      </p:sp>
      <p:sp>
        <p:nvSpPr>
          <p:cNvPr id="19" name="object 19"/>
          <p:cNvSpPr/>
          <p:nvPr/>
        </p:nvSpPr>
        <p:spPr>
          <a:xfrm>
            <a:off x="4138856" y="3136939"/>
            <a:ext cx="198120" cy="316865"/>
          </a:xfrm>
          <a:custGeom>
            <a:avLst/>
            <a:gdLst/>
            <a:ahLst/>
            <a:cxnLst/>
            <a:rect l="l" t="t" r="r" b="b"/>
            <a:pathLst>
              <a:path w="198120" h="316864">
                <a:moveTo>
                  <a:pt x="184277" y="0"/>
                </a:moveTo>
                <a:lnTo>
                  <a:pt x="12979" y="0"/>
                </a:lnTo>
                <a:lnTo>
                  <a:pt x="8674" y="1727"/>
                </a:lnTo>
                <a:lnTo>
                  <a:pt x="1752" y="8674"/>
                </a:lnTo>
                <a:lnTo>
                  <a:pt x="0" y="12966"/>
                </a:lnTo>
                <a:lnTo>
                  <a:pt x="0" y="303225"/>
                </a:lnTo>
                <a:lnTo>
                  <a:pt x="1752" y="307594"/>
                </a:lnTo>
                <a:lnTo>
                  <a:pt x="8674" y="314820"/>
                </a:lnTo>
                <a:lnTo>
                  <a:pt x="12979" y="316636"/>
                </a:lnTo>
                <a:lnTo>
                  <a:pt x="184277" y="316636"/>
                </a:lnTo>
                <a:lnTo>
                  <a:pt x="188645" y="314972"/>
                </a:lnTo>
                <a:lnTo>
                  <a:pt x="192278" y="311670"/>
                </a:lnTo>
                <a:lnTo>
                  <a:pt x="195859" y="308330"/>
                </a:lnTo>
                <a:lnTo>
                  <a:pt x="197675" y="304114"/>
                </a:lnTo>
                <a:lnTo>
                  <a:pt x="197675" y="294474"/>
                </a:lnTo>
                <a:lnTo>
                  <a:pt x="195859" y="290398"/>
                </a:lnTo>
                <a:lnTo>
                  <a:pt x="192278" y="286778"/>
                </a:lnTo>
                <a:lnTo>
                  <a:pt x="190009" y="284518"/>
                </a:lnTo>
                <a:lnTo>
                  <a:pt x="37541" y="284518"/>
                </a:lnTo>
                <a:lnTo>
                  <a:pt x="34848" y="281355"/>
                </a:lnTo>
                <a:lnTo>
                  <a:pt x="37541" y="281355"/>
                </a:lnTo>
                <a:lnTo>
                  <a:pt x="37541" y="171424"/>
                </a:lnTo>
                <a:lnTo>
                  <a:pt x="34404" y="171424"/>
                </a:lnTo>
                <a:lnTo>
                  <a:pt x="37541" y="167347"/>
                </a:lnTo>
                <a:lnTo>
                  <a:pt x="171125" y="167347"/>
                </a:lnTo>
                <a:lnTo>
                  <a:pt x="175514" y="163512"/>
                </a:lnTo>
                <a:lnTo>
                  <a:pt x="177317" y="159372"/>
                </a:lnTo>
                <a:lnTo>
                  <a:pt x="177317" y="149098"/>
                </a:lnTo>
                <a:lnTo>
                  <a:pt x="175514" y="144894"/>
                </a:lnTo>
                <a:lnTo>
                  <a:pt x="171888" y="141579"/>
                </a:lnTo>
                <a:lnTo>
                  <a:pt x="37541" y="141579"/>
                </a:lnTo>
                <a:lnTo>
                  <a:pt x="33045" y="136588"/>
                </a:lnTo>
                <a:lnTo>
                  <a:pt x="37541" y="136588"/>
                </a:lnTo>
                <a:lnTo>
                  <a:pt x="37541" y="34823"/>
                </a:lnTo>
                <a:lnTo>
                  <a:pt x="33489" y="34823"/>
                </a:lnTo>
                <a:lnTo>
                  <a:pt x="37541" y="27139"/>
                </a:lnTo>
                <a:lnTo>
                  <a:pt x="195587" y="27139"/>
                </a:lnTo>
                <a:lnTo>
                  <a:pt x="195859" y="26898"/>
                </a:lnTo>
                <a:lnTo>
                  <a:pt x="197675" y="22758"/>
                </a:lnTo>
                <a:lnTo>
                  <a:pt x="197675" y="12509"/>
                </a:lnTo>
                <a:lnTo>
                  <a:pt x="195859" y="8280"/>
                </a:lnTo>
                <a:lnTo>
                  <a:pt x="192278" y="4965"/>
                </a:lnTo>
                <a:lnTo>
                  <a:pt x="188645" y="1651"/>
                </a:lnTo>
                <a:lnTo>
                  <a:pt x="184277" y="0"/>
                </a:lnTo>
                <a:close/>
              </a:path>
              <a:path w="198120" h="316864">
                <a:moveTo>
                  <a:pt x="37541" y="281355"/>
                </a:moveTo>
                <a:lnTo>
                  <a:pt x="34848" y="281355"/>
                </a:lnTo>
                <a:lnTo>
                  <a:pt x="37541" y="284518"/>
                </a:lnTo>
                <a:lnTo>
                  <a:pt x="37541" y="281355"/>
                </a:lnTo>
                <a:close/>
              </a:path>
              <a:path w="198120" h="316864">
                <a:moveTo>
                  <a:pt x="184277" y="281355"/>
                </a:moveTo>
                <a:lnTo>
                  <a:pt x="37541" y="281355"/>
                </a:lnTo>
                <a:lnTo>
                  <a:pt x="37541" y="284518"/>
                </a:lnTo>
                <a:lnTo>
                  <a:pt x="190009" y="284518"/>
                </a:lnTo>
                <a:lnTo>
                  <a:pt x="188645" y="283159"/>
                </a:lnTo>
                <a:lnTo>
                  <a:pt x="184277" y="281355"/>
                </a:lnTo>
                <a:close/>
              </a:path>
              <a:path w="198120" h="316864">
                <a:moveTo>
                  <a:pt x="37541" y="167347"/>
                </a:moveTo>
                <a:lnTo>
                  <a:pt x="34404" y="171424"/>
                </a:lnTo>
                <a:lnTo>
                  <a:pt x="37541" y="171424"/>
                </a:lnTo>
                <a:lnTo>
                  <a:pt x="37541" y="167347"/>
                </a:lnTo>
                <a:close/>
              </a:path>
              <a:path w="198120" h="316864">
                <a:moveTo>
                  <a:pt x="171125" y="167347"/>
                </a:moveTo>
                <a:lnTo>
                  <a:pt x="37541" y="167347"/>
                </a:lnTo>
                <a:lnTo>
                  <a:pt x="37541" y="171424"/>
                </a:lnTo>
                <a:lnTo>
                  <a:pt x="163893" y="171424"/>
                </a:lnTo>
                <a:lnTo>
                  <a:pt x="168262" y="169849"/>
                </a:lnTo>
                <a:lnTo>
                  <a:pt x="171125" y="167347"/>
                </a:lnTo>
                <a:close/>
              </a:path>
              <a:path w="198120" h="316864">
                <a:moveTo>
                  <a:pt x="37541" y="136588"/>
                </a:moveTo>
                <a:lnTo>
                  <a:pt x="33045" y="136588"/>
                </a:lnTo>
                <a:lnTo>
                  <a:pt x="37541" y="141579"/>
                </a:lnTo>
                <a:lnTo>
                  <a:pt x="37541" y="136588"/>
                </a:lnTo>
                <a:close/>
              </a:path>
              <a:path w="198120" h="316864">
                <a:moveTo>
                  <a:pt x="163893" y="136588"/>
                </a:moveTo>
                <a:lnTo>
                  <a:pt x="37541" y="136588"/>
                </a:lnTo>
                <a:lnTo>
                  <a:pt x="37541" y="141579"/>
                </a:lnTo>
                <a:lnTo>
                  <a:pt x="171888" y="141579"/>
                </a:lnTo>
                <a:lnTo>
                  <a:pt x="168262" y="138264"/>
                </a:lnTo>
                <a:lnTo>
                  <a:pt x="163893" y="136588"/>
                </a:lnTo>
                <a:close/>
              </a:path>
              <a:path w="198120" h="316864">
                <a:moveTo>
                  <a:pt x="37541" y="27139"/>
                </a:moveTo>
                <a:lnTo>
                  <a:pt x="33489" y="34823"/>
                </a:lnTo>
                <a:lnTo>
                  <a:pt x="37541" y="34823"/>
                </a:lnTo>
                <a:lnTo>
                  <a:pt x="37541" y="27139"/>
                </a:lnTo>
                <a:close/>
              </a:path>
              <a:path w="198120" h="316864">
                <a:moveTo>
                  <a:pt x="195587" y="27139"/>
                </a:moveTo>
                <a:lnTo>
                  <a:pt x="37541" y="27139"/>
                </a:lnTo>
                <a:lnTo>
                  <a:pt x="37541" y="34823"/>
                </a:lnTo>
                <a:lnTo>
                  <a:pt x="184277" y="34823"/>
                </a:lnTo>
                <a:lnTo>
                  <a:pt x="188645" y="33235"/>
                </a:lnTo>
                <a:lnTo>
                  <a:pt x="192278" y="30073"/>
                </a:lnTo>
                <a:lnTo>
                  <a:pt x="195587" y="27139"/>
                </a:lnTo>
                <a:close/>
              </a:path>
            </a:pathLst>
          </a:custGeom>
          <a:solidFill>
            <a:srgbClr val="2A5D66"/>
          </a:solidFill>
        </p:spPr>
        <p:txBody>
          <a:bodyPr wrap="square" lIns="0" tIns="0" rIns="0" bIns="0" rtlCol="0"/>
          <a:lstStyle/>
          <a:p>
            <a:endParaRPr/>
          </a:p>
        </p:txBody>
      </p:sp>
      <p:sp>
        <p:nvSpPr>
          <p:cNvPr id="20" name="object 20"/>
          <p:cNvSpPr/>
          <p:nvPr/>
        </p:nvSpPr>
        <p:spPr>
          <a:xfrm>
            <a:off x="654469" y="3629913"/>
            <a:ext cx="534670" cy="325755"/>
          </a:xfrm>
          <a:custGeom>
            <a:avLst/>
            <a:gdLst/>
            <a:ahLst/>
            <a:cxnLst/>
            <a:rect l="l" t="t" r="r" b="b"/>
            <a:pathLst>
              <a:path w="534669" h="325754">
                <a:moveTo>
                  <a:pt x="191820" y="14185"/>
                </a:moveTo>
                <a:lnTo>
                  <a:pt x="190525" y="10934"/>
                </a:lnTo>
                <a:lnTo>
                  <a:pt x="185407" y="5816"/>
                </a:lnTo>
                <a:lnTo>
                  <a:pt x="182168" y="4533"/>
                </a:lnTo>
                <a:lnTo>
                  <a:pt x="9969" y="4533"/>
                </a:lnTo>
                <a:lnTo>
                  <a:pt x="6794" y="5892"/>
                </a:lnTo>
                <a:lnTo>
                  <a:pt x="1358" y="11315"/>
                </a:lnTo>
                <a:lnTo>
                  <a:pt x="0" y="14490"/>
                </a:lnTo>
                <a:lnTo>
                  <a:pt x="0" y="311213"/>
                </a:lnTo>
                <a:lnTo>
                  <a:pt x="1295" y="314388"/>
                </a:lnTo>
                <a:lnTo>
                  <a:pt x="6413" y="319811"/>
                </a:lnTo>
                <a:lnTo>
                  <a:pt x="9804" y="321170"/>
                </a:lnTo>
                <a:lnTo>
                  <a:pt x="17957" y="321170"/>
                </a:lnTo>
                <a:lnTo>
                  <a:pt x="21196" y="319811"/>
                </a:lnTo>
                <a:lnTo>
                  <a:pt x="23749" y="317093"/>
                </a:lnTo>
                <a:lnTo>
                  <a:pt x="26327" y="314388"/>
                </a:lnTo>
                <a:lnTo>
                  <a:pt x="27609" y="311213"/>
                </a:lnTo>
                <a:lnTo>
                  <a:pt x="27609" y="170992"/>
                </a:lnTo>
                <a:lnTo>
                  <a:pt x="161785" y="170992"/>
                </a:lnTo>
                <a:lnTo>
                  <a:pt x="165061" y="169773"/>
                </a:lnTo>
                <a:lnTo>
                  <a:pt x="167627" y="167360"/>
                </a:lnTo>
                <a:lnTo>
                  <a:pt x="170167" y="164960"/>
                </a:lnTo>
                <a:lnTo>
                  <a:pt x="171462" y="161798"/>
                </a:lnTo>
                <a:lnTo>
                  <a:pt x="171462" y="154254"/>
                </a:lnTo>
                <a:lnTo>
                  <a:pt x="170167" y="151168"/>
                </a:lnTo>
                <a:lnTo>
                  <a:pt x="167843" y="148818"/>
                </a:lnTo>
                <a:lnTo>
                  <a:pt x="165061" y="146024"/>
                </a:lnTo>
                <a:lnTo>
                  <a:pt x="161785" y="144754"/>
                </a:lnTo>
                <a:lnTo>
                  <a:pt x="27609" y="144754"/>
                </a:lnTo>
                <a:lnTo>
                  <a:pt x="27609" y="31229"/>
                </a:lnTo>
                <a:lnTo>
                  <a:pt x="182168" y="31229"/>
                </a:lnTo>
                <a:lnTo>
                  <a:pt x="185407" y="29933"/>
                </a:lnTo>
                <a:lnTo>
                  <a:pt x="186829" y="28511"/>
                </a:lnTo>
                <a:lnTo>
                  <a:pt x="190525" y="24815"/>
                </a:lnTo>
                <a:lnTo>
                  <a:pt x="191820" y="21717"/>
                </a:lnTo>
                <a:lnTo>
                  <a:pt x="191820" y="14185"/>
                </a:lnTo>
                <a:close/>
              </a:path>
              <a:path w="534669" h="325754">
                <a:moveTo>
                  <a:pt x="534238" y="162852"/>
                </a:moveTo>
                <a:lnTo>
                  <a:pt x="528002" y="112687"/>
                </a:lnTo>
                <a:lnTo>
                  <a:pt x="509765" y="69773"/>
                </a:lnTo>
                <a:lnTo>
                  <a:pt x="505307" y="63233"/>
                </a:lnTo>
                <a:lnTo>
                  <a:pt x="505307" y="162852"/>
                </a:lnTo>
                <a:lnTo>
                  <a:pt x="504329" y="182372"/>
                </a:lnTo>
                <a:lnTo>
                  <a:pt x="489699" y="233629"/>
                </a:lnTo>
                <a:lnTo>
                  <a:pt x="459536" y="271932"/>
                </a:lnTo>
                <a:lnTo>
                  <a:pt x="416750" y="294271"/>
                </a:lnTo>
                <a:lnTo>
                  <a:pt x="382701" y="298564"/>
                </a:lnTo>
                <a:lnTo>
                  <a:pt x="365328" y="297497"/>
                </a:lnTo>
                <a:lnTo>
                  <a:pt x="319151" y="281368"/>
                </a:lnTo>
                <a:lnTo>
                  <a:pt x="284289" y="248069"/>
                </a:lnTo>
                <a:lnTo>
                  <a:pt x="264020" y="200672"/>
                </a:lnTo>
                <a:lnTo>
                  <a:pt x="260134" y="162852"/>
                </a:lnTo>
                <a:lnTo>
                  <a:pt x="261099" y="143319"/>
                </a:lnTo>
                <a:lnTo>
                  <a:pt x="275729" y="92049"/>
                </a:lnTo>
                <a:lnTo>
                  <a:pt x="306006" y="53759"/>
                </a:lnTo>
                <a:lnTo>
                  <a:pt x="348945" y="31445"/>
                </a:lnTo>
                <a:lnTo>
                  <a:pt x="382701" y="27139"/>
                </a:lnTo>
                <a:lnTo>
                  <a:pt x="400265" y="28219"/>
                </a:lnTo>
                <a:lnTo>
                  <a:pt x="446481" y="44323"/>
                </a:lnTo>
                <a:lnTo>
                  <a:pt x="481139" y="77622"/>
                </a:lnTo>
                <a:lnTo>
                  <a:pt x="501396" y="125018"/>
                </a:lnTo>
                <a:lnTo>
                  <a:pt x="505307" y="162852"/>
                </a:lnTo>
                <a:lnTo>
                  <a:pt x="505307" y="63233"/>
                </a:lnTo>
                <a:lnTo>
                  <a:pt x="470369" y="27139"/>
                </a:lnTo>
                <a:lnTo>
                  <a:pt x="429310" y="6743"/>
                </a:lnTo>
                <a:lnTo>
                  <a:pt x="382701" y="0"/>
                </a:lnTo>
                <a:lnTo>
                  <a:pt x="366522" y="749"/>
                </a:lnTo>
                <a:lnTo>
                  <a:pt x="321868" y="11976"/>
                </a:lnTo>
                <a:lnTo>
                  <a:pt x="284340" y="35560"/>
                </a:lnTo>
                <a:lnTo>
                  <a:pt x="255663" y="69773"/>
                </a:lnTo>
                <a:lnTo>
                  <a:pt x="237413" y="112687"/>
                </a:lnTo>
                <a:lnTo>
                  <a:pt x="231178" y="162852"/>
                </a:lnTo>
                <a:lnTo>
                  <a:pt x="231863" y="180340"/>
                </a:lnTo>
                <a:lnTo>
                  <a:pt x="242277" y="228219"/>
                </a:lnTo>
                <a:lnTo>
                  <a:pt x="264096" y="268325"/>
                </a:lnTo>
                <a:lnTo>
                  <a:pt x="295910" y="299237"/>
                </a:lnTo>
                <a:lnTo>
                  <a:pt x="336092" y="318947"/>
                </a:lnTo>
                <a:lnTo>
                  <a:pt x="382701" y="325678"/>
                </a:lnTo>
                <a:lnTo>
                  <a:pt x="398881" y="324929"/>
                </a:lnTo>
                <a:lnTo>
                  <a:pt x="443560" y="313702"/>
                </a:lnTo>
                <a:lnTo>
                  <a:pt x="470357" y="298564"/>
                </a:lnTo>
                <a:lnTo>
                  <a:pt x="481076" y="290131"/>
                </a:lnTo>
                <a:lnTo>
                  <a:pt x="509765" y="255917"/>
                </a:lnTo>
                <a:lnTo>
                  <a:pt x="528002" y="213017"/>
                </a:lnTo>
                <a:lnTo>
                  <a:pt x="533539" y="180340"/>
                </a:lnTo>
                <a:lnTo>
                  <a:pt x="534238" y="162852"/>
                </a:lnTo>
                <a:close/>
              </a:path>
            </a:pathLst>
          </a:custGeom>
          <a:solidFill>
            <a:srgbClr val="2A5D66"/>
          </a:solidFill>
        </p:spPr>
        <p:txBody>
          <a:bodyPr wrap="square" lIns="0" tIns="0" rIns="0" bIns="0" rtlCol="0"/>
          <a:lstStyle/>
          <a:p>
            <a:endParaRPr/>
          </a:p>
        </p:txBody>
      </p:sp>
      <p:sp>
        <p:nvSpPr>
          <p:cNvPr id="21" name="object 21"/>
          <p:cNvSpPr/>
          <p:nvPr/>
        </p:nvSpPr>
        <p:spPr>
          <a:xfrm>
            <a:off x="1252938" y="3634437"/>
            <a:ext cx="238760" cy="316865"/>
          </a:xfrm>
          <a:custGeom>
            <a:avLst/>
            <a:gdLst/>
            <a:ahLst/>
            <a:cxnLst/>
            <a:rect l="l" t="t" r="r" b="b"/>
            <a:pathLst>
              <a:path w="238759" h="316864">
                <a:moveTo>
                  <a:pt x="135699" y="0"/>
                </a:moveTo>
                <a:lnTo>
                  <a:pt x="9956" y="0"/>
                </a:lnTo>
                <a:lnTo>
                  <a:pt x="6794" y="1358"/>
                </a:lnTo>
                <a:lnTo>
                  <a:pt x="1358" y="6781"/>
                </a:lnTo>
                <a:lnTo>
                  <a:pt x="0" y="9956"/>
                </a:lnTo>
                <a:lnTo>
                  <a:pt x="0" y="306692"/>
                </a:lnTo>
                <a:lnTo>
                  <a:pt x="1422" y="309854"/>
                </a:lnTo>
                <a:lnTo>
                  <a:pt x="4305" y="312559"/>
                </a:lnTo>
                <a:lnTo>
                  <a:pt x="7150" y="315277"/>
                </a:lnTo>
                <a:lnTo>
                  <a:pt x="10871" y="316636"/>
                </a:lnTo>
                <a:lnTo>
                  <a:pt x="19304" y="316636"/>
                </a:lnTo>
                <a:lnTo>
                  <a:pt x="22479" y="315277"/>
                </a:lnTo>
                <a:lnTo>
                  <a:pt x="27305" y="309854"/>
                </a:lnTo>
                <a:lnTo>
                  <a:pt x="28498" y="306692"/>
                </a:lnTo>
                <a:lnTo>
                  <a:pt x="28498" y="181381"/>
                </a:lnTo>
                <a:lnTo>
                  <a:pt x="23520" y="181381"/>
                </a:lnTo>
                <a:lnTo>
                  <a:pt x="28498" y="175056"/>
                </a:lnTo>
                <a:lnTo>
                  <a:pt x="186430" y="175056"/>
                </a:lnTo>
                <a:lnTo>
                  <a:pt x="183654" y="173012"/>
                </a:lnTo>
                <a:lnTo>
                  <a:pt x="176264" y="168874"/>
                </a:lnTo>
                <a:lnTo>
                  <a:pt x="172587" y="167360"/>
                </a:lnTo>
                <a:lnTo>
                  <a:pt x="168275" y="167360"/>
                </a:lnTo>
                <a:lnTo>
                  <a:pt x="153892" y="162839"/>
                </a:lnTo>
                <a:lnTo>
                  <a:pt x="28498" y="162839"/>
                </a:lnTo>
                <a:lnTo>
                  <a:pt x="23520" y="156514"/>
                </a:lnTo>
                <a:lnTo>
                  <a:pt x="28498" y="156514"/>
                </a:lnTo>
                <a:lnTo>
                  <a:pt x="28498" y="26695"/>
                </a:lnTo>
                <a:lnTo>
                  <a:pt x="25336" y="26695"/>
                </a:lnTo>
                <a:lnTo>
                  <a:pt x="28498" y="20358"/>
                </a:lnTo>
                <a:lnTo>
                  <a:pt x="195313" y="20358"/>
                </a:lnTo>
                <a:lnTo>
                  <a:pt x="191468" y="17148"/>
                </a:lnTo>
                <a:lnTo>
                  <a:pt x="181851" y="11074"/>
                </a:lnTo>
                <a:lnTo>
                  <a:pt x="171328" y="6231"/>
                </a:lnTo>
                <a:lnTo>
                  <a:pt x="160127" y="2770"/>
                </a:lnTo>
                <a:lnTo>
                  <a:pt x="148250" y="692"/>
                </a:lnTo>
                <a:lnTo>
                  <a:pt x="135699" y="0"/>
                </a:lnTo>
                <a:close/>
              </a:path>
              <a:path w="238759" h="316864">
                <a:moveTo>
                  <a:pt x="186430" y="175056"/>
                </a:moveTo>
                <a:lnTo>
                  <a:pt x="28498" y="175056"/>
                </a:lnTo>
                <a:lnTo>
                  <a:pt x="28498" y="181381"/>
                </a:lnTo>
                <a:lnTo>
                  <a:pt x="135255" y="181381"/>
                </a:lnTo>
                <a:lnTo>
                  <a:pt x="141947" y="182232"/>
                </a:lnTo>
                <a:lnTo>
                  <a:pt x="179197" y="202349"/>
                </a:lnTo>
                <a:lnTo>
                  <a:pt x="188912" y="251444"/>
                </a:lnTo>
                <a:lnTo>
                  <a:pt x="189715" y="262582"/>
                </a:lnTo>
                <a:lnTo>
                  <a:pt x="208153" y="308203"/>
                </a:lnTo>
                <a:lnTo>
                  <a:pt x="221488" y="316191"/>
                </a:lnTo>
                <a:lnTo>
                  <a:pt x="226326" y="316191"/>
                </a:lnTo>
                <a:lnTo>
                  <a:pt x="228663" y="315671"/>
                </a:lnTo>
                <a:lnTo>
                  <a:pt x="233184" y="313550"/>
                </a:lnTo>
                <a:lnTo>
                  <a:pt x="234911" y="311835"/>
                </a:lnTo>
                <a:lnTo>
                  <a:pt x="236105" y="309410"/>
                </a:lnTo>
                <a:lnTo>
                  <a:pt x="237921" y="306400"/>
                </a:lnTo>
                <a:lnTo>
                  <a:pt x="238315" y="303225"/>
                </a:lnTo>
                <a:lnTo>
                  <a:pt x="236207" y="296595"/>
                </a:lnTo>
                <a:lnTo>
                  <a:pt x="234162" y="294030"/>
                </a:lnTo>
                <a:lnTo>
                  <a:pt x="231165" y="292227"/>
                </a:lnTo>
                <a:lnTo>
                  <a:pt x="227825" y="290106"/>
                </a:lnTo>
                <a:lnTo>
                  <a:pt x="216527" y="246214"/>
                </a:lnTo>
                <a:lnTo>
                  <a:pt x="216230" y="237020"/>
                </a:lnTo>
                <a:lnTo>
                  <a:pt x="215474" y="226125"/>
                </a:lnTo>
                <a:lnTo>
                  <a:pt x="196711" y="183989"/>
                </a:lnTo>
                <a:lnTo>
                  <a:pt x="190533" y="178079"/>
                </a:lnTo>
                <a:lnTo>
                  <a:pt x="186430" y="175056"/>
                </a:lnTo>
                <a:close/>
              </a:path>
              <a:path w="238759" h="316864">
                <a:moveTo>
                  <a:pt x="28498" y="175056"/>
                </a:moveTo>
                <a:lnTo>
                  <a:pt x="23520" y="181381"/>
                </a:lnTo>
                <a:lnTo>
                  <a:pt x="28498" y="181381"/>
                </a:lnTo>
                <a:lnTo>
                  <a:pt x="28498" y="175056"/>
                </a:lnTo>
                <a:close/>
              </a:path>
              <a:path w="238759" h="316864">
                <a:moveTo>
                  <a:pt x="152438" y="162382"/>
                </a:moveTo>
                <a:lnTo>
                  <a:pt x="168275" y="167360"/>
                </a:lnTo>
                <a:lnTo>
                  <a:pt x="170490" y="166497"/>
                </a:lnTo>
                <a:lnTo>
                  <a:pt x="168603" y="165720"/>
                </a:lnTo>
                <a:lnTo>
                  <a:pt x="160664" y="163555"/>
                </a:lnTo>
                <a:lnTo>
                  <a:pt x="152438" y="162382"/>
                </a:lnTo>
                <a:close/>
              </a:path>
              <a:path w="238759" h="316864">
                <a:moveTo>
                  <a:pt x="170490" y="166497"/>
                </a:moveTo>
                <a:lnTo>
                  <a:pt x="168275" y="167360"/>
                </a:lnTo>
                <a:lnTo>
                  <a:pt x="172587" y="167360"/>
                </a:lnTo>
                <a:lnTo>
                  <a:pt x="170490" y="166497"/>
                </a:lnTo>
                <a:close/>
              </a:path>
              <a:path w="238759" h="316864">
                <a:moveTo>
                  <a:pt x="179903" y="162382"/>
                </a:moveTo>
                <a:lnTo>
                  <a:pt x="152438" y="162382"/>
                </a:lnTo>
                <a:lnTo>
                  <a:pt x="160664" y="163555"/>
                </a:lnTo>
                <a:lnTo>
                  <a:pt x="168603" y="165720"/>
                </a:lnTo>
                <a:lnTo>
                  <a:pt x="170490" y="166497"/>
                </a:lnTo>
                <a:lnTo>
                  <a:pt x="176220" y="164264"/>
                </a:lnTo>
                <a:lnTo>
                  <a:pt x="179903" y="162382"/>
                </a:lnTo>
                <a:close/>
              </a:path>
              <a:path w="238759" h="316864">
                <a:moveTo>
                  <a:pt x="28498" y="156514"/>
                </a:moveTo>
                <a:lnTo>
                  <a:pt x="23520" y="156514"/>
                </a:lnTo>
                <a:lnTo>
                  <a:pt x="28498" y="162839"/>
                </a:lnTo>
                <a:lnTo>
                  <a:pt x="28498" y="156514"/>
                </a:lnTo>
                <a:close/>
              </a:path>
              <a:path w="238759" h="316864">
                <a:moveTo>
                  <a:pt x="195313" y="20358"/>
                </a:moveTo>
                <a:lnTo>
                  <a:pt x="28498" y="20358"/>
                </a:lnTo>
                <a:lnTo>
                  <a:pt x="28498" y="26695"/>
                </a:lnTo>
                <a:lnTo>
                  <a:pt x="133438" y="26695"/>
                </a:lnTo>
                <a:lnTo>
                  <a:pt x="146800" y="27755"/>
                </a:lnTo>
                <a:lnTo>
                  <a:pt x="186520" y="52681"/>
                </a:lnTo>
                <a:lnTo>
                  <a:pt x="196303" y="86398"/>
                </a:lnTo>
                <a:lnTo>
                  <a:pt x="195782" y="96268"/>
                </a:lnTo>
                <a:lnTo>
                  <a:pt x="178276" y="135864"/>
                </a:lnTo>
                <a:lnTo>
                  <a:pt x="144638" y="155369"/>
                </a:lnTo>
                <a:lnTo>
                  <a:pt x="137058" y="156514"/>
                </a:lnTo>
                <a:lnTo>
                  <a:pt x="28498" y="156514"/>
                </a:lnTo>
                <a:lnTo>
                  <a:pt x="28498" y="162839"/>
                </a:lnTo>
                <a:lnTo>
                  <a:pt x="153892" y="162839"/>
                </a:lnTo>
                <a:lnTo>
                  <a:pt x="152438" y="162382"/>
                </a:lnTo>
                <a:lnTo>
                  <a:pt x="179903" y="162382"/>
                </a:lnTo>
                <a:lnTo>
                  <a:pt x="209311" y="137563"/>
                </a:lnTo>
                <a:lnTo>
                  <a:pt x="224818" y="95244"/>
                </a:lnTo>
                <a:lnTo>
                  <a:pt x="225272" y="85483"/>
                </a:lnTo>
                <a:lnTo>
                  <a:pt x="224551" y="73589"/>
                </a:lnTo>
                <a:lnTo>
                  <a:pt x="207422" y="32421"/>
                </a:lnTo>
                <a:lnTo>
                  <a:pt x="199993" y="24264"/>
                </a:lnTo>
                <a:lnTo>
                  <a:pt x="195313" y="20358"/>
                </a:lnTo>
                <a:close/>
              </a:path>
              <a:path w="238759" h="316864">
                <a:moveTo>
                  <a:pt x="28498" y="20358"/>
                </a:moveTo>
                <a:lnTo>
                  <a:pt x="25336" y="26695"/>
                </a:lnTo>
                <a:lnTo>
                  <a:pt x="28498" y="26695"/>
                </a:lnTo>
                <a:lnTo>
                  <a:pt x="28498" y="20358"/>
                </a:lnTo>
                <a:close/>
              </a:path>
            </a:pathLst>
          </a:custGeom>
          <a:solidFill>
            <a:srgbClr val="2A5D66"/>
          </a:solidFill>
        </p:spPr>
        <p:txBody>
          <a:bodyPr wrap="square" lIns="0" tIns="0" rIns="0" bIns="0" rtlCol="0"/>
          <a:lstStyle/>
          <a:p>
            <a:endParaRPr/>
          </a:p>
        </p:txBody>
      </p:sp>
      <p:sp>
        <p:nvSpPr>
          <p:cNvPr id="22" name="object 22"/>
          <p:cNvSpPr/>
          <p:nvPr/>
        </p:nvSpPr>
        <p:spPr>
          <a:xfrm>
            <a:off x="1679508" y="3634437"/>
            <a:ext cx="238760" cy="316865"/>
          </a:xfrm>
          <a:custGeom>
            <a:avLst/>
            <a:gdLst/>
            <a:ahLst/>
            <a:cxnLst/>
            <a:rect l="l" t="t" r="r" b="b"/>
            <a:pathLst>
              <a:path w="238760" h="316864">
                <a:moveTo>
                  <a:pt x="135699" y="0"/>
                </a:moveTo>
                <a:lnTo>
                  <a:pt x="9956" y="0"/>
                </a:lnTo>
                <a:lnTo>
                  <a:pt x="6781" y="1358"/>
                </a:lnTo>
                <a:lnTo>
                  <a:pt x="1358" y="6781"/>
                </a:lnTo>
                <a:lnTo>
                  <a:pt x="0" y="9956"/>
                </a:lnTo>
                <a:lnTo>
                  <a:pt x="0" y="306692"/>
                </a:lnTo>
                <a:lnTo>
                  <a:pt x="1422" y="309854"/>
                </a:lnTo>
                <a:lnTo>
                  <a:pt x="4305" y="312559"/>
                </a:lnTo>
                <a:lnTo>
                  <a:pt x="7150" y="315277"/>
                </a:lnTo>
                <a:lnTo>
                  <a:pt x="10858" y="316636"/>
                </a:lnTo>
                <a:lnTo>
                  <a:pt x="19278" y="316636"/>
                </a:lnTo>
                <a:lnTo>
                  <a:pt x="22453" y="315277"/>
                </a:lnTo>
                <a:lnTo>
                  <a:pt x="27292" y="309854"/>
                </a:lnTo>
                <a:lnTo>
                  <a:pt x="28498" y="306692"/>
                </a:lnTo>
                <a:lnTo>
                  <a:pt x="28498" y="181381"/>
                </a:lnTo>
                <a:lnTo>
                  <a:pt x="23520" y="181381"/>
                </a:lnTo>
                <a:lnTo>
                  <a:pt x="28498" y="175056"/>
                </a:lnTo>
                <a:lnTo>
                  <a:pt x="186422" y="175056"/>
                </a:lnTo>
                <a:lnTo>
                  <a:pt x="183642" y="173012"/>
                </a:lnTo>
                <a:lnTo>
                  <a:pt x="176264" y="168874"/>
                </a:lnTo>
                <a:lnTo>
                  <a:pt x="172589" y="167360"/>
                </a:lnTo>
                <a:lnTo>
                  <a:pt x="168262" y="167360"/>
                </a:lnTo>
                <a:lnTo>
                  <a:pt x="153891" y="162839"/>
                </a:lnTo>
                <a:lnTo>
                  <a:pt x="28498" y="162839"/>
                </a:lnTo>
                <a:lnTo>
                  <a:pt x="23520" y="156514"/>
                </a:lnTo>
                <a:lnTo>
                  <a:pt x="28498" y="156514"/>
                </a:lnTo>
                <a:lnTo>
                  <a:pt x="28498" y="26695"/>
                </a:lnTo>
                <a:lnTo>
                  <a:pt x="25336" y="26695"/>
                </a:lnTo>
                <a:lnTo>
                  <a:pt x="28498" y="20358"/>
                </a:lnTo>
                <a:lnTo>
                  <a:pt x="195312" y="20358"/>
                </a:lnTo>
                <a:lnTo>
                  <a:pt x="191468" y="17148"/>
                </a:lnTo>
                <a:lnTo>
                  <a:pt x="181851" y="11074"/>
                </a:lnTo>
                <a:lnTo>
                  <a:pt x="171323" y="6231"/>
                </a:lnTo>
                <a:lnTo>
                  <a:pt x="160123" y="2770"/>
                </a:lnTo>
                <a:lnTo>
                  <a:pt x="148248" y="692"/>
                </a:lnTo>
                <a:lnTo>
                  <a:pt x="135699" y="0"/>
                </a:lnTo>
                <a:close/>
              </a:path>
              <a:path w="238760" h="316864">
                <a:moveTo>
                  <a:pt x="186422" y="175056"/>
                </a:moveTo>
                <a:lnTo>
                  <a:pt x="28498" y="175056"/>
                </a:lnTo>
                <a:lnTo>
                  <a:pt x="28498" y="181381"/>
                </a:lnTo>
                <a:lnTo>
                  <a:pt x="135255" y="181381"/>
                </a:lnTo>
                <a:lnTo>
                  <a:pt x="141947" y="182232"/>
                </a:lnTo>
                <a:lnTo>
                  <a:pt x="179197" y="202349"/>
                </a:lnTo>
                <a:lnTo>
                  <a:pt x="188899" y="251444"/>
                </a:lnTo>
                <a:lnTo>
                  <a:pt x="189701" y="262582"/>
                </a:lnTo>
                <a:lnTo>
                  <a:pt x="208153" y="308203"/>
                </a:lnTo>
                <a:lnTo>
                  <a:pt x="221488" y="316191"/>
                </a:lnTo>
                <a:lnTo>
                  <a:pt x="226301" y="316191"/>
                </a:lnTo>
                <a:lnTo>
                  <a:pt x="236105" y="309410"/>
                </a:lnTo>
                <a:lnTo>
                  <a:pt x="237921" y="306400"/>
                </a:lnTo>
                <a:lnTo>
                  <a:pt x="238315" y="303225"/>
                </a:lnTo>
                <a:lnTo>
                  <a:pt x="236194" y="296595"/>
                </a:lnTo>
                <a:lnTo>
                  <a:pt x="234175" y="294030"/>
                </a:lnTo>
                <a:lnTo>
                  <a:pt x="231152" y="292227"/>
                </a:lnTo>
                <a:lnTo>
                  <a:pt x="227825" y="290106"/>
                </a:lnTo>
                <a:lnTo>
                  <a:pt x="216508" y="246214"/>
                </a:lnTo>
                <a:lnTo>
                  <a:pt x="216204" y="237020"/>
                </a:lnTo>
                <a:lnTo>
                  <a:pt x="215463" y="226125"/>
                </a:lnTo>
                <a:lnTo>
                  <a:pt x="196713" y="183989"/>
                </a:lnTo>
                <a:lnTo>
                  <a:pt x="190533" y="178079"/>
                </a:lnTo>
                <a:lnTo>
                  <a:pt x="186422" y="175056"/>
                </a:lnTo>
                <a:close/>
              </a:path>
              <a:path w="238760" h="316864">
                <a:moveTo>
                  <a:pt x="28498" y="175056"/>
                </a:moveTo>
                <a:lnTo>
                  <a:pt x="23520" y="181381"/>
                </a:lnTo>
                <a:lnTo>
                  <a:pt x="28498" y="181381"/>
                </a:lnTo>
                <a:lnTo>
                  <a:pt x="28498" y="175056"/>
                </a:lnTo>
                <a:close/>
              </a:path>
              <a:path w="238760" h="316864">
                <a:moveTo>
                  <a:pt x="152438" y="162382"/>
                </a:moveTo>
                <a:lnTo>
                  <a:pt x="168262" y="167360"/>
                </a:lnTo>
                <a:lnTo>
                  <a:pt x="170486" y="166494"/>
                </a:lnTo>
                <a:lnTo>
                  <a:pt x="168606" y="165720"/>
                </a:lnTo>
                <a:lnTo>
                  <a:pt x="160665" y="163555"/>
                </a:lnTo>
                <a:lnTo>
                  <a:pt x="152438" y="162382"/>
                </a:lnTo>
                <a:close/>
              </a:path>
              <a:path w="238760" h="316864">
                <a:moveTo>
                  <a:pt x="170486" y="166494"/>
                </a:moveTo>
                <a:lnTo>
                  <a:pt x="168262" y="167360"/>
                </a:lnTo>
                <a:lnTo>
                  <a:pt x="172589" y="167360"/>
                </a:lnTo>
                <a:lnTo>
                  <a:pt x="170486" y="166494"/>
                </a:lnTo>
                <a:close/>
              </a:path>
              <a:path w="238760" h="316864">
                <a:moveTo>
                  <a:pt x="179900" y="162382"/>
                </a:moveTo>
                <a:lnTo>
                  <a:pt x="152438" y="162382"/>
                </a:lnTo>
                <a:lnTo>
                  <a:pt x="160665" y="163555"/>
                </a:lnTo>
                <a:lnTo>
                  <a:pt x="168606" y="165720"/>
                </a:lnTo>
                <a:lnTo>
                  <a:pt x="170486" y="166494"/>
                </a:lnTo>
                <a:lnTo>
                  <a:pt x="176215" y="164264"/>
                </a:lnTo>
                <a:lnTo>
                  <a:pt x="179900" y="162382"/>
                </a:lnTo>
                <a:close/>
              </a:path>
              <a:path w="238760" h="316864">
                <a:moveTo>
                  <a:pt x="28498" y="156514"/>
                </a:moveTo>
                <a:lnTo>
                  <a:pt x="23520" y="156514"/>
                </a:lnTo>
                <a:lnTo>
                  <a:pt x="28498" y="162839"/>
                </a:lnTo>
                <a:lnTo>
                  <a:pt x="28498" y="156514"/>
                </a:lnTo>
                <a:close/>
              </a:path>
              <a:path w="238760" h="316864">
                <a:moveTo>
                  <a:pt x="195312" y="20358"/>
                </a:moveTo>
                <a:lnTo>
                  <a:pt x="28498" y="20358"/>
                </a:lnTo>
                <a:lnTo>
                  <a:pt x="28498" y="26695"/>
                </a:lnTo>
                <a:lnTo>
                  <a:pt x="133438" y="26695"/>
                </a:lnTo>
                <a:lnTo>
                  <a:pt x="146795" y="27755"/>
                </a:lnTo>
                <a:lnTo>
                  <a:pt x="186522" y="52681"/>
                </a:lnTo>
                <a:lnTo>
                  <a:pt x="196316" y="86398"/>
                </a:lnTo>
                <a:lnTo>
                  <a:pt x="195792" y="96268"/>
                </a:lnTo>
                <a:lnTo>
                  <a:pt x="178271" y="135864"/>
                </a:lnTo>
                <a:lnTo>
                  <a:pt x="144638" y="155369"/>
                </a:lnTo>
                <a:lnTo>
                  <a:pt x="137058" y="156514"/>
                </a:lnTo>
                <a:lnTo>
                  <a:pt x="28498" y="156514"/>
                </a:lnTo>
                <a:lnTo>
                  <a:pt x="28498" y="162839"/>
                </a:lnTo>
                <a:lnTo>
                  <a:pt x="153891" y="162839"/>
                </a:lnTo>
                <a:lnTo>
                  <a:pt x="152438" y="162382"/>
                </a:lnTo>
                <a:lnTo>
                  <a:pt x="179900" y="162382"/>
                </a:lnTo>
                <a:lnTo>
                  <a:pt x="209310" y="137563"/>
                </a:lnTo>
                <a:lnTo>
                  <a:pt x="224818" y="95244"/>
                </a:lnTo>
                <a:lnTo>
                  <a:pt x="225272" y="85483"/>
                </a:lnTo>
                <a:lnTo>
                  <a:pt x="224551" y="73589"/>
                </a:lnTo>
                <a:lnTo>
                  <a:pt x="207416" y="32421"/>
                </a:lnTo>
                <a:lnTo>
                  <a:pt x="199991" y="24264"/>
                </a:lnTo>
                <a:lnTo>
                  <a:pt x="195312" y="20358"/>
                </a:lnTo>
                <a:close/>
              </a:path>
              <a:path w="238760" h="316864">
                <a:moveTo>
                  <a:pt x="28498" y="20358"/>
                </a:moveTo>
                <a:lnTo>
                  <a:pt x="25336" y="26695"/>
                </a:lnTo>
                <a:lnTo>
                  <a:pt x="28498" y="26695"/>
                </a:lnTo>
                <a:lnTo>
                  <a:pt x="28498" y="20358"/>
                </a:lnTo>
                <a:close/>
              </a:path>
            </a:pathLst>
          </a:custGeom>
          <a:solidFill>
            <a:srgbClr val="2A5D66"/>
          </a:solidFill>
        </p:spPr>
        <p:txBody>
          <a:bodyPr wrap="square" lIns="0" tIns="0" rIns="0" bIns="0" rtlCol="0"/>
          <a:lstStyle/>
          <a:p>
            <a:endParaRPr/>
          </a:p>
        </p:txBody>
      </p:sp>
      <p:sp>
        <p:nvSpPr>
          <p:cNvPr id="23" name="object 23"/>
          <p:cNvSpPr/>
          <p:nvPr/>
        </p:nvSpPr>
        <p:spPr>
          <a:xfrm>
            <a:off x="1982559" y="3629913"/>
            <a:ext cx="502284" cy="325755"/>
          </a:xfrm>
          <a:custGeom>
            <a:avLst/>
            <a:gdLst/>
            <a:ahLst/>
            <a:cxnLst/>
            <a:rect l="l" t="t" r="r" b="b"/>
            <a:pathLst>
              <a:path w="502285" h="325754">
                <a:moveTo>
                  <a:pt x="193141" y="14185"/>
                </a:moveTo>
                <a:lnTo>
                  <a:pt x="191808" y="10947"/>
                </a:lnTo>
                <a:lnTo>
                  <a:pt x="186359" y="5816"/>
                </a:lnTo>
                <a:lnTo>
                  <a:pt x="183197" y="4533"/>
                </a:lnTo>
                <a:lnTo>
                  <a:pt x="9956" y="4533"/>
                </a:lnTo>
                <a:lnTo>
                  <a:pt x="6781" y="5892"/>
                </a:lnTo>
                <a:lnTo>
                  <a:pt x="1358" y="11315"/>
                </a:lnTo>
                <a:lnTo>
                  <a:pt x="0" y="14490"/>
                </a:lnTo>
                <a:lnTo>
                  <a:pt x="0" y="311226"/>
                </a:lnTo>
                <a:lnTo>
                  <a:pt x="1358" y="314388"/>
                </a:lnTo>
                <a:lnTo>
                  <a:pt x="6781" y="319811"/>
                </a:lnTo>
                <a:lnTo>
                  <a:pt x="9956" y="321170"/>
                </a:lnTo>
                <a:lnTo>
                  <a:pt x="183197" y="321170"/>
                </a:lnTo>
                <a:lnTo>
                  <a:pt x="186359" y="319963"/>
                </a:lnTo>
                <a:lnTo>
                  <a:pt x="191808" y="315137"/>
                </a:lnTo>
                <a:lnTo>
                  <a:pt x="193141" y="311988"/>
                </a:lnTo>
                <a:lnTo>
                  <a:pt x="193141" y="304431"/>
                </a:lnTo>
                <a:lnTo>
                  <a:pt x="28498" y="294487"/>
                </a:lnTo>
                <a:lnTo>
                  <a:pt x="28498" y="171450"/>
                </a:lnTo>
                <a:lnTo>
                  <a:pt x="162852" y="171450"/>
                </a:lnTo>
                <a:lnTo>
                  <a:pt x="165989" y="170243"/>
                </a:lnTo>
                <a:lnTo>
                  <a:pt x="169735" y="166916"/>
                </a:lnTo>
                <a:lnTo>
                  <a:pt x="171424" y="165417"/>
                </a:lnTo>
                <a:lnTo>
                  <a:pt x="172783" y="162242"/>
                </a:lnTo>
                <a:lnTo>
                  <a:pt x="172783" y="154711"/>
                </a:lnTo>
                <a:lnTo>
                  <a:pt x="171424" y="151536"/>
                </a:lnTo>
                <a:lnTo>
                  <a:pt x="170522" y="150634"/>
                </a:lnTo>
                <a:lnTo>
                  <a:pt x="165989" y="146113"/>
                </a:lnTo>
                <a:lnTo>
                  <a:pt x="162852" y="144767"/>
                </a:lnTo>
                <a:lnTo>
                  <a:pt x="28498" y="144767"/>
                </a:lnTo>
                <a:lnTo>
                  <a:pt x="28498" y="31229"/>
                </a:lnTo>
                <a:lnTo>
                  <a:pt x="183197" y="31229"/>
                </a:lnTo>
                <a:lnTo>
                  <a:pt x="186359" y="30022"/>
                </a:lnTo>
                <a:lnTo>
                  <a:pt x="191808" y="25184"/>
                </a:lnTo>
                <a:lnTo>
                  <a:pt x="192506" y="23533"/>
                </a:lnTo>
                <a:lnTo>
                  <a:pt x="193141" y="22021"/>
                </a:lnTo>
                <a:lnTo>
                  <a:pt x="193141" y="14185"/>
                </a:lnTo>
                <a:close/>
              </a:path>
              <a:path w="502285" h="325754">
                <a:moveTo>
                  <a:pt x="501662" y="182308"/>
                </a:moveTo>
                <a:lnTo>
                  <a:pt x="501548" y="170853"/>
                </a:lnTo>
                <a:lnTo>
                  <a:pt x="500367" y="167906"/>
                </a:lnTo>
                <a:lnTo>
                  <a:pt x="497789" y="165341"/>
                </a:lnTo>
                <a:lnTo>
                  <a:pt x="495236" y="162763"/>
                </a:lnTo>
                <a:lnTo>
                  <a:pt x="491998" y="161493"/>
                </a:lnTo>
                <a:lnTo>
                  <a:pt x="397776" y="161493"/>
                </a:lnTo>
                <a:lnTo>
                  <a:pt x="394436" y="162699"/>
                </a:lnTo>
                <a:lnTo>
                  <a:pt x="391718" y="165125"/>
                </a:lnTo>
                <a:lnTo>
                  <a:pt x="389001" y="167513"/>
                </a:lnTo>
                <a:lnTo>
                  <a:pt x="387642" y="170853"/>
                </a:lnTo>
                <a:lnTo>
                  <a:pt x="387642" y="178676"/>
                </a:lnTo>
                <a:lnTo>
                  <a:pt x="389001" y="181851"/>
                </a:lnTo>
                <a:lnTo>
                  <a:pt x="394436" y="187274"/>
                </a:lnTo>
                <a:lnTo>
                  <a:pt x="397776" y="188633"/>
                </a:lnTo>
                <a:lnTo>
                  <a:pt x="473163" y="188633"/>
                </a:lnTo>
                <a:lnTo>
                  <a:pt x="473163" y="278193"/>
                </a:lnTo>
                <a:lnTo>
                  <a:pt x="429628" y="295249"/>
                </a:lnTo>
                <a:lnTo>
                  <a:pt x="398970" y="298564"/>
                </a:lnTo>
                <a:lnTo>
                  <a:pt x="380060" y="297459"/>
                </a:lnTo>
                <a:lnTo>
                  <a:pt x="329755" y="280911"/>
                </a:lnTo>
                <a:lnTo>
                  <a:pt x="291680" y="247078"/>
                </a:lnTo>
                <a:lnTo>
                  <a:pt x="269367" y="199720"/>
                </a:lnTo>
                <a:lnTo>
                  <a:pt x="265150" y="161493"/>
                </a:lnTo>
                <a:lnTo>
                  <a:pt x="266153" y="143903"/>
                </a:lnTo>
                <a:lnTo>
                  <a:pt x="282257" y="93192"/>
                </a:lnTo>
                <a:lnTo>
                  <a:pt x="315429" y="54432"/>
                </a:lnTo>
                <a:lnTo>
                  <a:pt x="362216" y="31559"/>
                </a:lnTo>
                <a:lnTo>
                  <a:pt x="398970" y="27152"/>
                </a:lnTo>
                <a:lnTo>
                  <a:pt x="409016" y="27470"/>
                </a:lnTo>
                <a:lnTo>
                  <a:pt x="454837" y="37998"/>
                </a:lnTo>
                <a:lnTo>
                  <a:pt x="472097" y="46304"/>
                </a:lnTo>
                <a:lnTo>
                  <a:pt x="473379" y="46824"/>
                </a:lnTo>
                <a:lnTo>
                  <a:pt x="491705" y="38150"/>
                </a:lnTo>
                <a:lnTo>
                  <a:pt x="491642" y="31559"/>
                </a:lnTo>
                <a:lnTo>
                  <a:pt x="456234" y="8851"/>
                </a:lnTo>
                <a:lnTo>
                  <a:pt x="410857" y="355"/>
                </a:lnTo>
                <a:lnTo>
                  <a:pt x="398970" y="0"/>
                </a:lnTo>
                <a:lnTo>
                  <a:pt x="381863" y="762"/>
                </a:lnTo>
                <a:lnTo>
                  <a:pt x="334289" y="12217"/>
                </a:lnTo>
                <a:lnTo>
                  <a:pt x="293954" y="36004"/>
                </a:lnTo>
                <a:lnTo>
                  <a:pt x="262978" y="70281"/>
                </a:lnTo>
                <a:lnTo>
                  <a:pt x="243001" y="113398"/>
                </a:lnTo>
                <a:lnTo>
                  <a:pt x="236194" y="161493"/>
                </a:lnTo>
                <a:lnTo>
                  <a:pt x="236232" y="165125"/>
                </a:lnTo>
                <a:lnTo>
                  <a:pt x="243001" y="212293"/>
                </a:lnTo>
                <a:lnTo>
                  <a:pt x="262978" y="255409"/>
                </a:lnTo>
                <a:lnTo>
                  <a:pt x="293954" y="289699"/>
                </a:lnTo>
                <a:lnTo>
                  <a:pt x="334289" y="313474"/>
                </a:lnTo>
                <a:lnTo>
                  <a:pt x="381863" y="324916"/>
                </a:lnTo>
                <a:lnTo>
                  <a:pt x="398970" y="325678"/>
                </a:lnTo>
                <a:lnTo>
                  <a:pt x="412191" y="325183"/>
                </a:lnTo>
                <a:lnTo>
                  <a:pt x="450329" y="317779"/>
                </a:lnTo>
                <a:lnTo>
                  <a:pt x="491261" y="298564"/>
                </a:lnTo>
                <a:lnTo>
                  <a:pt x="494868" y="296303"/>
                </a:lnTo>
                <a:lnTo>
                  <a:pt x="496976" y="294779"/>
                </a:lnTo>
                <a:lnTo>
                  <a:pt x="498627" y="292976"/>
                </a:lnTo>
                <a:lnTo>
                  <a:pt x="501053" y="288759"/>
                </a:lnTo>
                <a:lnTo>
                  <a:pt x="501662" y="286499"/>
                </a:lnTo>
                <a:lnTo>
                  <a:pt x="501662" y="286334"/>
                </a:lnTo>
                <a:lnTo>
                  <a:pt x="501662" y="276834"/>
                </a:lnTo>
                <a:lnTo>
                  <a:pt x="501662" y="188633"/>
                </a:lnTo>
                <a:lnTo>
                  <a:pt x="501662" y="182308"/>
                </a:lnTo>
                <a:close/>
              </a:path>
            </a:pathLst>
          </a:custGeom>
          <a:solidFill>
            <a:srgbClr val="2A5D66"/>
          </a:solidFill>
        </p:spPr>
        <p:txBody>
          <a:bodyPr wrap="square" lIns="0" tIns="0" rIns="0" bIns="0" rtlCol="0"/>
          <a:lstStyle/>
          <a:p>
            <a:endParaRPr/>
          </a:p>
        </p:txBody>
      </p:sp>
      <p:sp>
        <p:nvSpPr>
          <p:cNvPr id="24" name="object 24"/>
          <p:cNvSpPr/>
          <p:nvPr/>
        </p:nvSpPr>
        <p:spPr>
          <a:xfrm>
            <a:off x="2553869" y="3634441"/>
            <a:ext cx="28575" cy="316865"/>
          </a:xfrm>
          <a:custGeom>
            <a:avLst/>
            <a:gdLst/>
            <a:ahLst/>
            <a:cxnLst/>
            <a:rect l="l" t="t" r="r" b="b"/>
            <a:pathLst>
              <a:path w="28575" h="316864">
                <a:moveTo>
                  <a:pt x="18097" y="0"/>
                </a:moveTo>
                <a:lnTo>
                  <a:pt x="10261" y="0"/>
                </a:lnTo>
                <a:lnTo>
                  <a:pt x="6794" y="1358"/>
                </a:lnTo>
                <a:lnTo>
                  <a:pt x="1358" y="6781"/>
                </a:lnTo>
                <a:lnTo>
                  <a:pt x="0" y="10096"/>
                </a:lnTo>
                <a:lnTo>
                  <a:pt x="0" y="306539"/>
                </a:lnTo>
                <a:lnTo>
                  <a:pt x="1282" y="309854"/>
                </a:lnTo>
                <a:lnTo>
                  <a:pt x="6413" y="315277"/>
                </a:lnTo>
                <a:lnTo>
                  <a:pt x="9804" y="316636"/>
                </a:lnTo>
                <a:lnTo>
                  <a:pt x="17640" y="316636"/>
                </a:lnTo>
                <a:lnTo>
                  <a:pt x="20878" y="315277"/>
                </a:lnTo>
                <a:lnTo>
                  <a:pt x="26606" y="309854"/>
                </a:lnTo>
                <a:lnTo>
                  <a:pt x="28194" y="306539"/>
                </a:lnTo>
                <a:lnTo>
                  <a:pt x="28511" y="302615"/>
                </a:lnTo>
                <a:lnTo>
                  <a:pt x="28511" y="10096"/>
                </a:lnTo>
                <a:lnTo>
                  <a:pt x="27051" y="6781"/>
                </a:lnTo>
                <a:lnTo>
                  <a:pt x="21323" y="1358"/>
                </a:lnTo>
                <a:lnTo>
                  <a:pt x="18097" y="0"/>
                </a:lnTo>
                <a:close/>
              </a:path>
            </a:pathLst>
          </a:custGeom>
          <a:solidFill>
            <a:srgbClr val="2A5D66"/>
          </a:solidFill>
        </p:spPr>
        <p:txBody>
          <a:bodyPr wrap="square" lIns="0" tIns="0" rIns="0" bIns="0" rtlCol="0"/>
          <a:lstStyle/>
          <a:p>
            <a:endParaRPr/>
          </a:p>
        </p:txBody>
      </p:sp>
      <p:sp>
        <p:nvSpPr>
          <p:cNvPr id="25" name="object 25"/>
          <p:cNvSpPr/>
          <p:nvPr/>
        </p:nvSpPr>
        <p:spPr>
          <a:xfrm>
            <a:off x="2646161" y="3629911"/>
            <a:ext cx="303530" cy="325755"/>
          </a:xfrm>
          <a:custGeom>
            <a:avLst/>
            <a:gdLst/>
            <a:ahLst/>
            <a:cxnLst/>
            <a:rect l="l" t="t" r="r" b="b"/>
            <a:pathLst>
              <a:path w="303530" h="325754">
                <a:moveTo>
                  <a:pt x="151523" y="0"/>
                </a:moveTo>
                <a:lnTo>
                  <a:pt x="104919" y="6740"/>
                </a:lnTo>
                <a:lnTo>
                  <a:pt x="64733" y="26457"/>
                </a:lnTo>
                <a:lnTo>
                  <a:pt x="32903" y="57362"/>
                </a:lnTo>
                <a:lnTo>
                  <a:pt x="11061" y="97485"/>
                </a:lnTo>
                <a:lnTo>
                  <a:pt x="690" y="145369"/>
                </a:lnTo>
                <a:lnTo>
                  <a:pt x="0" y="162852"/>
                </a:lnTo>
                <a:lnTo>
                  <a:pt x="690" y="180332"/>
                </a:lnTo>
                <a:lnTo>
                  <a:pt x="11061" y="228218"/>
                </a:lnTo>
                <a:lnTo>
                  <a:pt x="32903" y="268322"/>
                </a:lnTo>
                <a:lnTo>
                  <a:pt x="64733" y="299235"/>
                </a:lnTo>
                <a:lnTo>
                  <a:pt x="104919" y="318944"/>
                </a:lnTo>
                <a:lnTo>
                  <a:pt x="151523" y="325678"/>
                </a:lnTo>
                <a:lnTo>
                  <a:pt x="167706" y="324930"/>
                </a:lnTo>
                <a:lnTo>
                  <a:pt x="212356" y="313702"/>
                </a:lnTo>
                <a:lnTo>
                  <a:pt x="239169" y="298564"/>
                </a:lnTo>
                <a:lnTo>
                  <a:pt x="151523" y="298564"/>
                </a:lnTo>
                <a:lnTo>
                  <a:pt x="134155" y="297488"/>
                </a:lnTo>
                <a:lnTo>
                  <a:pt x="87972" y="281368"/>
                </a:lnTo>
                <a:lnTo>
                  <a:pt x="53111" y="248062"/>
                </a:lnTo>
                <a:lnTo>
                  <a:pt x="32829" y="200674"/>
                </a:lnTo>
                <a:lnTo>
                  <a:pt x="28917" y="162852"/>
                </a:lnTo>
                <a:lnTo>
                  <a:pt x="29896" y="143320"/>
                </a:lnTo>
                <a:lnTo>
                  <a:pt x="44551" y="92049"/>
                </a:lnTo>
                <a:lnTo>
                  <a:pt x="74826" y="53757"/>
                </a:lnTo>
                <a:lnTo>
                  <a:pt x="117771" y="31435"/>
                </a:lnTo>
                <a:lnTo>
                  <a:pt x="151523" y="27139"/>
                </a:lnTo>
                <a:lnTo>
                  <a:pt x="239183" y="27139"/>
                </a:lnTo>
                <a:lnTo>
                  <a:pt x="238315" y="26457"/>
                </a:lnTo>
                <a:lnTo>
                  <a:pt x="198124" y="6740"/>
                </a:lnTo>
                <a:lnTo>
                  <a:pt x="167706" y="749"/>
                </a:lnTo>
                <a:lnTo>
                  <a:pt x="151523" y="0"/>
                </a:lnTo>
                <a:close/>
              </a:path>
              <a:path w="303530" h="325754">
                <a:moveTo>
                  <a:pt x="239183" y="27139"/>
                </a:moveTo>
                <a:lnTo>
                  <a:pt x="151523" y="27139"/>
                </a:lnTo>
                <a:lnTo>
                  <a:pt x="169074" y="28213"/>
                </a:lnTo>
                <a:lnTo>
                  <a:pt x="185561" y="31435"/>
                </a:lnTo>
                <a:lnTo>
                  <a:pt x="228345" y="53757"/>
                </a:lnTo>
                <a:lnTo>
                  <a:pt x="258495" y="92049"/>
                </a:lnTo>
                <a:lnTo>
                  <a:pt x="273152" y="143320"/>
                </a:lnTo>
                <a:lnTo>
                  <a:pt x="274129" y="162852"/>
                </a:lnTo>
                <a:lnTo>
                  <a:pt x="273152" y="182371"/>
                </a:lnTo>
                <a:lnTo>
                  <a:pt x="258495" y="233629"/>
                </a:lnTo>
                <a:lnTo>
                  <a:pt x="228345" y="271928"/>
                </a:lnTo>
                <a:lnTo>
                  <a:pt x="185561" y="294262"/>
                </a:lnTo>
                <a:lnTo>
                  <a:pt x="151523" y="298564"/>
                </a:lnTo>
                <a:lnTo>
                  <a:pt x="239169" y="298564"/>
                </a:lnTo>
                <a:lnTo>
                  <a:pt x="270145" y="268322"/>
                </a:lnTo>
                <a:lnTo>
                  <a:pt x="291985" y="228218"/>
                </a:lnTo>
                <a:lnTo>
                  <a:pt x="302367" y="180332"/>
                </a:lnTo>
                <a:lnTo>
                  <a:pt x="303060" y="162852"/>
                </a:lnTo>
                <a:lnTo>
                  <a:pt x="302367" y="145369"/>
                </a:lnTo>
                <a:lnTo>
                  <a:pt x="291985" y="97485"/>
                </a:lnTo>
                <a:lnTo>
                  <a:pt x="270145" y="57362"/>
                </a:lnTo>
                <a:lnTo>
                  <a:pt x="249897" y="35561"/>
                </a:lnTo>
                <a:lnTo>
                  <a:pt x="239183" y="27139"/>
                </a:lnTo>
                <a:close/>
              </a:path>
            </a:pathLst>
          </a:custGeom>
          <a:solidFill>
            <a:srgbClr val="2A5D66"/>
          </a:solidFill>
        </p:spPr>
        <p:txBody>
          <a:bodyPr wrap="square" lIns="0" tIns="0" rIns="0" bIns="0" rtlCol="0"/>
          <a:lstStyle/>
          <a:p>
            <a:endParaRPr/>
          </a:p>
        </p:txBody>
      </p:sp>
      <p:sp>
        <p:nvSpPr>
          <p:cNvPr id="26" name="object 26"/>
          <p:cNvSpPr/>
          <p:nvPr/>
        </p:nvSpPr>
        <p:spPr>
          <a:xfrm>
            <a:off x="3013455" y="3634437"/>
            <a:ext cx="244475" cy="316865"/>
          </a:xfrm>
          <a:custGeom>
            <a:avLst/>
            <a:gdLst/>
            <a:ahLst/>
            <a:cxnLst/>
            <a:rect l="l" t="t" r="r" b="b"/>
            <a:pathLst>
              <a:path w="244475" h="316864">
                <a:moveTo>
                  <a:pt x="14947" y="0"/>
                </a:moveTo>
                <a:lnTo>
                  <a:pt x="9804" y="0"/>
                </a:lnTo>
                <a:lnTo>
                  <a:pt x="6794" y="1130"/>
                </a:lnTo>
                <a:lnTo>
                  <a:pt x="1358" y="5664"/>
                </a:lnTo>
                <a:lnTo>
                  <a:pt x="0" y="9055"/>
                </a:lnTo>
                <a:lnTo>
                  <a:pt x="0" y="307759"/>
                </a:lnTo>
                <a:lnTo>
                  <a:pt x="1130" y="310603"/>
                </a:lnTo>
                <a:lnTo>
                  <a:pt x="5651" y="315429"/>
                </a:lnTo>
                <a:lnTo>
                  <a:pt x="8762" y="316636"/>
                </a:lnTo>
                <a:lnTo>
                  <a:pt x="16268" y="316636"/>
                </a:lnTo>
                <a:lnTo>
                  <a:pt x="19316" y="315429"/>
                </a:lnTo>
                <a:lnTo>
                  <a:pt x="21704" y="313016"/>
                </a:lnTo>
                <a:lnTo>
                  <a:pt x="24129" y="310603"/>
                </a:lnTo>
                <a:lnTo>
                  <a:pt x="25336" y="307759"/>
                </a:lnTo>
                <a:lnTo>
                  <a:pt x="25336" y="50634"/>
                </a:lnTo>
                <a:lnTo>
                  <a:pt x="17627" y="40246"/>
                </a:lnTo>
                <a:lnTo>
                  <a:pt x="25336" y="36182"/>
                </a:lnTo>
                <a:lnTo>
                  <a:pt x="47132" y="36182"/>
                </a:lnTo>
                <a:lnTo>
                  <a:pt x="23964" y="4978"/>
                </a:lnTo>
                <a:lnTo>
                  <a:pt x="22771" y="3162"/>
                </a:lnTo>
                <a:lnTo>
                  <a:pt x="21120" y="1892"/>
                </a:lnTo>
                <a:lnTo>
                  <a:pt x="16878" y="381"/>
                </a:lnTo>
                <a:lnTo>
                  <a:pt x="14947" y="0"/>
                </a:lnTo>
                <a:close/>
              </a:path>
              <a:path w="244475" h="316864">
                <a:moveTo>
                  <a:pt x="47132" y="36182"/>
                </a:moveTo>
                <a:lnTo>
                  <a:pt x="25336" y="36182"/>
                </a:lnTo>
                <a:lnTo>
                  <a:pt x="25336" y="50634"/>
                </a:lnTo>
                <a:lnTo>
                  <a:pt x="219379" y="312115"/>
                </a:lnTo>
                <a:lnTo>
                  <a:pt x="220573" y="313626"/>
                </a:lnTo>
                <a:lnTo>
                  <a:pt x="222262" y="314769"/>
                </a:lnTo>
                <a:lnTo>
                  <a:pt x="226491" y="316268"/>
                </a:lnTo>
                <a:lnTo>
                  <a:pt x="228434" y="316636"/>
                </a:lnTo>
                <a:lnTo>
                  <a:pt x="233870" y="316636"/>
                </a:lnTo>
                <a:lnTo>
                  <a:pt x="237108" y="315353"/>
                </a:lnTo>
                <a:lnTo>
                  <a:pt x="242836" y="310235"/>
                </a:lnTo>
                <a:lnTo>
                  <a:pt x="244259" y="306692"/>
                </a:lnTo>
                <a:lnTo>
                  <a:pt x="244259" y="281800"/>
                </a:lnTo>
                <a:lnTo>
                  <a:pt x="218922" y="281800"/>
                </a:lnTo>
                <a:lnTo>
                  <a:pt x="218922" y="267565"/>
                </a:lnTo>
                <a:lnTo>
                  <a:pt x="47132" y="36182"/>
                </a:lnTo>
                <a:close/>
              </a:path>
              <a:path w="244475" h="316864">
                <a:moveTo>
                  <a:pt x="218922" y="267565"/>
                </a:moveTo>
                <a:lnTo>
                  <a:pt x="218922" y="281800"/>
                </a:lnTo>
                <a:lnTo>
                  <a:pt x="223456" y="273672"/>
                </a:lnTo>
                <a:lnTo>
                  <a:pt x="218922" y="267565"/>
                </a:lnTo>
                <a:close/>
              </a:path>
              <a:path w="244475" h="316864">
                <a:moveTo>
                  <a:pt x="235521" y="0"/>
                </a:moveTo>
                <a:lnTo>
                  <a:pt x="228282" y="0"/>
                </a:lnTo>
                <a:lnTo>
                  <a:pt x="225336" y="1193"/>
                </a:lnTo>
                <a:lnTo>
                  <a:pt x="220217" y="6032"/>
                </a:lnTo>
                <a:lnTo>
                  <a:pt x="218922" y="9055"/>
                </a:lnTo>
                <a:lnTo>
                  <a:pt x="218922" y="267565"/>
                </a:lnTo>
                <a:lnTo>
                  <a:pt x="223456" y="273672"/>
                </a:lnTo>
                <a:lnTo>
                  <a:pt x="218922" y="281800"/>
                </a:lnTo>
                <a:lnTo>
                  <a:pt x="244259" y="281800"/>
                </a:lnTo>
                <a:lnTo>
                  <a:pt x="244259" y="9055"/>
                </a:lnTo>
                <a:lnTo>
                  <a:pt x="243128" y="6032"/>
                </a:lnTo>
                <a:lnTo>
                  <a:pt x="238632" y="1193"/>
                </a:lnTo>
                <a:lnTo>
                  <a:pt x="235521" y="0"/>
                </a:lnTo>
                <a:close/>
              </a:path>
              <a:path w="244475" h="316864">
                <a:moveTo>
                  <a:pt x="25336" y="36182"/>
                </a:moveTo>
                <a:lnTo>
                  <a:pt x="17627" y="40246"/>
                </a:lnTo>
                <a:lnTo>
                  <a:pt x="25336" y="50634"/>
                </a:lnTo>
                <a:lnTo>
                  <a:pt x="25336" y="36182"/>
                </a:lnTo>
                <a:close/>
              </a:path>
            </a:pathLst>
          </a:custGeom>
          <a:solidFill>
            <a:srgbClr val="2A5D66"/>
          </a:solidFill>
        </p:spPr>
        <p:txBody>
          <a:bodyPr wrap="square" lIns="0" tIns="0" rIns="0" bIns="0" rtlCol="0"/>
          <a:lstStyle/>
          <a:p>
            <a:endParaRPr/>
          </a:p>
        </p:txBody>
      </p:sp>
      <p:sp>
        <p:nvSpPr>
          <p:cNvPr id="27" name="object 27"/>
          <p:cNvSpPr/>
          <p:nvPr/>
        </p:nvSpPr>
        <p:spPr>
          <a:xfrm>
            <a:off x="3316546" y="3629909"/>
            <a:ext cx="216535" cy="325755"/>
          </a:xfrm>
          <a:custGeom>
            <a:avLst/>
            <a:gdLst/>
            <a:ahLst/>
            <a:cxnLst/>
            <a:rect l="l" t="t" r="r" b="b"/>
            <a:pathLst>
              <a:path w="216535" h="325754">
                <a:moveTo>
                  <a:pt x="115366" y="0"/>
                </a:moveTo>
                <a:lnTo>
                  <a:pt x="73379" y="5984"/>
                </a:lnTo>
                <a:lnTo>
                  <a:pt x="32295" y="31032"/>
                </a:lnTo>
                <a:lnTo>
                  <a:pt x="13437" y="70682"/>
                </a:lnTo>
                <a:lnTo>
                  <a:pt x="12649" y="82334"/>
                </a:lnTo>
                <a:lnTo>
                  <a:pt x="13100" y="92561"/>
                </a:lnTo>
                <a:lnTo>
                  <a:pt x="28592" y="132264"/>
                </a:lnTo>
                <a:lnTo>
                  <a:pt x="61936" y="157115"/>
                </a:lnTo>
                <a:lnTo>
                  <a:pt x="116450" y="176744"/>
                </a:lnTo>
                <a:lnTo>
                  <a:pt x="126996" y="180435"/>
                </a:lnTo>
                <a:lnTo>
                  <a:pt x="163298" y="197902"/>
                </a:lnTo>
                <a:lnTo>
                  <a:pt x="187013" y="233449"/>
                </a:lnTo>
                <a:lnTo>
                  <a:pt x="187718" y="243357"/>
                </a:lnTo>
                <a:lnTo>
                  <a:pt x="187093" y="251474"/>
                </a:lnTo>
                <a:lnTo>
                  <a:pt x="166063" y="283964"/>
                </a:lnTo>
                <a:lnTo>
                  <a:pt x="122736" y="298595"/>
                </a:lnTo>
                <a:lnTo>
                  <a:pt x="112166" y="299021"/>
                </a:lnTo>
                <a:lnTo>
                  <a:pt x="99483" y="298396"/>
                </a:lnTo>
                <a:lnTo>
                  <a:pt x="53093" y="283511"/>
                </a:lnTo>
                <a:lnTo>
                  <a:pt x="20929" y="257086"/>
                </a:lnTo>
                <a:lnTo>
                  <a:pt x="17627" y="255574"/>
                </a:lnTo>
                <a:lnTo>
                  <a:pt x="10388" y="255574"/>
                </a:lnTo>
                <a:lnTo>
                  <a:pt x="7150" y="257086"/>
                </a:lnTo>
                <a:lnTo>
                  <a:pt x="1422" y="263118"/>
                </a:lnTo>
                <a:lnTo>
                  <a:pt x="0" y="266433"/>
                </a:lnTo>
                <a:lnTo>
                  <a:pt x="0" y="272478"/>
                </a:lnTo>
                <a:lnTo>
                  <a:pt x="29051" y="300707"/>
                </a:lnTo>
                <a:lnTo>
                  <a:pt x="67043" y="319758"/>
                </a:lnTo>
                <a:lnTo>
                  <a:pt x="113550" y="325678"/>
                </a:lnTo>
                <a:lnTo>
                  <a:pt x="128421" y="324809"/>
                </a:lnTo>
                <a:lnTo>
                  <a:pt x="167131" y="314388"/>
                </a:lnTo>
                <a:lnTo>
                  <a:pt x="203111" y="284975"/>
                </a:lnTo>
                <a:lnTo>
                  <a:pt x="216217" y="243357"/>
                </a:lnTo>
                <a:lnTo>
                  <a:pt x="215720" y="231882"/>
                </a:lnTo>
                <a:lnTo>
                  <a:pt x="198905" y="189093"/>
                </a:lnTo>
                <a:lnTo>
                  <a:pt x="163612" y="163624"/>
                </a:lnTo>
                <a:lnTo>
                  <a:pt x="117589" y="147472"/>
                </a:lnTo>
                <a:lnTo>
                  <a:pt x="98247" y="140400"/>
                </a:lnTo>
                <a:lnTo>
                  <a:pt x="57400" y="118478"/>
                </a:lnTo>
                <a:lnTo>
                  <a:pt x="40703" y="81419"/>
                </a:lnTo>
                <a:lnTo>
                  <a:pt x="41310" y="73139"/>
                </a:lnTo>
                <a:lnTo>
                  <a:pt x="69071" y="36885"/>
                </a:lnTo>
                <a:lnTo>
                  <a:pt x="115366" y="26695"/>
                </a:lnTo>
                <a:lnTo>
                  <a:pt x="122967" y="26950"/>
                </a:lnTo>
                <a:lnTo>
                  <a:pt x="164933" y="38778"/>
                </a:lnTo>
                <a:lnTo>
                  <a:pt x="192531" y="61379"/>
                </a:lnTo>
                <a:lnTo>
                  <a:pt x="195097" y="62420"/>
                </a:lnTo>
                <a:lnTo>
                  <a:pt x="201726" y="62420"/>
                </a:lnTo>
                <a:lnTo>
                  <a:pt x="205054" y="60934"/>
                </a:lnTo>
                <a:lnTo>
                  <a:pt x="211073" y="54889"/>
                </a:lnTo>
                <a:lnTo>
                  <a:pt x="212597" y="51866"/>
                </a:lnTo>
                <a:lnTo>
                  <a:pt x="212597" y="44945"/>
                </a:lnTo>
                <a:lnTo>
                  <a:pt x="178377" y="14115"/>
                </a:lnTo>
                <a:lnTo>
                  <a:pt x="141517" y="2260"/>
                </a:lnTo>
                <a:lnTo>
                  <a:pt x="128563" y="564"/>
                </a:lnTo>
                <a:lnTo>
                  <a:pt x="115366" y="0"/>
                </a:lnTo>
                <a:close/>
              </a:path>
            </a:pathLst>
          </a:custGeom>
          <a:solidFill>
            <a:srgbClr val="2A5D66"/>
          </a:solidFill>
        </p:spPr>
        <p:txBody>
          <a:bodyPr wrap="square" lIns="0" tIns="0" rIns="0" bIns="0" rtlCol="0"/>
          <a:lstStyle/>
          <a:p>
            <a:endParaRPr/>
          </a:p>
        </p:txBody>
      </p:sp>
      <p:grpSp>
        <p:nvGrpSpPr>
          <p:cNvPr id="28" name="object 28"/>
          <p:cNvGrpSpPr/>
          <p:nvPr/>
        </p:nvGrpSpPr>
        <p:grpSpPr>
          <a:xfrm>
            <a:off x="654790" y="962052"/>
            <a:ext cx="1298575" cy="1854835"/>
            <a:chOff x="654790" y="962052"/>
            <a:chExt cx="1298575" cy="1854835"/>
          </a:xfrm>
        </p:grpSpPr>
        <p:sp>
          <p:nvSpPr>
            <p:cNvPr id="29" name="object 29"/>
            <p:cNvSpPr/>
            <p:nvPr/>
          </p:nvSpPr>
          <p:spPr>
            <a:xfrm>
              <a:off x="654786" y="962100"/>
              <a:ext cx="649605" cy="927735"/>
            </a:xfrm>
            <a:custGeom>
              <a:avLst/>
              <a:gdLst/>
              <a:ahLst/>
              <a:cxnLst/>
              <a:rect l="l" t="t" r="r" b="b"/>
              <a:pathLst>
                <a:path w="649605" h="927735">
                  <a:moveTo>
                    <a:pt x="395033" y="927227"/>
                  </a:moveTo>
                  <a:lnTo>
                    <a:pt x="195770" y="642607"/>
                  </a:lnTo>
                  <a:lnTo>
                    <a:pt x="195491" y="642162"/>
                  </a:lnTo>
                  <a:lnTo>
                    <a:pt x="167500" y="595680"/>
                  </a:lnTo>
                  <a:lnTo>
                    <a:pt x="144437" y="547128"/>
                  </a:lnTo>
                  <a:lnTo>
                    <a:pt x="126339" y="496697"/>
                  </a:lnTo>
                  <a:lnTo>
                    <a:pt x="113296" y="444715"/>
                  </a:lnTo>
                  <a:lnTo>
                    <a:pt x="105397" y="391515"/>
                  </a:lnTo>
                  <a:lnTo>
                    <a:pt x="102743" y="337388"/>
                  </a:lnTo>
                  <a:lnTo>
                    <a:pt x="105371" y="283527"/>
                  </a:lnTo>
                  <a:lnTo>
                    <a:pt x="113118" y="231140"/>
                  </a:lnTo>
                  <a:lnTo>
                    <a:pt x="125717" y="180492"/>
                  </a:lnTo>
                  <a:lnTo>
                    <a:pt x="142913" y="131800"/>
                  </a:lnTo>
                  <a:lnTo>
                    <a:pt x="164452" y="85331"/>
                  </a:lnTo>
                  <a:lnTo>
                    <a:pt x="190106" y="41313"/>
                  </a:lnTo>
                  <a:lnTo>
                    <a:pt x="219595" y="0"/>
                  </a:lnTo>
                  <a:lnTo>
                    <a:pt x="0" y="0"/>
                  </a:lnTo>
                  <a:lnTo>
                    <a:pt x="0" y="927227"/>
                  </a:lnTo>
                  <a:lnTo>
                    <a:pt x="395033" y="927227"/>
                  </a:lnTo>
                  <a:close/>
                </a:path>
                <a:path w="649605" h="927735">
                  <a:moveTo>
                    <a:pt x="478815" y="927227"/>
                  </a:moveTo>
                  <a:lnTo>
                    <a:pt x="252323" y="603643"/>
                  </a:lnTo>
                  <a:lnTo>
                    <a:pt x="228193" y="563156"/>
                  </a:lnTo>
                  <a:lnTo>
                    <a:pt x="208368" y="520941"/>
                  </a:lnTo>
                  <a:lnTo>
                    <a:pt x="192798" y="477139"/>
                  </a:lnTo>
                  <a:lnTo>
                    <a:pt x="181584" y="432028"/>
                  </a:lnTo>
                  <a:lnTo>
                    <a:pt x="174790" y="385889"/>
                  </a:lnTo>
                  <a:lnTo>
                    <a:pt x="172516" y="339001"/>
                  </a:lnTo>
                  <a:lnTo>
                    <a:pt x="174993" y="290029"/>
                  </a:lnTo>
                  <a:lnTo>
                    <a:pt x="182283" y="242443"/>
                  </a:lnTo>
                  <a:lnTo>
                    <a:pt x="194132" y="196507"/>
                  </a:lnTo>
                  <a:lnTo>
                    <a:pt x="210299" y="152463"/>
                  </a:lnTo>
                  <a:lnTo>
                    <a:pt x="230530" y="110540"/>
                  </a:lnTo>
                  <a:lnTo>
                    <a:pt x="254609" y="70993"/>
                  </a:lnTo>
                  <a:lnTo>
                    <a:pt x="282270" y="34074"/>
                  </a:lnTo>
                  <a:lnTo>
                    <a:pt x="313270" y="0"/>
                  </a:lnTo>
                  <a:lnTo>
                    <a:pt x="236220" y="0"/>
                  </a:lnTo>
                  <a:lnTo>
                    <a:pt x="205867" y="40970"/>
                  </a:lnTo>
                  <a:lnTo>
                    <a:pt x="179463" y="84772"/>
                  </a:lnTo>
                  <a:lnTo>
                    <a:pt x="157264" y="131178"/>
                  </a:lnTo>
                  <a:lnTo>
                    <a:pt x="139534" y="179908"/>
                  </a:lnTo>
                  <a:lnTo>
                    <a:pt x="126530" y="230695"/>
                  </a:lnTo>
                  <a:lnTo>
                    <a:pt x="118541" y="283273"/>
                  </a:lnTo>
                  <a:lnTo>
                    <a:pt x="115824" y="337375"/>
                  </a:lnTo>
                  <a:lnTo>
                    <a:pt x="118414" y="390194"/>
                  </a:lnTo>
                  <a:lnTo>
                    <a:pt x="126111" y="442112"/>
                  </a:lnTo>
                  <a:lnTo>
                    <a:pt x="138836" y="492836"/>
                  </a:lnTo>
                  <a:lnTo>
                    <a:pt x="156489" y="542036"/>
                  </a:lnTo>
                  <a:lnTo>
                    <a:pt x="178968" y="589407"/>
                  </a:lnTo>
                  <a:lnTo>
                    <a:pt x="206197" y="634657"/>
                  </a:lnTo>
                  <a:lnTo>
                    <a:pt x="411022" y="927227"/>
                  </a:lnTo>
                  <a:lnTo>
                    <a:pt x="478815" y="927227"/>
                  </a:lnTo>
                  <a:close/>
                </a:path>
                <a:path w="649605" h="927735">
                  <a:moveTo>
                    <a:pt x="560819" y="927227"/>
                  </a:moveTo>
                  <a:lnTo>
                    <a:pt x="309346" y="567893"/>
                  </a:lnTo>
                  <a:lnTo>
                    <a:pt x="284657" y="525881"/>
                  </a:lnTo>
                  <a:lnTo>
                    <a:pt x="265239" y="481571"/>
                  </a:lnTo>
                  <a:lnTo>
                    <a:pt x="251218" y="435381"/>
                  </a:lnTo>
                  <a:lnTo>
                    <a:pt x="242709" y="387731"/>
                  </a:lnTo>
                  <a:lnTo>
                    <a:pt x="239839" y="339001"/>
                  </a:lnTo>
                  <a:lnTo>
                    <a:pt x="243090" y="287159"/>
                  </a:lnTo>
                  <a:lnTo>
                    <a:pt x="252564" y="237248"/>
                  </a:lnTo>
                  <a:lnTo>
                    <a:pt x="267893" y="189636"/>
                  </a:lnTo>
                  <a:lnTo>
                    <a:pt x="288645" y="144729"/>
                  </a:lnTo>
                  <a:lnTo>
                    <a:pt x="314452" y="102920"/>
                  </a:lnTo>
                  <a:lnTo>
                    <a:pt x="344893" y="64604"/>
                  </a:lnTo>
                  <a:lnTo>
                    <a:pt x="379603" y="30162"/>
                  </a:lnTo>
                  <a:lnTo>
                    <a:pt x="418160" y="0"/>
                  </a:lnTo>
                  <a:lnTo>
                    <a:pt x="332219" y="0"/>
                  </a:lnTo>
                  <a:lnTo>
                    <a:pt x="300024" y="33515"/>
                  </a:lnTo>
                  <a:lnTo>
                    <a:pt x="271259" y="70091"/>
                  </a:lnTo>
                  <a:lnTo>
                    <a:pt x="246189" y="109461"/>
                  </a:lnTo>
                  <a:lnTo>
                    <a:pt x="225069" y="151345"/>
                  </a:lnTo>
                  <a:lnTo>
                    <a:pt x="208178" y="195516"/>
                  </a:lnTo>
                  <a:lnTo>
                    <a:pt x="195783" y="241681"/>
                  </a:lnTo>
                  <a:lnTo>
                    <a:pt x="188150" y="289598"/>
                  </a:lnTo>
                  <a:lnTo>
                    <a:pt x="185547" y="339001"/>
                  </a:lnTo>
                  <a:lnTo>
                    <a:pt x="188747" y="393623"/>
                  </a:lnTo>
                  <a:lnTo>
                    <a:pt x="198221" y="447116"/>
                  </a:lnTo>
                  <a:lnTo>
                    <a:pt x="213868" y="499008"/>
                  </a:lnTo>
                  <a:lnTo>
                    <a:pt x="235521" y="548855"/>
                  </a:lnTo>
                  <a:lnTo>
                    <a:pt x="263042" y="596176"/>
                  </a:lnTo>
                  <a:lnTo>
                    <a:pt x="494792" y="927227"/>
                  </a:lnTo>
                  <a:lnTo>
                    <a:pt x="560819" y="927227"/>
                  </a:lnTo>
                  <a:close/>
                </a:path>
                <a:path w="649605" h="927735">
                  <a:moveTo>
                    <a:pt x="641070" y="927227"/>
                  </a:moveTo>
                  <a:lnTo>
                    <a:pt x="362991" y="529971"/>
                  </a:lnTo>
                  <a:lnTo>
                    <a:pt x="337705" y="485559"/>
                  </a:lnTo>
                  <a:lnTo>
                    <a:pt x="319417" y="438353"/>
                  </a:lnTo>
                  <a:lnTo>
                    <a:pt x="308305" y="388937"/>
                  </a:lnTo>
                  <a:lnTo>
                    <a:pt x="304546" y="337959"/>
                  </a:lnTo>
                  <a:lnTo>
                    <a:pt x="307657" y="290639"/>
                  </a:lnTo>
                  <a:lnTo>
                    <a:pt x="316725" y="245237"/>
                  </a:lnTo>
                  <a:lnTo>
                    <a:pt x="331343" y="202133"/>
                  </a:lnTo>
                  <a:lnTo>
                    <a:pt x="351091" y="161772"/>
                  </a:lnTo>
                  <a:lnTo>
                    <a:pt x="375577" y="124548"/>
                  </a:lnTo>
                  <a:lnTo>
                    <a:pt x="404380" y="90881"/>
                  </a:lnTo>
                  <a:lnTo>
                    <a:pt x="437121" y="61175"/>
                  </a:lnTo>
                  <a:lnTo>
                    <a:pt x="473367" y="35864"/>
                  </a:lnTo>
                  <a:lnTo>
                    <a:pt x="512724" y="15328"/>
                  </a:lnTo>
                  <a:lnTo>
                    <a:pt x="554774" y="0"/>
                  </a:lnTo>
                  <a:lnTo>
                    <a:pt x="441998" y="0"/>
                  </a:lnTo>
                  <a:lnTo>
                    <a:pt x="401332" y="28917"/>
                  </a:lnTo>
                  <a:lnTo>
                    <a:pt x="364629" y="62560"/>
                  </a:lnTo>
                  <a:lnTo>
                    <a:pt x="332359" y="100495"/>
                  </a:lnTo>
                  <a:lnTo>
                    <a:pt x="304965" y="142278"/>
                  </a:lnTo>
                  <a:lnTo>
                    <a:pt x="282879" y="187464"/>
                  </a:lnTo>
                  <a:lnTo>
                    <a:pt x="266547" y="235610"/>
                  </a:lnTo>
                  <a:lnTo>
                    <a:pt x="256425" y="286270"/>
                  </a:lnTo>
                  <a:lnTo>
                    <a:pt x="252945" y="339001"/>
                  </a:lnTo>
                  <a:lnTo>
                    <a:pt x="255727" y="386232"/>
                  </a:lnTo>
                  <a:lnTo>
                    <a:pt x="263982" y="432447"/>
                  </a:lnTo>
                  <a:lnTo>
                    <a:pt x="277596" y="477215"/>
                  </a:lnTo>
                  <a:lnTo>
                    <a:pt x="296443" y="520166"/>
                  </a:lnTo>
                  <a:lnTo>
                    <a:pt x="320382" y="560882"/>
                  </a:lnTo>
                  <a:lnTo>
                    <a:pt x="576783" y="927227"/>
                  </a:lnTo>
                  <a:lnTo>
                    <a:pt x="641070" y="927227"/>
                  </a:lnTo>
                  <a:close/>
                </a:path>
                <a:path w="649605" h="927735">
                  <a:moveTo>
                    <a:pt x="649084" y="0"/>
                  </a:moveTo>
                  <a:lnTo>
                    <a:pt x="634199" y="0"/>
                  </a:lnTo>
                  <a:lnTo>
                    <a:pt x="587806" y="5715"/>
                  </a:lnTo>
                  <a:lnTo>
                    <a:pt x="543407" y="18008"/>
                  </a:lnTo>
                  <a:lnTo>
                    <a:pt x="501497" y="36347"/>
                  </a:lnTo>
                  <a:lnTo>
                    <a:pt x="462597" y="60210"/>
                  </a:lnTo>
                  <a:lnTo>
                    <a:pt x="427215" y="89077"/>
                  </a:lnTo>
                  <a:lnTo>
                    <a:pt x="395871" y="122415"/>
                  </a:lnTo>
                  <a:lnTo>
                    <a:pt x="369074" y="159715"/>
                  </a:lnTo>
                  <a:lnTo>
                    <a:pt x="347332" y="200444"/>
                  </a:lnTo>
                  <a:lnTo>
                    <a:pt x="331177" y="244068"/>
                  </a:lnTo>
                  <a:lnTo>
                    <a:pt x="321106" y="290093"/>
                  </a:lnTo>
                  <a:lnTo>
                    <a:pt x="317639" y="337959"/>
                  </a:lnTo>
                  <a:lnTo>
                    <a:pt x="321233" y="386969"/>
                  </a:lnTo>
                  <a:lnTo>
                    <a:pt x="331927" y="434492"/>
                  </a:lnTo>
                  <a:lnTo>
                    <a:pt x="349491" y="479882"/>
                  </a:lnTo>
                  <a:lnTo>
                    <a:pt x="373748" y="522490"/>
                  </a:lnTo>
                  <a:lnTo>
                    <a:pt x="649084" y="915797"/>
                  </a:lnTo>
                  <a:lnTo>
                    <a:pt x="649084" y="0"/>
                  </a:lnTo>
                  <a:close/>
                </a:path>
              </a:pathLst>
            </a:custGeom>
            <a:solidFill>
              <a:srgbClr val="F9B40C"/>
            </a:solidFill>
          </p:spPr>
          <p:txBody>
            <a:bodyPr wrap="square" lIns="0" tIns="0" rIns="0" bIns="0" rtlCol="0"/>
            <a:lstStyle/>
            <a:p>
              <a:endParaRPr/>
            </a:p>
          </p:txBody>
        </p:sp>
        <p:sp>
          <p:nvSpPr>
            <p:cNvPr id="30" name="object 30"/>
            <p:cNvSpPr/>
            <p:nvPr/>
          </p:nvSpPr>
          <p:spPr>
            <a:xfrm>
              <a:off x="1303858" y="962100"/>
              <a:ext cx="649605" cy="927735"/>
            </a:xfrm>
            <a:custGeom>
              <a:avLst/>
              <a:gdLst/>
              <a:ahLst/>
              <a:cxnLst/>
              <a:rect l="l" t="t" r="r" b="b"/>
              <a:pathLst>
                <a:path w="649605" h="927735">
                  <a:moveTo>
                    <a:pt x="38" y="0"/>
                  </a:moveTo>
                  <a:lnTo>
                    <a:pt x="0" y="107581"/>
                  </a:lnTo>
                  <a:lnTo>
                    <a:pt x="0" y="915809"/>
                  </a:lnTo>
                  <a:lnTo>
                    <a:pt x="38" y="0"/>
                  </a:lnTo>
                  <a:close/>
                </a:path>
                <a:path w="649605" h="927735">
                  <a:moveTo>
                    <a:pt x="647903" y="0"/>
                  </a:moveTo>
                  <a:lnTo>
                    <a:pt x="1193" y="0"/>
                  </a:lnTo>
                  <a:lnTo>
                    <a:pt x="38925" y="3302"/>
                  </a:lnTo>
                  <a:lnTo>
                    <a:pt x="75374" y="12573"/>
                  </a:lnTo>
                  <a:lnTo>
                    <a:pt x="143446" y="47625"/>
                  </a:lnTo>
                  <a:lnTo>
                    <a:pt x="174586" y="72720"/>
                  </a:lnTo>
                  <a:lnTo>
                    <a:pt x="203479" y="102412"/>
                  </a:lnTo>
                  <a:lnTo>
                    <a:pt x="229882" y="136334"/>
                  </a:lnTo>
                  <a:lnTo>
                    <a:pt x="253542" y="174167"/>
                  </a:lnTo>
                  <a:lnTo>
                    <a:pt x="274231" y="215544"/>
                  </a:lnTo>
                  <a:lnTo>
                    <a:pt x="291706" y="260121"/>
                  </a:lnTo>
                  <a:lnTo>
                    <a:pt x="305714" y="307555"/>
                  </a:lnTo>
                  <a:lnTo>
                    <a:pt x="316014" y="357505"/>
                  </a:lnTo>
                  <a:lnTo>
                    <a:pt x="322376" y="409638"/>
                  </a:lnTo>
                  <a:lnTo>
                    <a:pt x="324548" y="463575"/>
                  </a:lnTo>
                  <a:lnTo>
                    <a:pt x="326720" y="409638"/>
                  </a:lnTo>
                  <a:lnTo>
                    <a:pt x="333082" y="357505"/>
                  </a:lnTo>
                  <a:lnTo>
                    <a:pt x="343382" y="307555"/>
                  </a:lnTo>
                  <a:lnTo>
                    <a:pt x="357390" y="260121"/>
                  </a:lnTo>
                  <a:lnTo>
                    <a:pt x="374853" y="215544"/>
                  </a:lnTo>
                  <a:lnTo>
                    <a:pt x="395541" y="174167"/>
                  </a:lnTo>
                  <a:lnTo>
                    <a:pt x="419201" y="136334"/>
                  </a:lnTo>
                  <a:lnTo>
                    <a:pt x="445604" y="102412"/>
                  </a:lnTo>
                  <a:lnTo>
                    <a:pt x="474497" y="72720"/>
                  </a:lnTo>
                  <a:lnTo>
                    <a:pt x="505637" y="47625"/>
                  </a:lnTo>
                  <a:lnTo>
                    <a:pt x="538797" y="27457"/>
                  </a:lnTo>
                  <a:lnTo>
                    <a:pt x="610171" y="3302"/>
                  </a:lnTo>
                  <a:lnTo>
                    <a:pt x="647903" y="0"/>
                  </a:lnTo>
                  <a:close/>
                </a:path>
                <a:path w="649605" h="927735">
                  <a:moveTo>
                    <a:pt x="649046" y="927227"/>
                  </a:moveTo>
                  <a:lnTo>
                    <a:pt x="574649" y="914946"/>
                  </a:lnTo>
                  <a:lnTo>
                    <a:pt x="506349" y="880059"/>
                  </a:lnTo>
                  <a:lnTo>
                    <a:pt x="475094" y="855002"/>
                  </a:lnTo>
                  <a:lnTo>
                    <a:pt x="446087" y="825322"/>
                  </a:lnTo>
                  <a:lnTo>
                    <a:pt x="419595" y="791387"/>
                  </a:lnTo>
                  <a:lnTo>
                    <a:pt x="395833" y="753529"/>
                  </a:lnTo>
                  <a:lnTo>
                    <a:pt x="375069" y="712101"/>
                  </a:lnTo>
                  <a:lnTo>
                    <a:pt x="357530" y="667448"/>
                  </a:lnTo>
                  <a:lnTo>
                    <a:pt x="343471" y="619925"/>
                  </a:lnTo>
                  <a:lnTo>
                    <a:pt x="333121" y="569874"/>
                  </a:lnTo>
                  <a:lnTo>
                    <a:pt x="326732" y="517639"/>
                  </a:lnTo>
                  <a:lnTo>
                    <a:pt x="324548" y="463575"/>
                  </a:lnTo>
                  <a:lnTo>
                    <a:pt x="322097" y="520903"/>
                  </a:lnTo>
                  <a:lnTo>
                    <a:pt x="314909" y="576135"/>
                  </a:lnTo>
                  <a:lnTo>
                    <a:pt x="303314" y="628865"/>
                  </a:lnTo>
                  <a:lnTo>
                    <a:pt x="287566" y="678675"/>
                  </a:lnTo>
                  <a:lnTo>
                    <a:pt x="267982" y="725144"/>
                  </a:lnTo>
                  <a:lnTo>
                    <a:pt x="244830" y="767854"/>
                  </a:lnTo>
                  <a:lnTo>
                    <a:pt x="218427" y="806399"/>
                  </a:lnTo>
                  <a:lnTo>
                    <a:pt x="189052" y="840371"/>
                  </a:lnTo>
                  <a:lnTo>
                    <a:pt x="156984" y="869327"/>
                  </a:lnTo>
                  <a:lnTo>
                    <a:pt x="122542" y="892886"/>
                  </a:lnTo>
                  <a:lnTo>
                    <a:pt x="85991" y="910615"/>
                  </a:lnTo>
                  <a:lnTo>
                    <a:pt x="47637" y="922096"/>
                  </a:lnTo>
                  <a:lnTo>
                    <a:pt x="7772" y="926909"/>
                  </a:lnTo>
                  <a:lnTo>
                    <a:pt x="7988" y="927227"/>
                  </a:lnTo>
                  <a:lnTo>
                    <a:pt x="649046" y="927227"/>
                  </a:lnTo>
                  <a:close/>
                </a:path>
              </a:pathLst>
            </a:custGeom>
            <a:solidFill>
              <a:srgbClr val="5BA7B5"/>
            </a:solidFill>
          </p:spPr>
          <p:txBody>
            <a:bodyPr wrap="square" lIns="0" tIns="0" rIns="0" bIns="0" rtlCol="0"/>
            <a:lstStyle/>
            <a:p>
              <a:endParaRPr/>
            </a:p>
          </p:txBody>
        </p:sp>
        <p:sp>
          <p:nvSpPr>
            <p:cNvPr id="31" name="object 31"/>
            <p:cNvSpPr/>
            <p:nvPr/>
          </p:nvSpPr>
          <p:spPr>
            <a:xfrm>
              <a:off x="1303858" y="1900732"/>
              <a:ext cx="649605" cy="916305"/>
            </a:xfrm>
            <a:custGeom>
              <a:avLst/>
              <a:gdLst/>
              <a:ahLst/>
              <a:cxnLst/>
              <a:rect l="l" t="t" r="r" b="b"/>
              <a:pathLst>
                <a:path w="649605" h="916305">
                  <a:moveTo>
                    <a:pt x="70497" y="452208"/>
                  </a:moveTo>
                  <a:lnTo>
                    <a:pt x="0" y="351485"/>
                  </a:lnTo>
                  <a:lnTo>
                    <a:pt x="0" y="552945"/>
                  </a:lnTo>
                  <a:lnTo>
                    <a:pt x="70497" y="452208"/>
                  </a:lnTo>
                  <a:close/>
                </a:path>
                <a:path w="649605" h="916305">
                  <a:moveTo>
                    <a:pt x="154279" y="452208"/>
                  </a:moveTo>
                  <a:lnTo>
                    <a:pt x="0" y="231825"/>
                  </a:lnTo>
                  <a:lnTo>
                    <a:pt x="0" y="328676"/>
                  </a:lnTo>
                  <a:lnTo>
                    <a:pt x="84188" y="449033"/>
                  </a:lnTo>
                  <a:lnTo>
                    <a:pt x="84975" y="451383"/>
                  </a:lnTo>
                  <a:lnTo>
                    <a:pt x="84810" y="453821"/>
                  </a:lnTo>
                  <a:lnTo>
                    <a:pt x="83832" y="455980"/>
                  </a:lnTo>
                  <a:lnTo>
                    <a:pt x="0" y="575767"/>
                  </a:lnTo>
                  <a:lnTo>
                    <a:pt x="0" y="672630"/>
                  </a:lnTo>
                  <a:lnTo>
                    <a:pt x="154279" y="452208"/>
                  </a:lnTo>
                  <a:close/>
                </a:path>
                <a:path w="649605" h="916305">
                  <a:moveTo>
                    <a:pt x="236207" y="452221"/>
                  </a:moveTo>
                  <a:lnTo>
                    <a:pt x="0" y="114693"/>
                  </a:lnTo>
                  <a:lnTo>
                    <a:pt x="0" y="208978"/>
                  </a:lnTo>
                  <a:lnTo>
                    <a:pt x="167970" y="449033"/>
                  </a:lnTo>
                  <a:lnTo>
                    <a:pt x="168744" y="451383"/>
                  </a:lnTo>
                  <a:lnTo>
                    <a:pt x="168605" y="453821"/>
                  </a:lnTo>
                  <a:lnTo>
                    <a:pt x="167640" y="455980"/>
                  </a:lnTo>
                  <a:lnTo>
                    <a:pt x="0" y="695452"/>
                  </a:lnTo>
                  <a:lnTo>
                    <a:pt x="0" y="789698"/>
                  </a:lnTo>
                  <a:lnTo>
                    <a:pt x="236207" y="452221"/>
                  </a:lnTo>
                  <a:close/>
                </a:path>
                <a:path w="649605" h="916305">
                  <a:moveTo>
                    <a:pt x="316522" y="452221"/>
                  </a:moveTo>
                  <a:lnTo>
                    <a:pt x="0" y="0"/>
                  </a:lnTo>
                  <a:lnTo>
                    <a:pt x="0" y="91846"/>
                  </a:lnTo>
                  <a:lnTo>
                    <a:pt x="249580" y="448462"/>
                  </a:lnTo>
                  <a:lnTo>
                    <a:pt x="250710" y="451383"/>
                  </a:lnTo>
                  <a:lnTo>
                    <a:pt x="250545" y="453821"/>
                  </a:lnTo>
                  <a:lnTo>
                    <a:pt x="249580" y="455980"/>
                  </a:lnTo>
                  <a:lnTo>
                    <a:pt x="0" y="812495"/>
                  </a:lnTo>
                  <a:lnTo>
                    <a:pt x="0" y="904443"/>
                  </a:lnTo>
                  <a:lnTo>
                    <a:pt x="316522" y="452221"/>
                  </a:lnTo>
                  <a:close/>
                </a:path>
                <a:path w="649605" h="916305">
                  <a:moveTo>
                    <a:pt x="649058" y="915847"/>
                  </a:moveTo>
                  <a:lnTo>
                    <a:pt x="328536" y="457911"/>
                  </a:lnTo>
                  <a:lnTo>
                    <a:pt x="7988" y="915847"/>
                  </a:lnTo>
                  <a:lnTo>
                    <a:pt x="649058" y="915847"/>
                  </a:lnTo>
                  <a:close/>
                </a:path>
              </a:pathLst>
            </a:custGeom>
            <a:solidFill>
              <a:srgbClr val="D21924"/>
            </a:solidFill>
          </p:spPr>
          <p:txBody>
            <a:bodyPr wrap="square" lIns="0" tIns="0" rIns="0" bIns="0" rtlCol="0"/>
            <a:lstStyle/>
            <a:p>
              <a:endParaRPr/>
            </a:p>
          </p:txBody>
        </p:sp>
        <p:sp>
          <p:nvSpPr>
            <p:cNvPr id="32" name="object 32"/>
            <p:cNvSpPr/>
            <p:nvPr/>
          </p:nvSpPr>
          <p:spPr>
            <a:xfrm>
              <a:off x="1311859" y="1889326"/>
              <a:ext cx="641350" cy="458470"/>
            </a:xfrm>
            <a:custGeom>
              <a:avLst/>
              <a:gdLst/>
              <a:ahLst/>
              <a:cxnLst/>
              <a:rect l="l" t="t" r="r" b="b"/>
              <a:pathLst>
                <a:path w="641350" h="458469">
                  <a:moveTo>
                    <a:pt x="641057" y="0"/>
                  </a:moveTo>
                  <a:lnTo>
                    <a:pt x="0" y="0"/>
                  </a:lnTo>
                  <a:lnTo>
                    <a:pt x="320522" y="457923"/>
                  </a:lnTo>
                  <a:lnTo>
                    <a:pt x="641057" y="0"/>
                  </a:lnTo>
                  <a:close/>
                </a:path>
              </a:pathLst>
            </a:custGeom>
            <a:solidFill>
              <a:srgbClr val="F9B40C"/>
            </a:solidFill>
          </p:spPr>
          <p:txBody>
            <a:bodyPr wrap="square" lIns="0" tIns="0" rIns="0" bIns="0" rtlCol="0"/>
            <a:lstStyle/>
            <a:p>
              <a:endParaRPr/>
            </a:p>
          </p:txBody>
        </p:sp>
        <p:pic>
          <p:nvPicPr>
            <p:cNvPr id="33" name="object 33"/>
            <p:cNvPicPr/>
            <p:nvPr/>
          </p:nvPicPr>
          <p:blipFill>
            <a:blip r:embed="rId4" cstate="print"/>
            <a:stretch>
              <a:fillRect/>
            </a:stretch>
          </p:blipFill>
          <p:spPr>
            <a:xfrm>
              <a:off x="1149586" y="1889321"/>
              <a:ext cx="154279" cy="220385"/>
            </a:xfrm>
            <a:prstGeom prst="rect">
              <a:avLst/>
            </a:prstGeom>
          </p:spPr>
        </p:pic>
        <p:sp>
          <p:nvSpPr>
            <p:cNvPr id="34" name="object 34"/>
            <p:cNvSpPr/>
            <p:nvPr/>
          </p:nvSpPr>
          <p:spPr>
            <a:xfrm>
              <a:off x="1065817" y="1889330"/>
              <a:ext cx="238125" cy="340360"/>
            </a:xfrm>
            <a:custGeom>
              <a:avLst/>
              <a:gdLst/>
              <a:ahLst/>
              <a:cxnLst/>
              <a:rect l="l" t="t" r="r" b="b"/>
              <a:pathLst>
                <a:path w="238125" h="340360">
                  <a:moveTo>
                    <a:pt x="67779" y="0"/>
                  </a:moveTo>
                  <a:lnTo>
                    <a:pt x="0" y="0"/>
                  </a:lnTo>
                  <a:lnTo>
                    <a:pt x="238048" y="340067"/>
                  </a:lnTo>
                  <a:lnTo>
                    <a:pt x="238048" y="337604"/>
                  </a:lnTo>
                  <a:lnTo>
                    <a:pt x="238048" y="243230"/>
                  </a:lnTo>
                  <a:lnTo>
                    <a:pt x="67779" y="0"/>
                  </a:lnTo>
                  <a:close/>
                </a:path>
              </a:pathLst>
            </a:custGeom>
            <a:solidFill>
              <a:srgbClr val="5BA7B5"/>
            </a:solidFill>
          </p:spPr>
          <p:txBody>
            <a:bodyPr wrap="square" lIns="0" tIns="0" rIns="0" bIns="0" rtlCol="0"/>
            <a:lstStyle/>
            <a:p>
              <a:endParaRPr/>
            </a:p>
          </p:txBody>
        </p:sp>
        <p:sp>
          <p:nvSpPr>
            <p:cNvPr id="35" name="object 35"/>
            <p:cNvSpPr/>
            <p:nvPr/>
          </p:nvSpPr>
          <p:spPr>
            <a:xfrm>
              <a:off x="1303896" y="962097"/>
              <a:ext cx="325120" cy="927100"/>
            </a:xfrm>
            <a:custGeom>
              <a:avLst/>
              <a:gdLst/>
              <a:ahLst/>
              <a:cxnLst/>
              <a:rect l="l" t="t" r="r" b="b"/>
              <a:pathLst>
                <a:path w="325119" h="927100">
                  <a:moveTo>
                    <a:pt x="0" y="0"/>
                  </a:moveTo>
                  <a:lnTo>
                    <a:pt x="0" y="915873"/>
                  </a:lnTo>
                  <a:lnTo>
                    <a:pt x="5308" y="923442"/>
                  </a:lnTo>
                  <a:lnTo>
                    <a:pt x="7734" y="926909"/>
                  </a:lnTo>
                  <a:lnTo>
                    <a:pt x="47605" y="922087"/>
                  </a:lnTo>
                  <a:lnTo>
                    <a:pt x="85961" y="910607"/>
                  </a:lnTo>
                  <a:lnTo>
                    <a:pt x="122510" y="892882"/>
                  </a:lnTo>
                  <a:lnTo>
                    <a:pt x="156960" y="869330"/>
                  </a:lnTo>
                  <a:lnTo>
                    <a:pt x="189021" y="840363"/>
                  </a:lnTo>
                  <a:lnTo>
                    <a:pt x="218400" y="806399"/>
                  </a:lnTo>
                  <a:lnTo>
                    <a:pt x="244807" y="767852"/>
                  </a:lnTo>
                  <a:lnTo>
                    <a:pt x="267951" y="725137"/>
                  </a:lnTo>
                  <a:lnTo>
                    <a:pt x="287540" y="678669"/>
                  </a:lnTo>
                  <a:lnTo>
                    <a:pt x="303283" y="628864"/>
                  </a:lnTo>
                  <a:lnTo>
                    <a:pt x="314889" y="576136"/>
                  </a:lnTo>
                  <a:lnTo>
                    <a:pt x="322066" y="520902"/>
                  </a:lnTo>
                  <a:lnTo>
                    <a:pt x="324523" y="463575"/>
                  </a:lnTo>
                  <a:lnTo>
                    <a:pt x="322348" y="409630"/>
                  </a:lnTo>
                  <a:lnTo>
                    <a:pt x="315987" y="357508"/>
                  </a:lnTo>
                  <a:lnTo>
                    <a:pt x="305681" y="307555"/>
                  </a:lnTo>
                  <a:lnTo>
                    <a:pt x="291673" y="260115"/>
                  </a:lnTo>
                  <a:lnTo>
                    <a:pt x="274203" y="215536"/>
                  </a:lnTo>
                  <a:lnTo>
                    <a:pt x="253514" y="174161"/>
                  </a:lnTo>
                  <a:lnTo>
                    <a:pt x="229849" y="136337"/>
                  </a:lnTo>
                  <a:lnTo>
                    <a:pt x="203449" y="102409"/>
                  </a:lnTo>
                  <a:lnTo>
                    <a:pt x="174555" y="72722"/>
                  </a:lnTo>
                  <a:lnTo>
                    <a:pt x="143412" y="47622"/>
                  </a:lnTo>
                  <a:lnTo>
                    <a:pt x="110259" y="27454"/>
                  </a:lnTo>
                  <a:lnTo>
                    <a:pt x="38895" y="3298"/>
                  </a:lnTo>
                  <a:lnTo>
                    <a:pt x="0" y="0"/>
                  </a:lnTo>
                  <a:close/>
                </a:path>
              </a:pathLst>
            </a:custGeom>
            <a:solidFill>
              <a:srgbClr val="D21924"/>
            </a:solidFill>
          </p:spPr>
          <p:txBody>
            <a:bodyPr wrap="square" lIns="0" tIns="0" rIns="0" bIns="0" rtlCol="0"/>
            <a:lstStyle/>
            <a:p>
              <a:endParaRPr/>
            </a:p>
          </p:txBody>
        </p:sp>
        <p:sp>
          <p:nvSpPr>
            <p:cNvPr id="36" name="object 36"/>
            <p:cNvSpPr/>
            <p:nvPr/>
          </p:nvSpPr>
          <p:spPr>
            <a:xfrm>
              <a:off x="1628406" y="962062"/>
              <a:ext cx="325120" cy="1854835"/>
            </a:xfrm>
            <a:custGeom>
              <a:avLst/>
              <a:gdLst/>
              <a:ahLst/>
              <a:cxnLst/>
              <a:rect l="l" t="t" r="r" b="b"/>
              <a:pathLst>
                <a:path w="325119" h="1854835">
                  <a:moveTo>
                    <a:pt x="324497" y="927328"/>
                  </a:moveTo>
                  <a:lnTo>
                    <a:pt x="3975" y="1385189"/>
                  </a:lnTo>
                  <a:lnTo>
                    <a:pt x="5334" y="1387132"/>
                  </a:lnTo>
                  <a:lnTo>
                    <a:pt x="6438" y="1390053"/>
                  </a:lnTo>
                  <a:lnTo>
                    <a:pt x="6299" y="1392491"/>
                  </a:lnTo>
                  <a:lnTo>
                    <a:pt x="5334" y="1394650"/>
                  </a:lnTo>
                  <a:lnTo>
                    <a:pt x="3975" y="1396580"/>
                  </a:lnTo>
                  <a:lnTo>
                    <a:pt x="324497" y="1854454"/>
                  </a:lnTo>
                  <a:lnTo>
                    <a:pt x="324497" y="927328"/>
                  </a:lnTo>
                  <a:close/>
                </a:path>
                <a:path w="325119" h="1854835">
                  <a:moveTo>
                    <a:pt x="324497" y="38"/>
                  </a:moveTo>
                  <a:lnTo>
                    <a:pt x="285623" y="3340"/>
                  </a:lnTo>
                  <a:lnTo>
                    <a:pt x="214249" y="27495"/>
                  </a:lnTo>
                  <a:lnTo>
                    <a:pt x="181089" y="47663"/>
                  </a:lnTo>
                  <a:lnTo>
                    <a:pt x="149948" y="72758"/>
                  </a:lnTo>
                  <a:lnTo>
                    <a:pt x="121056" y="102450"/>
                  </a:lnTo>
                  <a:lnTo>
                    <a:pt x="94665" y="136372"/>
                  </a:lnTo>
                  <a:lnTo>
                    <a:pt x="70993" y="174205"/>
                  </a:lnTo>
                  <a:lnTo>
                    <a:pt x="50304" y="215582"/>
                  </a:lnTo>
                  <a:lnTo>
                    <a:pt x="32842" y="260159"/>
                  </a:lnTo>
                  <a:lnTo>
                    <a:pt x="18834" y="307594"/>
                  </a:lnTo>
                  <a:lnTo>
                    <a:pt x="8534" y="357543"/>
                  </a:lnTo>
                  <a:lnTo>
                    <a:pt x="2171" y="409676"/>
                  </a:lnTo>
                  <a:lnTo>
                    <a:pt x="0" y="463613"/>
                  </a:lnTo>
                  <a:lnTo>
                    <a:pt x="2184" y="517677"/>
                  </a:lnTo>
                  <a:lnTo>
                    <a:pt x="8572" y="569912"/>
                  </a:lnTo>
                  <a:lnTo>
                    <a:pt x="18923" y="619963"/>
                  </a:lnTo>
                  <a:lnTo>
                    <a:pt x="32981" y="667486"/>
                  </a:lnTo>
                  <a:lnTo>
                    <a:pt x="50520" y="712139"/>
                  </a:lnTo>
                  <a:lnTo>
                    <a:pt x="71285" y="753567"/>
                  </a:lnTo>
                  <a:lnTo>
                    <a:pt x="95046" y="791425"/>
                  </a:lnTo>
                  <a:lnTo>
                    <a:pt x="121539" y="825360"/>
                  </a:lnTo>
                  <a:lnTo>
                    <a:pt x="150545" y="855040"/>
                  </a:lnTo>
                  <a:lnTo>
                    <a:pt x="181800" y="880097"/>
                  </a:lnTo>
                  <a:lnTo>
                    <a:pt x="215061" y="900188"/>
                  </a:lnTo>
                  <a:lnTo>
                    <a:pt x="286651" y="924102"/>
                  </a:lnTo>
                  <a:lnTo>
                    <a:pt x="324497" y="927227"/>
                  </a:lnTo>
                  <a:lnTo>
                    <a:pt x="324497" y="38"/>
                  </a:lnTo>
                  <a:close/>
                </a:path>
                <a:path w="325119" h="1854835">
                  <a:moveTo>
                    <a:pt x="324548" y="0"/>
                  </a:moveTo>
                  <a:lnTo>
                    <a:pt x="324167" y="0"/>
                  </a:lnTo>
                  <a:lnTo>
                    <a:pt x="323748" y="38"/>
                  </a:lnTo>
                  <a:lnTo>
                    <a:pt x="324497" y="38"/>
                  </a:lnTo>
                  <a:lnTo>
                    <a:pt x="324510" y="927239"/>
                  </a:lnTo>
                  <a:lnTo>
                    <a:pt x="324548" y="0"/>
                  </a:lnTo>
                  <a:close/>
                </a:path>
              </a:pathLst>
            </a:custGeom>
            <a:solidFill>
              <a:srgbClr val="2A5D66"/>
            </a:solidFill>
          </p:spPr>
          <p:txBody>
            <a:bodyPr wrap="square" lIns="0" tIns="0" rIns="0" bIns="0" rtlCol="0"/>
            <a:lstStyle/>
            <a:p>
              <a:endParaRPr/>
            </a:p>
          </p:txBody>
        </p:sp>
        <p:sp>
          <p:nvSpPr>
            <p:cNvPr id="37" name="object 37"/>
            <p:cNvSpPr/>
            <p:nvPr/>
          </p:nvSpPr>
          <p:spPr>
            <a:xfrm>
              <a:off x="654792" y="1889325"/>
              <a:ext cx="325120" cy="927735"/>
            </a:xfrm>
            <a:custGeom>
              <a:avLst/>
              <a:gdLst/>
              <a:ahLst/>
              <a:cxnLst/>
              <a:rect l="l" t="t" r="r" b="b"/>
              <a:pathLst>
                <a:path w="325119" h="927735">
                  <a:moveTo>
                    <a:pt x="0" y="0"/>
                  </a:moveTo>
                  <a:lnTo>
                    <a:pt x="0" y="927252"/>
                  </a:lnTo>
                  <a:lnTo>
                    <a:pt x="324497" y="463613"/>
                  </a:lnTo>
                  <a:lnTo>
                    <a:pt x="0" y="0"/>
                  </a:lnTo>
                  <a:close/>
                </a:path>
              </a:pathLst>
            </a:custGeom>
            <a:solidFill>
              <a:srgbClr val="D21924"/>
            </a:solidFill>
          </p:spPr>
          <p:txBody>
            <a:bodyPr wrap="square" lIns="0" tIns="0" rIns="0" bIns="0" rtlCol="0"/>
            <a:lstStyle/>
            <a:p>
              <a:endParaRPr/>
            </a:p>
          </p:txBody>
        </p:sp>
        <p:sp>
          <p:nvSpPr>
            <p:cNvPr id="38" name="object 38"/>
            <p:cNvSpPr/>
            <p:nvPr/>
          </p:nvSpPr>
          <p:spPr>
            <a:xfrm>
              <a:off x="757529" y="962100"/>
              <a:ext cx="877569" cy="1854835"/>
            </a:xfrm>
            <a:custGeom>
              <a:avLst/>
              <a:gdLst/>
              <a:ahLst/>
              <a:cxnLst/>
              <a:rect l="l" t="t" r="r" b="b"/>
              <a:pathLst>
                <a:path w="877569" h="1854835">
                  <a:moveTo>
                    <a:pt x="308267" y="927227"/>
                  </a:moveTo>
                  <a:lnTo>
                    <a:pt x="103441" y="634657"/>
                  </a:lnTo>
                  <a:lnTo>
                    <a:pt x="76225" y="589407"/>
                  </a:lnTo>
                  <a:lnTo>
                    <a:pt x="53746" y="542036"/>
                  </a:lnTo>
                  <a:lnTo>
                    <a:pt x="36093" y="492836"/>
                  </a:lnTo>
                  <a:lnTo>
                    <a:pt x="23368" y="442125"/>
                  </a:lnTo>
                  <a:lnTo>
                    <a:pt x="15659" y="390194"/>
                  </a:lnTo>
                  <a:lnTo>
                    <a:pt x="13068" y="337375"/>
                  </a:lnTo>
                  <a:lnTo>
                    <a:pt x="15798" y="283260"/>
                  </a:lnTo>
                  <a:lnTo>
                    <a:pt x="23787" y="230682"/>
                  </a:lnTo>
                  <a:lnTo>
                    <a:pt x="36791" y="179908"/>
                  </a:lnTo>
                  <a:lnTo>
                    <a:pt x="54521" y="131178"/>
                  </a:lnTo>
                  <a:lnTo>
                    <a:pt x="76720" y="84772"/>
                  </a:lnTo>
                  <a:lnTo>
                    <a:pt x="103136" y="40970"/>
                  </a:lnTo>
                  <a:lnTo>
                    <a:pt x="133477" y="0"/>
                  </a:lnTo>
                  <a:lnTo>
                    <a:pt x="116840" y="0"/>
                  </a:lnTo>
                  <a:lnTo>
                    <a:pt x="87363" y="41313"/>
                  </a:lnTo>
                  <a:lnTo>
                    <a:pt x="61722" y="85331"/>
                  </a:lnTo>
                  <a:lnTo>
                    <a:pt x="40170" y="131800"/>
                  </a:lnTo>
                  <a:lnTo>
                    <a:pt x="22974" y="180492"/>
                  </a:lnTo>
                  <a:lnTo>
                    <a:pt x="10388" y="231140"/>
                  </a:lnTo>
                  <a:lnTo>
                    <a:pt x="2641" y="283514"/>
                  </a:lnTo>
                  <a:lnTo>
                    <a:pt x="0" y="337375"/>
                  </a:lnTo>
                  <a:lnTo>
                    <a:pt x="2654" y="391502"/>
                  </a:lnTo>
                  <a:lnTo>
                    <a:pt x="10553" y="444715"/>
                  </a:lnTo>
                  <a:lnTo>
                    <a:pt x="23596" y="496697"/>
                  </a:lnTo>
                  <a:lnTo>
                    <a:pt x="41694" y="547128"/>
                  </a:lnTo>
                  <a:lnTo>
                    <a:pt x="64757" y="595680"/>
                  </a:lnTo>
                  <a:lnTo>
                    <a:pt x="92671" y="642061"/>
                  </a:lnTo>
                  <a:lnTo>
                    <a:pt x="292290" y="927227"/>
                  </a:lnTo>
                  <a:lnTo>
                    <a:pt x="308267" y="927227"/>
                  </a:lnTo>
                  <a:close/>
                </a:path>
                <a:path w="877569" h="1854835">
                  <a:moveTo>
                    <a:pt x="715073" y="1391704"/>
                  </a:moveTo>
                  <a:lnTo>
                    <a:pt x="714933" y="1389265"/>
                  </a:lnTo>
                  <a:lnTo>
                    <a:pt x="713968" y="1387094"/>
                  </a:lnTo>
                  <a:lnTo>
                    <a:pt x="546328" y="1147622"/>
                  </a:lnTo>
                  <a:lnTo>
                    <a:pt x="392049" y="927227"/>
                  </a:lnTo>
                  <a:lnTo>
                    <a:pt x="160312" y="596176"/>
                  </a:lnTo>
                  <a:lnTo>
                    <a:pt x="132778" y="548855"/>
                  </a:lnTo>
                  <a:lnTo>
                    <a:pt x="111125" y="499008"/>
                  </a:lnTo>
                  <a:lnTo>
                    <a:pt x="95478" y="447116"/>
                  </a:lnTo>
                  <a:lnTo>
                    <a:pt x="86004" y="393623"/>
                  </a:lnTo>
                  <a:lnTo>
                    <a:pt x="82816" y="339001"/>
                  </a:lnTo>
                  <a:lnTo>
                    <a:pt x="85407" y="289598"/>
                  </a:lnTo>
                  <a:lnTo>
                    <a:pt x="93040" y="241681"/>
                  </a:lnTo>
                  <a:lnTo>
                    <a:pt x="105435" y="195516"/>
                  </a:lnTo>
                  <a:lnTo>
                    <a:pt x="122326" y="151345"/>
                  </a:lnTo>
                  <a:lnTo>
                    <a:pt x="143446" y="109461"/>
                  </a:lnTo>
                  <a:lnTo>
                    <a:pt x="168516" y="70091"/>
                  </a:lnTo>
                  <a:lnTo>
                    <a:pt x="197281" y="33515"/>
                  </a:lnTo>
                  <a:lnTo>
                    <a:pt x="229489" y="0"/>
                  </a:lnTo>
                  <a:lnTo>
                    <a:pt x="210527" y="0"/>
                  </a:lnTo>
                  <a:lnTo>
                    <a:pt x="179527" y="34061"/>
                  </a:lnTo>
                  <a:lnTo>
                    <a:pt x="151866" y="70993"/>
                  </a:lnTo>
                  <a:lnTo>
                    <a:pt x="127800" y="110540"/>
                  </a:lnTo>
                  <a:lnTo>
                    <a:pt x="107556" y="152450"/>
                  </a:lnTo>
                  <a:lnTo>
                    <a:pt x="91389" y="196507"/>
                  </a:lnTo>
                  <a:lnTo>
                    <a:pt x="79540" y="242443"/>
                  </a:lnTo>
                  <a:lnTo>
                    <a:pt x="72250" y="290017"/>
                  </a:lnTo>
                  <a:lnTo>
                    <a:pt x="69761" y="339001"/>
                  </a:lnTo>
                  <a:lnTo>
                    <a:pt x="72047" y="385889"/>
                  </a:lnTo>
                  <a:lnTo>
                    <a:pt x="78841" y="432028"/>
                  </a:lnTo>
                  <a:lnTo>
                    <a:pt x="90055" y="477126"/>
                  </a:lnTo>
                  <a:lnTo>
                    <a:pt x="105613" y="520928"/>
                  </a:lnTo>
                  <a:lnTo>
                    <a:pt x="125450" y="563156"/>
                  </a:lnTo>
                  <a:lnTo>
                    <a:pt x="149466" y="603529"/>
                  </a:lnTo>
                  <a:lnTo>
                    <a:pt x="376059" y="927227"/>
                  </a:lnTo>
                  <a:lnTo>
                    <a:pt x="546328" y="1170457"/>
                  </a:lnTo>
                  <a:lnTo>
                    <a:pt x="700608" y="1390853"/>
                  </a:lnTo>
                  <a:lnTo>
                    <a:pt x="546328" y="1611274"/>
                  </a:lnTo>
                  <a:lnTo>
                    <a:pt x="546328" y="1634083"/>
                  </a:lnTo>
                  <a:lnTo>
                    <a:pt x="714032" y="1394472"/>
                  </a:lnTo>
                  <a:lnTo>
                    <a:pt x="715073" y="1391704"/>
                  </a:lnTo>
                  <a:close/>
                </a:path>
                <a:path w="877569" h="1854835">
                  <a:moveTo>
                    <a:pt x="797039" y="1391704"/>
                  </a:moveTo>
                  <a:lnTo>
                    <a:pt x="796874" y="1389265"/>
                  </a:lnTo>
                  <a:lnTo>
                    <a:pt x="795909" y="1387094"/>
                  </a:lnTo>
                  <a:lnTo>
                    <a:pt x="546328" y="1030490"/>
                  </a:lnTo>
                  <a:lnTo>
                    <a:pt x="474040" y="927227"/>
                  </a:lnTo>
                  <a:lnTo>
                    <a:pt x="217652" y="560882"/>
                  </a:lnTo>
                  <a:lnTo>
                    <a:pt x="193700" y="520166"/>
                  </a:lnTo>
                  <a:lnTo>
                    <a:pt x="174853" y="477215"/>
                  </a:lnTo>
                  <a:lnTo>
                    <a:pt x="161239" y="432447"/>
                  </a:lnTo>
                  <a:lnTo>
                    <a:pt x="152984" y="386232"/>
                  </a:lnTo>
                  <a:lnTo>
                    <a:pt x="150215" y="339001"/>
                  </a:lnTo>
                  <a:lnTo>
                    <a:pt x="153682" y="286270"/>
                  </a:lnTo>
                  <a:lnTo>
                    <a:pt x="163804" y="235610"/>
                  </a:lnTo>
                  <a:lnTo>
                    <a:pt x="180124" y="187464"/>
                  </a:lnTo>
                  <a:lnTo>
                    <a:pt x="202222" y="142278"/>
                  </a:lnTo>
                  <a:lnTo>
                    <a:pt x="229616" y="100495"/>
                  </a:lnTo>
                  <a:lnTo>
                    <a:pt x="261886" y="62560"/>
                  </a:lnTo>
                  <a:lnTo>
                    <a:pt x="298589" y="28917"/>
                  </a:lnTo>
                  <a:lnTo>
                    <a:pt x="339267" y="0"/>
                  </a:lnTo>
                  <a:lnTo>
                    <a:pt x="315429" y="0"/>
                  </a:lnTo>
                  <a:lnTo>
                    <a:pt x="276860" y="30162"/>
                  </a:lnTo>
                  <a:lnTo>
                    <a:pt x="242163" y="64604"/>
                  </a:lnTo>
                  <a:lnTo>
                    <a:pt x="211709" y="102920"/>
                  </a:lnTo>
                  <a:lnTo>
                    <a:pt x="185902" y="144729"/>
                  </a:lnTo>
                  <a:lnTo>
                    <a:pt x="165150" y="189636"/>
                  </a:lnTo>
                  <a:lnTo>
                    <a:pt x="149834" y="237248"/>
                  </a:lnTo>
                  <a:lnTo>
                    <a:pt x="140347" y="287159"/>
                  </a:lnTo>
                  <a:lnTo>
                    <a:pt x="137109" y="339001"/>
                  </a:lnTo>
                  <a:lnTo>
                    <a:pt x="139966" y="387731"/>
                  </a:lnTo>
                  <a:lnTo>
                    <a:pt x="148475" y="435381"/>
                  </a:lnTo>
                  <a:lnTo>
                    <a:pt x="162496" y="481571"/>
                  </a:lnTo>
                  <a:lnTo>
                    <a:pt x="181927" y="525881"/>
                  </a:lnTo>
                  <a:lnTo>
                    <a:pt x="207035" y="568528"/>
                  </a:lnTo>
                  <a:lnTo>
                    <a:pt x="458076" y="927227"/>
                  </a:lnTo>
                  <a:lnTo>
                    <a:pt x="546328" y="1053325"/>
                  </a:lnTo>
                  <a:lnTo>
                    <a:pt x="782548" y="1390853"/>
                  </a:lnTo>
                  <a:lnTo>
                    <a:pt x="546328" y="1728330"/>
                  </a:lnTo>
                  <a:lnTo>
                    <a:pt x="546328" y="1751126"/>
                  </a:lnTo>
                  <a:lnTo>
                    <a:pt x="795972" y="1394472"/>
                  </a:lnTo>
                  <a:lnTo>
                    <a:pt x="797039" y="1391704"/>
                  </a:lnTo>
                  <a:close/>
                </a:path>
                <a:path w="877569" h="1854835">
                  <a:moveTo>
                    <a:pt x="877252" y="1390434"/>
                  </a:moveTo>
                  <a:lnTo>
                    <a:pt x="877189" y="1389265"/>
                  </a:lnTo>
                  <a:lnTo>
                    <a:pt x="876998" y="1388948"/>
                  </a:lnTo>
                  <a:lnTo>
                    <a:pt x="876858" y="1388618"/>
                  </a:lnTo>
                  <a:lnTo>
                    <a:pt x="876541" y="1387665"/>
                  </a:lnTo>
                  <a:lnTo>
                    <a:pt x="876249" y="1387195"/>
                  </a:lnTo>
                  <a:lnTo>
                    <a:pt x="271005" y="522503"/>
                  </a:lnTo>
                  <a:lnTo>
                    <a:pt x="246748" y="479882"/>
                  </a:lnTo>
                  <a:lnTo>
                    <a:pt x="229184" y="434492"/>
                  </a:lnTo>
                  <a:lnTo>
                    <a:pt x="218503" y="386969"/>
                  </a:lnTo>
                  <a:lnTo>
                    <a:pt x="214896" y="337959"/>
                  </a:lnTo>
                  <a:lnTo>
                    <a:pt x="218363" y="290080"/>
                  </a:lnTo>
                  <a:lnTo>
                    <a:pt x="228434" y="244068"/>
                  </a:lnTo>
                  <a:lnTo>
                    <a:pt x="244602" y="200431"/>
                  </a:lnTo>
                  <a:lnTo>
                    <a:pt x="266331" y="159715"/>
                  </a:lnTo>
                  <a:lnTo>
                    <a:pt x="293128" y="122415"/>
                  </a:lnTo>
                  <a:lnTo>
                    <a:pt x="324472" y="89065"/>
                  </a:lnTo>
                  <a:lnTo>
                    <a:pt x="359854" y="60210"/>
                  </a:lnTo>
                  <a:lnTo>
                    <a:pt x="398754" y="36347"/>
                  </a:lnTo>
                  <a:lnTo>
                    <a:pt x="440664" y="18008"/>
                  </a:lnTo>
                  <a:lnTo>
                    <a:pt x="485063" y="5715"/>
                  </a:lnTo>
                  <a:lnTo>
                    <a:pt x="531444" y="0"/>
                  </a:lnTo>
                  <a:lnTo>
                    <a:pt x="452043" y="0"/>
                  </a:lnTo>
                  <a:lnTo>
                    <a:pt x="409981" y="15328"/>
                  </a:lnTo>
                  <a:lnTo>
                    <a:pt x="370624" y="35864"/>
                  </a:lnTo>
                  <a:lnTo>
                    <a:pt x="334378" y="61175"/>
                  </a:lnTo>
                  <a:lnTo>
                    <a:pt x="301637" y="90881"/>
                  </a:lnTo>
                  <a:lnTo>
                    <a:pt x="272821" y="124548"/>
                  </a:lnTo>
                  <a:lnTo>
                    <a:pt x="248335" y="161772"/>
                  </a:lnTo>
                  <a:lnTo>
                    <a:pt x="228587" y="202133"/>
                  </a:lnTo>
                  <a:lnTo>
                    <a:pt x="213982" y="245237"/>
                  </a:lnTo>
                  <a:lnTo>
                    <a:pt x="204914" y="290639"/>
                  </a:lnTo>
                  <a:lnTo>
                    <a:pt x="201803" y="337959"/>
                  </a:lnTo>
                  <a:lnTo>
                    <a:pt x="205549" y="388937"/>
                  </a:lnTo>
                  <a:lnTo>
                    <a:pt x="216674" y="438353"/>
                  </a:lnTo>
                  <a:lnTo>
                    <a:pt x="234950" y="485559"/>
                  </a:lnTo>
                  <a:lnTo>
                    <a:pt x="260261" y="529971"/>
                  </a:lnTo>
                  <a:lnTo>
                    <a:pt x="538340" y="927227"/>
                  </a:lnTo>
                  <a:lnTo>
                    <a:pt x="540931" y="930986"/>
                  </a:lnTo>
                  <a:lnTo>
                    <a:pt x="546328" y="938631"/>
                  </a:lnTo>
                  <a:lnTo>
                    <a:pt x="862850" y="1390853"/>
                  </a:lnTo>
                  <a:lnTo>
                    <a:pt x="546328" y="1843074"/>
                  </a:lnTo>
                  <a:lnTo>
                    <a:pt x="546328" y="1854479"/>
                  </a:lnTo>
                  <a:lnTo>
                    <a:pt x="554316" y="1854479"/>
                  </a:lnTo>
                  <a:lnTo>
                    <a:pt x="874852" y="1396542"/>
                  </a:lnTo>
                  <a:lnTo>
                    <a:pt x="876249" y="1394574"/>
                  </a:lnTo>
                  <a:lnTo>
                    <a:pt x="876541" y="1394053"/>
                  </a:lnTo>
                  <a:lnTo>
                    <a:pt x="876858" y="1393101"/>
                  </a:lnTo>
                  <a:lnTo>
                    <a:pt x="876998" y="1392758"/>
                  </a:lnTo>
                  <a:lnTo>
                    <a:pt x="877189" y="1392453"/>
                  </a:lnTo>
                  <a:lnTo>
                    <a:pt x="877252" y="1390434"/>
                  </a:lnTo>
                  <a:close/>
                </a:path>
              </a:pathLst>
            </a:custGeom>
            <a:solidFill>
              <a:srgbClr val="FFFFFF"/>
            </a:solidFill>
          </p:spPr>
          <p:txBody>
            <a:bodyPr wrap="square" lIns="0" tIns="0" rIns="0" bIns="0" rtlCol="0"/>
            <a:lstStyle/>
            <a:p>
              <a:endParaRPr/>
            </a:p>
          </p:txBody>
        </p:sp>
        <p:pic>
          <p:nvPicPr>
            <p:cNvPr id="39" name="object 39"/>
            <p:cNvPicPr/>
            <p:nvPr/>
          </p:nvPicPr>
          <p:blipFill>
            <a:blip r:embed="rId5" cstate="print"/>
            <a:stretch>
              <a:fillRect/>
            </a:stretch>
          </p:blipFill>
          <p:spPr>
            <a:xfrm>
              <a:off x="1303872" y="2229404"/>
              <a:ext cx="84962" cy="247091"/>
            </a:xfrm>
            <a:prstGeom prst="rect">
              <a:avLst/>
            </a:prstGeom>
          </p:spPr>
        </p:pic>
        <p:sp>
          <p:nvSpPr>
            <p:cNvPr id="40" name="object 40"/>
            <p:cNvSpPr/>
            <p:nvPr/>
          </p:nvSpPr>
          <p:spPr>
            <a:xfrm>
              <a:off x="1049821" y="1889325"/>
              <a:ext cx="254635" cy="363220"/>
            </a:xfrm>
            <a:custGeom>
              <a:avLst/>
              <a:gdLst/>
              <a:ahLst/>
              <a:cxnLst/>
              <a:rect l="l" t="t" r="r" b="b"/>
              <a:pathLst>
                <a:path w="254634" h="363219">
                  <a:moveTo>
                    <a:pt x="15989" y="0"/>
                  </a:moveTo>
                  <a:lnTo>
                    <a:pt x="0" y="0"/>
                  </a:lnTo>
                  <a:lnTo>
                    <a:pt x="254038" y="362889"/>
                  </a:lnTo>
                  <a:lnTo>
                    <a:pt x="254038" y="340080"/>
                  </a:lnTo>
                  <a:lnTo>
                    <a:pt x="15989" y="0"/>
                  </a:lnTo>
                  <a:close/>
                </a:path>
              </a:pathLst>
            </a:custGeom>
            <a:solidFill>
              <a:srgbClr val="FFFFFF"/>
            </a:solidFill>
          </p:spPr>
          <p:txBody>
            <a:bodyPr wrap="square" lIns="0" tIns="0" rIns="0" bIns="0" rtlCol="0"/>
            <a:lstStyle/>
            <a:p>
              <a:endParaRPr/>
            </a:p>
          </p:txBody>
        </p:sp>
        <p:sp>
          <p:nvSpPr>
            <p:cNvPr id="41" name="object 41"/>
            <p:cNvSpPr/>
            <p:nvPr/>
          </p:nvSpPr>
          <p:spPr>
            <a:xfrm>
              <a:off x="654792" y="1889325"/>
              <a:ext cx="649605" cy="927735"/>
            </a:xfrm>
            <a:custGeom>
              <a:avLst/>
              <a:gdLst/>
              <a:ahLst/>
              <a:cxnLst/>
              <a:rect l="l" t="t" r="r" b="b"/>
              <a:pathLst>
                <a:path w="649605" h="927735">
                  <a:moveTo>
                    <a:pt x="395033" y="0"/>
                  </a:moveTo>
                  <a:lnTo>
                    <a:pt x="0" y="0"/>
                  </a:lnTo>
                  <a:lnTo>
                    <a:pt x="649071" y="927252"/>
                  </a:lnTo>
                  <a:lnTo>
                    <a:pt x="649071" y="362889"/>
                  </a:lnTo>
                  <a:lnTo>
                    <a:pt x="395033" y="0"/>
                  </a:lnTo>
                  <a:close/>
                </a:path>
              </a:pathLst>
            </a:custGeom>
            <a:solidFill>
              <a:srgbClr val="5BA7B5"/>
            </a:solidFill>
          </p:spPr>
          <p:txBody>
            <a:bodyPr wrap="square" lIns="0" tIns="0" rIns="0" bIns="0" rtlCol="0"/>
            <a:lstStyle/>
            <a:p>
              <a:endParaRPr/>
            </a:p>
          </p:txBody>
        </p:sp>
        <p:sp>
          <p:nvSpPr>
            <p:cNvPr id="42" name="object 42"/>
            <p:cNvSpPr/>
            <p:nvPr/>
          </p:nvSpPr>
          <p:spPr>
            <a:xfrm>
              <a:off x="654795" y="2352946"/>
              <a:ext cx="649605" cy="464184"/>
            </a:xfrm>
            <a:custGeom>
              <a:avLst/>
              <a:gdLst/>
              <a:ahLst/>
              <a:cxnLst/>
              <a:rect l="l" t="t" r="r" b="b"/>
              <a:pathLst>
                <a:path w="649605" h="464185">
                  <a:moveTo>
                    <a:pt x="324485" y="0"/>
                  </a:moveTo>
                  <a:lnTo>
                    <a:pt x="0" y="463626"/>
                  </a:lnTo>
                  <a:lnTo>
                    <a:pt x="649071" y="463626"/>
                  </a:lnTo>
                  <a:lnTo>
                    <a:pt x="645058" y="457923"/>
                  </a:lnTo>
                  <a:lnTo>
                    <a:pt x="324485" y="0"/>
                  </a:lnTo>
                  <a:close/>
                </a:path>
              </a:pathLst>
            </a:custGeom>
            <a:solidFill>
              <a:srgbClr val="F9B40C"/>
            </a:solidFill>
          </p:spPr>
          <p:txBody>
            <a:bodyPr wrap="square" lIns="0" tIns="0" rIns="0" bIns="0" rtlCol="0"/>
            <a:lstStyle/>
            <a:p>
              <a:endParaRPr/>
            </a:p>
          </p:txBody>
        </p:sp>
      </p:grpSp>
      <p:sp>
        <p:nvSpPr>
          <p:cNvPr id="43" name="TextBox 42">
            <a:extLst>
              <a:ext uri="{FF2B5EF4-FFF2-40B4-BE49-F238E27FC236}">
                <a16:creationId xmlns="" xmlns:a16="http://schemas.microsoft.com/office/drawing/2014/main" id="{9BCA1574-96AE-1D73-12BD-8D1C7085F5DC}"/>
              </a:ext>
            </a:extLst>
          </p:cNvPr>
          <p:cNvSpPr txBox="1"/>
          <p:nvPr/>
        </p:nvSpPr>
        <p:spPr>
          <a:xfrm>
            <a:off x="6815150" y="6600844"/>
            <a:ext cx="2928958" cy="1077218"/>
          </a:xfrm>
          <a:prstGeom prst="rect">
            <a:avLst/>
          </a:prstGeom>
          <a:noFill/>
        </p:spPr>
        <p:txBody>
          <a:bodyPr wrap="square" rtlCol="0">
            <a:spAutoFit/>
          </a:bodyPr>
          <a:lstStyle/>
          <a:p>
            <a:r>
              <a:rPr lang="en-GB" sz="800" dirty="0"/>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endParaRPr lang="x-none" sz="800" dirty="0"/>
          </a:p>
        </p:txBody>
      </p:sp>
      <p:pic>
        <p:nvPicPr>
          <p:cNvPr id="44" name="Picture 43" descr="Graphical user interface, text, application&#10;&#10;Description automatically generated">
            <a:extLst>
              <a:ext uri="{FF2B5EF4-FFF2-40B4-BE49-F238E27FC236}">
                <a16:creationId xmlns="" xmlns:a16="http://schemas.microsoft.com/office/drawing/2014/main" id="{1FF18042-B9CD-F283-5C75-226011939483}"/>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3671878" y="6743720"/>
            <a:ext cx="3015038" cy="618977"/>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321560" cy="2425065"/>
          </a:xfrm>
          <a:custGeom>
            <a:avLst/>
            <a:gdLst/>
            <a:ahLst/>
            <a:cxnLst/>
            <a:rect l="l" t="t" r="r" b="b"/>
            <a:pathLst>
              <a:path w="2321560" h="2425065">
                <a:moveTo>
                  <a:pt x="1216815" y="2036315"/>
                </a:moveTo>
                <a:lnTo>
                  <a:pt x="78371" y="2036315"/>
                </a:lnTo>
                <a:lnTo>
                  <a:pt x="125675" y="2049450"/>
                </a:lnTo>
                <a:lnTo>
                  <a:pt x="173477" y="2061045"/>
                </a:lnTo>
                <a:lnTo>
                  <a:pt x="221741" y="2071078"/>
                </a:lnTo>
                <a:lnTo>
                  <a:pt x="270433" y="2079523"/>
                </a:lnTo>
                <a:lnTo>
                  <a:pt x="319518" y="2086358"/>
                </a:lnTo>
                <a:lnTo>
                  <a:pt x="368961" y="2091557"/>
                </a:lnTo>
                <a:lnTo>
                  <a:pt x="418727" y="2095098"/>
                </a:lnTo>
                <a:lnTo>
                  <a:pt x="468782" y="2096957"/>
                </a:lnTo>
                <a:lnTo>
                  <a:pt x="631939" y="2424795"/>
                </a:lnTo>
                <a:lnTo>
                  <a:pt x="1220825" y="2281285"/>
                </a:lnTo>
                <a:lnTo>
                  <a:pt x="1216815" y="2036315"/>
                </a:lnTo>
                <a:close/>
              </a:path>
              <a:path w="2321560" h="2425065">
                <a:moveTo>
                  <a:pt x="0" y="977848"/>
                </a:moveTo>
                <a:lnTo>
                  <a:pt x="0" y="2117268"/>
                </a:lnTo>
                <a:lnTo>
                  <a:pt x="78371" y="2036315"/>
                </a:lnTo>
                <a:lnTo>
                  <a:pt x="1216815" y="2036315"/>
                </a:lnTo>
                <a:lnTo>
                  <a:pt x="1214831" y="1915131"/>
                </a:lnTo>
                <a:lnTo>
                  <a:pt x="1258438" y="1890433"/>
                </a:lnTo>
                <a:lnTo>
                  <a:pt x="1301016" y="1864387"/>
                </a:lnTo>
                <a:lnTo>
                  <a:pt x="1342543" y="1837028"/>
                </a:lnTo>
                <a:lnTo>
                  <a:pt x="1382999" y="1808389"/>
                </a:lnTo>
                <a:lnTo>
                  <a:pt x="1422363" y="1778506"/>
                </a:lnTo>
                <a:lnTo>
                  <a:pt x="1460613" y="1747412"/>
                </a:lnTo>
                <a:lnTo>
                  <a:pt x="1497729" y="1715142"/>
                </a:lnTo>
                <a:lnTo>
                  <a:pt x="1533690" y="1681731"/>
                </a:lnTo>
                <a:lnTo>
                  <a:pt x="1951822" y="1681731"/>
                </a:lnTo>
                <a:lnTo>
                  <a:pt x="2195880" y="1280398"/>
                </a:lnTo>
                <a:lnTo>
                  <a:pt x="2161874" y="1247478"/>
                </a:lnTo>
                <a:lnTo>
                  <a:pt x="538646" y="1247478"/>
                </a:lnTo>
                <a:lnTo>
                  <a:pt x="491887" y="1246668"/>
                </a:lnTo>
                <a:lnTo>
                  <a:pt x="445699" y="1242522"/>
                </a:lnTo>
                <a:lnTo>
                  <a:pt x="400235" y="1235133"/>
                </a:lnTo>
                <a:lnTo>
                  <a:pt x="355647" y="1224593"/>
                </a:lnTo>
                <a:lnTo>
                  <a:pt x="312087" y="1210995"/>
                </a:lnTo>
                <a:lnTo>
                  <a:pt x="269705" y="1194431"/>
                </a:lnTo>
                <a:lnTo>
                  <a:pt x="228656" y="1174993"/>
                </a:lnTo>
                <a:lnTo>
                  <a:pt x="189090" y="1152774"/>
                </a:lnTo>
                <a:lnTo>
                  <a:pt x="151159" y="1127866"/>
                </a:lnTo>
                <a:lnTo>
                  <a:pt x="115016" y="1100361"/>
                </a:lnTo>
                <a:lnTo>
                  <a:pt x="80812" y="1070351"/>
                </a:lnTo>
                <a:lnTo>
                  <a:pt x="48700" y="1037929"/>
                </a:lnTo>
                <a:lnTo>
                  <a:pt x="18831" y="1003187"/>
                </a:lnTo>
                <a:lnTo>
                  <a:pt x="0" y="977848"/>
                </a:lnTo>
                <a:close/>
              </a:path>
              <a:path w="2321560" h="2425065">
                <a:moveTo>
                  <a:pt x="1951822" y="1681731"/>
                </a:moveTo>
                <a:lnTo>
                  <a:pt x="1533690" y="1681731"/>
                </a:lnTo>
                <a:lnTo>
                  <a:pt x="1881009" y="1798177"/>
                </a:lnTo>
                <a:lnTo>
                  <a:pt x="1951822" y="1681731"/>
                </a:lnTo>
                <a:close/>
              </a:path>
              <a:path w="2321560" h="2425065">
                <a:moveTo>
                  <a:pt x="2206194" y="0"/>
                </a:moveTo>
                <a:lnTo>
                  <a:pt x="783890" y="0"/>
                </a:lnTo>
                <a:lnTo>
                  <a:pt x="784150" y="101"/>
                </a:lnTo>
                <a:lnTo>
                  <a:pt x="825197" y="19539"/>
                </a:lnTo>
                <a:lnTo>
                  <a:pt x="864760" y="41759"/>
                </a:lnTo>
                <a:lnTo>
                  <a:pt x="902688" y="66668"/>
                </a:lnTo>
                <a:lnTo>
                  <a:pt x="938828" y="94175"/>
                </a:lnTo>
                <a:lnTo>
                  <a:pt x="973029" y="124186"/>
                </a:lnTo>
                <a:lnTo>
                  <a:pt x="1005139" y="156610"/>
                </a:lnTo>
                <a:lnTo>
                  <a:pt x="1035006" y="191354"/>
                </a:lnTo>
                <a:lnTo>
                  <a:pt x="1062479" y="228326"/>
                </a:lnTo>
                <a:lnTo>
                  <a:pt x="1087405" y="267433"/>
                </a:lnTo>
                <a:lnTo>
                  <a:pt x="1109632" y="308583"/>
                </a:lnTo>
                <a:lnTo>
                  <a:pt x="1129010" y="351683"/>
                </a:lnTo>
                <a:lnTo>
                  <a:pt x="1145386" y="396642"/>
                </a:lnTo>
                <a:lnTo>
                  <a:pt x="1158608" y="443366"/>
                </a:lnTo>
                <a:lnTo>
                  <a:pt x="1168362" y="490932"/>
                </a:lnTo>
                <a:lnTo>
                  <a:pt x="1174503" y="538380"/>
                </a:lnTo>
                <a:lnTo>
                  <a:pt x="1177123" y="585560"/>
                </a:lnTo>
                <a:lnTo>
                  <a:pt x="1176316" y="632320"/>
                </a:lnTo>
                <a:lnTo>
                  <a:pt x="1172172" y="678507"/>
                </a:lnTo>
                <a:lnTo>
                  <a:pt x="1164786" y="723970"/>
                </a:lnTo>
                <a:lnTo>
                  <a:pt x="1154248" y="768557"/>
                </a:lnTo>
                <a:lnTo>
                  <a:pt x="1140651" y="812116"/>
                </a:lnTo>
                <a:lnTo>
                  <a:pt x="1124088" y="854495"/>
                </a:lnTo>
                <a:lnTo>
                  <a:pt x="1104651" y="895543"/>
                </a:lnTo>
                <a:lnTo>
                  <a:pt x="1082432" y="935107"/>
                </a:lnTo>
                <a:lnTo>
                  <a:pt x="1057523" y="973036"/>
                </a:lnTo>
                <a:lnTo>
                  <a:pt x="1030018" y="1009178"/>
                </a:lnTo>
                <a:lnTo>
                  <a:pt x="1000007" y="1043381"/>
                </a:lnTo>
                <a:lnTo>
                  <a:pt x="967585" y="1075493"/>
                </a:lnTo>
                <a:lnTo>
                  <a:pt x="932842" y="1105362"/>
                </a:lnTo>
                <a:lnTo>
                  <a:pt x="895871" y="1132836"/>
                </a:lnTo>
                <a:lnTo>
                  <a:pt x="856765" y="1157765"/>
                </a:lnTo>
                <a:lnTo>
                  <a:pt x="815616" y="1179994"/>
                </a:lnTo>
                <a:lnTo>
                  <a:pt x="772516" y="1199374"/>
                </a:lnTo>
                <a:lnTo>
                  <a:pt x="727558" y="1215752"/>
                </a:lnTo>
                <a:lnTo>
                  <a:pt x="680834" y="1228976"/>
                </a:lnTo>
                <a:lnTo>
                  <a:pt x="633271" y="1238725"/>
                </a:lnTo>
                <a:lnTo>
                  <a:pt x="585825" y="1244861"/>
                </a:lnTo>
                <a:lnTo>
                  <a:pt x="538646" y="1247478"/>
                </a:lnTo>
                <a:lnTo>
                  <a:pt x="2161874" y="1247478"/>
                </a:lnTo>
                <a:lnTo>
                  <a:pt x="1932673" y="1025598"/>
                </a:lnTo>
                <a:lnTo>
                  <a:pt x="1945816" y="978299"/>
                </a:lnTo>
                <a:lnTo>
                  <a:pt x="1957419" y="930497"/>
                </a:lnTo>
                <a:lnTo>
                  <a:pt x="1967456" y="882227"/>
                </a:lnTo>
                <a:lnTo>
                  <a:pt x="1975905" y="833528"/>
                </a:lnTo>
                <a:lnTo>
                  <a:pt x="1982743" y="784435"/>
                </a:lnTo>
                <a:lnTo>
                  <a:pt x="1987946" y="734985"/>
                </a:lnTo>
                <a:lnTo>
                  <a:pt x="1991490" y="685215"/>
                </a:lnTo>
                <a:lnTo>
                  <a:pt x="1993353" y="635162"/>
                </a:lnTo>
                <a:lnTo>
                  <a:pt x="2321140" y="471979"/>
                </a:lnTo>
                <a:lnTo>
                  <a:pt x="2206194" y="0"/>
                </a:lnTo>
                <a:close/>
              </a:path>
              <a:path w="2321560" h="2425065">
                <a:moveTo>
                  <a:pt x="270619" y="0"/>
                </a:moveTo>
                <a:lnTo>
                  <a:pt x="0" y="0"/>
                </a:lnTo>
                <a:lnTo>
                  <a:pt x="0" y="216683"/>
                </a:lnTo>
                <a:lnTo>
                  <a:pt x="23847" y="185351"/>
                </a:lnTo>
                <a:lnTo>
                  <a:pt x="53859" y="151149"/>
                </a:lnTo>
                <a:lnTo>
                  <a:pt x="86283" y="119039"/>
                </a:lnTo>
                <a:lnTo>
                  <a:pt x="121027" y="89172"/>
                </a:lnTo>
                <a:lnTo>
                  <a:pt x="157997" y="61701"/>
                </a:lnTo>
                <a:lnTo>
                  <a:pt x="197101" y="36777"/>
                </a:lnTo>
                <a:lnTo>
                  <a:pt x="238247" y="14552"/>
                </a:lnTo>
                <a:lnTo>
                  <a:pt x="270619" y="0"/>
                </a:lnTo>
                <a:close/>
              </a:path>
            </a:pathLst>
          </a:custGeom>
          <a:solidFill>
            <a:srgbClr val="F3F3F5"/>
          </a:solidFill>
        </p:spPr>
        <p:txBody>
          <a:bodyPr wrap="square" lIns="0" tIns="0" rIns="0" bIns="0" rtlCol="0"/>
          <a:lstStyle/>
          <a:p>
            <a:endParaRPr/>
          </a:p>
        </p:txBody>
      </p:sp>
      <p:sp>
        <p:nvSpPr>
          <p:cNvPr id="3" name="object 3"/>
          <p:cNvSpPr/>
          <p:nvPr/>
        </p:nvSpPr>
        <p:spPr>
          <a:xfrm>
            <a:off x="5796541" y="0"/>
            <a:ext cx="4262120" cy="5898515"/>
          </a:xfrm>
          <a:custGeom>
            <a:avLst/>
            <a:gdLst/>
            <a:ahLst/>
            <a:cxnLst/>
            <a:rect l="l" t="t" r="r" b="b"/>
            <a:pathLst>
              <a:path w="4262120" h="5898515">
                <a:moveTo>
                  <a:pt x="4261858" y="0"/>
                </a:moveTo>
                <a:lnTo>
                  <a:pt x="66400" y="0"/>
                </a:lnTo>
                <a:lnTo>
                  <a:pt x="0" y="825479"/>
                </a:lnTo>
                <a:lnTo>
                  <a:pt x="74924" y="1696186"/>
                </a:lnTo>
                <a:lnTo>
                  <a:pt x="464575" y="2078341"/>
                </a:lnTo>
                <a:lnTo>
                  <a:pt x="1276164" y="2261066"/>
                </a:lnTo>
                <a:lnTo>
                  <a:pt x="1394824" y="2281847"/>
                </a:lnTo>
                <a:lnTo>
                  <a:pt x="1505612" y="2302744"/>
                </a:lnTo>
                <a:lnTo>
                  <a:pt x="1608844" y="2323982"/>
                </a:lnTo>
                <a:lnTo>
                  <a:pt x="1657725" y="2334800"/>
                </a:lnTo>
                <a:lnTo>
                  <a:pt x="1704834" y="2345788"/>
                </a:lnTo>
                <a:lnTo>
                  <a:pt x="1750212" y="2356974"/>
                </a:lnTo>
                <a:lnTo>
                  <a:pt x="1793898" y="2368387"/>
                </a:lnTo>
                <a:lnTo>
                  <a:pt x="1835931" y="2380054"/>
                </a:lnTo>
                <a:lnTo>
                  <a:pt x="1876351" y="2392004"/>
                </a:lnTo>
                <a:lnTo>
                  <a:pt x="1915196" y="2404265"/>
                </a:lnTo>
                <a:lnTo>
                  <a:pt x="1952507" y="2416865"/>
                </a:lnTo>
                <a:lnTo>
                  <a:pt x="2022682" y="2443195"/>
                </a:lnTo>
                <a:lnTo>
                  <a:pt x="2087192" y="2471221"/>
                </a:lnTo>
                <a:lnTo>
                  <a:pt x="2146350" y="2501167"/>
                </a:lnTo>
                <a:lnTo>
                  <a:pt x="2200473" y="2533259"/>
                </a:lnTo>
                <a:lnTo>
                  <a:pt x="2249875" y="2567723"/>
                </a:lnTo>
                <a:lnTo>
                  <a:pt x="2294871" y="2604784"/>
                </a:lnTo>
                <a:lnTo>
                  <a:pt x="2335777" y="2644669"/>
                </a:lnTo>
                <a:lnTo>
                  <a:pt x="2372908" y="2687602"/>
                </a:lnTo>
                <a:lnTo>
                  <a:pt x="2406578" y="2733809"/>
                </a:lnTo>
                <a:lnTo>
                  <a:pt x="2437103" y="2783515"/>
                </a:lnTo>
                <a:lnTo>
                  <a:pt x="2464798" y="2836947"/>
                </a:lnTo>
                <a:lnTo>
                  <a:pt x="2489979" y="2894330"/>
                </a:lnTo>
                <a:lnTo>
                  <a:pt x="2512959" y="2955889"/>
                </a:lnTo>
                <a:lnTo>
                  <a:pt x="2534054" y="3021850"/>
                </a:lnTo>
                <a:lnTo>
                  <a:pt x="2553580" y="3092439"/>
                </a:lnTo>
                <a:lnTo>
                  <a:pt x="2562853" y="3129539"/>
                </a:lnTo>
                <a:lnTo>
                  <a:pt x="2571851" y="3167881"/>
                </a:lnTo>
                <a:lnTo>
                  <a:pt x="2580615" y="3207492"/>
                </a:lnTo>
                <a:lnTo>
                  <a:pt x="2589183" y="3248401"/>
                </a:lnTo>
                <a:lnTo>
                  <a:pt x="2597595" y="3290636"/>
                </a:lnTo>
                <a:lnTo>
                  <a:pt x="2605890" y="3334226"/>
                </a:lnTo>
                <a:lnTo>
                  <a:pt x="2614108" y="3379198"/>
                </a:lnTo>
                <a:lnTo>
                  <a:pt x="2622288" y="3425580"/>
                </a:lnTo>
                <a:lnTo>
                  <a:pt x="2630470" y="3473402"/>
                </a:lnTo>
                <a:lnTo>
                  <a:pt x="2638692" y="3522690"/>
                </a:lnTo>
                <a:lnTo>
                  <a:pt x="2646995" y="3573474"/>
                </a:lnTo>
                <a:lnTo>
                  <a:pt x="2655417" y="3625781"/>
                </a:lnTo>
                <a:lnTo>
                  <a:pt x="2663998" y="3679640"/>
                </a:lnTo>
                <a:lnTo>
                  <a:pt x="2691090" y="3850809"/>
                </a:lnTo>
                <a:lnTo>
                  <a:pt x="2700701" y="3911156"/>
                </a:lnTo>
                <a:lnTo>
                  <a:pt x="2710668" y="3973196"/>
                </a:lnTo>
                <a:lnTo>
                  <a:pt x="2721031" y="4036957"/>
                </a:lnTo>
                <a:lnTo>
                  <a:pt x="2731828" y="4102467"/>
                </a:lnTo>
                <a:lnTo>
                  <a:pt x="2743099" y="4169754"/>
                </a:lnTo>
                <a:lnTo>
                  <a:pt x="2754884" y="4238847"/>
                </a:lnTo>
                <a:lnTo>
                  <a:pt x="2767221" y="4309773"/>
                </a:lnTo>
                <a:lnTo>
                  <a:pt x="2780151" y="4382561"/>
                </a:lnTo>
                <a:lnTo>
                  <a:pt x="2793713" y="4457239"/>
                </a:lnTo>
                <a:lnTo>
                  <a:pt x="3209298" y="5415355"/>
                </a:lnTo>
                <a:lnTo>
                  <a:pt x="3812080" y="5827142"/>
                </a:lnTo>
                <a:lnTo>
                  <a:pt x="4261858" y="5898079"/>
                </a:lnTo>
                <a:lnTo>
                  <a:pt x="4261858" y="0"/>
                </a:lnTo>
                <a:close/>
              </a:path>
            </a:pathLst>
          </a:custGeom>
          <a:solidFill>
            <a:srgbClr val="EEEDF3"/>
          </a:solidFill>
        </p:spPr>
        <p:txBody>
          <a:bodyPr wrap="square" lIns="0" tIns="0" rIns="0" bIns="0" rtlCol="0"/>
          <a:lstStyle/>
          <a:p>
            <a:endParaRPr/>
          </a:p>
        </p:txBody>
      </p:sp>
      <p:grpSp>
        <p:nvGrpSpPr>
          <p:cNvPr id="4" name="object 4"/>
          <p:cNvGrpSpPr/>
          <p:nvPr/>
        </p:nvGrpSpPr>
        <p:grpSpPr>
          <a:xfrm>
            <a:off x="0" y="3187115"/>
            <a:ext cx="10058400" cy="4585335"/>
            <a:chOff x="0" y="3187115"/>
            <a:chExt cx="10058400" cy="4585335"/>
          </a:xfrm>
        </p:grpSpPr>
        <p:sp>
          <p:nvSpPr>
            <p:cNvPr id="5" name="object 5"/>
            <p:cNvSpPr/>
            <p:nvPr/>
          </p:nvSpPr>
          <p:spPr>
            <a:xfrm>
              <a:off x="0" y="3396386"/>
              <a:ext cx="4140200" cy="4376420"/>
            </a:xfrm>
            <a:custGeom>
              <a:avLst/>
              <a:gdLst/>
              <a:ahLst/>
              <a:cxnLst/>
              <a:rect l="l" t="t" r="r" b="b"/>
              <a:pathLst>
                <a:path w="4140200" h="4376420">
                  <a:moveTo>
                    <a:pt x="751776" y="0"/>
                  </a:moveTo>
                  <a:lnTo>
                    <a:pt x="706771" y="1440"/>
                  </a:lnTo>
                  <a:lnTo>
                    <a:pt x="661817" y="4915"/>
                  </a:lnTo>
                  <a:lnTo>
                    <a:pt x="616957" y="10404"/>
                  </a:lnTo>
                  <a:lnTo>
                    <a:pt x="572232" y="17890"/>
                  </a:lnTo>
                  <a:lnTo>
                    <a:pt x="527687" y="27353"/>
                  </a:lnTo>
                  <a:lnTo>
                    <a:pt x="483363" y="38773"/>
                  </a:lnTo>
                  <a:lnTo>
                    <a:pt x="439304" y="52133"/>
                  </a:lnTo>
                  <a:lnTo>
                    <a:pt x="395552" y="67413"/>
                  </a:lnTo>
                  <a:lnTo>
                    <a:pt x="352150" y="84594"/>
                  </a:lnTo>
                  <a:lnTo>
                    <a:pt x="309141" y="103657"/>
                  </a:lnTo>
                  <a:lnTo>
                    <a:pt x="266567" y="124584"/>
                  </a:lnTo>
                  <a:lnTo>
                    <a:pt x="224472" y="147355"/>
                  </a:lnTo>
                  <a:lnTo>
                    <a:pt x="182898" y="171951"/>
                  </a:lnTo>
                  <a:lnTo>
                    <a:pt x="141887" y="198354"/>
                  </a:lnTo>
                  <a:lnTo>
                    <a:pt x="101484" y="226544"/>
                  </a:lnTo>
                  <a:lnTo>
                    <a:pt x="61729" y="256503"/>
                  </a:lnTo>
                  <a:lnTo>
                    <a:pt x="22667" y="288212"/>
                  </a:lnTo>
                  <a:lnTo>
                    <a:pt x="0" y="307989"/>
                  </a:lnTo>
                  <a:lnTo>
                    <a:pt x="0" y="4376013"/>
                  </a:lnTo>
                  <a:lnTo>
                    <a:pt x="4118837" y="4376013"/>
                  </a:lnTo>
                  <a:lnTo>
                    <a:pt x="4120822" y="4356914"/>
                  </a:lnTo>
                  <a:lnTo>
                    <a:pt x="4125482" y="4306451"/>
                  </a:lnTo>
                  <a:lnTo>
                    <a:pt x="4129537" y="4255902"/>
                  </a:lnTo>
                  <a:lnTo>
                    <a:pt x="4132956" y="4205287"/>
                  </a:lnTo>
                  <a:lnTo>
                    <a:pt x="4135710" y="4154627"/>
                  </a:lnTo>
                  <a:lnTo>
                    <a:pt x="4137768" y="4103942"/>
                  </a:lnTo>
                  <a:lnTo>
                    <a:pt x="4139100" y="4053251"/>
                  </a:lnTo>
                  <a:lnTo>
                    <a:pt x="4139676" y="4002574"/>
                  </a:lnTo>
                  <a:lnTo>
                    <a:pt x="4139466" y="3951933"/>
                  </a:lnTo>
                  <a:lnTo>
                    <a:pt x="4138438" y="3901346"/>
                  </a:lnTo>
                  <a:lnTo>
                    <a:pt x="4136564" y="3850834"/>
                  </a:lnTo>
                  <a:lnTo>
                    <a:pt x="4133813" y="3800416"/>
                  </a:lnTo>
                  <a:lnTo>
                    <a:pt x="4130154" y="3750114"/>
                  </a:lnTo>
                  <a:lnTo>
                    <a:pt x="4125558" y="3699946"/>
                  </a:lnTo>
                  <a:lnTo>
                    <a:pt x="4119994" y="3649934"/>
                  </a:lnTo>
                  <a:lnTo>
                    <a:pt x="4113432" y="3600096"/>
                  </a:lnTo>
                  <a:lnTo>
                    <a:pt x="4105373" y="3547855"/>
                  </a:lnTo>
                  <a:lnTo>
                    <a:pt x="4096086" y="3495921"/>
                  </a:lnTo>
                  <a:lnTo>
                    <a:pt x="4085571" y="3444388"/>
                  </a:lnTo>
                  <a:lnTo>
                    <a:pt x="4073830" y="3393352"/>
                  </a:lnTo>
                  <a:lnTo>
                    <a:pt x="4060864" y="3342905"/>
                  </a:lnTo>
                  <a:lnTo>
                    <a:pt x="4046674" y="3293142"/>
                  </a:lnTo>
                  <a:lnTo>
                    <a:pt x="4031263" y="3244158"/>
                  </a:lnTo>
                  <a:lnTo>
                    <a:pt x="4014631" y="3196046"/>
                  </a:lnTo>
                  <a:lnTo>
                    <a:pt x="3996781" y="3148901"/>
                  </a:lnTo>
                  <a:lnTo>
                    <a:pt x="3977712" y="3102818"/>
                  </a:lnTo>
                  <a:lnTo>
                    <a:pt x="3957427" y="3057890"/>
                  </a:lnTo>
                  <a:lnTo>
                    <a:pt x="3935928" y="3014211"/>
                  </a:lnTo>
                  <a:lnTo>
                    <a:pt x="3913215" y="2971877"/>
                  </a:lnTo>
                  <a:lnTo>
                    <a:pt x="3889289" y="2930980"/>
                  </a:lnTo>
                  <a:lnTo>
                    <a:pt x="3864154" y="2891616"/>
                  </a:lnTo>
                  <a:lnTo>
                    <a:pt x="3837809" y="2853878"/>
                  </a:lnTo>
                  <a:lnTo>
                    <a:pt x="3810256" y="2817862"/>
                  </a:lnTo>
                  <a:lnTo>
                    <a:pt x="3781497" y="2783660"/>
                  </a:lnTo>
                  <a:lnTo>
                    <a:pt x="3751532" y="2751368"/>
                  </a:lnTo>
                  <a:lnTo>
                    <a:pt x="3717318" y="2718178"/>
                  </a:lnTo>
                  <a:lnTo>
                    <a:pt x="3682142" y="2687562"/>
                  </a:lnTo>
                  <a:lnTo>
                    <a:pt x="3646068" y="2659358"/>
                  </a:lnTo>
                  <a:lnTo>
                    <a:pt x="3609161" y="2633401"/>
                  </a:lnTo>
                  <a:lnTo>
                    <a:pt x="3571483" y="2609530"/>
                  </a:lnTo>
                  <a:lnTo>
                    <a:pt x="3533097" y="2587582"/>
                  </a:lnTo>
                  <a:lnTo>
                    <a:pt x="3494068" y="2567394"/>
                  </a:lnTo>
                  <a:lnTo>
                    <a:pt x="3454458" y="2548802"/>
                  </a:lnTo>
                  <a:lnTo>
                    <a:pt x="3414331" y="2531644"/>
                  </a:lnTo>
                  <a:lnTo>
                    <a:pt x="3373751" y="2515756"/>
                  </a:lnTo>
                  <a:lnTo>
                    <a:pt x="3332780" y="2500977"/>
                  </a:lnTo>
                  <a:lnTo>
                    <a:pt x="3291483" y="2487143"/>
                  </a:lnTo>
                  <a:lnTo>
                    <a:pt x="3249922" y="2474092"/>
                  </a:lnTo>
                  <a:lnTo>
                    <a:pt x="3208161" y="2461659"/>
                  </a:lnTo>
                  <a:lnTo>
                    <a:pt x="2998579" y="2403086"/>
                  </a:lnTo>
                  <a:lnTo>
                    <a:pt x="2956951" y="2390949"/>
                  </a:lnTo>
                  <a:lnTo>
                    <a:pt x="2915567" y="2378291"/>
                  </a:lnTo>
                  <a:lnTo>
                    <a:pt x="2874490" y="2364949"/>
                  </a:lnTo>
                  <a:lnTo>
                    <a:pt x="2833785" y="2350761"/>
                  </a:lnTo>
                  <a:lnTo>
                    <a:pt x="2793513" y="2335562"/>
                  </a:lnTo>
                  <a:lnTo>
                    <a:pt x="2753740" y="2319192"/>
                  </a:lnTo>
                  <a:lnTo>
                    <a:pt x="2714527" y="2301485"/>
                  </a:lnTo>
                  <a:lnTo>
                    <a:pt x="2675939" y="2282281"/>
                  </a:lnTo>
                  <a:lnTo>
                    <a:pt x="2638039" y="2261415"/>
                  </a:lnTo>
                  <a:lnTo>
                    <a:pt x="2600891" y="2238725"/>
                  </a:lnTo>
                  <a:lnTo>
                    <a:pt x="2564557" y="2214048"/>
                  </a:lnTo>
                  <a:lnTo>
                    <a:pt x="2529102" y="2187221"/>
                  </a:lnTo>
                  <a:lnTo>
                    <a:pt x="2494588" y="2158081"/>
                  </a:lnTo>
                  <a:lnTo>
                    <a:pt x="2461080" y="2126466"/>
                  </a:lnTo>
                  <a:lnTo>
                    <a:pt x="2428640" y="2092212"/>
                  </a:lnTo>
                  <a:lnTo>
                    <a:pt x="2397332" y="2055156"/>
                  </a:lnTo>
                  <a:lnTo>
                    <a:pt x="2367220" y="2015136"/>
                  </a:lnTo>
                  <a:lnTo>
                    <a:pt x="2340809" y="1975826"/>
                  </a:lnTo>
                  <a:lnTo>
                    <a:pt x="2316053" y="1934859"/>
                  </a:lnTo>
                  <a:lnTo>
                    <a:pt x="2292818" y="1892366"/>
                  </a:lnTo>
                  <a:lnTo>
                    <a:pt x="2270973" y="1848477"/>
                  </a:lnTo>
                  <a:lnTo>
                    <a:pt x="2250384" y="1803322"/>
                  </a:lnTo>
                  <a:lnTo>
                    <a:pt x="2230919" y="1757032"/>
                  </a:lnTo>
                  <a:lnTo>
                    <a:pt x="2212445" y="1709737"/>
                  </a:lnTo>
                  <a:lnTo>
                    <a:pt x="2194831" y="1661566"/>
                  </a:lnTo>
                  <a:lnTo>
                    <a:pt x="2177943" y="1612651"/>
                  </a:lnTo>
                  <a:lnTo>
                    <a:pt x="2161650" y="1563121"/>
                  </a:lnTo>
                  <a:lnTo>
                    <a:pt x="2145818" y="1513107"/>
                  </a:lnTo>
                  <a:lnTo>
                    <a:pt x="2130315" y="1462738"/>
                  </a:lnTo>
                  <a:lnTo>
                    <a:pt x="2115009" y="1412145"/>
                  </a:lnTo>
                  <a:lnTo>
                    <a:pt x="2099768" y="1361459"/>
                  </a:lnTo>
                  <a:lnTo>
                    <a:pt x="2084458" y="1310809"/>
                  </a:lnTo>
                  <a:lnTo>
                    <a:pt x="2068947" y="1260325"/>
                  </a:lnTo>
                  <a:lnTo>
                    <a:pt x="2053103" y="1210139"/>
                  </a:lnTo>
                  <a:lnTo>
                    <a:pt x="2036793" y="1160379"/>
                  </a:lnTo>
                  <a:lnTo>
                    <a:pt x="2019886" y="1111177"/>
                  </a:lnTo>
                  <a:lnTo>
                    <a:pt x="2002247" y="1062662"/>
                  </a:lnTo>
                  <a:lnTo>
                    <a:pt x="1981891" y="1010390"/>
                  </a:lnTo>
                  <a:lnTo>
                    <a:pt x="1960396" y="959077"/>
                  </a:lnTo>
                  <a:lnTo>
                    <a:pt x="1937792" y="908753"/>
                  </a:lnTo>
                  <a:lnTo>
                    <a:pt x="1914111" y="859449"/>
                  </a:lnTo>
                  <a:lnTo>
                    <a:pt x="1889380" y="811194"/>
                  </a:lnTo>
                  <a:lnTo>
                    <a:pt x="1863631" y="764019"/>
                  </a:lnTo>
                  <a:lnTo>
                    <a:pt x="1836893" y="717955"/>
                  </a:lnTo>
                  <a:lnTo>
                    <a:pt x="1809195" y="673030"/>
                  </a:lnTo>
                  <a:lnTo>
                    <a:pt x="1780568" y="629276"/>
                  </a:lnTo>
                  <a:lnTo>
                    <a:pt x="1751042" y="586723"/>
                  </a:lnTo>
                  <a:lnTo>
                    <a:pt x="1720646" y="545401"/>
                  </a:lnTo>
                  <a:lnTo>
                    <a:pt x="1689411" y="505340"/>
                  </a:lnTo>
                  <a:lnTo>
                    <a:pt x="1657365" y="466570"/>
                  </a:lnTo>
                  <a:lnTo>
                    <a:pt x="1624539" y="429122"/>
                  </a:lnTo>
                  <a:lnTo>
                    <a:pt x="1590963" y="393025"/>
                  </a:lnTo>
                  <a:lnTo>
                    <a:pt x="1556667" y="358310"/>
                  </a:lnTo>
                  <a:lnTo>
                    <a:pt x="1521680" y="325008"/>
                  </a:lnTo>
                  <a:lnTo>
                    <a:pt x="1486032" y="293148"/>
                  </a:lnTo>
                  <a:lnTo>
                    <a:pt x="1449753" y="262760"/>
                  </a:lnTo>
                  <a:lnTo>
                    <a:pt x="1412874" y="233876"/>
                  </a:lnTo>
                  <a:lnTo>
                    <a:pt x="1375423" y="206524"/>
                  </a:lnTo>
                  <a:lnTo>
                    <a:pt x="1337430" y="180735"/>
                  </a:lnTo>
                  <a:lnTo>
                    <a:pt x="1298927" y="156540"/>
                  </a:lnTo>
                  <a:lnTo>
                    <a:pt x="1259941" y="133969"/>
                  </a:lnTo>
                  <a:lnTo>
                    <a:pt x="1220504" y="113051"/>
                  </a:lnTo>
                  <a:lnTo>
                    <a:pt x="1180644" y="93817"/>
                  </a:lnTo>
                  <a:lnTo>
                    <a:pt x="1140393" y="76298"/>
                  </a:lnTo>
                  <a:lnTo>
                    <a:pt x="1099779" y="60523"/>
                  </a:lnTo>
                  <a:lnTo>
                    <a:pt x="1058833" y="46523"/>
                  </a:lnTo>
                  <a:lnTo>
                    <a:pt x="1017584" y="34327"/>
                  </a:lnTo>
                  <a:lnTo>
                    <a:pt x="976062" y="23967"/>
                  </a:lnTo>
                  <a:lnTo>
                    <a:pt x="931445" y="14954"/>
                  </a:lnTo>
                  <a:lnTo>
                    <a:pt x="886666" y="8070"/>
                  </a:lnTo>
                  <a:lnTo>
                    <a:pt x="841766" y="3295"/>
                  </a:lnTo>
                  <a:lnTo>
                    <a:pt x="796788" y="612"/>
                  </a:lnTo>
                  <a:lnTo>
                    <a:pt x="751776" y="0"/>
                  </a:lnTo>
                  <a:close/>
                </a:path>
              </a:pathLst>
            </a:custGeom>
            <a:solidFill>
              <a:srgbClr val="EEEDF3"/>
            </a:solidFill>
          </p:spPr>
          <p:txBody>
            <a:bodyPr wrap="square" lIns="0" tIns="0" rIns="0" bIns="0" rtlCol="0"/>
            <a:lstStyle/>
            <a:p>
              <a:endParaRPr/>
            </a:p>
          </p:txBody>
        </p:sp>
        <p:pic>
          <p:nvPicPr>
            <p:cNvPr id="6" name="object 6"/>
            <p:cNvPicPr/>
            <p:nvPr/>
          </p:nvPicPr>
          <p:blipFill>
            <a:blip r:embed="rId2" cstate="print"/>
            <a:stretch>
              <a:fillRect/>
            </a:stretch>
          </p:blipFill>
          <p:spPr>
            <a:xfrm>
              <a:off x="2940307" y="3226206"/>
              <a:ext cx="7118092" cy="4546193"/>
            </a:xfrm>
            <a:prstGeom prst="rect">
              <a:avLst/>
            </a:prstGeom>
          </p:spPr>
        </p:pic>
        <p:sp>
          <p:nvSpPr>
            <p:cNvPr id="7" name="object 7"/>
            <p:cNvSpPr/>
            <p:nvPr/>
          </p:nvSpPr>
          <p:spPr>
            <a:xfrm>
              <a:off x="1213087" y="3187115"/>
              <a:ext cx="3568700"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a:p>
          </p:txBody>
        </p:sp>
      </p:grpSp>
      <p:sp>
        <p:nvSpPr>
          <p:cNvPr id="8" name="object 8"/>
          <p:cNvSpPr txBox="1">
            <a:spLocks noGrp="1"/>
          </p:cNvSpPr>
          <p:nvPr>
            <p:ph type="title"/>
          </p:nvPr>
        </p:nvSpPr>
        <p:spPr>
          <a:xfrm>
            <a:off x="1090837" y="914400"/>
            <a:ext cx="4735830" cy="2039020"/>
          </a:xfrm>
          <a:prstGeom prst="rect">
            <a:avLst/>
          </a:prstGeom>
        </p:spPr>
        <p:txBody>
          <a:bodyPr vert="horz" wrap="square" lIns="0" tIns="12700" rIns="0" bIns="0" rtlCol="0">
            <a:spAutoFit/>
          </a:bodyPr>
          <a:lstStyle/>
          <a:p>
            <a:pPr marL="12700">
              <a:lnSpc>
                <a:spcPts val="7920"/>
              </a:lnSpc>
              <a:spcBef>
                <a:spcPts val="100"/>
              </a:spcBef>
            </a:pPr>
            <a:r>
              <a:rPr lang="el-GR" sz="7200" b="0" spc="530" dirty="0" smtClean="0">
                <a:solidFill>
                  <a:srgbClr val="1D1D1B"/>
                </a:solidFill>
                <a:latin typeface="Trebuchet MS"/>
                <a:cs typeface="Trebuchet MS"/>
              </a:rPr>
              <a:t>Ορισμός &amp; Θεωρία</a:t>
            </a:r>
            <a:endParaRPr sz="7200" dirty="0">
              <a:latin typeface="Trebuchet MS"/>
              <a:cs typeface="Trebuchet MS"/>
            </a:endParaRPr>
          </a:p>
        </p:txBody>
      </p:sp>
      <p:sp>
        <p:nvSpPr>
          <p:cNvPr id="9" name="object 9"/>
          <p:cNvSpPr txBox="1"/>
          <p:nvPr/>
        </p:nvSpPr>
        <p:spPr>
          <a:xfrm>
            <a:off x="1200386" y="3211041"/>
            <a:ext cx="4614632" cy="1951816"/>
          </a:xfrm>
          <a:prstGeom prst="rect">
            <a:avLst/>
          </a:prstGeom>
        </p:spPr>
        <p:txBody>
          <a:bodyPr vert="horz" wrap="square" lIns="0" tIns="12700" rIns="0" bIns="0" rtlCol="0">
            <a:spAutoFit/>
          </a:bodyPr>
          <a:lstStyle/>
          <a:p>
            <a:pPr marL="160655">
              <a:lnSpc>
                <a:spcPct val="100000"/>
              </a:lnSpc>
              <a:spcBef>
                <a:spcPts val="100"/>
              </a:spcBef>
            </a:pPr>
            <a:r>
              <a:rPr sz="2100" b="1" spc="114" smtClean="0">
                <a:solidFill>
                  <a:srgbClr val="EEEDF3"/>
                </a:solidFill>
                <a:latin typeface="Trebuchet MS"/>
                <a:cs typeface="Trebuchet MS"/>
              </a:rPr>
              <a:t>MODULE</a:t>
            </a:r>
            <a:r>
              <a:rPr sz="2100" b="1" spc="-60" smtClean="0">
                <a:solidFill>
                  <a:srgbClr val="EEEDF3"/>
                </a:solidFill>
                <a:latin typeface="Trebuchet MS"/>
                <a:cs typeface="Trebuchet MS"/>
              </a:rPr>
              <a:t> </a:t>
            </a:r>
            <a:r>
              <a:rPr lang="pt-PT" sz="2100" b="1" spc="-65" dirty="0">
                <a:solidFill>
                  <a:srgbClr val="EEEDF3"/>
                </a:solidFill>
                <a:latin typeface="Trebuchet MS"/>
                <a:cs typeface="Trebuchet MS"/>
              </a:rPr>
              <a:t>5</a:t>
            </a:r>
            <a:endParaRPr sz="2100" dirty="0">
              <a:latin typeface="Trebuchet MS"/>
              <a:cs typeface="Trebuchet MS"/>
            </a:endParaRPr>
          </a:p>
          <a:p>
            <a:pPr marL="12700" marR="5080">
              <a:lnSpc>
                <a:spcPts val="2100"/>
              </a:lnSpc>
              <a:spcBef>
                <a:spcPts val="2100"/>
              </a:spcBef>
            </a:pPr>
            <a:r>
              <a:rPr lang="el-GR" sz="2100" b="1" i="1" spc="-50" dirty="0" smtClean="0">
                <a:solidFill>
                  <a:srgbClr val="1D1D1B"/>
                </a:solidFill>
                <a:latin typeface="Trebuchet MS"/>
              </a:rPr>
              <a:t>Μάρκετινγκ της ιδέας σας με λίγα χρήματα: ανάπτυξη εμπορικού σήματος, </a:t>
            </a:r>
            <a:r>
              <a:rPr lang="el-GR" sz="2100" b="1" i="1" spc="-50" dirty="0" smtClean="0">
                <a:solidFill>
                  <a:srgbClr val="1D1D1B"/>
                </a:solidFill>
                <a:latin typeface="Trebuchet MS"/>
              </a:rPr>
              <a:t>word</a:t>
            </a:r>
            <a:r>
              <a:rPr lang="el-GR" sz="2100" b="1" i="1" spc="-50" dirty="0" smtClean="0">
                <a:solidFill>
                  <a:srgbClr val="1D1D1B"/>
                </a:solidFill>
                <a:latin typeface="Trebuchet MS"/>
              </a:rPr>
              <a:t> </a:t>
            </a:r>
            <a:r>
              <a:rPr lang="el-GR" sz="2100" b="1" i="1" spc="-50" dirty="0" smtClean="0">
                <a:solidFill>
                  <a:srgbClr val="1D1D1B"/>
                </a:solidFill>
                <a:latin typeface="Trebuchet MS"/>
              </a:rPr>
              <a:t>of</a:t>
            </a:r>
            <a:r>
              <a:rPr lang="el-GR" sz="2100" b="1" i="1" spc="-50" dirty="0" smtClean="0">
                <a:solidFill>
                  <a:srgbClr val="1D1D1B"/>
                </a:solidFill>
                <a:latin typeface="Trebuchet MS"/>
              </a:rPr>
              <a:t> </a:t>
            </a:r>
            <a:r>
              <a:rPr lang="el-GR" sz="2100" b="1" i="1" spc="-50" dirty="0" smtClean="0">
                <a:solidFill>
                  <a:srgbClr val="1D1D1B"/>
                </a:solidFill>
                <a:latin typeface="Trebuchet MS"/>
              </a:rPr>
              <a:t>mouth</a:t>
            </a:r>
            <a:r>
              <a:rPr lang="el-GR" sz="2100" b="1" i="1" spc="-50" dirty="0" smtClean="0">
                <a:solidFill>
                  <a:srgbClr val="1D1D1B"/>
                </a:solidFill>
                <a:latin typeface="Trebuchet MS"/>
              </a:rPr>
              <a:t>, μέσα κοινωνικής δικτύωσης και μάρκετινγκ φήμης.</a:t>
            </a:r>
            <a:endParaRPr sz="2100" dirty="0">
              <a:latin typeface="Trebuchet MS"/>
              <a:cs typeface="Trebuchet MS"/>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789607"/>
            <a:ext cx="6143439" cy="6983364"/>
            <a:chOff x="0" y="789607"/>
            <a:chExt cx="6143439" cy="6983364"/>
          </a:xfrm>
        </p:grpSpPr>
        <p:sp>
          <p:nvSpPr>
            <p:cNvPr id="3" name="object 3"/>
            <p:cNvSpPr/>
            <p:nvPr/>
          </p:nvSpPr>
          <p:spPr>
            <a:xfrm>
              <a:off x="0" y="7650416"/>
              <a:ext cx="372110" cy="122555"/>
            </a:xfrm>
            <a:custGeom>
              <a:avLst/>
              <a:gdLst/>
              <a:ahLst/>
              <a:cxnLst/>
              <a:rect l="l" t="t" r="r" b="b"/>
              <a:pathLst>
                <a:path w="372110" h="122554">
                  <a:moveTo>
                    <a:pt x="310974" y="0"/>
                  </a:moveTo>
                  <a:lnTo>
                    <a:pt x="0" y="75776"/>
                  </a:lnTo>
                  <a:lnTo>
                    <a:pt x="0" y="121983"/>
                  </a:lnTo>
                  <a:lnTo>
                    <a:pt x="371708" y="121983"/>
                  </a:lnTo>
                  <a:lnTo>
                    <a:pt x="310974" y="0"/>
                  </a:lnTo>
                  <a:close/>
                </a:path>
              </a:pathLst>
            </a:custGeom>
            <a:solidFill>
              <a:srgbClr val="F3F3F5"/>
            </a:solidFill>
          </p:spPr>
          <p:txBody>
            <a:bodyPr wrap="square" lIns="0" tIns="0" rIns="0" bIns="0" rtlCol="0"/>
            <a:lstStyle/>
            <a:p>
              <a:endParaRPr/>
            </a:p>
          </p:txBody>
        </p:sp>
        <p:pic>
          <p:nvPicPr>
            <p:cNvPr id="4" name="object 4"/>
            <p:cNvPicPr/>
            <p:nvPr/>
          </p:nvPicPr>
          <p:blipFill>
            <a:blip r:embed="rId2" cstate="print"/>
            <a:stretch>
              <a:fillRect/>
            </a:stretch>
          </p:blipFill>
          <p:spPr>
            <a:xfrm>
              <a:off x="0" y="2018334"/>
              <a:ext cx="4534331" cy="5754065"/>
            </a:xfrm>
            <a:prstGeom prst="rect">
              <a:avLst/>
            </a:prstGeom>
          </p:spPr>
        </p:pic>
        <p:sp>
          <p:nvSpPr>
            <p:cNvPr id="5" name="object 5"/>
            <p:cNvSpPr/>
            <p:nvPr/>
          </p:nvSpPr>
          <p:spPr>
            <a:xfrm>
              <a:off x="1092014" y="789607"/>
              <a:ext cx="5051425" cy="3168031"/>
            </a:xfrm>
            <a:custGeom>
              <a:avLst/>
              <a:gdLst/>
              <a:ahLst/>
              <a:cxnLst/>
              <a:rect l="l" t="t" r="r" b="b"/>
              <a:pathLst>
                <a:path w="5051425" h="2803525">
                  <a:moveTo>
                    <a:pt x="4621885" y="0"/>
                  </a:moveTo>
                  <a:lnTo>
                    <a:pt x="429425" y="0"/>
                  </a:lnTo>
                  <a:lnTo>
                    <a:pt x="382805" y="2532"/>
                  </a:lnTo>
                  <a:lnTo>
                    <a:pt x="337598" y="9950"/>
                  </a:lnTo>
                  <a:lnTo>
                    <a:pt x="294071" y="21986"/>
                  </a:lnTo>
                  <a:lnTo>
                    <a:pt x="252490" y="38374"/>
                  </a:lnTo>
                  <a:lnTo>
                    <a:pt x="213122" y="58847"/>
                  </a:lnTo>
                  <a:lnTo>
                    <a:pt x="176236" y="83137"/>
                  </a:lnTo>
                  <a:lnTo>
                    <a:pt x="142099" y="110976"/>
                  </a:lnTo>
                  <a:lnTo>
                    <a:pt x="110976" y="142099"/>
                  </a:lnTo>
                  <a:lnTo>
                    <a:pt x="83137" y="176236"/>
                  </a:lnTo>
                  <a:lnTo>
                    <a:pt x="58847" y="213122"/>
                  </a:lnTo>
                  <a:lnTo>
                    <a:pt x="38374" y="252490"/>
                  </a:lnTo>
                  <a:lnTo>
                    <a:pt x="21986" y="294071"/>
                  </a:lnTo>
                  <a:lnTo>
                    <a:pt x="9950" y="337598"/>
                  </a:lnTo>
                  <a:lnTo>
                    <a:pt x="2532" y="382805"/>
                  </a:lnTo>
                  <a:lnTo>
                    <a:pt x="0" y="429425"/>
                  </a:lnTo>
                  <a:lnTo>
                    <a:pt x="0" y="2373744"/>
                  </a:lnTo>
                  <a:lnTo>
                    <a:pt x="2532" y="2420363"/>
                  </a:lnTo>
                  <a:lnTo>
                    <a:pt x="9950" y="2465570"/>
                  </a:lnTo>
                  <a:lnTo>
                    <a:pt x="21986" y="2509098"/>
                  </a:lnTo>
                  <a:lnTo>
                    <a:pt x="38374" y="2550679"/>
                  </a:lnTo>
                  <a:lnTo>
                    <a:pt x="58847" y="2590046"/>
                  </a:lnTo>
                  <a:lnTo>
                    <a:pt x="83137" y="2626932"/>
                  </a:lnTo>
                  <a:lnTo>
                    <a:pt x="110976" y="2661070"/>
                  </a:lnTo>
                  <a:lnTo>
                    <a:pt x="142099" y="2692192"/>
                  </a:lnTo>
                  <a:lnTo>
                    <a:pt x="176236" y="2720032"/>
                  </a:lnTo>
                  <a:lnTo>
                    <a:pt x="213122" y="2744321"/>
                  </a:lnTo>
                  <a:lnTo>
                    <a:pt x="252490" y="2764794"/>
                  </a:lnTo>
                  <a:lnTo>
                    <a:pt x="294071" y="2781182"/>
                  </a:lnTo>
                  <a:lnTo>
                    <a:pt x="337598" y="2793219"/>
                  </a:lnTo>
                  <a:lnTo>
                    <a:pt x="382805" y="2800637"/>
                  </a:lnTo>
                  <a:lnTo>
                    <a:pt x="429425" y="2803169"/>
                  </a:lnTo>
                  <a:lnTo>
                    <a:pt x="4621885" y="2803169"/>
                  </a:lnTo>
                  <a:lnTo>
                    <a:pt x="4668504" y="2800637"/>
                  </a:lnTo>
                  <a:lnTo>
                    <a:pt x="4713712" y="2793219"/>
                  </a:lnTo>
                  <a:lnTo>
                    <a:pt x="4757239" y="2781182"/>
                  </a:lnTo>
                  <a:lnTo>
                    <a:pt x="4798820" y="2764794"/>
                  </a:lnTo>
                  <a:lnTo>
                    <a:pt x="4838187" y="2744321"/>
                  </a:lnTo>
                  <a:lnTo>
                    <a:pt x="4875073" y="2720032"/>
                  </a:lnTo>
                  <a:lnTo>
                    <a:pt x="4909211" y="2692192"/>
                  </a:lnTo>
                  <a:lnTo>
                    <a:pt x="4940333" y="2661070"/>
                  </a:lnTo>
                  <a:lnTo>
                    <a:pt x="4968173" y="2626932"/>
                  </a:lnTo>
                  <a:lnTo>
                    <a:pt x="4992463" y="2590046"/>
                  </a:lnTo>
                  <a:lnTo>
                    <a:pt x="5012935" y="2550679"/>
                  </a:lnTo>
                  <a:lnTo>
                    <a:pt x="5029323" y="2509098"/>
                  </a:lnTo>
                  <a:lnTo>
                    <a:pt x="5041360" y="2465570"/>
                  </a:lnTo>
                  <a:lnTo>
                    <a:pt x="5048778" y="2420363"/>
                  </a:lnTo>
                  <a:lnTo>
                    <a:pt x="5051310" y="2373744"/>
                  </a:lnTo>
                  <a:lnTo>
                    <a:pt x="5051310" y="429425"/>
                  </a:lnTo>
                  <a:lnTo>
                    <a:pt x="5048778" y="382805"/>
                  </a:lnTo>
                  <a:lnTo>
                    <a:pt x="5041360" y="337598"/>
                  </a:lnTo>
                  <a:lnTo>
                    <a:pt x="5029323" y="294071"/>
                  </a:lnTo>
                  <a:lnTo>
                    <a:pt x="5012935" y="252490"/>
                  </a:lnTo>
                  <a:lnTo>
                    <a:pt x="4992463" y="213122"/>
                  </a:lnTo>
                  <a:lnTo>
                    <a:pt x="4968173" y="176236"/>
                  </a:lnTo>
                  <a:lnTo>
                    <a:pt x="4940333" y="142099"/>
                  </a:lnTo>
                  <a:lnTo>
                    <a:pt x="4909211" y="110976"/>
                  </a:lnTo>
                  <a:lnTo>
                    <a:pt x="4875073" y="83137"/>
                  </a:lnTo>
                  <a:lnTo>
                    <a:pt x="4838187" y="58847"/>
                  </a:lnTo>
                  <a:lnTo>
                    <a:pt x="4798820" y="38374"/>
                  </a:lnTo>
                  <a:lnTo>
                    <a:pt x="4757239" y="21986"/>
                  </a:lnTo>
                  <a:lnTo>
                    <a:pt x="4713712" y="9950"/>
                  </a:lnTo>
                  <a:lnTo>
                    <a:pt x="4668504" y="2532"/>
                  </a:lnTo>
                  <a:lnTo>
                    <a:pt x="4621885" y="0"/>
                  </a:lnTo>
                  <a:close/>
                </a:path>
              </a:pathLst>
            </a:custGeom>
            <a:solidFill>
              <a:srgbClr val="D21924"/>
            </a:solidFill>
          </p:spPr>
          <p:txBody>
            <a:bodyPr wrap="square" lIns="0" tIns="0" rIns="0" bIns="0" rtlCol="0"/>
            <a:lstStyle/>
            <a:p>
              <a:endParaRPr dirty="0"/>
            </a:p>
          </p:txBody>
        </p:sp>
      </p:grpSp>
      <p:sp>
        <p:nvSpPr>
          <p:cNvPr id="6" name="object 6"/>
          <p:cNvSpPr txBox="1"/>
          <p:nvPr/>
        </p:nvSpPr>
        <p:spPr>
          <a:xfrm>
            <a:off x="5300634" y="5005460"/>
            <a:ext cx="3490595" cy="1407693"/>
          </a:xfrm>
          <a:prstGeom prst="rect">
            <a:avLst/>
          </a:prstGeom>
        </p:spPr>
        <p:txBody>
          <a:bodyPr vert="horz" wrap="square" lIns="0" tIns="12700" rIns="0" bIns="0" rtlCol="0">
            <a:spAutoFit/>
          </a:bodyPr>
          <a:lstStyle/>
          <a:p>
            <a:pPr marL="12700" marR="5080">
              <a:lnSpc>
                <a:spcPct val="100000"/>
              </a:lnSpc>
              <a:spcBef>
                <a:spcPts val="100"/>
              </a:spcBef>
            </a:pPr>
            <a:r>
              <a:rPr lang="en-GB" spc="-80" dirty="0" smtClean="0">
                <a:solidFill>
                  <a:srgbClr val="1D1D1B"/>
                </a:solidFill>
                <a:latin typeface="Trebuchet MS"/>
              </a:rPr>
              <a:t>“</a:t>
            </a:r>
            <a:r>
              <a:rPr lang="el-GR" spc="-80" dirty="0" smtClean="0">
                <a:solidFill>
                  <a:srgbClr val="1D1D1B"/>
                </a:solidFill>
                <a:latin typeface="Trebuchet MS"/>
              </a:rPr>
              <a:t>Το </a:t>
            </a:r>
            <a:r>
              <a:rPr lang="el-GR" spc="-80" dirty="0" smtClean="0">
                <a:solidFill>
                  <a:srgbClr val="1D1D1B"/>
                </a:solidFill>
                <a:latin typeface="Trebuchet MS"/>
              </a:rPr>
              <a:t>brand</a:t>
            </a:r>
            <a:r>
              <a:rPr lang="el-GR" spc="-80" dirty="0" smtClean="0">
                <a:solidFill>
                  <a:srgbClr val="1D1D1B"/>
                </a:solidFill>
                <a:latin typeface="Trebuchet MS"/>
              </a:rPr>
              <a:t> σου δεν είναι αυτό που λες εσύ ότι είναι. Είναι αυτό που οι </a:t>
            </a:r>
            <a:r>
              <a:rPr lang="el-GR" b="1" spc="-80" dirty="0" smtClean="0">
                <a:solidFill>
                  <a:srgbClr val="1D1D1B"/>
                </a:solidFill>
                <a:latin typeface="Trebuchet MS"/>
              </a:rPr>
              <a:t>ΑΛΛΟΙ </a:t>
            </a:r>
            <a:r>
              <a:rPr lang="el-GR" spc="-80" dirty="0" smtClean="0">
                <a:solidFill>
                  <a:srgbClr val="1D1D1B"/>
                </a:solidFill>
                <a:latin typeface="Trebuchet MS"/>
              </a:rPr>
              <a:t>λένε ότι είναι.</a:t>
            </a:r>
            <a:r>
              <a:rPr lang="en-GB" spc="-80" dirty="0" smtClean="0">
                <a:solidFill>
                  <a:srgbClr val="1D1D1B"/>
                </a:solidFill>
                <a:latin typeface="Trebuchet MS"/>
              </a:rPr>
              <a:t>”</a:t>
            </a:r>
            <a:endParaRPr spc="-80" dirty="0">
              <a:solidFill>
                <a:srgbClr val="1D1D1B"/>
              </a:solidFill>
              <a:latin typeface="Trebuchet MS"/>
            </a:endParaRPr>
          </a:p>
          <a:p>
            <a:pPr>
              <a:lnSpc>
                <a:spcPct val="100000"/>
              </a:lnSpc>
            </a:pPr>
            <a:endParaRPr sz="1900" dirty="0">
              <a:latin typeface="Trebuchet MS"/>
              <a:cs typeface="Trebuchet MS"/>
            </a:endParaRPr>
          </a:p>
          <a:p>
            <a:pPr marL="12700" marR="308610" indent="-635">
              <a:lnSpc>
                <a:spcPct val="97700"/>
              </a:lnSpc>
            </a:pPr>
            <a:r>
              <a:rPr lang="en-GB" b="1" spc="55" dirty="0">
                <a:solidFill>
                  <a:srgbClr val="1D1D1B"/>
                </a:solidFill>
                <a:latin typeface="Trebuchet MS"/>
              </a:rPr>
              <a:t>- MARTY NEUMEIER</a:t>
            </a:r>
            <a:endParaRPr b="1" spc="55" dirty="0">
              <a:solidFill>
                <a:srgbClr val="1D1D1B"/>
              </a:solidFill>
              <a:latin typeface="Trebuchet MS"/>
            </a:endParaRPr>
          </a:p>
        </p:txBody>
      </p:sp>
      <p:sp>
        <p:nvSpPr>
          <p:cNvPr id="7" name="object 7"/>
          <p:cNvSpPr txBox="1"/>
          <p:nvPr/>
        </p:nvSpPr>
        <p:spPr>
          <a:xfrm>
            <a:off x="1600176" y="1528746"/>
            <a:ext cx="4400240" cy="2228815"/>
          </a:xfrm>
          <a:prstGeom prst="rect">
            <a:avLst/>
          </a:prstGeom>
        </p:spPr>
        <p:txBody>
          <a:bodyPr vert="horz" wrap="square" lIns="0" tIns="12700" rIns="0" bIns="0" rtlCol="0">
            <a:spAutoFit/>
          </a:bodyPr>
          <a:lstStyle/>
          <a:p>
            <a:pPr marL="12700" marR="5080">
              <a:spcBef>
                <a:spcPts val="100"/>
              </a:spcBef>
            </a:pPr>
            <a:r>
              <a:rPr lang="el-GR" spc="-95" dirty="0" smtClean="0">
                <a:solidFill>
                  <a:srgbClr val="FFFFFF"/>
                </a:solidFill>
                <a:latin typeface="Trebuchet MS"/>
              </a:rPr>
              <a:t>Ένα εμπορικό σήμα είναι ένα προϊόν ή μια υπηρεσία στην οποία οι πελάτες έχουν δώσει αξία και ταυτότητα. Μπορούμε να προσπαθήσουμε να διαχειριστούμε το εμπορικό σήμα, μέσω του σχεδιασμού, της επικοινωνίας και του ονόματος, αλλά ποτέ δεν έχουμε τον πλήρη έλεγχο της εικόνας του εμπορικού σήματος.</a:t>
            </a:r>
            <a:endParaRPr lang="el-GR" spc="-95" dirty="0">
              <a:solidFill>
                <a:srgbClr val="FFFFFF"/>
              </a:solidFill>
              <a:latin typeface="Trebuchet MS"/>
            </a:endParaRPr>
          </a:p>
        </p:txBody>
      </p:sp>
      <p:sp>
        <p:nvSpPr>
          <p:cNvPr id="8" name="object 8"/>
          <p:cNvSpPr txBox="1">
            <a:spLocks noGrp="1"/>
          </p:cNvSpPr>
          <p:nvPr>
            <p:ph type="title"/>
          </p:nvPr>
        </p:nvSpPr>
        <p:spPr>
          <a:xfrm>
            <a:off x="1616000" y="1056673"/>
            <a:ext cx="2213610" cy="391160"/>
          </a:xfrm>
          <a:prstGeom prst="rect">
            <a:avLst/>
          </a:prstGeom>
        </p:spPr>
        <p:txBody>
          <a:bodyPr vert="horz" wrap="square" lIns="0" tIns="12700" rIns="0" bIns="0" rtlCol="0">
            <a:spAutoFit/>
          </a:bodyPr>
          <a:lstStyle/>
          <a:p>
            <a:pPr marL="12700">
              <a:lnSpc>
                <a:spcPct val="100000"/>
              </a:lnSpc>
              <a:spcBef>
                <a:spcPts val="100"/>
              </a:spcBef>
            </a:pPr>
            <a:r>
              <a:rPr lang="el-GR" sz="2400" b="0" spc="140" dirty="0" smtClean="0">
                <a:solidFill>
                  <a:srgbClr val="FFFFFF"/>
                </a:solidFill>
                <a:latin typeface="Trebuchet MS"/>
                <a:cs typeface="Trebuchet MS"/>
              </a:rPr>
              <a:t>Το </a:t>
            </a:r>
            <a:r>
              <a:rPr lang="pt-PT" sz="2400" b="0" spc="140" dirty="0" smtClean="0">
                <a:solidFill>
                  <a:srgbClr val="FFFFFF"/>
                </a:solidFill>
                <a:latin typeface="Trebuchet MS"/>
                <a:cs typeface="Trebuchet MS"/>
              </a:rPr>
              <a:t>Brand</a:t>
            </a:r>
            <a:endParaRPr sz="2400" dirty="0">
              <a:latin typeface="Trebuchet MS"/>
              <a:cs typeface="Trebuchet MS"/>
            </a:endParaRPr>
          </a:p>
        </p:txBody>
      </p:sp>
      <p:sp>
        <p:nvSpPr>
          <p:cNvPr id="10" name="object 10"/>
          <p:cNvSpPr txBox="1"/>
          <p:nvPr/>
        </p:nvSpPr>
        <p:spPr>
          <a:xfrm>
            <a:off x="6915256" y="1275229"/>
            <a:ext cx="1898014" cy="1859483"/>
          </a:xfrm>
          <a:prstGeom prst="rect">
            <a:avLst/>
          </a:prstGeom>
        </p:spPr>
        <p:txBody>
          <a:bodyPr vert="horz" wrap="square" lIns="0" tIns="12700" rIns="0" bIns="0" rtlCol="0">
            <a:spAutoFit/>
          </a:bodyPr>
          <a:lstStyle/>
          <a:p>
            <a:pPr marL="12700" marR="5080">
              <a:spcBef>
                <a:spcPts val="100"/>
              </a:spcBef>
            </a:pPr>
            <a:r>
              <a:rPr lang="el-GR" sz="2000" i="1" spc="-70" dirty="0" smtClean="0">
                <a:solidFill>
                  <a:srgbClr val="1D1D1B"/>
                </a:solidFill>
                <a:latin typeface="Arial"/>
                <a:cs typeface="Arial"/>
              </a:rPr>
              <a:t>Το </a:t>
            </a:r>
            <a:r>
              <a:rPr lang="el-GR" sz="2000" i="1" spc="-70" dirty="0" smtClean="0">
                <a:solidFill>
                  <a:srgbClr val="1D1D1B"/>
                </a:solidFill>
                <a:latin typeface="Arial"/>
                <a:cs typeface="Arial"/>
              </a:rPr>
              <a:t>branding</a:t>
            </a:r>
            <a:r>
              <a:rPr lang="el-GR" sz="2000" i="1" spc="-70" dirty="0" smtClean="0">
                <a:solidFill>
                  <a:srgbClr val="1D1D1B"/>
                </a:solidFill>
                <a:latin typeface="Arial"/>
                <a:cs typeface="Arial"/>
              </a:rPr>
              <a:t> είναι η διαδικασία σύνδεσης της καλής στρατηγικής με </a:t>
            </a:r>
            <a:r>
              <a:rPr lang="el-GR" sz="2000" i="1" spc="-70" dirty="0" smtClean="0">
                <a:solidFill>
                  <a:srgbClr val="1D1D1B"/>
                </a:solidFill>
                <a:latin typeface="Arial"/>
                <a:cs typeface="Arial"/>
              </a:rPr>
              <a:t>τη δημιουργικότητα</a:t>
            </a:r>
            <a:r>
              <a:rPr lang="el-GR" sz="2000" i="1" spc="-70" dirty="0" smtClean="0">
                <a:solidFill>
                  <a:srgbClr val="1D1D1B"/>
                </a:solidFill>
                <a:latin typeface="Arial"/>
                <a:cs typeface="Arial"/>
              </a:rPr>
              <a:t>.</a:t>
            </a:r>
            <a:endParaRPr sz="2000" dirty="0">
              <a:latin typeface="Arial"/>
              <a:cs typeface="Arial"/>
            </a:endParaRPr>
          </a:p>
        </p:txBody>
      </p:sp>
      <p:sp>
        <p:nvSpPr>
          <p:cNvPr id="11" name="object 11"/>
          <p:cNvSpPr/>
          <p:nvPr/>
        </p:nvSpPr>
        <p:spPr>
          <a:xfrm>
            <a:off x="8422223" y="3612295"/>
            <a:ext cx="478790" cy="316865"/>
          </a:xfrm>
          <a:custGeom>
            <a:avLst/>
            <a:gdLst/>
            <a:ahLst/>
            <a:cxnLst/>
            <a:rect l="l" t="t" r="r" b="b"/>
            <a:pathLst>
              <a:path w="478790" h="316864">
                <a:moveTo>
                  <a:pt x="477502" y="137261"/>
                </a:moveTo>
                <a:lnTo>
                  <a:pt x="409308" y="137261"/>
                </a:lnTo>
                <a:lnTo>
                  <a:pt x="416885" y="138883"/>
                </a:lnTo>
                <a:lnTo>
                  <a:pt x="422298" y="143751"/>
                </a:lnTo>
                <a:lnTo>
                  <a:pt x="425547" y="151866"/>
                </a:lnTo>
                <a:lnTo>
                  <a:pt x="426631" y="163233"/>
                </a:lnTo>
                <a:lnTo>
                  <a:pt x="424388" y="177298"/>
                </a:lnTo>
                <a:lnTo>
                  <a:pt x="406453" y="211921"/>
                </a:lnTo>
                <a:lnTo>
                  <a:pt x="373058" y="252266"/>
                </a:lnTo>
                <a:lnTo>
                  <a:pt x="339058" y="280708"/>
                </a:lnTo>
                <a:lnTo>
                  <a:pt x="322757" y="289356"/>
                </a:lnTo>
                <a:lnTo>
                  <a:pt x="333883" y="316560"/>
                </a:lnTo>
                <a:lnTo>
                  <a:pt x="385192" y="285957"/>
                </a:lnTo>
                <a:lnTo>
                  <a:pt x="432816" y="236181"/>
                </a:lnTo>
                <a:lnTo>
                  <a:pt x="467118" y="179465"/>
                </a:lnTo>
                <a:lnTo>
                  <a:pt x="475699" y="153069"/>
                </a:lnTo>
                <a:lnTo>
                  <a:pt x="477502" y="137261"/>
                </a:lnTo>
                <a:close/>
              </a:path>
              <a:path w="478790" h="316864">
                <a:moveTo>
                  <a:pt x="377164" y="0"/>
                </a:moveTo>
                <a:lnTo>
                  <a:pt x="344160" y="4947"/>
                </a:lnTo>
                <a:lnTo>
                  <a:pt x="320586" y="19789"/>
                </a:lnTo>
                <a:lnTo>
                  <a:pt x="306441" y="44523"/>
                </a:lnTo>
                <a:lnTo>
                  <a:pt x="301726" y="79146"/>
                </a:lnTo>
                <a:lnTo>
                  <a:pt x="305900" y="102484"/>
                </a:lnTo>
                <a:lnTo>
                  <a:pt x="318422" y="120569"/>
                </a:lnTo>
                <a:lnTo>
                  <a:pt x="339290" y="133397"/>
                </a:lnTo>
                <a:lnTo>
                  <a:pt x="368503" y="140969"/>
                </a:lnTo>
                <a:lnTo>
                  <a:pt x="390766" y="138493"/>
                </a:lnTo>
                <a:lnTo>
                  <a:pt x="396519" y="137693"/>
                </a:lnTo>
                <a:lnTo>
                  <a:pt x="402704" y="137261"/>
                </a:lnTo>
                <a:lnTo>
                  <a:pt x="477502" y="137261"/>
                </a:lnTo>
                <a:lnTo>
                  <a:pt x="478561" y="127977"/>
                </a:lnTo>
                <a:lnTo>
                  <a:pt x="472681" y="82697"/>
                </a:lnTo>
                <a:lnTo>
                  <a:pt x="455066" y="44513"/>
                </a:lnTo>
                <a:lnTo>
                  <a:pt x="421359" y="11126"/>
                </a:lnTo>
                <a:lnTo>
                  <a:pt x="400572" y="2781"/>
                </a:lnTo>
                <a:lnTo>
                  <a:pt x="377164" y="0"/>
                </a:lnTo>
                <a:close/>
              </a:path>
              <a:path w="478790" h="316864">
                <a:moveTo>
                  <a:pt x="178345" y="137261"/>
                </a:moveTo>
                <a:lnTo>
                  <a:pt x="110058" y="137261"/>
                </a:lnTo>
                <a:lnTo>
                  <a:pt x="111215" y="137492"/>
                </a:lnTo>
                <a:lnTo>
                  <a:pt x="117635" y="138847"/>
                </a:lnTo>
                <a:lnTo>
                  <a:pt x="123048" y="143602"/>
                </a:lnTo>
                <a:lnTo>
                  <a:pt x="126297" y="151524"/>
                </a:lnTo>
                <a:lnTo>
                  <a:pt x="127381" y="162610"/>
                </a:lnTo>
                <a:lnTo>
                  <a:pt x="125061" y="176484"/>
                </a:lnTo>
                <a:lnTo>
                  <a:pt x="106506" y="211413"/>
                </a:lnTo>
                <a:lnTo>
                  <a:pt x="71178" y="252725"/>
                </a:lnTo>
                <a:lnTo>
                  <a:pt x="37177" y="281170"/>
                </a:lnTo>
                <a:lnTo>
                  <a:pt x="22263" y="289356"/>
                </a:lnTo>
                <a:lnTo>
                  <a:pt x="33388" y="316560"/>
                </a:lnTo>
                <a:lnTo>
                  <a:pt x="82543" y="286889"/>
                </a:lnTo>
                <a:lnTo>
                  <a:pt x="131089" y="237426"/>
                </a:lnTo>
                <a:lnTo>
                  <a:pt x="167254" y="180700"/>
                </a:lnTo>
                <a:lnTo>
                  <a:pt x="176296" y="154307"/>
                </a:lnTo>
                <a:lnTo>
                  <a:pt x="178345" y="137261"/>
                </a:lnTo>
                <a:close/>
              </a:path>
              <a:path w="478790" h="316864">
                <a:moveTo>
                  <a:pt x="76682" y="0"/>
                </a:moveTo>
                <a:lnTo>
                  <a:pt x="43130" y="4947"/>
                </a:lnTo>
                <a:lnTo>
                  <a:pt x="19167" y="19789"/>
                </a:lnTo>
                <a:lnTo>
                  <a:pt x="4791" y="44523"/>
                </a:lnTo>
                <a:lnTo>
                  <a:pt x="0" y="79146"/>
                </a:lnTo>
                <a:lnTo>
                  <a:pt x="4327" y="102484"/>
                </a:lnTo>
                <a:lnTo>
                  <a:pt x="17310" y="120569"/>
                </a:lnTo>
                <a:lnTo>
                  <a:pt x="38951" y="133397"/>
                </a:lnTo>
                <a:lnTo>
                  <a:pt x="69253" y="140969"/>
                </a:lnTo>
                <a:lnTo>
                  <a:pt x="104800" y="138187"/>
                </a:lnTo>
                <a:lnTo>
                  <a:pt x="111180" y="137496"/>
                </a:lnTo>
                <a:lnTo>
                  <a:pt x="110058" y="137261"/>
                </a:lnTo>
                <a:lnTo>
                  <a:pt x="178345" y="137261"/>
                </a:lnTo>
                <a:lnTo>
                  <a:pt x="173124" y="83634"/>
                </a:lnTo>
                <a:lnTo>
                  <a:pt x="154584" y="44513"/>
                </a:lnTo>
                <a:lnTo>
                  <a:pt x="121496" y="11126"/>
                </a:lnTo>
                <a:lnTo>
                  <a:pt x="100554" y="2781"/>
                </a:lnTo>
                <a:lnTo>
                  <a:pt x="76682" y="0"/>
                </a:lnTo>
                <a:close/>
              </a:path>
            </a:pathLst>
          </a:custGeom>
          <a:solidFill>
            <a:srgbClr val="918F94"/>
          </a:solidFill>
        </p:spPr>
        <p:txBody>
          <a:bodyPr wrap="square" lIns="0" tIns="0" rIns="0" bIns="0" rtlCol="0"/>
          <a:lstStyle/>
          <a:p>
            <a:endParaRPr/>
          </a:p>
        </p:txBody>
      </p:sp>
      <p:sp>
        <p:nvSpPr>
          <p:cNvPr id="12" name="object 12"/>
          <p:cNvSpPr/>
          <p:nvPr/>
        </p:nvSpPr>
        <p:spPr>
          <a:xfrm>
            <a:off x="6585153" y="789622"/>
            <a:ext cx="2425700" cy="3039110"/>
          </a:xfrm>
          <a:custGeom>
            <a:avLst/>
            <a:gdLst/>
            <a:ahLst/>
            <a:cxnLst/>
            <a:rect l="l" t="t" r="r" b="b"/>
            <a:pathLst>
              <a:path w="2425700" h="3039110">
                <a:moveTo>
                  <a:pt x="597166" y="238658"/>
                </a:moveTo>
                <a:lnTo>
                  <a:pt x="580161" y="195681"/>
                </a:lnTo>
                <a:lnTo>
                  <a:pt x="529158" y="175590"/>
                </a:lnTo>
                <a:lnTo>
                  <a:pt x="488340" y="180530"/>
                </a:lnTo>
                <a:lnTo>
                  <a:pt x="480758" y="178904"/>
                </a:lnTo>
                <a:lnTo>
                  <a:pt x="475361" y="174040"/>
                </a:lnTo>
                <a:lnTo>
                  <a:pt x="472109" y="165925"/>
                </a:lnTo>
                <a:lnTo>
                  <a:pt x="471030" y="154571"/>
                </a:lnTo>
                <a:lnTo>
                  <a:pt x="473227" y="140576"/>
                </a:lnTo>
                <a:lnTo>
                  <a:pt x="490855" y="106565"/>
                </a:lnTo>
                <a:lnTo>
                  <a:pt x="523849" y="67081"/>
                </a:lnTo>
                <a:lnTo>
                  <a:pt x="558787" y="37401"/>
                </a:lnTo>
                <a:lnTo>
                  <a:pt x="576148" y="27203"/>
                </a:lnTo>
                <a:lnTo>
                  <a:pt x="565010" y="0"/>
                </a:lnTo>
                <a:lnTo>
                  <a:pt x="515073" y="30607"/>
                </a:lnTo>
                <a:lnTo>
                  <a:pt x="466712" y="80365"/>
                </a:lnTo>
                <a:lnTo>
                  <a:pt x="430999" y="137248"/>
                </a:lnTo>
                <a:lnTo>
                  <a:pt x="419100" y="189191"/>
                </a:lnTo>
                <a:lnTo>
                  <a:pt x="420636" y="213067"/>
                </a:lnTo>
                <a:lnTo>
                  <a:pt x="433006" y="255727"/>
                </a:lnTo>
                <a:lnTo>
                  <a:pt x="458889" y="292900"/>
                </a:lnTo>
                <a:lnTo>
                  <a:pt x="497852" y="313918"/>
                </a:lnTo>
                <a:lnTo>
                  <a:pt x="521741" y="316547"/>
                </a:lnTo>
                <a:lnTo>
                  <a:pt x="554736" y="311670"/>
                </a:lnTo>
                <a:lnTo>
                  <a:pt x="578307" y="297078"/>
                </a:lnTo>
                <a:lnTo>
                  <a:pt x="592455" y="272732"/>
                </a:lnTo>
                <a:lnTo>
                  <a:pt x="597166" y="238658"/>
                </a:lnTo>
                <a:close/>
              </a:path>
              <a:path w="2425700" h="3039110">
                <a:moveTo>
                  <a:pt x="898893" y="238658"/>
                </a:moveTo>
                <a:lnTo>
                  <a:pt x="881570" y="196303"/>
                </a:lnTo>
                <a:lnTo>
                  <a:pt x="829640" y="175590"/>
                </a:lnTo>
                <a:lnTo>
                  <a:pt x="790067" y="180530"/>
                </a:lnTo>
                <a:lnTo>
                  <a:pt x="781405" y="179285"/>
                </a:lnTo>
                <a:lnTo>
                  <a:pt x="775220" y="175577"/>
                </a:lnTo>
                <a:lnTo>
                  <a:pt x="771512" y="169392"/>
                </a:lnTo>
                <a:lnTo>
                  <a:pt x="770280" y="160743"/>
                </a:lnTo>
                <a:lnTo>
                  <a:pt x="772604" y="144056"/>
                </a:lnTo>
                <a:lnTo>
                  <a:pt x="791146" y="106959"/>
                </a:lnTo>
                <a:lnTo>
                  <a:pt x="825703" y="67081"/>
                </a:lnTo>
                <a:lnTo>
                  <a:pt x="860945" y="37401"/>
                </a:lnTo>
                <a:lnTo>
                  <a:pt x="877874" y="27203"/>
                </a:lnTo>
                <a:lnTo>
                  <a:pt x="865492" y="0"/>
                </a:lnTo>
                <a:lnTo>
                  <a:pt x="815555" y="30607"/>
                </a:lnTo>
                <a:lnTo>
                  <a:pt x="767194" y="80365"/>
                </a:lnTo>
                <a:lnTo>
                  <a:pt x="731481" y="137248"/>
                </a:lnTo>
                <a:lnTo>
                  <a:pt x="719582" y="189191"/>
                </a:lnTo>
                <a:lnTo>
                  <a:pt x="721283" y="213271"/>
                </a:lnTo>
                <a:lnTo>
                  <a:pt x="734885" y="257467"/>
                </a:lnTo>
                <a:lnTo>
                  <a:pt x="761771" y="294640"/>
                </a:lnTo>
                <a:lnTo>
                  <a:pt x="800112" y="314109"/>
                </a:lnTo>
                <a:lnTo>
                  <a:pt x="823455" y="316547"/>
                </a:lnTo>
                <a:lnTo>
                  <a:pt x="856449" y="311670"/>
                </a:lnTo>
                <a:lnTo>
                  <a:pt x="880033" y="297078"/>
                </a:lnTo>
                <a:lnTo>
                  <a:pt x="894181" y="272732"/>
                </a:lnTo>
                <a:lnTo>
                  <a:pt x="898893" y="238658"/>
                </a:lnTo>
                <a:close/>
              </a:path>
              <a:path w="2425700" h="3039110">
                <a:moveTo>
                  <a:pt x="1535836" y="3038729"/>
                </a:moveTo>
                <a:lnTo>
                  <a:pt x="1513090" y="2975229"/>
                </a:lnTo>
                <a:lnTo>
                  <a:pt x="326123" y="2975229"/>
                </a:lnTo>
                <a:lnTo>
                  <a:pt x="278980" y="2970987"/>
                </a:lnTo>
                <a:lnTo>
                  <a:pt x="234581" y="2958769"/>
                </a:lnTo>
                <a:lnTo>
                  <a:pt x="193687" y="2939313"/>
                </a:lnTo>
                <a:lnTo>
                  <a:pt x="157022" y="2913380"/>
                </a:lnTo>
                <a:lnTo>
                  <a:pt x="125349" y="2881706"/>
                </a:lnTo>
                <a:lnTo>
                  <a:pt x="99415" y="2845054"/>
                </a:lnTo>
                <a:lnTo>
                  <a:pt x="79959" y="2804147"/>
                </a:lnTo>
                <a:lnTo>
                  <a:pt x="67741" y="2759748"/>
                </a:lnTo>
                <a:lnTo>
                  <a:pt x="63500" y="2712605"/>
                </a:lnTo>
                <a:lnTo>
                  <a:pt x="63500" y="484403"/>
                </a:lnTo>
                <a:lnTo>
                  <a:pt x="67729" y="437337"/>
                </a:lnTo>
                <a:lnTo>
                  <a:pt x="79908" y="393001"/>
                </a:lnTo>
                <a:lnTo>
                  <a:pt x="99301" y="352158"/>
                </a:lnTo>
                <a:lnTo>
                  <a:pt x="125158" y="315531"/>
                </a:lnTo>
                <a:lnTo>
                  <a:pt x="156743" y="283870"/>
                </a:lnTo>
                <a:lnTo>
                  <a:pt x="193306" y="257937"/>
                </a:lnTo>
                <a:lnTo>
                  <a:pt x="234099" y="238442"/>
                </a:lnTo>
                <a:lnTo>
                  <a:pt x="278384" y="226148"/>
                </a:lnTo>
                <a:lnTo>
                  <a:pt x="325412" y="221805"/>
                </a:lnTo>
                <a:lnTo>
                  <a:pt x="319836" y="206362"/>
                </a:lnTo>
                <a:lnTo>
                  <a:pt x="314782" y="190728"/>
                </a:lnTo>
                <a:lnTo>
                  <a:pt x="310261" y="174917"/>
                </a:lnTo>
                <a:lnTo>
                  <a:pt x="306235" y="158940"/>
                </a:lnTo>
                <a:lnTo>
                  <a:pt x="260654" y="164934"/>
                </a:lnTo>
                <a:lnTo>
                  <a:pt x="217258" y="177025"/>
                </a:lnTo>
                <a:lnTo>
                  <a:pt x="176504" y="194716"/>
                </a:lnTo>
                <a:lnTo>
                  <a:pt x="138849" y="217589"/>
                </a:lnTo>
                <a:lnTo>
                  <a:pt x="104736" y="245186"/>
                </a:lnTo>
                <a:lnTo>
                  <a:pt x="74625" y="277037"/>
                </a:lnTo>
                <a:lnTo>
                  <a:pt x="48971" y="312699"/>
                </a:lnTo>
                <a:lnTo>
                  <a:pt x="28232" y="351726"/>
                </a:lnTo>
                <a:lnTo>
                  <a:pt x="12852" y="393649"/>
                </a:lnTo>
                <a:lnTo>
                  <a:pt x="3289" y="438023"/>
                </a:lnTo>
                <a:lnTo>
                  <a:pt x="0" y="484403"/>
                </a:lnTo>
                <a:lnTo>
                  <a:pt x="0" y="2712605"/>
                </a:lnTo>
                <a:lnTo>
                  <a:pt x="3543" y="2760726"/>
                </a:lnTo>
                <a:lnTo>
                  <a:pt x="13830" y="2806687"/>
                </a:lnTo>
                <a:lnTo>
                  <a:pt x="30365" y="2849969"/>
                </a:lnTo>
                <a:lnTo>
                  <a:pt x="52616" y="2890050"/>
                </a:lnTo>
                <a:lnTo>
                  <a:pt x="80098" y="2926448"/>
                </a:lnTo>
                <a:lnTo>
                  <a:pt x="112280" y="2958630"/>
                </a:lnTo>
                <a:lnTo>
                  <a:pt x="148678" y="2986113"/>
                </a:lnTo>
                <a:lnTo>
                  <a:pt x="188772" y="3008363"/>
                </a:lnTo>
                <a:lnTo>
                  <a:pt x="232041" y="3024898"/>
                </a:lnTo>
                <a:lnTo>
                  <a:pt x="278003" y="3035185"/>
                </a:lnTo>
                <a:lnTo>
                  <a:pt x="326123" y="3038729"/>
                </a:lnTo>
                <a:lnTo>
                  <a:pt x="1535836" y="3038729"/>
                </a:lnTo>
                <a:close/>
              </a:path>
              <a:path w="2425700" h="3039110">
                <a:moveTo>
                  <a:pt x="2425585" y="484390"/>
                </a:moveTo>
                <a:lnTo>
                  <a:pt x="2422042" y="436270"/>
                </a:lnTo>
                <a:lnTo>
                  <a:pt x="2411755" y="390309"/>
                </a:lnTo>
                <a:lnTo>
                  <a:pt x="2395220" y="347027"/>
                </a:lnTo>
                <a:lnTo>
                  <a:pt x="2372969" y="306946"/>
                </a:lnTo>
                <a:lnTo>
                  <a:pt x="2345486" y="270548"/>
                </a:lnTo>
                <a:lnTo>
                  <a:pt x="2313305" y="238366"/>
                </a:lnTo>
                <a:lnTo>
                  <a:pt x="2276906" y="210883"/>
                </a:lnTo>
                <a:lnTo>
                  <a:pt x="2236825" y="188633"/>
                </a:lnTo>
                <a:lnTo>
                  <a:pt x="2193544" y="172097"/>
                </a:lnTo>
                <a:lnTo>
                  <a:pt x="2147582" y="161810"/>
                </a:lnTo>
                <a:lnTo>
                  <a:pt x="2099462" y="158267"/>
                </a:lnTo>
                <a:lnTo>
                  <a:pt x="1047242" y="158267"/>
                </a:lnTo>
                <a:lnTo>
                  <a:pt x="1048854" y="173875"/>
                </a:lnTo>
                <a:lnTo>
                  <a:pt x="1049959" y="189674"/>
                </a:lnTo>
                <a:lnTo>
                  <a:pt x="1050556" y="205638"/>
                </a:lnTo>
                <a:lnTo>
                  <a:pt x="1050645" y="221767"/>
                </a:lnTo>
                <a:lnTo>
                  <a:pt x="2099462" y="221767"/>
                </a:lnTo>
                <a:lnTo>
                  <a:pt x="2146604" y="226009"/>
                </a:lnTo>
                <a:lnTo>
                  <a:pt x="2191004" y="238226"/>
                </a:lnTo>
                <a:lnTo>
                  <a:pt x="2231910" y="257683"/>
                </a:lnTo>
                <a:lnTo>
                  <a:pt x="2268575" y="283616"/>
                </a:lnTo>
                <a:lnTo>
                  <a:pt x="2300249" y="315290"/>
                </a:lnTo>
                <a:lnTo>
                  <a:pt x="2326182" y="351955"/>
                </a:lnTo>
                <a:lnTo>
                  <a:pt x="2345626" y="392849"/>
                </a:lnTo>
                <a:lnTo>
                  <a:pt x="2357844" y="437248"/>
                </a:lnTo>
                <a:lnTo>
                  <a:pt x="2362085" y="484390"/>
                </a:lnTo>
                <a:lnTo>
                  <a:pt x="2362085" y="2397239"/>
                </a:lnTo>
                <a:lnTo>
                  <a:pt x="2377516" y="2389238"/>
                </a:lnTo>
                <a:lnTo>
                  <a:pt x="2393277" y="2383028"/>
                </a:lnTo>
                <a:lnTo>
                  <a:pt x="2409329" y="2378684"/>
                </a:lnTo>
                <a:lnTo>
                  <a:pt x="2425585" y="2376284"/>
                </a:lnTo>
                <a:lnTo>
                  <a:pt x="2425585" y="484390"/>
                </a:lnTo>
                <a:close/>
              </a:path>
            </a:pathLst>
          </a:custGeom>
          <a:solidFill>
            <a:srgbClr val="918F94"/>
          </a:solidFill>
        </p:spPr>
        <p:txBody>
          <a:bodyPr wrap="square" lIns="0" tIns="0" rIns="0" bIns="0" rtlCol="0"/>
          <a:lstStyle/>
          <a:p>
            <a:endParaRPr/>
          </a:p>
        </p:txBody>
      </p:sp>
      <p:sp>
        <p:nvSpPr>
          <p:cNvPr id="13" name="object 13"/>
          <p:cNvSpPr txBox="1"/>
          <p:nvPr/>
        </p:nvSpPr>
        <p:spPr>
          <a:xfrm>
            <a:off x="488110" y="763235"/>
            <a:ext cx="173355" cy="1842770"/>
          </a:xfrm>
          <a:prstGeom prst="rect">
            <a:avLst/>
          </a:prstGeom>
        </p:spPr>
        <p:txBody>
          <a:bodyPr vert="vert270" wrap="square" lIns="0" tIns="1270" rIns="0" bIns="0" rtlCol="0">
            <a:spAutoFit/>
          </a:bodyPr>
          <a:lstStyle/>
          <a:p>
            <a:pPr marL="12700">
              <a:lnSpc>
                <a:spcPct val="100000"/>
              </a:lnSpc>
              <a:spcBef>
                <a:spcPts val="10"/>
              </a:spcBef>
            </a:pPr>
            <a:r>
              <a:rPr sz="1000" spc="-10" dirty="0">
                <a:solidFill>
                  <a:srgbClr val="5E5D5D"/>
                </a:solidFill>
                <a:latin typeface="Trebuchet MS"/>
                <a:cs typeface="Trebuchet MS"/>
              </a:rPr>
              <a:t>Photo</a:t>
            </a:r>
            <a:r>
              <a:rPr sz="1000" spc="-35" dirty="0">
                <a:solidFill>
                  <a:srgbClr val="5E5D5D"/>
                </a:solidFill>
                <a:latin typeface="Trebuchet MS"/>
                <a:cs typeface="Trebuchet MS"/>
              </a:rPr>
              <a:t> </a:t>
            </a:r>
            <a:r>
              <a:rPr sz="1000" spc="-30" dirty="0">
                <a:solidFill>
                  <a:srgbClr val="5E5D5D"/>
                </a:solidFill>
                <a:latin typeface="Trebuchet MS"/>
                <a:cs typeface="Trebuchet MS"/>
              </a:rPr>
              <a:t>by </a:t>
            </a:r>
            <a:r>
              <a:rPr sz="1000" spc="20" dirty="0">
                <a:solidFill>
                  <a:srgbClr val="5E5D5D"/>
                </a:solidFill>
                <a:latin typeface="Trebuchet MS"/>
                <a:cs typeface="Trebuchet MS"/>
              </a:rPr>
              <a:t>Malu</a:t>
            </a:r>
            <a:r>
              <a:rPr sz="1000" spc="-30" dirty="0">
                <a:solidFill>
                  <a:srgbClr val="5E5D5D"/>
                </a:solidFill>
                <a:latin typeface="Trebuchet MS"/>
                <a:cs typeface="Trebuchet MS"/>
              </a:rPr>
              <a:t> </a:t>
            </a:r>
            <a:r>
              <a:rPr sz="1000" spc="-40" dirty="0">
                <a:solidFill>
                  <a:srgbClr val="5E5D5D"/>
                </a:solidFill>
                <a:latin typeface="Trebuchet MS"/>
                <a:cs typeface="Trebuchet MS"/>
              </a:rPr>
              <a:t>Laker</a:t>
            </a:r>
            <a:r>
              <a:rPr sz="1000" spc="-30" dirty="0">
                <a:solidFill>
                  <a:srgbClr val="5E5D5D"/>
                </a:solidFill>
                <a:latin typeface="Trebuchet MS"/>
                <a:cs typeface="Trebuchet MS"/>
              </a:rPr>
              <a:t> </a:t>
            </a:r>
            <a:r>
              <a:rPr sz="1000" spc="10" dirty="0">
                <a:solidFill>
                  <a:srgbClr val="5E5D5D"/>
                </a:solidFill>
                <a:latin typeface="Trebuchet MS"/>
                <a:cs typeface="Trebuchet MS"/>
              </a:rPr>
              <a:t>on</a:t>
            </a:r>
            <a:r>
              <a:rPr sz="1000" spc="-30" dirty="0">
                <a:solidFill>
                  <a:srgbClr val="5E5D5D"/>
                </a:solidFill>
                <a:latin typeface="Trebuchet MS"/>
                <a:cs typeface="Trebuchet MS"/>
              </a:rPr>
              <a:t> </a:t>
            </a:r>
            <a:r>
              <a:rPr sz="1000" spc="-15" dirty="0">
                <a:solidFill>
                  <a:srgbClr val="5E5D5D"/>
                </a:solidFill>
                <a:latin typeface="Trebuchet MS"/>
                <a:cs typeface="Trebuchet MS"/>
              </a:rPr>
              <a:t>Unsplash</a:t>
            </a:r>
            <a:endParaRPr sz="1000">
              <a:latin typeface="Trebuchet MS"/>
              <a:cs typeface="Trebuchet MS"/>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387974" y="4402251"/>
            <a:ext cx="7670800" cy="3370579"/>
          </a:xfrm>
          <a:custGeom>
            <a:avLst/>
            <a:gdLst/>
            <a:ahLst/>
            <a:cxnLst/>
            <a:rect l="l" t="t" r="r" b="b"/>
            <a:pathLst>
              <a:path w="7670800" h="3370579">
                <a:moveTo>
                  <a:pt x="5795378" y="0"/>
                </a:moveTo>
                <a:lnTo>
                  <a:pt x="4803480" y="55823"/>
                </a:lnTo>
                <a:lnTo>
                  <a:pt x="4368135" y="346142"/>
                </a:lnTo>
                <a:lnTo>
                  <a:pt x="4159979" y="950836"/>
                </a:lnTo>
                <a:lnTo>
                  <a:pt x="4147604" y="997797"/>
                </a:lnTo>
                <a:lnTo>
                  <a:pt x="4135227" y="1043124"/>
                </a:lnTo>
                <a:lnTo>
                  <a:pt x="4122810" y="1086852"/>
                </a:lnTo>
                <a:lnTo>
                  <a:pt x="4110317" y="1129014"/>
                </a:lnTo>
                <a:lnTo>
                  <a:pt x="4097712" y="1169643"/>
                </a:lnTo>
                <a:lnTo>
                  <a:pt x="4084957" y="1208773"/>
                </a:lnTo>
                <a:lnTo>
                  <a:pt x="4072016" y="1246437"/>
                </a:lnTo>
                <a:lnTo>
                  <a:pt x="4058852" y="1282669"/>
                </a:lnTo>
                <a:lnTo>
                  <a:pt x="4031710" y="1350972"/>
                </a:lnTo>
                <a:lnTo>
                  <a:pt x="4003235" y="1413950"/>
                </a:lnTo>
                <a:lnTo>
                  <a:pt x="3973136" y="1471870"/>
                </a:lnTo>
                <a:lnTo>
                  <a:pt x="3941117" y="1525001"/>
                </a:lnTo>
                <a:lnTo>
                  <a:pt x="3906886" y="1573611"/>
                </a:lnTo>
                <a:lnTo>
                  <a:pt x="3870149" y="1617969"/>
                </a:lnTo>
                <a:lnTo>
                  <a:pt x="3830612" y="1658343"/>
                </a:lnTo>
                <a:lnTo>
                  <a:pt x="3787982" y="1695000"/>
                </a:lnTo>
                <a:lnTo>
                  <a:pt x="3741964" y="1728210"/>
                </a:lnTo>
                <a:lnTo>
                  <a:pt x="3692266" y="1758241"/>
                </a:lnTo>
                <a:lnTo>
                  <a:pt x="3638594" y="1785360"/>
                </a:lnTo>
                <a:lnTo>
                  <a:pt x="3580653" y="1809836"/>
                </a:lnTo>
                <a:lnTo>
                  <a:pt x="3518151" y="1831938"/>
                </a:lnTo>
                <a:lnTo>
                  <a:pt x="3450793" y="1851933"/>
                </a:lnTo>
                <a:lnTo>
                  <a:pt x="3378287" y="1870090"/>
                </a:lnTo>
                <a:lnTo>
                  <a:pt x="3340011" y="1878564"/>
                </a:lnTo>
                <a:lnTo>
                  <a:pt x="3300337" y="1886678"/>
                </a:lnTo>
                <a:lnTo>
                  <a:pt x="3259230" y="1894467"/>
                </a:lnTo>
                <a:lnTo>
                  <a:pt x="3216652" y="1901963"/>
                </a:lnTo>
                <a:lnTo>
                  <a:pt x="3172567" y="1909202"/>
                </a:lnTo>
                <a:lnTo>
                  <a:pt x="3079726" y="1923038"/>
                </a:lnTo>
                <a:lnTo>
                  <a:pt x="2928242" y="1942694"/>
                </a:lnTo>
                <a:lnTo>
                  <a:pt x="1658117" y="2081517"/>
                </a:lnTo>
                <a:lnTo>
                  <a:pt x="566643" y="2391159"/>
                </a:lnTo>
                <a:lnTo>
                  <a:pt x="97538" y="2840272"/>
                </a:lnTo>
                <a:lnTo>
                  <a:pt x="0" y="3244752"/>
                </a:lnTo>
                <a:lnTo>
                  <a:pt x="16569" y="3370148"/>
                </a:lnTo>
                <a:lnTo>
                  <a:pt x="5562137" y="3370148"/>
                </a:lnTo>
                <a:lnTo>
                  <a:pt x="7662296" y="3351060"/>
                </a:lnTo>
                <a:lnTo>
                  <a:pt x="7670338" y="950836"/>
                </a:lnTo>
                <a:lnTo>
                  <a:pt x="7670424" y="98648"/>
                </a:lnTo>
                <a:lnTo>
                  <a:pt x="5795378" y="0"/>
                </a:lnTo>
                <a:close/>
              </a:path>
            </a:pathLst>
          </a:custGeom>
          <a:solidFill>
            <a:srgbClr val="F3F3F5"/>
          </a:solidFill>
        </p:spPr>
        <p:txBody>
          <a:bodyPr wrap="square" lIns="0" tIns="0" rIns="0" bIns="0" rtlCol="0"/>
          <a:lstStyle/>
          <a:p>
            <a:endParaRPr/>
          </a:p>
        </p:txBody>
      </p:sp>
      <p:sp>
        <p:nvSpPr>
          <p:cNvPr id="3" name="object 3"/>
          <p:cNvSpPr/>
          <p:nvPr/>
        </p:nvSpPr>
        <p:spPr>
          <a:xfrm>
            <a:off x="6079" y="0"/>
            <a:ext cx="5983605" cy="2756535"/>
          </a:xfrm>
          <a:custGeom>
            <a:avLst/>
            <a:gdLst/>
            <a:ahLst/>
            <a:cxnLst/>
            <a:rect l="l" t="t" r="r" b="b"/>
            <a:pathLst>
              <a:path w="5983605" h="2756535">
                <a:moveTo>
                  <a:pt x="5464459" y="0"/>
                </a:moveTo>
                <a:lnTo>
                  <a:pt x="2157972" y="0"/>
                </a:lnTo>
                <a:lnTo>
                  <a:pt x="0" y="60058"/>
                </a:lnTo>
                <a:lnTo>
                  <a:pt x="0" y="2723438"/>
                </a:lnTo>
                <a:lnTo>
                  <a:pt x="49660" y="2727084"/>
                </a:lnTo>
                <a:lnTo>
                  <a:pt x="299922" y="2742554"/>
                </a:lnTo>
                <a:lnTo>
                  <a:pt x="501774" y="2751079"/>
                </a:lnTo>
                <a:lnTo>
                  <a:pt x="653622" y="2754850"/>
                </a:lnTo>
                <a:lnTo>
                  <a:pt x="805509" y="2756104"/>
                </a:lnTo>
                <a:lnTo>
                  <a:pt x="957114" y="2754601"/>
                </a:lnTo>
                <a:lnTo>
                  <a:pt x="1057868" y="2751947"/>
                </a:lnTo>
                <a:lnTo>
                  <a:pt x="1158260" y="2747888"/>
                </a:lnTo>
                <a:lnTo>
                  <a:pt x="1258194" y="2742352"/>
                </a:lnTo>
                <a:lnTo>
                  <a:pt x="1366571" y="2734527"/>
                </a:lnTo>
                <a:lnTo>
                  <a:pt x="1424898" y="2729449"/>
                </a:lnTo>
                <a:lnTo>
                  <a:pt x="1482861" y="2723775"/>
                </a:lnTo>
                <a:lnTo>
                  <a:pt x="1540381" y="2717506"/>
                </a:lnTo>
                <a:lnTo>
                  <a:pt x="1597379" y="2710641"/>
                </a:lnTo>
                <a:lnTo>
                  <a:pt x="1653778" y="2703182"/>
                </a:lnTo>
                <a:lnTo>
                  <a:pt x="1709497" y="2695128"/>
                </a:lnTo>
                <a:lnTo>
                  <a:pt x="1764458" y="2686482"/>
                </a:lnTo>
                <a:lnTo>
                  <a:pt x="1818582" y="2677243"/>
                </a:lnTo>
                <a:lnTo>
                  <a:pt x="1871791" y="2667412"/>
                </a:lnTo>
                <a:lnTo>
                  <a:pt x="1924005" y="2656990"/>
                </a:lnTo>
                <a:lnTo>
                  <a:pt x="1975146" y="2645977"/>
                </a:lnTo>
                <a:lnTo>
                  <a:pt x="2025134" y="2634374"/>
                </a:lnTo>
                <a:lnTo>
                  <a:pt x="2073891" y="2622181"/>
                </a:lnTo>
                <a:lnTo>
                  <a:pt x="2121338" y="2609399"/>
                </a:lnTo>
                <a:lnTo>
                  <a:pt x="2167397" y="2596029"/>
                </a:lnTo>
                <a:lnTo>
                  <a:pt x="2211988" y="2582071"/>
                </a:lnTo>
                <a:lnTo>
                  <a:pt x="2255032" y="2567526"/>
                </a:lnTo>
                <a:lnTo>
                  <a:pt x="2296451" y="2552394"/>
                </a:lnTo>
                <a:lnTo>
                  <a:pt x="2336166" y="2536677"/>
                </a:lnTo>
                <a:lnTo>
                  <a:pt x="2374098" y="2520374"/>
                </a:lnTo>
                <a:lnTo>
                  <a:pt x="2410167" y="2503487"/>
                </a:lnTo>
                <a:lnTo>
                  <a:pt x="2454452" y="2480573"/>
                </a:lnTo>
                <a:lnTo>
                  <a:pt x="2495205" y="2457000"/>
                </a:lnTo>
                <a:lnTo>
                  <a:pt x="2532659" y="2432810"/>
                </a:lnTo>
                <a:lnTo>
                  <a:pt x="2567043" y="2408051"/>
                </a:lnTo>
                <a:lnTo>
                  <a:pt x="2598587" y="2382765"/>
                </a:lnTo>
                <a:lnTo>
                  <a:pt x="2627522" y="2356999"/>
                </a:lnTo>
                <a:lnTo>
                  <a:pt x="2678484" y="2304205"/>
                </a:lnTo>
                <a:lnTo>
                  <a:pt x="2721771" y="2250026"/>
                </a:lnTo>
                <a:lnTo>
                  <a:pt x="2759224" y="2194823"/>
                </a:lnTo>
                <a:lnTo>
                  <a:pt x="2792686" y="2138955"/>
                </a:lnTo>
                <a:lnTo>
                  <a:pt x="2839421" y="2054691"/>
                </a:lnTo>
                <a:lnTo>
                  <a:pt x="2854998" y="2026660"/>
                </a:lnTo>
                <a:lnTo>
                  <a:pt x="2887533" y="1970952"/>
                </a:lnTo>
                <a:lnTo>
                  <a:pt x="2923443" y="1916015"/>
                </a:lnTo>
                <a:lnTo>
                  <a:pt x="2964569" y="1862211"/>
                </a:lnTo>
                <a:lnTo>
                  <a:pt x="3012752" y="1809896"/>
                </a:lnTo>
                <a:lnTo>
                  <a:pt x="3069835" y="1759432"/>
                </a:lnTo>
                <a:lnTo>
                  <a:pt x="3102290" y="1735005"/>
                </a:lnTo>
                <a:lnTo>
                  <a:pt x="3137660" y="1711176"/>
                </a:lnTo>
                <a:lnTo>
                  <a:pt x="3176176" y="1687990"/>
                </a:lnTo>
                <a:lnTo>
                  <a:pt x="3218067" y="1665490"/>
                </a:lnTo>
                <a:lnTo>
                  <a:pt x="3263565" y="1643722"/>
                </a:lnTo>
                <a:lnTo>
                  <a:pt x="3312899" y="1622731"/>
                </a:lnTo>
                <a:lnTo>
                  <a:pt x="3366300" y="1602561"/>
                </a:lnTo>
                <a:lnTo>
                  <a:pt x="3406963" y="1588722"/>
                </a:lnTo>
                <a:lnTo>
                  <a:pt x="3449024" y="1575583"/>
                </a:lnTo>
                <a:lnTo>
                  <a:pt x="3492397" y="1563100"/>
                </a:lnTo>
                <a:lnTo>
                  <a:pt x="3536996" y="1551228"/>
                </a:lnTo>
                <a:lnTo>
                  <a:pt x="3582733" y="1539924"/>
                </a:lnTo>
                <a:lnTo>
                  <a:pt x="3629522" y="1529144"/>
                </a:lnTo>
                <a:lnTo>
                  <a:pt x="3677276" y="1518842"/>
                </a:lnTo>
                <a:lnTo>
                  <a:pt x="3725910" y="1508975"/>
                </a:lnTo>
                <a:lnTo>
                  <a:pt x="3825467" y="1490371"/>
                </a:lnTo>
                <a:lnTo>
                  <a:pt x="3979231" y="1464624"/>
                </a:lnTo>
                <a:lnTo>
                  <a:pt x="4450578" y="1391805"/>
                </a:lnTo>
                <a:lnTo>
                  <a:pt x="4552926" y="1374258"/>
                </a:lnTo>
                <a:lnTo>
                  <a:pt x="4603254" y="1365033"/>
                </a:lnTo>
                <a:lnTo>
                  <a:pt x="4669036" y="1352210"/>
                </a:lnTo>
                <a:lnTo>
                  <a:pt x="4733650" y="1338691"/>
                </a:lnTo>
                <a:lnTo>
                  <a:pt x="4797060" y="1324494"/>
                </a:lnTo>
                <a:lnTo>
                  <a:pt x="4859231" y="1309637"/>
                </a:lnTo>
                <a:lnTo>
                  <a:pt x="4920128" y="1294137"/>
                </a:lnTo>
                <a:lnTo>
                  <a:pt x="4979714" y="1278011"/>
                </a:lnTo>
                <a:lnTo>
                  <a:pt x="5037955" y="1261278"/>
                </a:lnTo>
                <a:lnTo>
                  <a:pt x="5094813" y="1243956"/>
                </a:lnTo>
                <a:lnTo>
                  <a:pt x="5150254" y="1226061"/>
                </a:lnTo>
                <a:lnTo>
                  <a:pt x="5204242" y="1207612"/>
                </a:lnTo>
                <a:lnTo>
                  <a:pt x="5256742" y="1188626"/>
                </a:lnTo>
                <a:lnTo>
                  <a:pt x="5307717" y="1169120"/>
                </a:lnTo>
                <a:lnTo>
                  <a:pt x="5357132" y="1149113"/>
                </a:lnTo>
                <a:lnTo>
                  <a:pt x="5404951" y="1128623"/>
                </a:lnTo>
                <a:lnTo>
                  <a:pt x="5451139" y="1107666"/>
                </a:lnTo>
                <a:lnTo>
                  <a:pt x="5495659" y="1086260"/>
                </a:lnTo>
                <a:lnTo>
                  <a:pt x="5538477" y="1064424"/>
                </a:lnTo>
                <a:lnTo>
                  <a:pt x="5579557" y="1042174"/>
                </a:lnTo>
                <a:lnTo>
                  <a:pt x="5618863" y="1019529"/>
                </a:lnTo>
                <a:lnTo>
                  <a:pt x="5656359" y="996506"/>
                </a:lnTo>
                <a:lnTo>
                  <a:pt x="5692010" y="973123"/>
                </a:lnTo>
                <a:lnTo>
                  <a:pt x="5725779" y="949397"/>
                </a:lnTo>
                <a:lnTo>
                  <a:pt x="5757632" y="925346"/>
                </a:lnTo>
                <a:lnTo>
                  <a:pt x="5787533" y="900988"/>
                </a:lnTo>
                <a:lnTo>
                  <a:pt x="5841334" y="851420"/>
                </a:lnTo>
                <a:lnTo>
                  <a:pt x="5886898" y="800835"/>
                </a:lnTo>
                <a:lnTo>
                  <a:pt x="5923939" y="749374"/>
                </a:lnTo>
                <a:lnTo>
                  <a:pt x="5952172" y="697178"/>
                </a:lnTo>
                <a:lnTo>
                  <a:pt x="5974492" y="632261"/>
                </a:lnTo>
                <a:lnTo>
                  <a:pt x="5983205" y="566986"/>
                </a:lnTo>
                <a:lnTo>
                  <a:pt x="5982545" y="534311"/>
                </a:lnTo>
                <a:lnTo>
                  <a:pt x="5971361" y="469078"/>
                </a:lnTo>
                <a:lnTo>
                  <a:pt x="5947254" y="404260"/>
                </a:lnTo>
                <a:lnTo>
                  <a:pt x="5910497" y="340165"/>
                </a:lnTo>
                <a:lnTo>
                  <a:pt x="5887460" y="308485"/>
                </a:lnTo>
                <a:lnTo>
                  <a:pt x="5861364" y="277102"/>
                </a:lnTo>
                <a:lnTo>
                  <a:pt x="5832241" y="246054"/>
                </a:lnTo>
                <a:lnTo>
                  <a:pt x="5800127" y="215380"/>
                </a:lnTo>
                <a:lnTo>
                  <a:pt x="5765056" y="185119"/>
                </a:lnTo>
                <a:lnTo>
                  <a:pt x="5727061" y="155309"/>
                </a:lnTo>
                <a:lnTo>
                  <a:pt x="5686177" y="125989"/>
                </a:lnTo>
                <a:lnTo>
                  <a:pt x="5642438" y="97196"/>
                </a:lnTo>
                <a:lnTo>
                  <a:pt x="5595879" y="68971"/>
                </a:lnTo>
                <a:lnTo>
                  <a:pt x="5546532" y="41352"/>
                </a:lnTo>
                <a:lnTo>
                  <a:pt x="5494433" y="14377"/>
                </a:lnTo>
                <a:lnTo>
                  <a:pt x="5464459" y="0"/>
                </a:lnTo>
                <a:close/>
              </a:path>
            </a:pathLst>
          </a:custGeom>
          <a:solidFill>
            <a:srgbClr val="F3F3F5"/>
          </a:solidFill>
        </p:spPr>
        <p:txBody>
          <a:bodyPr wrap="square" lIns="0" tIns="0" rIns="0" bIns="0" rtlCol="0"/>
          <a:lstStyle/>
          <a:p>
            <a:endParaRPr/>
          </a:p>
        </p:txBody>
      </p:sp>
      <p:sp>
        <p:nvSpPr>
          <p:cNvPr id="4" name="object 4"/>
          <p:cNvSpPr/>
          <p:nvPr/>
        </p:nvSpPr>
        <p:spPr>
          <a:xfrm>
            <a:off x="813109" y="2401600"/>
            <a:ext cx="4076700" cy="4847629"/>
          </a:xfrm>
          <a:custGeom>
            <a:avLst/>
            <a:gdLst/>
            <a:ahLst/>
            <a:cxnLst/>
            <a:rect l="l" t="t" r="r" b="b"/>
            <a:pathLst>
              <a:path w="4076700" h="3025775">
                <a:moveTo>
                  <a:pt x="3675608" y="0"/>
                </a:moveTo>
                <a:lnTo>
                  <a:pt x="400773" y="0"/>
                </a:lnTo>
                <a:lnTo>
                  <a:pt x="354205" y="2709"/>
                </a:lnTo>
                <a:lnTo>
                  <a:pt x="309169" y="10633"/>
                </a:lnTo>
                <a:lnTo>
                  <a:pt x="265974" y="23464"/>
                </a:lnTo>
                <a:lnTo>
                  <a:pt x="224926" y="40896"/>
                </a:lnTo>
                <a:lnTo>
                  <a:pt x="186331" y="62622"/>
                </a:lnTo>
                <a:lnTo>
                  <a:pt x="150496" y="88336"/>
                </a:lnTo>
                <a:lnTo>
                  <a:pt x="117728" y="117730"/>
                </a:lnTo>
                <a:lnTo>
                  <a:pt x="88335" y="150498"/>
                </a:lnTo>
                <a:lnTo>
                  <a:pt x="62622" y="186334"/>
                </a:lnTo>
                <a:lnTo>
                  <a:pt x="40896" y="224930"/>
                </a:lnTo>
                <a:lnTo>
                  <a:pt x="23464" y="265980"/>
                </a:lnTo>
                <a:lnTo>
                  <a:pt x="10633" y="309177"/>
                </a:lnTo>
                <a:lnTo>
                  <a:pt x="2709" y="354215"/>
                </a:lnTo>
                <a:lnTo>
                  <a:pt x="0" y="400786"/>
                </a:lnTo>
                <a:lnTo>
                  <a:pt x="0" y="2624848"/>
                </a:lnTo>
                <a:lnTo>
                  <a:pt x="2709" y="2671419"/>
                </a:lnTo>
                <a:lnTo>
                  <a:pt x="10633" y="2716457"/>
                </a:lnTo>
                <a:lnTo>
                  <a:pt x="23464" y="2759654"/>
                </a:lnTo>
                <a:lnTo>
                  <a:pt x="40896" y="2800704"/>
                </a:lnTo>
                <a:lnTo>
                  <a:pt x="62622" y="2839300"/>
                </a:lnTo>
                <a:lnTo>
                  <a:pt x="88335" y="2875136"/>
                </a:lnTo>
                <a:lnTo>
                  <a:pt x="117728" y="2907904"/>
                </a:lnTo>
                <a:lnTo>
                  <a:pt x="150496" y="2937299"/>
                </a:lnTo>
                <a:lnTo>
                  <a:pt x="186331" y="2963012"/>
                </a:lnTo>
                <a:lnTo>
                  <a:pt x="224926" y="2984738"/>
                </a:lnTo>
                <a:lnTo>
                  <a:pt x="265974" y="3002171"/>
                </a:lnTo>
                <a:lnTo>
                  <a:pt x="309169" y="3015002"/>
                </a:lnTo>
                <a:lnTo>
                  <a:pt x="354205" y="3022925"/>
                </a:lnTo>
                <a:lnTo>
                  <a:pt x="400773" y="3025635"/>
                </a:lnTo>
                <a:lnTo>
                  <a:pt x="3675608" y="3025635"/>
                </a:lnTo>
                <a:lnTo>
                  <a:pt x="3722179" y="3022925"/>
                </a:lnTo>
                <a:lnTo>
                  <a:pt x="3767217" y="3015002"/>
                </a:lnTo>
                <a:lnTo>
                  <a:pt x="3810414" y="3002171"/>
                </a:lnTo>
                <a:lnTo>
                  <a:pt x="3851464" y="2984738"/>
                </a:lnTo>
                <a:lnTo>
                  <a:pt x="3890060" y="2963012"/>
                </a:lnTo>
                <a:lnTo>
                  <a:pt x="3925896" y="2937299"/>
                </a:lnTo>
                <a:lnTo>
                  <a:pt x="3958664" y="2907904"/>
                </a:lnTo>
                <a:lnTo>
                  <a:pt x="3988058" y="2875136"/>
                </a:lnTo>
                <a:lnTo>
                  <a:pt x="4013772" y="2839300"/>
                </a:lnTo>
                <a:lnTo>
                  <a:pt x="4035498" y="2800704"/>
                </a:lnTo>
                <a:lnTo>
                  <a:pt x="4052930" y="2759654"/>
                </a:lnTo>
                <a:lnTo>
                  <a:pt x="4065762" y="2716457"/>
                </a:lnTo>
                <a:lnTo>
                  <a:pt x="4073685" y="2671419"/>
                </a:lnTo>
                <a:lnTo>
                  <a:pt x="4076395" y="2624848"/>
                </a:lnTo>
                <a:lnTo>
                  <a:pt x="4076395" y="400786"/>
                </a:lnTo>
                <a:lnTo>
                  <a:pt x="4073685" y="354215"/>
                </a:lnTo>
                <a:lnTo>
                  <a:pt x="4065762" y="309177"/>
                </a:lnTo>
                <a:lnTo>
                  <a:pt x="4052930" y="265980"/>
                </a:lnTo>
                <a:lnTo>
                  <a:pt x="4035498" y="224930"/>
                </a:lnTo>
                <a:lnTo>
                  <a:pt x="4013772" y="186334"/>
                </a:lnTo>
                <a:lnTo>
                  <a:pt x="3988058" y="150498"/>
                </a:lnTo>
                <a:lnTo>
                  <a:pt x="3958664" y="117730"/>
                </a:lnTo>
                <a:lnTo>
                  <a:pt x="3925896" y="88336"/>
                </a:lnTo>
                <a:lnTo>
                  <a:pt x="3890060" y="62622"/>
                </a:lnTo>
                <a:lnTo>
                  <a:pt x="3851464" y="40896"/>
                </a:lnTo>
                <a:lnTo>
                  <a:pt x="3810414" y="23464"/>
                </a:lnTo>
                <a:lnTo>
                  <a:pt x="3767217" y="10633"/>
                </a:lnTo>
                <a:lnTo>
                  <a:pt x="3722179" y="2709"/>
                </a:lnTo>
                <a:lnTo>
                  <a:pt x="3675608" y="0"/>
                </a:lnTo>
                <a:close/>
              </a:path>
            </a:pathLst>
          </a:custGeom>
          <a:solidFill>
            <a:srgbClr val="D21924"/>
          </a:solidFill>
        </p:spPr>
        <p:txBody>
          <a:bodyPr wrap="square" lIns="0" tIns="0" rIns="0" bIns="0" rtlCol="0"/>
          <a:lstStyle/>
          <a:p>
            <a:endParaRPr/>
          </a:p>
        </p:txBody>
      </p:sp>
      <p:sp>
        <p:nvSpPr>
          <p:cNvPr id="5" name="object 5"/>
          <p:cNvSpPr txBox="1"/>
          <p:nvPr/>
        </p:nvSpPr>
        <p:spPr>
          <a:xfrm>
            <a:off x="5303923" y="3783893"/>
            <a:ext cx="3941368" cy="3306033"/>
          </a:xfrm>
          <a:prstGeom prst="rect">
            <a:avLst/>
          </a:prstGeom>
        </p:spPr>
        <p:txBody>
          <a:bodyPr vert="horz" wrap="square" lIns="0" tIns="12700" rIns="0" bIns="0" rtlCol="0">
            <a:spAutoFit/>
          </a:bodyPr>
          <a:lstStyle/>
          <a:p>
            <a:pPr marL="12700">
              <a:lnSpc>
                <a:spcPts val="4200"/>
              </a:lnSpc>
              <a:spcBef>
                <a:spcPts val="100"/>
              </a:spcBef>
            </a:pPr>
            <a:r>
              <a:rPr lang="pt-PT" sz="3600" b="1" spc="-5" dirty="0" err="1">
                <a:solidFill>
                  <a:srgbClr val="1D1D1B"/>
                </a:solidFill>
                <a:latin typeface="Trebuchet MS"/>
                <a:cs typeface="Trebuchet MS"/>
              </a:rPr>
              <a:t>Bansky</a:t>
            </a:r>
            <a:endParaRPr lang="pt-PT" sz="3600" b="1" spc="-5" dirty="0">
              <a:solidFill>
                <a:srgbClr val="1D1D1B"/>
              </a:solidFill>
              <a:latin typeface="Trebuchet MS"/>
              <a:cs typeface="Trebuchet MS"/>
            </a:endParaRPr>
          </a:p>
          <a:p>
            <a:pPr marL="12700" marR="130175">
              <a:lnSpc>
                <a:spcPct val="100000"/>
              </a:lnSpc>
              <a:spcBef>
                <a:spcPts val="2095"/>
              </a:spcBef>
            </a:pPr>
            <a:r>
              <a:rPr lang="el-GR" spc="-55" dirty="0" smtClean="0">
                <a:solidFill>
                  <a:srgbClr val="1D1D1B"/>
                </a:solidFill>
                <a:latin typeface="Trebuchet MS"/>
                <a:cs typeface="Trebuchet MS"/>
              </a:rPr>
              <a:t>Έχει ένα μοναδικό στυλ στην τέχνη του. Μπορείτε να συσχετίσετε τον </a:t>
            </a:r>
            <a:r>
              <a:rPr lang="el-GR" spc="-55" dirty="0" smtClean="0">
                <a:solidFill>
                  <a:srgbClr val="1D1D1B"/>
                </a:solidFill>
                <a:latin typeface="Trebuchet MS"/>
                <a:cs typeface="Trebuchet MS"/>
              </a:rPr>
              <a:t>Μπάνσκι</a:t>
            </a:r>
            <a:r>
              <a:rPr lang="el-GR" spc="-55" dirty="0" smtClean="0">
                <a:solidFill>
                  <a:srgbClr val="1D1D1B"/>
                </a:solidFill>
                <a:latin typeface="Trebuchet MS"/>
                <a:cs typeface="Trebuchet MS"/>
              </a:rPr>
              <a:t> και τους πίνακές του απλά και μόνο βλέποντάς τους. Ο </a:t>
            </a:r>
            <a:r>
              <a:rPr lang="el-GR" spc="-55" dirty="0" smtClean="0">
                <a:solidFill>
                  <a:srgbClr val="1D1D1B"/>
                </a:solidFill>
                <a:latin typeface="Trebuchet MS"/>
                <a:cs typeface="Trebuchet MS"/>
              </a:rPr>
              <a:t>Banksy</a:t>
            </a:r>
            <a:r>
              <a:rPr lang="el-GR" spc="-55" dirty="0" smtClean="0">
                <a:solidFill>
                  <a:srgbClr val="1D1D1B"/>
                </a:solidFill>
                <a:latin typeface="Trebuchet MS"/>
                <a:cs typeface="Trebuchet MS"/>
              </a:rPr>
              <a:t> είναι η δική του ταυτότητα.</a:t>
            </a:r>
          </a:p>
          <a:p>
            <a:pPr marL="12700" marR="130175">
              <a:lnSpc>
                <a:spcPct val="100000"/>
              </a:lnSpc>
              <a:spcBef>
                <a:spcPts val="2095"/>
              </a:spcBef>
            </a:pPr>
            <a:r>
              <a:rPr lang="el-GR" spc="-55" dirty="0" smtClean="0">
                <a:solidFill>
                  <a:srgbClr val="1D1D1B"/>
                </a:solidFill>
                <a:latin typeface="Trebuchet MS"/>
                <a:cs typeface="Trebuchet MS"/>
              </a:rPr>
              <a:t>Ο </a:t>
            </a:r>
            <a:r>
              <a:rPr lang="el-GR" spc="-55" dirty="0" smtClean="0">
                <a:solidFill>
                  <a:srgbClr val="1D1D1B"/>
                </a:solidFill>
                <a:latin typeface="Trebuchet MS"/>
                <a:cs typeface="Trebuchet MS"/>
              </a:rPr>
              <a:t>Bansky</a:t>
            </a:r>
            <a:r>
              <a:rPr lang="el-GR" spc="-55" dirty="0" smtClean="0">
                <a:solidFill>
                  <a:srgbClr val="1D1D1B"/>
                </a:solidFill>
                <a:latin typeface="Trebuchet MS"/>
                <a:cs typeface="Trebuchet MS"/>
              </a:rPr>
              <a:t> δημιούργησε μια ταυτότητα που είναι συνεκτική, μοναδική και αντικειμενική.</a:t>
            </a:r>
            <a:endParaRPr lang="el-GR" spc="-55" dirty="0">
              <a:solidFill>
                <a:srgbClr val="1D1D1B"/>
              </a:solidFill>
              <a:latin typeface="Trebuchet MS"/>
              <a:cs typeface="Trebuchet MS"/>
            </a:endParaRPr>
          </a:p>
        </p:txBody>
      </p:sp>
      <p:sp>
        <p:nvSpPr>
          <p:cNvPr id="6" name="object 6"/>
          <p:cNvSpPr txBox="1">
            <a:spLocks noGrp="1"/>
          </p:cNvSpPr>
          <p:nvPr>
            <p:ph type="title"/>
          </p:nvPr>
        </p:nvSpPr>
        <p:spPr>
          <a:xfrm>
            <a:off x="1138770" y="913780"/>
            <a:ext cx="3048635" cy="574040"/>
          </a:xfrm>
          <a:prstGeom prst="rect">
            <a:avLst/>
          </a:prstGeom>
        </p:spPr>
        <p:txBody>
          <a:bodyPr vert="horz" wrap="square" lIns="0" tIns="12700" rIns="0" bIns="0" rtlCol="0">
            <a:spAutoFit/>
          </a:bodyPr>
          <a:lstStyle/>
          <a:p>
            <a:pPr marL="12700">
              <a:lnSpc>
                <a:spcPct val="100000"/>
              </a:lnSpc>
              <a:spcBef>
                <a:spcPts val="100"/>
              </a:spcBef>
            </a:pPr>
            <a:r>
              <a:rPr lang="el-GR" sz="3600" spc="-5" dirty="0" smtClean="0">
                <a:solidFill>
                  <a:srgbClr val="1D1D1B"/>
                </a:solidFill>
                <a:latin typeface="Trebuchet MS"/>
                <a:cs typeface="Trebuchet MS"/>
              </a:rPr>
              <a:t>Η ταυτότητα </a:t>
            </a:r>
            <a:endParaRPr sz="3600" dirty="0">
              <a:latin typeface="Trebuchet MS"/>
              <a:cs typeface="Trebuchet MS"/>
            </a:endParaRPr>
          </a:p>
        </p:txBody>
      </p:sp>
      <p:sp>
        <p:nvSpPr>
          <p:cNvPr id="8" name="object 8"/>
          <p:cNvSpPr txBox="1"/>
          <p:nvPr/>
        </p:nvSpPr>
        <p:spPr>
          <a:xfrm>
            <a:off x="1138770" y="1431937"/>
            <a:ext cx="3576320" cy="382156"/>
          </a:xfrm>
          <a:prstGeom prst="rect">
            <a:avLst/>
          </a:prstGeom>
        </p:spPr>
        <p:txBody>
          <a:bodyPr vert="horz" wrap="square" lIns="0" tIns="12700" rIns="0" bIns="0" rtlCol="0">
            <a:spAutoFit/>
          </a:bodyPr>
          <a:lstStyle/>
          <a:p>
            <a:pPr marL="12700">
              <a:lnSpc>
                <a:spcPct val="100000"/>
              </a:lnSpc>
              <a:spcBef>
                <a:spcPts val="100"/>
              </a:spcBef>
            </a:pPr>
            <a:r>
              <a:rPr lang="el-GR" sz="2400" i="1" spc="-110" dirty="0" smtClean="0">
                <a:solidFill>
                  <a:srgbClr val="1D1D1B"/>
                </a:solidFill>
                <a:latin typeface="Arial"/>
                <a:cs typeface="Arial"/>
              </a:rPr>
              <a:t>είναι</a:t>
            </a:r>
            <a:r>
              <a:rPr lang="x-none" sz="2400" i="1" spc="-110" smtClean="0">
                <a:solidFill>
                  <a:srgbClr val="1D1D1B"/>
                </a:solidFill>
                <a:latin typeface="Arial"/>
                <a:cs typeface="Arial"/>
              </a:rPr>
              <a:t>…</a:t>
            </a:r>
            <a:endParaRPr lang="x-none" sz="2400" i="1" spc="-110" dirty="0">
              <a:solidFill>
                <a:srgbClr val="1D1D1B"/>
              </a:solidFill>
              <a:latin typeface="Arial"/>
              <a:cs typeface="Arial"/>
            </a:endParaRPr>
          </a:p>
        </p:txBody>
      </p:sp>
      <p:sp>
        <p:nvSpPr>
          <p:cNvPr id="9" name="object 9"/>
          <p:cNvSpPr txBox="1"/>
          <p:nvPr/>
        </p:nvSpPr>
        <p:spPr>
          <a:xfrm>
            <a:off x="1113232" y="2590800"/>
            <a:ext cx="3505835" cy="4167808"/>
          </a:xfrm>
          <a:prstGeom prst="rect">
            <a:avLst/>
          </a:prstGeom>
        </p:spPr>
        <p:txBody>
          <a:bodyPr vert="horz" wrap="square" lIns="0" tIns="12700" rIns="0" bIns="0" rtlCol="0">
            <a:spAutoFit/>
          </a:bodyPr>
          <a:lstStyle/>
          <a:p>
            <a:r>
              <a:rPr lang="el-GR" b="1" spc="-45" dirty="0" smtClean="0">
                <a:solidFill>
                  <a:srgbClr val="FFFFFF"/>
                </a:solidFill>
                <a:latin typeface="Trebuchet MS"/>
              </a:rPr>
              <a:t>Μοναδικό και μη </a:t>
            </a:r>
            <a:r>
              <a:rPr lang="el-GR" spc="-45" dirty="0" smtClean="0">
                <a:solidFill>
                  <a:srgbClr val="FFFFFF"/>
                </a:solidFill>
                <a:latin typeface="Trebuchet MS"/>
              </a:rPr>
              <a:t>μεταβιβάσιμο</a:t>
            </a:r>
            <a:r>
              <a:rPr lang="el-GR" spc="-45" dirty="0" smtClean="0">
                <a:solidFill>
                  <a:srgbClr val="FFFFFF"/>
                </a:solidFill>
                <a:latin typeface="Trebuchet MS"/>
              </a:rPr>
              <a:t>. Κανένα </a:t>
            </a:r>
            <a:r>
              <a:rPr lang="en-US" spc="-45" dirty="0" smtClean="0">
                <a:solidFill>
                  <a:srgbClr val="FFFFFF"/>
                </a:solidFill>
                <a:latin typeface="Trebuchet MS"/>
              </a:rPr>
              <a:t>brand </a:t>
            </a:r>
            <a:r>
              <a:rPr lang="el-GR" spc="-45" dirty="0" smtClean="0">
                <a:solidFill>
                  <a:srgbClr val="FFFFFF"/>
                </a:solidFill>
                <a:latin typeface="Trebuchet MS"/>
              </a:rPr>
              <a:t>δεν </a:t>
            </a:r>
            <a:r>
              <a:rPr lang="el-GR" spc="-45" dirty="0" smtClean="0">
                <a:solidFill>
                  <a:srgbClr val="FFFFFF"/>
                </a:solidFill>
                <a:latin typeface="Trebuchet MS"/>
              </a:rPr>
              <a:t>έχει την ίδια ταυτότητα. Ένα προϊόν μπορεί να αντιγραφεί, αλλά είναι αδύνατο να αντιγραφεί η ταυτότητα</a:t>
            </a:r>
            <a:r>
              <a:rPr lang="el-GR" spc="-45" dirty="0" smtClean="0">
                <a:solidFill>
                  <a:srgbClr val="FFFFFF"/>
                </a:solidFill>
                <a:latin typeface="Trebuchet MS"/>
              </a:rPr>
              <a:t>.</a:t>
            </a:r>
          </a:p>
          <a:p>
            <a:r>
              <a:rPr lang="el-GR" b="1" spc="-45" dirty="0" smtClean="0">
                <a:solidFill>
                  <a:srgbClr val="FFFFFF"/>
                </a:solidFill>
                <a:latin typeface="Trebuchet MS"/>
              </a:rPr>
              <a:t>Συνεκτική. </a:t>
            </a:r>
            <a:r>
              <a:rPr lang="el-GR" spc="-45" dirty="0" smtClean="0">
                <a:solidFill>
                  <a:srgbClr val="FFFFFF"/>
                </a:solidFill>
                <a:latin typeface="Trebuchet MS"/>
              </a:rPr>
              <a:t>Η </a:t>
            </a:r>
            <a:r>
              <a:rPr lang="el-GR" spc="-45" dirty="0" smtClean="0">
                <a:solidFill>
                  <a:srgbClr val="FFFFFF"/>
                </a:solidFill>
                <a:latin typeface="Trebuchet MS"/>
              </a:rPr>
              <a:t>ταυτότητα πρέπει να σχετίζεται άμεσα με το προϊόν και την υπηρεσία</a:t>
            </a:r>
            <a:r>
              <a:rPr lang="el-GR" spc="-45" dirty="0" smtClean="0">
                <a:solidFill>
                  <a:srgbClr val="FFFFFF"/>
                </a:solidFill>
                <a:latin typeface="Trebuchet MS"/>
              </a:rPr>
              <a:t>.</a:t>
            </a:r>
          </a:p>
          <a:p>
            <a:r>
              <a:rPr lang="el-GR" b="1" spc="-45" dirty="0" smtClean="0">
                <a:solidFill>
                  <a:srgbClr val="FFFFFF"/>
                </a:solidFill>
                <a:latin typeface="Trebuchet MS"/>
              </a:rPr>
              <a:t>Αντικειμενική </a:t>
            </a:r>
            <a:r>
              <a:rPr lang="el-GR" b="1" spc="-45" dirty="0" smtClean="0">
                <a:solidFill>
                  <a:srgbClr val="FFFFFF"/>
                </a:solidFill>
                <a:latin typeface="Trebuchet MS"/>
              </a:rPr>
              <a:t>και </a:t>
            </a:r>
            <a:r>
              <a:rPr lang="el-GR" b="1" spc="-45" dirty="0" smtClean="0">
                <a:solidFill>
                  <a:srgbClr val="FFFFFF"/>
                </a:solidFill>
                <a:latin typeface="Trebuchet MS"/>
              </a:rPr>
              <a:t>προσαρμόσιμη.</a:t>
            </a:r>
            <a:r>
              <a:rPr lang="en-US" b="1" spc="-45" dirty="0" smtClean="0">
                <a:solidFill>
                  <a:srgbClr val="FFFFFF"/>
                </a:solidFill>
                <a:latin typeface="Trebuchet MS"/>
              </a:rPr>
              <a:t> </a:t>
            </a:r>
            <a:r>
              <a:rPr lang="el-GR" spc="-45" dirty="0" smtClean="0">
                <a:solidFill>
                  <a:srgbClr val="FFFFFF"/>
                </a:solidFill>
                <a:latin typeface="Trebuchet MS"/>
              </a:rPr>
              <a:t>Η </a:t>
            </a:r>
            <a:r>
              <a:rPr lang="el-GR" spc="-45" dirty="0" smtClean="0">
                <a:solidFill>
                  <a:srgbClr val="FFFFFF"/>
                </a:solidFill>
                <a:latin typeface="Trebuchet MS"/>
              </a:rPr>
              <a:t>ταυτότητα πρέπει να είναι άμεση ως προς τους σκοπούς της, η επικοινωνία να προσαρμόζεται ανάλογα με το κοινό και να μπορεί να εξελίσσεται με την πάροδο του </a:t>
            </a:r>
            <a:r>
              <a:rPr lang="el-GR" spc="-45" dirty="0" smtClean="0">
                <a:solidFill>
                  <a:srgbClr val="FFFFFF"/>
                </a:solidFill>
                <a:latin typeface="Trebuchet MS"/>
              </a:rPr>
              <a:t>χρόνου</a:t>
            </a:r>
            <a:r>
              <a:rPr lang="el-GR" b="1" spc="-45" dirty="0" smtClean="0">
                <a:solidFill>
                  <a:srgbClr val="FFFFFF"/>
                </a:solidFill>
                <a:latin typeface="Trebuchet MS"/>
              </a:rPr>
              <a:t>. </a:t>
            </a:r>
            <a:endParaRPr sz="1800" dirty="0">
              <a:latin typeface="Trebuchet MS"/>
              <a:cs typeface="Trebuchet MS"/>
            </a:endParaRPr>
          </a:p>
        </p:txBody>
      </p:sp>
      <p:sp>
        <p:nvSpPr>
          <p:cNvPr id="10" name="object 10"/>
          <p:cNvSpPr txBox="1"/>
          <p:nvPr/>
        </p:nvSpPr>
        <p:spPr>
          <a:xfrm>
            <a:off x="9840251" y="2731726"/>
            <a:ext cx="153888" cy="2166620"/>
          </a:xfrm>
          <a:prstGeom prst="rect">
            <a:avLst/>
          </a:prstGeom>
        </p:spPr>
        <p:txBody>
          <a:bodyPr vert="vert270" wrap="square" lIns="0" tIns="4445" rIns="0" bIns="0" rtlCol="0">
            <a:spAutoFit/>
          </a:bodyPr>
          <a:lstStyle/>
          <a:p>
            <a:pPr marL="12700">
              <a:lnSpc>
                <a:spcPct val="100000"/>
              </a:lnSpc>
              <a:spcBef>
                <a:spcPts val="35"/>
              </a:spcBef>
            </a:pPr>
            <a:r>
              <a:rPr sz="1000" b="1" spc="15" dirty="0">
                <a:solidFill>
                  <a:srgbClr val="5E5D5D"/>
                </a:solidFill>
                <a:latin typeface="Trebuchet MS"/>
                <a:cs typeface="Trebuchet MS"/>
              </a:rPr>
              <a:t>Photo</a:t>
            </a:r>
            <a:r>
              <a:rPr sz="1000" b="1" spc="-30" dirty="0">
                <a:solidFill>
                  <a:srgbClr val="5E5D5D"/>
                </a:solidFill>
                <a:latin typeface="Trebuchet MS"/>
                <a:cs typeface="Trebuchet MS"/>
              </a:rPr>
              <a:t> </a:t>
            </a:r>
            <a:r>
              <a:rPr lang="en-US" sz="1000" b="1" spc="25" dirty="0">
                <a:solidFill>
                  <a:srgbClr val="5E5D5D"/>
                </a:solidFill>
                <a:latin typeface="Trebuchet MS"/>
                <a:cs typeface="Trebuchet MS"/>
              </a:rPr>
              <a:t>taken from Observador.pt</a:t>
            </a:r>
            <a:endParaRPr sz="1000" dirty="0">
              <a:latin typeface="Trebuchet MS"/>
              <a:cs typeface="Trebuchet MS"/>
            </a:endParaRPr>
          </a:p>
        </p:txBody>
      </p:sp>
      <p:pic>
        <p:nvPicPr>
          <p:cNvPr id="11" name="Picture 10" descr="A picture containing text, building, outdoor&#10;&#10;Description automatically generated">
            <a:extLst>
              <a:ext uri="{FF2B5EF4-FFF2-40B4-BE49-F238E27FC236}">
                <a16:creationId xmlns="" xmlns:a16="http://schemas.microsoft.com/office/drawing/2014/main" id="{F1917C95-A82F-BCD5-6A59-787CE2B891D5}"/>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5033465" y="0"/>
            <a:ext cx="5025309" cy="282399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 name="Rectangle 30">
            <a:extLst>
              <a:ext uri="{FF2B5EF4-FFF2-40B4-BE49-F238E27FC236}">
                <a16:creationId xmlns="" xmlns:a16="http://schemas.microsoft.com/office/drawing/2014/main" id="{FF69A020-B251-4E67-B7E5-DD405AF6E352}"/>
              </a:ext>
            </a:extLst>
          </p:cNvPr>
          <p:cNvSpPr/>
          <p:nvPr/>
        </p:nvSpPr>
        <p:spPr>
          <a:xfrm>
            <a:off x="0" y="0"/>
            <a:ext cx="10210800" cy="7772400"/>
          </a:xfrm>
          <a:prstGeom prst="rect">
            <a:avLst/>
          </a:prstGeom>
          <a:solidFill>
            <a:srgbClr val="D4D5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 name="object 2"/>
          <p:cNvSpPr/>
          <p:nvPr/>
        </p:nvSpPr>
        <p:spPr>
          <a:xfrm flipH="1">
            <a:off x="8408512" y="0"/>
            <a:ext cx="1847214" cy="2543810"/>
          </a:xfrm>
          <a:custGeom>
            <a:avLst/>
            <a:gdLst/>
            <a:ahLst/>
            <a:cxnLst/>
            <a:rect l="l" t="t" r="r" b="b"/>
            <a:pathLst>
              <a:path w="1847214" h="2543810">
                <a:moveTo>
                  <a:pt x="0" y="1349359"/>
                </a:moveTo>
                <a:lnTo>
                  <a:pt x="0" y="2275176"/>
                </a:lnTo>
                <a:lnTo>
                  <a:pt x="133620" y="2543689"/>
                </a:lnTo>
                <a:lnTo>
                  <a:pt x="730799" y="2398147"/>
                </a:lnTo>
                <a:lnTo>
                  <a:pt x="724716" y="2026849"/>
                </a:lnTo>
                <a:lnTo>
                  <a:pt x="768936" y="2001804"/>
                </a:lnTo>
                <a:lnTo>
                  <a:pt x="812113" y="1975392"/>
                </a:lnTo>
                <a:lnTo>
                  <a:pt x="854225" y="1947647"/>
                </a:lnTo>
                <a:lnTo>
                  <a:pt x="895252" y="1918606"/>
                </a:lnTo>
                <a:lnTo>
                  <a:pt x="935171" y="1888301"/>
                </a:lnTo>
                <a:lnTo>
                  <a:pt x="973962" y="1856769"/>
                </a:lnTo>
                <a:lnTo>
                  <a:pt x="1011602" y="1824044"/>
                </a:lnTo>
                <a:lnTo>
                  <a:pt x="1048071" y="1790159"/>
                </a:lnTo>
                <a:lnTo>
                  <a:pt x="1472092" y="1790159"/>
                </a:lnTo>
                <a:lnTo>
                  <a:pt x="1719596" y="1383175"/>
                </a:lnTo>
                <a:lnTo>
                  <a:pt x="1684958" y="1349644"/>
                </a:lnTo>
                <a:lnTo>
                  <a:pt x="45234" y="1349644"/>
                </a:lnTo>
                <a:lnTo>
                  <a:pt x="0" y="1349359"/>
                </a:lnTo>
                <a:close/>
              </a:path>
              <a:path w="1847214" h="2543810">
                <a:moveTo>
                  <a:pt x="1472092" y="1790159"/>
                </a:moveTo>
                <a:lnTo>
                  <a:pt x="1048071" y="1790159"/>
                </a:lnTo>
                <a:lnTo>
                  <a:pt x="1400280" y="1908244"/>
                </a:lnTo>
                <a:lnTo>
                  <a:pt x="1472092" y="1790159"/>
                </a:lnTo>
                <a:close/>
              </a:path>
              <a:path w="1847214" h="2543810">
                <a:moveTo>
                  <a:pt x="1717009" y="31218"/>
                </a:moveTo>
                <a:lnTo>
                  <a:pt x="9032" y="31218"/>
                </a:lnTo>
                <a:lnTo>
                  <a:pt x="54462" y="31500"/>
                </a:lnTo>
                <a:lnTo>
                  <a:pt x="99385" y="34892"/>
                </a:lnTo>
                <a:lnTo>
                  <a:pt x="143667" y="41313"/>
                </a:lnTo>
                <a:lnTo>
                  <a:pt x="187172" y="50680"/>
                </a:lnTo>
                <a:lnTo>
                  <a:pt x="229765" y="62911"/>
                </a:lnTo>
                <a:lnTo>
                  <a:pt x="271313" y="77925"/>
                </a:lnTo>
                <a:lnTo>
                  <a:pt x="311680" y="95639"/>
                </a:lnTo>
                <a:lnTo>
                  <a:pt x="350732" y="115972"/>
                </a:lnTo>
                <a:lnTo>
                  <a:pt x="388334" y="138841"/>
                </a:lnTo>
                <a:lnTo>
                  <a:pt x="424350" y="164164"/>
                </a:lnTo>
                <a:lnTo>
                  <a:pt x="458647" y="191860"/>
                </a:lnTo>
                <a:lnTo>
                  <a:pt x="491090" y="221847"/>
                </a:lnTo>
                <a:lnTo>
                  <a:pt x="521544" y="254042"/>
                </a:lnTo>
                <a:lnTo>
                  <a:pt x="549873" y="288363"/>
                </a:lnTo>
                <a:lnTo>
                  <a:pt x="575945" y="324729"/>
                </a:lnTo>
                <a:lnTo>
                  <a:pt x="599622" y="363058"/>
                </a:lnTo>
                <a:lnTo>
                  <a:pt x="620772" y="403267"/>
                </a:lnTo>
                <a:lnTo>
                  <a:pt x="639259" y="445275"/>
                </a:lnTo>
                <a:lnTo>
                  <a:pt x="654949" y="488999"/>
                </a:lnTo>
                <a:lnTo>
                  <a:pt x="667706" y="534358"/>
                </a:lnTo>
                <a:lnTo>
                  <a:pt x="677245" y="580496"/>
                </a:lnTo>
                <a:lnTo>
                  <a:pt x="683428" y="626532"/>
                </a:lnTo>
                <a:lnTo>
                  <a:pt x="686338" y="672331"/>
                </a:lnTo>
                <a:lnTo>
                  <a:pt x="686055" y="717759"/>
                </a:lnTo>
                <a:lnTo>
                  <a:pt x="682663" y="762681"/>
                </a:lnTo>
                <a:lnTo>
                  <a:pt x="676242" y="806961"/>
                </a:lnTo>
                <a:lnTo>
                  <a:pt x="666876" y="850466"/>
                </a:lnTo>
                <a:lnTo>
                  <a:pt x="654645" y="893060"/>
                </a:lnTo>
                <a:lnTo>
                  <a:pt x="639632" y="934608"/>
                </a:lnTo>
                <a:lnTo>
                  <a:pt x="621918" y="974976"/>
                </a:lnTo>
                <a:lnTo>
                  <a:pt x="601587" y="1014029"/>
                </a:lnTo>
                <a:lnTo>
                  <a:pt x="578718" y="1051632"/>
                </a:lnTo>
                <a:lnTo>
                  <a:pt x="553396" y="1087651"/>
                </a:lnTo>
                <a:lnTo>
                  <a:pt x="525701" y="1121950"/>
                </a:lnTo>
                <a:lnTo>
                  <a:pt x="495715" y="1154395"/>
                </a:lnTo>
                <a:lnTo>
                  <a:pt x="463520" y="1184851"/>
                </a:lnTo>
                <a:lnTo>
                  <a:pt x="429199" y="1213183"/>
                </a:lnTo>
                <a:lnTo>
                  <a:pt x="392833" y="1239257"/>
                </a:lnTo>
                <a:lnTo>
                  <a:pt x="354505" y="1262937"/>
                </a:lnTo>
                <a:lnTo>
                  <a:pt x="314295" y="1284089"/>
                </a:lnTo>
                <a:lnTo>
                  <a:pt x="272287" y="1302579"/>
                </a:lnTo>
                <a:lnTo>
                  <a:pt x="228561" y="1318270"/>
                </a:lnTo>
                <a:lnTo>
                  <a:pt x="183201" y="1331029"/>
                </a:lnTo>
                <a:lnTo>
                  <a:pt x="137066" y="1340562"/>
                </a:lnTo>
                <a:lnTo>
                  <a:pt x="91032" y="1346740"/>
                </a:lnTo>
                <a:lnTo>
                  <a:pt x="45234" y="1349644"/>
                </a:lnTo>
                <a:lnTo>
                  <a:pt x="1684958" y="1349644"/>
                </a:lnTo>
                <a:lnTo>
                  <a:pt x="1452667" y="1124781"/>
                </a:lnTo>
                <a:lnTo>
                  <a:pt x="1465999" y="1076817"/>
                </a:lnTo>
                <a:lnTo>
                  <a:pt x="1477766" y="1028342"/>
                </a:lnTo>
                <a:lnTo>
                  <a:pt x="1487944" y="979394"/>
                </a:lnTo>
                <a:lnTo>
                  <a:pt x="1496511" y="930009"/>
                </a:lnTo>
                <a:lnTo>
                  <a:pt x="1503443" y="880225"/>
                </a:lnTo>
                <a:lnTo>
                  <a:pt x="1508717" y="830078"/>
                </a:lnTo>
                <a:lnTo>
                  <a:pt x="1512310" y="779606"/>
                </a:lnTo>
                <a:lnTo>
                  <a:pt x="1514199" y="728846"/>
                </a:lnTo>
                <a:lnTo>
                  <a:pt x="1846609" y="563378"/>
                </a:lnTo>
                <a:lnTo>
                  <a:pt x="1717009" y="31218"/>
                </a:lnTo>
                <a:close/>
              </a:path>
              <a:path w="1847214" h="2543810">
                <a:moveTo>
                  <a:pt x="1709407" y="0"/>
                </a:moveTo>
                <a:lnTo>
                  <a:pt x="0" y="0"/>
                </a:lnTo>
                <a:lnTo>
                  <a:pt x="0" y="31792"/>
                </a:lnTo>
                <a:lnTo>
                  <a:pt x="9032" y="31218"/>
                </a:lnTo>
                <a:lnTo>
                  <a:pt x="1717009" y="31218"/>
                </a:lnTo>
                <a:lnTo>
                  <a:pt x="1709407" y="0"/>
                </a:lnTo>
                <a:close/>
              </a:path>
            </a:pathLst>
          </a:custGeom>
          <a:solidFill>
            <a:srgbClr val="F3F3F5"/>
          </a:solidFill>
        </p:spPr>
        <p:txBody>
          <a:bodyPr wrap="square" lIns="0" tIns="0" rIns="0" bIns="0" rtlCol="0"/>
          <a:lstStyle/>
          <a:p>
            <a:endParaRPr/>
          </a:p>
        </p:txBody>
      </p:sp>
      <p:sp>
        <p:nvSpPr>
          <p:cNvPr id="5" name="object 5"/>
          <p:cNvSpPr/>
          <p:nvPr/>
        </p:nvSpPr>
        <p:spPr>
          <a:xfrm flipH="1">
            <a:off x="7243762" y="3723862"/>
            <a:ext cx="3056890" cy="4079240"/>
          </a:xfrm>
          <a:custGeom>
            <a:avLst/>
            <a:gdLst/>
            <a:ahLst/>
            <a:cxnLst/>
            <a:rect l="l" t="t" r="r" b="b"/>
            <a:pathLst>
              <a:path w="3056890" h="4079240">
                <a:moveTo>
                  <a:pt x="537956" y="0"/>
                </a:moveTo>
                <a:lnTo>
                  <a:pt x="495801" y="2013"/>
                </a:lnTo>
                <a:lnTo>
                  <a:pt x="453722" y="6894"/>
                </a:lnTo>
                <a:lnTo>
                  <a:pt x="411781" y="14609"/>
                </a:lnTo>
                <a:lnTo>
                  <a:pt x="370044" y="25126"/>
                </a:lnTo>
                <a:lnTo>
                  <a:pt x="328572" y="38409"/>
                </a:lnTo>
                <a:lnTo>
                  <a:pt x="287430" y="54424"/>
                </a:lnTo>
                <a:lnTo>
                  <a:pt x="246682" y="73140"/>
                </a:lnTo>
                <a:lnTo>
                  <a:pt x="206392" y="94520"/>
                </a:lnTo>
                <a:lnTo>
                  <a:pt x="166622" y="118532"/>
                </a:lnTo>
                <a:lnTo>
                  <a:pt x="127437" y="145142"/>
                </a:lnTo>
                <a:lnTo>
                  <a:pt x="88901" y="174316"/>
                </a:lnTo>
                <a:lnTo>
                  <a:pt x="51077" y="206020"/>
                </a:lnTo>
                <a:lnTo>
                  <a:pt x="14028" y="240221"/>
                </a:lnTo>
                <a:lnTo>
                  <a:pt x="0" y="254425"/>
                </a:lnTo>
                <a:lnTo>
                  <a:pt x="0" y="4078663"/>
                </a:lnTo>
                <a:lnTo>
                  <a:pt x="3021678" y="4078663"/>
                </a:lnTo>
                <a:lnTo>
                  <a:pt x="3025259" y="4049082"/>
                </a:lnTo>
                <a:lnTo>
                  <a:pt x="3030791" y="3999715"/>
                </a:lnTo>
                <a:lnTo>
                  <a:pt x="3035872" y="3950170"/>
                </a:lnTo>
                <a:lnTo>
                  <a:pt x="3040471" y="3900473"/>
                </a:lnTo>
                <a:lnTo>
                  <a:pt x="3044559" y="3850647"/>
                </a:lnTo>
                <a:lnTo>
                  <a:pt x="3048104" y="3800717"/>
                </a:lnTo>
                <a:lnTo>
                  <a:pt x="3051075" y="3750707"/>
                </a:lnTo>
                <a:lnTo>
                  <a:pt x="3053441" y="3700643"/>
                </a:lnTo>
                <a:lnTo>
                  <a:pt x="3055172" y="3650548"/>
                </a:lnTo>
                <a:lnTo>
                  <a:pt x="3056238" y="3600447"/>
                </a:lnTo>
                <a:lnTo>
                  <a:pt x="3056606" y="3550364"/>
                </a:lnTo>
                <a:lnTo>
                  <a:pt x="3056247" y="3500325"/>
                </a:lnTo>
                <a:lnTo>
                  <a:pt x="3055129" y="3450353"/>
                </a:lnTo>
                <a:lnTo>
                  <a:pt x="3053222" y="3400473"/>
                </a:lnTo>
                <a:lnTo>
                  <a:pt x="3050496" y="3350710"/>
                </a:lnTo>
                <a:lnTo>
                  <a:pt x="3046918" y="3301087"/>
                </a:lnTo>
                <a:lnTo>
                  <a:pt x="3042459" y="3251630"/>
                </a:lnTo>
                <a:lnTo>
                  <a:pt x="3037088" y="3202363"/>
                </a:lnTo>
                <a:lnTo>
                  <a:pt x="3029876" y="3147209"/>
                </a:lnTo>
                <a:lnTo>
                  <a:pt x="3021377" y="3092461"/>
                </a:lnTo>
                <a:lnTo>
                  <a:pt x="3011592" y="3038262"/>
                </a:lnTo>
                <a:lnTo>
                  <a:pt x="3000523" y="2984750"/>
                </a:lnTo>
                <a:lnTo>
                  <a:pt x="2988173" y="2932067"/>
                </a:lnTo>
                <a:lnTo>
                  <a:pt x="2974542" y="2880354"/>
                </a:lnTo>
                <a:lnTo>
                  <a:pt x="2959632" y="2829749"/>
                </a:lnTo>
                <a:lnTo>
                  <a:pt x="2943446" y="2780395"/>
                </a:lnTo>
                <a:lnTo>
                  <a:pt x="2925984" y="2732430"/>
                </a:lnTo>
                <a:lnTo>
                  <a:pt x="2907250" y="2685997"/>
                </a:lnTo>
                <a:lnTo>
                  <a:pt x="2887244" y="2641234"/>
                </a:lnTo>
                <a:lnTo>
                  <a:pt x="2865968" y="2598282"/>
                </a:lnTo>
                <a:lnTo>
                  <a:pt x="2843424" y="2557283"/>
                </a:lnTo>
                <a:lnTo>
                  <a:pt x="2819614" y="2518376"/>
                </a:lnTo>
                <a:lnTo>
                  <a:pt x="2794540" y="2481701"/>
                </a:lnTo>
                <a:lnTo>
                  <a:pt x="2768203" y="2447399"/>
                </a:lnTo>
                <a:lnTo>
                  <a:pt x="2736536" y="2411099"/>
                </a:lnTo>
                <a:lnTo>
                  <a:pt x="2703786" y="2378273"/>
                </a:lnTo>
                <a:lnTo>
                  <a:pt x="2670043" y="2348644"/>
                </a:lnTo>
                <a:lnTo>
                  <a:pt x="2635398" y="2321935"/>
                </a:lnTo>
                <a:lnTo>
                  <a:pt x="2599941" y="2297870"/>
                </a:lnTo>
                <a:lnTo>
                  <a:pt x="2563762" y="2276170"/>
                </a:lnTo>
                <a:lnTo>
                  <a:pt x="2526951" y="2256559"/>
                </a:lnTo>
                <a:lnTo>
                  <a:pt x="2489598" y="2238759"/>
                </a:lnTo>
                <a:lnTo>
                  <a:pt x="2451794" y="2222494"/>
                </a:lnTo>
                <a:lnTo>
                  <a:pt x="2413628" y="2207486"/>
                </a:lnTo>
                <a:lnTo>
                  <a:pt x="2375191" y="2193457"/>
                </a:lnTo>
                <a:lnTo>
                  <a:pt x="2336572" y="2180131"/>
                </a:lnTo>
                <a:lnTo>
                  <a:pt x="2220531" y="2141597"/>
                </a:lnTo>
                <a:lnTo>
                  <a:pt x="2182088" y="2128310"/>
                </a:lnTo>
                <a:lnTo>
                  <a:pt x="2143916" y="2114339"/>
                </a:lnTo>
                <a:lnTo>
                  <a:pt x="2106103" y="2099408"/>
                </a:lnTo>
                <a:lnTo>
                  <a:pt x="2068739" y="2083240"/>
                </a:lnTo>
                <a:lnTo>
                  <a:pt x="2031916" y="2065556"/>
                </a:lnTo>
                <a:lnTo>
                  <a:pt x="1995722" y="2046080"/>
                </a:lnTo>
                <a:lnTo>
                  <a:pt x="1960249" y="2024535"/>
                </a:lnTo>
                <a:lnTo>
                  <a:pt x="1925585" y="2000644"/>
                </a:lnTo>
                <a:lnTo>
                  <a:pt x="1891822" y="1974129"/>
                </a:lnTo>
                <a:lnTo>
                  <a:pt x="1859050" y="1944713"/>
                </a:lnTo>
                <a:lnTo>
                  <a:pt x="1827358" y="1912120"/>
                </a:lnTo>
                <a:lnTo>
                  <a:pt x="1796837" y="1876071"/>
                </a:lnTo>
                <a:lnTo>
                  <a:pt x="1767577" y="1836289"/>
                </a:lnTo>
                <a:lnTo>
                  <a:pt x="1739668" y="1792498"/>
                </a:lnTo>
                <a:lnTo>
                  <a:pt x="1717944" y="1753552"/>
                </a:lnTo>
                <a:lnTo>
                  <a:pt x="1697723" y="1712803"/>
                </a:lnTo>
                <a:lnTo>
                  <a:pt x="1678870" y="1670409"/>
                </a:lnTo>
                <a:lnTo>
                  <a:pt x="1661251" y="1626531"/>
                </a:lnTo>
                <a:lnTo>
                  <a:pt x="1644731" y="1581326"/>
                </a:lnTo>
                <a:lnTo>
                  <a:pt x="1629174" y="1534954"/>
                </a:lnTo>
                <a:lnTo>
                  <a:pt x="1614445" y="1487573"/>
                </a:lnTo>
                <a:lnTo>
                  <a:pt x="1600410" y="1439343"/>
                </a:lnTo>
                <a:lnTo>
                  <a:pt x="1586933" y="1390421"/>
                </a:lnTo>
                <a:lnTo>
                  <a:pt x="1573880" y="1340967"/>
                </a:lnTo>
                <a:lnTo>
                  <a:pt x="1561115" y="1291140"/>
                </a:lnTo>
                <a:lnTo>
                  <a:pt x="1548504" y="1241099"/>
                </a:lnTo>
                <a:lnTo>
                  <a:pt x="1535911" y="1191002"/>
                </a:lnTo>
                <a:lnTo>
                  <a:pt x="1523202" y="1141008"/>
                </a:lnTo>
                <a:lnTo>
                  <a:pt x="1510241" y="1091277"/>
                </a:lnTo>
                <a:lnTo>
                  <a:pt x="1496893" y="1041966"/>
                </a:lnTo>
                <a:lnTo>
                  <a:pt x="1483024" y="993235"/>
                </a:lnTo>
                <a:lnTo>
                  <a:pt x="1468498" y="945243"/>
                </a:lnTo>
                <a:lnTo>
                  <a:pt x="1450367" y="889901"/>
                </a:lnTo>
                <a:lnTo>
                  <a:pt x="1431040" y="835780"/>
                </a:lnTo>
                <a:lnTo>
                  <a:pt x="1410554" y="782924"/>
                </a:lnTo>
                <a:lnTo>
                  <a:pt x="1388948" y="731379"/>
                </a:lnTo>
                <a:lnTo>
                  <a:pt x="1366257" y="681191"/>
                </a:lnTo>
                <a:lnTo>
                  <a:pt x="1342521" y="632405"/>
                </a:lnTo>
                <a:lnTo>
                  <a:pt x="1317777" y="585067"/>
                </a:lnTo>
                <a:lnTo>
                  <a:pt x="1292061" y="539222"/>
                </a:lnTo>
                <a:lnTo>
                  <a:pt x="1265413" y="494916"/>
                </a:lnTo>
                <a:lnTo>
                  <a:pt x="1237869" y="452195"/>
                </a:lnTo>
                <a:lnTo>
                  <a:pt x="1209468" y="411104"/>
                </a:lnTo>
                <a:lnTo>
                  <a:pt x="1180246" y="371688"/>
                </a:lnTo>
                <a:lnTo>
                  <a:pt x="1150241" y="333994"/>
                </a:lnTo>
                <a:lnTo>
                  <a:pt x="1119491" y="298066"/>
                </a:lnTo>
                <a:lnTo>
                  <a:pt x="1088033" y="263950"/>
                </a:lnTo>
                <a:lnTo>
                  <a:pt x="1055906" y="231692"/>
                </a:lnTo>
                <a:lnTo>
                  <a:pt x="1023146" y="201337"/>
                </a:lnTo>
                <a:lnTo>
                  <a:pt x="989791" y="172931"/>
                </a:lnTo>
                <a:lnTo>
                  <a:pt x="955879" y="146519"/>
                </a:lnTo>
                <a:lnTo>
                  <a:pt x="921448" y="122148"/>
                </a:lnTo>
                <a:lnTo>
                  <a:pt x="886535" y="99861"/>
                </a:lnTo>
                <a:lnTo>
                  <a:pt x="851177" y="79706"/>
                </a:lnTo>
                <a:lnTo>
                  <a:pt x="815412" y="61727"/>
                </a:lnTo>
                <a:lnTo>
                  <a:pt x="779278" y="45970"/>
                </a:lnTo>
                <a:lnTo>
                  <a:pt x="742813" y="32481"/>
                </a:lnTo>
                <a:lnTo>
                  <a:pt x="706053" y="21305"/>
                </a:lnTo>
                <a:lnTo>
                  <a:pt x="664235" y="11508"/>
                </a:lnTo>
                <a:lnTo>
                  <a:pt x="622236" y="4713"/>
                </a:lnTo>
                <a:lnTo>
                  <a:pt x="580122" y="888"/>
                </a:lnTo>
                <a:lnTo>
                  <a:pt x="537956" y="0"/>
                </a:lnTo>
                <a:close/>
              </a:path>
            </a:pathLst>
          </a:custGeom>
          <a:solidFill>
            <a:srgbClr val="F3F3F5"/>
          </a:solidFill>
        </p:spPr>
        <p:txBody>
          <a:bodyPr wrap="square" lIns="0" tIns="0" rIns="0" bIns="0" rtlCol="0"/>
          <a:lstStyle/>
          <a:p>
            <a:endParaRPr/>
          </a:p>
        </p:txBody>
      </p:sp>
      <p:pic>
        <p:nvPicPr>
          <p:cNvPr id="30" name="Picture 29" descr="Diagram&#10;&#10;Description automatically generated">
            <a:extLst>
              <a:ext uri="{FF2B5EF4-FFF2-40B4-BE49-F238E27FC236}">
                <a16:creationId xmlns="" xmlns:a16="http://schemas.microsoft.com/office/drawing/2014/main" id="{4A919A16-4382-4F26-9354-A10AAFB3C2C7}"/>
              </a:ext>
            </a:extLst>
          </p:cNvPr>
          <p:cNvPicPr>
            <a:picLocks noChangeAspect="1"/>
          </p:cNvPicPr>
          <p:nvPr/>
        </p:nvPicPr>
        <p:blipFill rotWithShape="1">
          <a:blip r:embed="rId2">
            <a:extLst>
              <a:ext uri="{28A0092B-C50C-407E-A947-70E740481C1C}">
                <a14:useLocalDpi xmlns="" xmlns:a14="http://schemas.microsoft.com/office/drawing/2010/main" val="0"/>
              </a:ext>
            </a:extLst>
          </a:blip>
          <a:srcRect t="2268" b="5140"/>
          <a:stretch/>
        </p:blipFill>
        <p:spPr>
          <a:xfrm>
            <a:off x="2" y="152400"/>
            <a:ext cx="7001510" cy="6482880"/>
          </a:xfrm>
          <a:prstGeom prst="rect">
            <a:avLst/>
          </a:prstGeom>
        </p:spPr>
      </p:pic>
      <p:grpSp>
        <p:nvGrpSpPr>
          <p:cNvPr id="33" name="object 2">
            <a:extLst>
              <a:ext uri="{FF2B5EF4-FFF2-40B4-BE49-F238E27FC236}">
                <a16:creationId xmlns="" xmlns:a16="http://schemas.microsoft.com/office/drawing/2014/main" id="{D359BEB1-E720-42F8-AC9D-F1BE9FECE780}"/>
              </a:ext>
            </a:extLst>
          </p:cNvPr>
          <p:cNvGrpSpPr/>
          <p:nvPr/>
        </p:nvGrpSpPr>
        <p:grpSpPr>
          <a:xfrm>
            <a:off x="3855677" y="5334000"/>
            <a:ext cx="6050323" cy="6784929"/>
            <a:chOff x="0" y="836668"/>
            <a:chExt cx="6050323" cy="6936303"/>
          </a:xfrm>
        </p:grpSpPr>
        <p:sp>
          <p:nvSpPr>
            <p:cNvPr id="34" name="object 3">
              <a:extLst>
                <a:ext uri="{FF2B5EF4-FFF2-40B4-BE49-F238E27FC236}">
                  <a16:creationId xmlns="" xmlns:a16="http://schemas.microsoft.com/office/drawing/2014/main" id="{26F42A82-BB39-4751-A3A6-51EC0A55DC25}"/>
                </a:ext>
              </a:extLst>
            </p:cNvPr>
            <p:cNvSpPr/>
            <p:nvPr/>
          </p:nvSpPr>
          <p:spPr>
            <a:xfrm>
              <a:off x="0" y="7650416"/>
              <a:ext cx="372110" cy="122555"/>
            </a:xfrm>
            <a:custGeom>
              <a:avLst/>
              <a:gdLst/>
              <a:ahLst/>
              <a:cxnLst/>
              <a:rect l="l" t="t" r="r" b="b"/>
              <a:pathLst>
                <a:path w="372110" h="122554">
                  <a:moveTo>
                    <a:pt x="310974" y="0"/>
                  </a:moveTo>
                  <a:lnTo>
                    <a:pt x="0" y="75776"/>
                  </a:lnTo>
                  <a:lnTo>
                    <a:pt x="0" y="121983"/>
                  </a:lnTo>
                  <a:lnTo>
                    <a:pt x="371708" y="121983"/>
                  </a:lnTo>
                  <a:lnTo>
                    <a:pt x="310974" y="0"/>
                  </a:lnTo>
                  <a:close/>
                </a:path>
              </a:pathLst>
            </a:custGeom>
            <a:solidFill>
              <a:srgbClr val="F3F3F5"/>
            </a:solidFill>
          </p:spPr>
          <p:txBody>
            <a:bodyPr wrap="square" lIns="0" tIns="0" rIns="0" bIns="0" rtlCol="0"/>
            <a:lstStyle/>
            <a:p>
              <a:endParaRPr/>
            </a:p>
          </p:txBody>
        </p:sp>
        <p:sp>
          <p:nvSpPr>
            <p:cNvPr id="36" name="object 5">
              <a:extLst>
                <a:ext uri="{FF2B5EF4-FFF2-40B4-BE49-F238E27FC236}">
                  <a16:creationId xmlns="" xmlns:a16="http://schemas.microsoft.com/office/drawing/2014/main" id="{12835873-B480-4C4C-B21A-F107DAB140D4}"/>
                </a:ext>
              </a:extLst>
            </p:cNvPr>
            <p:cNvSpPr/>
            <p:nvPr/>
          </p:nvSpPr>
          <p:spPr>
            <a:xfrm>
              <a:off x="998898" y="836668"/>
              <a:ext cx="5051425" cy="2384146"/>
            </a:xfrm>
            <a:custGeom>
              <a:avLst/>
              <a:gdLst/>
              <a:ahLst/>
              <a:cxnLst/>
              <a:rect l="l" t="t" r="r" b="b"/>
              <a:pathLst>
                <a:path w="5051425" h="2803525">
                  <a:moveTo>
                    <a:pt x="4621885" y="0"/>
                  </a:moveTo>
                  <a:lnTo>
                    <a:pt x="429425" y="0"/>
                  </a:lnTo>
                  <a:lnTo>
                    <a:pt x="382805" y="2532"/>
                  </a:lnTo>
                  <a:lnTo>
                    <a:pt x="337598" y="9950"/>
                  </a:lnTo>
                  <a:lnTo>
                    <a:pt x="294071" y="21986"/>
                  </a:lnTo>
                  <a:lnTo>
                    <a:pt x="252490" y="38374"/>
                  </a:lnTo>
                  <a:lnTo>
                    <a:pt x="213122" y="58847"/>
                  </a:lnTo>
                  <a:lnTo>
                    <a:pt x="176236" y="83137"/>
                  </a:lnTo>
                  <a:lnTo>
                    <a:pt x="142099" y="110976"/>
                  </a:lnTo>
                  <a:lnTo>
                    <a:pt x="110976" y="142099"/>
                  </a:lnTo>
                  <a:lnTo>
                    <a:pt x="83137" y="176236"/>
                  </a:lnTo>
                  <a:lnTo>
                    <a:pt x="58847" y="213122"/>
                  </a:lnTo>
                  <a:lnTo>
                    <a:pt x="38374" y="252490"/>
                  </a:lnTo>
                  <a:lnTo>
                    <a:pt x="21986" y="294071"/>
                  </a:lnTo>
                  <a:lnTo>
                    <a:pt x="9950" y="337598"/>
                  </a:lnTo>
                  <a:lnTo>
                    <a:pt x="2532" y="382805"/>
                  </a:lnTo>
                  <a:lnTo>
                    <a:pt x="0" y="429425"/>
                  </a:lnTo>
                  <a:lnTo>
                    <a:pt x="0" y="2373744"/>
                  </a:lnTo>
                  <a:lnTo>
                    <a:pt x="2532" y="2420363"/>
                  </a:lnTo>
                  <a:lnTo>
                    <a:pt x="9950" y="2465570"/>
                  </a:lnTo>
                  <a:lnTo>
                    <a:pt x="21986" y="2509098"/>
                  </a:lnTo>
                  <a:lnTo>
                    <a:pt x="38374" y="2550679"/>
                  </a:lnTo>
                  <a:lnTo>
                    <a:pt x="58847" y="2590046"/>
                  </a:lnTo>
                  <a:lnTo>
                    <a:pt x="83137" y="2626932"/>
                  </a:lnTo>
                  <a:lnTo>
                    <a:pt x="110976" y="2661070"/>
                  </a:lnTo>
                  <a:lnTo>
                    <a:pt x="142099" y="2692192"/>
                  </a:lnTo>
                  <a:lnTo>
                    <a:pt x="176236" y="2720032"/>
                  </a:lnTo>
                  <a:lnTo>
                    <a:pt x="213122" y="2744321"/>
                  </a:lnTo>
                  <a:lnTo>
                    <a:pt x="252490" y="2764794"/>
                  </a:lnTo>
                  <a:lnTo>
                    <a:pt x="294071" y="2781182"/>
                  </a:lnTo>
                  <a:lnTo>
                    <a:pt x="337598" y="2793219"/>
                  </a:lnTo>
                  <a:lnTo>
                    <a:pt x="382805" y="2800637"/>
                  </a:lnTo>
                  <a:lnTo>
                    <a:pt x="429425" y="2803169"/>
                  </a:lnTo>
                  <a:lnTo>
                    <a:pt x="4621885" y="2803169"/>
                  </a:lnTo>
                  <a:lnTo>
                    <a:pt x="4668504" y="2800637"/>
                  </a:lnTo>
                  <a:lnTo>
                    <a:pt x="4713712" y="2793219"/>
                  </a:lnTo>
                  <a:lnTo>
                    <a:pt x="4757239" y="2781182"/>
                  </a:lnTo>
                  <a:lnTo>
                    <a:pt x="4798820" y="2764794"/>
                  </a:lnTo>
                  <a:lnTo>
                    <a:pt x="4838187" y="2744321"/>
                  </a:lnTo>
                  <a:lnTo>
                    <a:pt x="4875073" y="2720032"/>
                  </a:lnTo>
                  <a:lnTo>
                    <a:pt x="4909211" y="2692192"/>
                  </a:lnTo>
                  <a:lnTo>
                    <a:pt x="4940333" y="2661070"/>
                  </a:lnTo>
                  <a:lnTo>
                    <a:pt x="4968173" y="2626932"/>
                  </a:lnTo>
                  <a:lnTo>
                    <a:pt x="4992463" y="2590046"/>
                  </a:lnTo>
                  <a:lnTo>
                    <a:pt x="5012935" y="2550679"/>
                  </a:lnTo>
                  <a:lnTo>
                    <a:pt x="5029323" y="2509098"/>
                  </a:lnTo>
                  <a:lnTo>
                    <a:pt x="5041360" y="2465570"/>
                  </a:lnTo>
                  <a:lnTo>
                    <a:pt x="5048778" y="2420363"/>
                  </a:lnTo>
                  <a:lnTo>
                    <a:pt x="5051310" y="2373744"/>
                  </a:lnTo>
                  <a:lnTo>
                    <a:pt x="5051310" y="429425"/>
                  </a:lnTo>
                  <a:lnTo>
                    <a:pt x="5048778" y="382805"/>
                  </a:lnTo>
                  <a:lnTo>
                    <a:pt x="5041360" y="337598"/>
                  </a:lnTo>
                  <a:lnTo>
                    <a:pt x="5029323" y="294071"/>
                  </a:lnTo>
                  <a:lnTo>
                    <a:pt x="5012935" y="252490"/>
                  </a:lnTo>
                  <a:lnTo>
                    <a:pt x="4992463" y="213122"/>
                  </a:lnTo>
                  <a:lnTo>
                    <a:pt x="4968173" y="176236"/>
                  </a:lnTo>
                  <a:lnTo>
                    <a:pt x="4940333" y="142099"/>
                  </a:lnTo>
                  <a:lnTo>
                    <a:pt x="4909211" y="110976"/>
                  </a:lnTo>
                  <a:lnTo>
                    <a:pt x="4875073" y="83137"/>
                  </a:lnTo>
                  <a:lnTo>
                    <a:pt x="4838187" y="58847"/>
                  </a:lnTo>
                  <a:lnTo>
                    <a:pt x="4798820" y="38374"/>
                  </a:lnTo>
                  <a:lnTo>
                    <a:pt x="4757239" y="21986"/>
                  </a:lnTo>
                  <a:lnTo>
                    <a:pt x="4713712" y="9950"/>
                  </a:lnTo>
                  <a:lnTo>
                    <a:pt x="4668504" y="2532"/>
                  </a:lnTo>
                  <a:lnTo>
                    <a:pt x="4621885" y="0"/>
                  </a:lnTo>
                  <a:close/>
                </a:path>
              </a:pathLst>
            </a:custGeom>
            <a:solidFill>
              <a:srgbClr val="D21924"/>
            </a:solidFill>
          </p:spPr>
          <p:txBody>
            <a:bodyPr wrap="square" lIns="0" tIns="0" rIns="0" bIns="0" rtlCol="0"/>
            <a:lstStyle/>
            <a:p>
              <a:endParaRPr dirty="0"/>
            </a:p>
          </p:txBody>
        </p:sp>
      </p:grpSp>
      <p:sp>
        <p:nvSpPr>
          <p:cNvPr id="37" name="object 7">
            <a:extLst>
              <a:ext uri="{FF2B5EF4-FFF2-40B4-BE49-F238E27FC236}">
                <a16:creationId xmlns="" xmlns:a16="http://schemas.microsoft.com/office/drawing/2014/main" id="{60C74F57-3303-4469-A79E-40C904A6DAF8}"/>
              </a:ext>
            </a:extLst>
          </p:cNvPr>
          <p:cNvSpPr txBox="1"/>
          <p:nvPr/>
        </p:nvSpPr>
        <p:spPr>
          <a:xfrm>
            <a:off x="5259389" y="5917964"/>
            <a:ext cx="4131310" cy="1564531"/>
          </a:xfrm>
          <a:prstGeom prst="rect">
            <a:avLst/>
          </a:prstGeom>
        </p:spPr>
        <p:txBody>
          <a:bodyPr vert="horz" wrap="square" lIns="0" tIns="12700" rIns="0" bIns="0" rtlCol="0">
            <a:spAutoFit/>
          </a:bodyPr>
          <a:lstStyle/>
          <a:p>
            <a:pPr marL="12700" marR="5080">
              <a:spcBef>
                <a:spcPts val="100"/>
              </a:spcBef>
            </a:pPr>
            <a:r>
              <a:rPr lang="el-GR" sz="2000" spc="-95" dirty="0" smtClean="0">
                <a:solidFill>
                  <a:srgbClr val="FFFFFF"/>
                </a:solidFill>
                <a:latin typeface="Trebuchet MS"/>
              </a:rPr>
              <a:t>Τα χρώματα και οι μορφές στα λογότυπα και την επικοινωνία μεταδίδουν συναισθήματα, αισθήσεις και σκέψεις στο κοινό-στόχο σας</a:t>
            </a:r>
            <a:r>
              <a:rPr lang="el-GR" sz="2000" spc="-95" dirty="0" smtClean="0">
                <a:solidFill>
                  <a:srgbClr val="FFFFFF"/>
                </a:solidFill>
                <a:latin typeface="Trebuchet MS"/>
              </a:rPr>
              <a:t>.</a:t>
            </a:r>
            <a:r>
              <a:rPr lang="en-US" sz="2000" spc="-95" dirty="0" smtClean="0">
                <a:solidFill>
                  <a:srgbClr val="FFFFFF"/>
                </a:solidFill>
                <a:latin typeface="Trebuchet MS"/>
              </a:rPr>
              <a:t> </a:t>
            </a:r>
            <a:r>
              <a:rPr lang="pt-PT" sz="2000" spc="-95" dirty="0" smtClean="0">
                <a:solidFill>
                  <a:srgbClr val="FFFFFF"/>
                </a:solidFill>
                <a:latin typeface="Trebuchet MS"/>
                <a:hlinkClick r:id="rId3"/>
              </a:rPr>
              <a:t>Learn </a:t>
            </a:r>
            <a:r>
              <a:rPr lang="pt-PT" sz="2000" spc="-95" dirty="0">
                <a:solidFill>
                  <a:srgbClr val="FFFFFF"/>
                </a:solidFill>
                <a:latin typeface="Trebuchet MS"/>
                <a:hlinkClick r:id="rId3"/>
              </a:rPr>
              <a:t>more</a:t>
            </a:r>
            <a:endParaRPr lang="pt-PT" sz="2000" spc="-95" dirty="0">
              <a:solidFill>
                <a:srgbClr val="FFFFFF"/>
              </a:solidFill>
              <a:latin typeface="Trebuchet MS"/>
            </a:endParaRPr>
          </a:p>
        </p:txBody>
      </p:sp>
      <p:sp>
        <p:nvSpPr>
          <p:cNvPr id="38" name="object 8">
            <a:extLst>
              <a:ext uri="{FF2B5EF4-FFF2-40B4-BE49-F238E27FC236}">
                <a16:creationId xmlns="" xmlns:a16="http://schemas.microsoft.com/office/drawing/2014/main" id="{EF22A4B1-F588-4155-A3FC-B146F583E513}"/>
              </a:ext>
            </a:extLst>
          </p:cNvPr>
          <p:cNvSpPr txBox="1">
            <a:spLocks/>
          </p:cNvSpPr>
          <p:nvPr/>
        </p:nvSpPr>
        <p:spPr>
          <a:xfrm>
            <a:off x="5292052" y="5438949"/>
            <a:ext cx="2213610" cy="443711"/>
          </a:xfrm>
          <a:prstGeom prst="rect">
            <a:avLst/>
          </a:prstGeom>
        </p:spPr>
        <p:txBody>
          <a:bodyPr vert="horz" wrap="square" lIns="0" tIns="12700" rIns="0" bIns="0" rtlCol="0">
            <a:spAutoFit/>
          </a:bodyPr>
          <a:lstStyle>
            <a:lvl1pPr>
              <a:defRPr>
                <a:latin typeface="+mj-lt"/>
                <a:ea typeface="+mj-ea"/>
                <a:cs typeface="+mj-cs"/>
              </a:defRPr>
            </a:lvl1pPr>
          </a:lstStyle>
          <a:p>
            <a:pPr marL="12700">
              <a:spcBef>
                <a:spcPts val="100"/>
              </a:spcBef>
            </a:pPr>
            <a:r>
              <a:rPr lang="pt-PT" sz="2800" kern="0" spc="140" dirty="0">
                <a:solidFill>
                  <a:srgbClr val="FFFFFF"/>
                </a:solidFill>
                <a:latin typeface="Trebuchet MS"/>
                <a:cs typeface="Trebuchet MS"/>
              </a:rPr>
              <a:t>Design</a:t>
            </a:r>
            <a:endParaRPr lang="pt-PT" sz="2400" kern="0" dirty="0">
              <a:solidFill>
                <a:sysClr val="windowText" lastClr="000000"/>
              </a:solidFill>
              <a:latin typeface="Trebuchet MS"/>
              <a:cs typeface="Trebuchet MS"/>
            </a:endParaRPr>
          </a:p>
        </p:txBody>
      </p:sp>
      <p:sp>
        <p:nvSpPr>
          <p:cNvPr id="39" name="object 10">
            <a:extLst>
              <a:ext uri="{FF2B5EF4-FFF2-40B4-BE49-F238E27FC236}">
                <a16:creationId xmlns="" xmlns:a16="http://schemas.microsoft.com/office/drawing/2014/main" id="{A80752BF-E113-4D30-9F36-DA90BCCB9A0D}"/>
              </a:ext>
            </a:extLst>
          </p:cNvPr>
          <p:cNvSpPr txBox="1"/>
          <p:nvPr/>
        </p:nvSpPr>
        <p:spPr>
          <a:xfrm>
            <a:off x="152400" y="1600201"/>
            <a:ext cx="153888" cy="6019799"/>
          </a:xfrm>
          <a:prstGeom prst="rect">
            <a:avLst/>
          </a:prstGeom>
        </p:spPr>
        <p:txBody>
          <a:bodyPr vert="vert270" wrap="square" lIns="0" tIns="4445" rIns="0" bIns="0" rtlCol="0">
            <a:spAutoFit/>
          </a:bodyPr>
          <a:lstStyle/>
          <a:p>
            <a:pPr marL="12700">
              <a:lnSpc>
                <a:spcPct val="100000"/>
              </a:lnSpc>
              <a:spcBef>
                <a:spcPts val="35"/>
              </a:spcBef>
            </a:pPr>
            <a:r>
              <a:rPr lang="pt-PT" sz="1000" b="1" spc="15" dirty="0" err="1">
                <a:solidFill>
                  <a:srgbClr val="5E5D5D"/>
                </a:solidFill>
                <a:latin typeface="Trebuchet MS"/>
                <a:cs typeface="Trebuchet MS"/>
              </a:rPr>
              <a:t>Source</a:t>
            </a:r>
            <a:r>
              <a:rPr lang="pt-PT" sz="1000" b="1" spc="15" dirty="0">
                <a:solidFill>
                  <a:srgbClr val="5E5D5D"/>
                </a:solidFill>
                <a:latin typeface="Trebuchet MS"/>
                <a:cs typeface="Trebuchet MS"/>
              </a:rPr>
              <a:t>: https://www.graphicsprings.com/blog/view/infographic-psychology-behind-colors-1</a:t>
            </a:r>
            <a:endParaRPr sz="1000" dirty="0">
              <a:latin typeface="Trebuchet MS"/>
              <a:cs typeface="Trebuchet MS"/>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stretch>
              <a:fillRect/>
            </a:stretch>
          </p:blipFill>
          <p:spPr>
            <a:xfrm>
              <a:off x="0" y="0"/>
              <a:ext cx="10058400" cy="7772400"/>
            </a:xfrm>
            <a:prstGeom prst="rect">
              <a:avLst/>
            </a:prstGeom>
          </p:spPr>
        </p:pic>
        <p:sp>
          <p:nvSpPr>
            <p:cNvPr id="4" name="object 4"/>
            <p:cNvSpPr/>
            <p:nvPr/>
          </p:nvSpPr>
          <p:spPr>
            <a:xfrm>
              <a:off x="984219" y="3208967"/>
              <a:ext cx="7087234" cy="3039434"/>
            </a:xfrm>
            <a:custGeom>
              <a:avLst/>
              <a:gdLst/>
              <a:ahLst/>
              <a:cxnLst/>
              <a:rect l="l" t="t" r="r" b="b"/>
              <a:pathLst>
                <a:path w="7087234" h="4003675">
                  <a:moveTo>
                    <a:pt x="6750202" y="0"/>
                  </a:moveTo>
                  <a:lnTo>
                    <a:pt x="336448" y="0"/>
                  </a:lnTo>
                  <a:lnTo>
                    <a:pt x="286902" y="3665"/>
                  </a:lnTo>
                  <a:lnTo>
                    <a:pt x="239556" y="14306"/>
                  </a:lnTo>
                  <a:lnTo>
                    <a:pt x="194940" y="31394"/>
                  </a:lnTo>
                  <a:lnTo>
                    <a:pt x="153586" y="54396"/>
                  </a:lnTo>
                  <a:lnTo>
                    <a:pt x="116023" y="82782"/>
                  </a:lnTo>
                  <a:lnTo>
                    <a:pt x="82783" y="116021"/>
                  </a:lnTo>
                  <a:lnTo>
                    <a:pt x="54396" y="153582"/>
                  </a:lnTo>
                  <a:lnTo>
                    <a:pt x="31394" y="194935"/>
                  </a:lnTo>
                  <a:lnTo>
                    <a:pt x="14306" y="239549"/>
                  </a:lnTo>
                  <a:lnTo>
                    <a:pt x="3665" y="286893"/>
                  </a:lnTo>
                  <a:lnTo>
                    <a:pt x="0" y="336435"/>
                  </a:lnTo>
                  <a:lnTo>
                    <a:pt x="0" y="3666947"/>
                  </a:lnTo>
                  <a:lnTo>
                    <a:pt x="3665" y="3716489"/>
                  </a:lnTo>
                  <a:lnTo>
                    <a:pt x="14306" y="3763833"/>
                  </a:lnTo>
                  <a:lnTo>
                    <a:pt x="31394" y="3808447"/>
                  </a:lnTo>
                  <a:lnTo>
                    <a:pt x="54396" y="3849800"/>
                  </a:lnTo>
                  <a:lnTo>
                    <a:pt x="82783" y="3887361"/>
                  </a:lnTo>
                  <a:lnTo>
                    <a:pt x="116023" y="3920600"/>
                  </a:lnTo>
                  <a:lnTo>
                    <a:pt x="153586" y="3948986"/>
                  </a:lnTo>
                  <a:lnTo>
                    <a:pt x="194940" y="3971988"/>
                  </a:lnTo>
                  <a:lnTo>
                    <a:pt x="239556" y="3989076"/>
                  </a:lnTo>
                  <a:lnTo>
                    <a:pt x="286902" y="3999717"/>
                  </a:lnTo>
                  <a:lnTo>
                    <a:pt x="336448" y="4003382"/>
                  </a:lnTo>
                  <a:lnTo>
                    <a:pt x="6750202" y="4003382"/>
                  </a:lnTo>
                  <a:lnTo>
                    <a:pt x="6799745" y="3999717"/>
                  </a:lnTo>
                  <a:lnTo>
                    <a:pt x="6847088" y="3989076"/>
                  </a:lnTo>
                  <a:lnTo>
                    <a:pt x="6891702" y="3971988"/>
                  </a:lnTo>
                  <a:lnTo>
                    <a:pt x="6933055" y="3948986"/>
                  </a:lnTo>
                  <a:lnTo>
                    <a:pt x="6970616" y="3920600"/>
                  </a:lnTo>
                  <a:lnTo>
                    <a:pt x="7003855" y="3887361"/>
                  </a:lnTo>
                  <a:lnTo>
                    <a:pt x="7032242" y="3849800"/>
                  </a:lnTo>
                  <a:lnTo>
                    <a:pt x="7055244" y="3808447"/>
                  </a:lnTo>
                  <a:lnTo>
                    <a:pt x="7072331" y="3763833"/>
                  </a:lnTo>
                  <a:lnTo>
                    <a:pt x="7082972" y="3716489"/>
                  </a:lnTo>
                  <a:lnTo>
                    <a:pt x="7086638" y="3666947"/>
                  </a:lnTo>
                  <a:lnTo>
                    <a:pt x="7086638" y="336435"/>
                  </a:lnTo>
                  <a:lnTo>
                    <a:pt x="7082972" y="286893"/>
                  </a:lnTo>
                  <a:lnTo>
                    <a:pt x="7072331" y="239549"/>
                  </a:lnTo>
                  <a:lnTo>
                    <a:pt x="7055244" y="194935"/>
                  </a:lnTo>
                  <a:lnTo>
                    <a:pt x="7032242" y="153582"/>
                  </a:lnTo>
                  <a:lnTo>
                    <a:pt x="7003855" y="116021"/>
                  </a:lnTo>
                  <a:lnTo>
                    <a:pt x="6970616" y="82782"/>
                  </a:lnTo>
                  <a:lnTo>
                    <a:pt x="6933055" y="54396"/>
                  </a:lnTo>
                  <a:lnTo>
                    <a:pt x="6891702" y="31394"/>
                  </a:lnTo>
                  <a:lnTo>
                    <a:pt x="6847088" y="14306"/>
                  </a:lnTo>
                  <a:lnTo>
                    <a:pt x="6799745" y="3665"/>
                  </a:lnTo>
                  <a:lnTo>
                    <a:pt x="6750202" y="0"/>
                  </a:lnTo>
                  <a:close/>
                </a:path>
              </a:pathLst>
            </a:custGeom>
            <a:solidFill>
              <a:srgbClr val="FFFFFF">
                <a:alpha val="92999"/>
              </a:srgbClr>
            </a:solidFill>
          </p:spPr>
          <p:txBody>
            <a:bodyPr wrap="square" lIns="0" tIns="0" rIns="0" bIns="0" rtlCol="0"/>
            <a:lstStyle/>
            <a:p>
              <a:endParaRPr dirty="0"/>
            </a:p>
          </p:txBody>
        </p:sp>
      </p:grpSp>
      <p:sp>
        <p:nvSpPr>
          <p:cNvPr id="5" name="object 5"/>
          <p:cNvSpPr txBox="1">
            <a:spLocks noGrp="1"/>
          </p:cNvSpPr>
          <p:nvPr>
            <p:ph type="title"/>
          </p:nvPr>
        </p:nvSpPr>
        <p:spPr>
          <a:xfrm>
            <a:off x="1460487" y="3503879"/>
            <a:ext cx="2213610" cy="391160"/>
          </a:xfrm>
          <a:prstGeom prst="rect">
            <a:avLst/>
          </a:prstGeom>
        </p:spPr>
        <p:txBody>
          <a:bodyPr vert="horz" wrap="square" lIns="0" tIns="12700" rIns="0" bIns="0" rtlCol="0">
            <a:spAutoFit/>
          </a:bodyPr>
          <a:lstStyle/>
          <a:p>
            <a:pPr marL="12700">
              <a:lnSpc>
                <a:spcPct val="100000"/>
              </a:lnSpc>
              <a:spcBef>
                <a:spcPts val="100"/>
              </a:spcBef>
            </a:pPr>
            <a:r>
              <a:rPr lang="pt-PT" sz="2400" b="0" spc="140" dirty="0">
                <a:solidFill>
                  <a:srgbClr val="1D1D1B"/>
                </a:solidFill>
                <a:latin typeface="Trebuchet MS"/>
                <a:cs typeface="Trebuchet MS"/>
              </a:rPr>
              <a:t>Social Media</a:t>
            </a:r>
            <a:endParaRPr sz="2400" dirty="0">
              <a:latin typeface="Trebuchet MS"/>
              <a:cs typeface="Trebuchet MS"/>
            </a:endParaRPr>
          </a:p>
        </p:txBody>
      </p:sp>
      <p:sp>
        <p:nvSpPr>
          <p:cNvPr id="6" name="object 6"/>
          <p:cNvSpPr txBox="1"/>
          <p:nvPr/>
        </p:nvSpPr>
        <p:spPr>
          <a:xfrm>
            <a:off x="1460487" y="4263248"/>
            <a:ext cx="6226175" cy="1397819"/>
          </a:xfrm>
          <a:prstGeom prst="rect">
            <a:avLst/>
          </a:prstGeom>
        </p:spPr>
        <p:txBody>
          <a:bodyPr vert="horz" wrap="square" lIns="0" tIns="12700" rIns="0" bIns="0" rtlCol="0">
            <a:spAutoFit/>
          </a:bodyPr>
          <a:lstStyle/>
          <a:p>
            <a:pPr marL="2880">
              <a:buClr>
                <a:srgbClr val="000000"/>
              </a:buClr>
            </a:pPr>
            <a:r>
              <a:rPr lang="el-GR" spc="-50" dirty="0" smtClean="0">
                <a:solidFill>
                  <a:srgbClr val="1D1D1B"/>
                </a:solidFill>
                <a:latin typeface="Trebuchet MS"/>
              </a:rPr>
              <a:t>Τα μέσα κοινωνικής δικτύωσης είναι ένα σύνολο διαδικτυακών διαύλων επικοινωνίας αφιερωμένων στην αλληλεπίδραση, την ανταλλαγή περιεχομένου και τις εμπειρίες της κοινότητας. Σας επιτρέπουν να έχετε υψηλό επίπεδο κύρους της μάρκας σας στην αγορά και επιτυχία με τους πελάτες σας. </a:t>
            </a:r>
            <a:endParaRPr lang="pt-PT" spc="-50" dirty="0">
              <a:solidFill>
                <a:srgbClr val="1D1D1B"/>
              </a:solidFill>
              <a:latin typeface="Trebuchet MS"/>
            </a:endParaRPr>
          </a:p>
        </p:txBody>
      </p:sp>
      <p:sp>
        <p:nvSpPr>
          <p:cNvPr id="7" name="object 7"/>
          <p:cNvSpPr txBox="1"/>
          <p:nvPr/>
        </p:nvSpPr>
        <p:spPr>
          <a:xfrm>
            <a:off x="406078" y="670548"/>
            <a:ext cx="175895" cy="2096135"/>
          </a:xfrm>
          <a:prstGeom prst="rect">
            <a:avLst/>
          </a:prstGeom>
        </p:spPr>
        <p:txBody>
          <a:bodyPr vert="vert270" wrap="square" lIns="0" tIns="4445" rIns="0" bIns="0" rtlCol="0">
            <a:spAutoFit/>
          </a:bodyPr>
          <a:lstStyle/>
          <a:p>
            <a:pPr marL="12700">
              <a:lnSpc>
                <a:spcPct val="100000"/>
              </a:lnSpc>
              <a:spcBef>
                <a:spcPts val="35"/>
              </a:spcBef>
            </a:pPr>
            <a:r>
              <a:rPr sz="1000" b="1" spc="15" dirty="0">
                <a:solidFill>
                  <a:srgbClr val="FFFFFF"/>
                </a:solidFill>
                <a:latin typeface="Trebuchet MS"/>
                <a:cs typeface="Trebuchet MS"/>
              </a:rPr>
              <a:t>Photo</a:t>
            </a:r>
            <a:r>
              <a:rPr sz="1000" b="1" spc="-30" dirty="0">
                <a:solidFill>
                  <a:srgbClr val="FFFFFF"/>
                </a:solidFill>
                <a:latin typeface="Trebuchet MS"/>
                <a:cs typeface="Trebuchet MS"/>
              </a:rPr>
              <a:t> </a:t>
            </a:r>
            <a:r>
              <a:rPr sz="1000" b="1" spc="25" dirty="0">
                <a:solidFill>
                  <a:srgbClr val="FFFFFF"/>
                </a:solidFill>
                <a:latin typeface="Trebuchet MS"/>
                <a:cs typeface="Trebuchet MS"/>
              </a:rPr>
              <a:t>by</a:t>
            </a:r>
            <a:r>
              <a:rPr sz="1000" b="1" spc="-30" dirty="0">
                <a:solidFill>
                  <a:srgbClr val="FFFFFF"/>
                </a:solidFill>
                <a:latin typeface="Trebuchet MS"/>
                <a:cs typeface="Trebuchet MS"/>
              </a:rPr>
              <a:t> </a:t>
            </a:r>
            <a:r>
              <a:rPr sz="1000" b="1" dirty="0">
                <a:solidFill>
                  <a:srgbClr val="FFFFFF"/>
                </a:solidFill>
                <a:latin typeface="Trebuchet MS"/>
                <a:cs typeface="Trebuchet MS"/>
              </a:rPr>
              <a:t>Cem</a:t>
            </a:r>
            <a:r>
              <a:rPr sz="1000" b="1" spc="-30" dirty="0">
                <a:solidFill>
                  <a:srgbClr val="FFFFFF"/>
                </a:solidFill>
                <a:latin typeface="Trebuchet MS"/>
                <a:cs typeface="Trebuchet MS"/>
              </a:rPr>
              <a:t> </a:t>
            </a:r>
            <a:r>
              <a:rPr sz="1000" b="1" spc="-5" dirty="0">
                <a:solidFill>
                  <a:srgbClr val="FFFFFF"/>
                </a:solidFill>
                <a:latin typeface="Trebuchet MS"/>
                <a:cs typeface="Trebuchet MS"/>
              </a:rPr>
              <a:t>Ersozlu</a:t>
            </a:r>
            <a:r>
              <a:rPr sz="1000" b="1" spc="-30" dirty="0">
                <a:solidFill>
                  <a:srgbClr val="FFFFFF"/>
                </a:solidFill>
                <a:latin typeface="Trebuchet MS"/>
                <a:cs typeface="Trebuchet MS"/>
              </a:rPr>
              <a:t> </a:t>
            </a:r>
            <a:r>
              <a:rPr sz="1000" b="1" spc="30" dirty="0">
                <a:solidFill>
                  <a:srgbClr val="FFFFFF"/>
                </a:solidFill>
                <a:latin typeface="Trebuchet MS"/>
                <a:cs typeface="Trebuchet MS"/>
              </a:rPr>
              <a:t>on</a:t>
            </a:r>
            <a:r>
              <a:rPr sz="1000" b="1" spc="-25" dirty="0">
                <a:solidFill>
                  <a:srgbClr val="FFFFFF"/>
                </a:solidFill>
                <a:latin typeface="Trebuchet MS"/>
                <a:cs typeface="Trebuchet MS"/>
              </a:rPr>
              <a:t> </a:t>
            </a:r>
            <a:r>
              <a:rPr sz="1000" b="1" spc="15" dirty="0">
                <a:solidFill>
                  <a:srgbClr val="FFFFFF"/>
                </a:solidFill>
                <a:latin typeface="Trebuchet MS"/>
                <a:cs typeface="Trebuchet MS"/>
              </a:rPr>
              <a:t>Unsplash</a:t>
            </a:r>
            <a:endParaRPr sz="1000">
              <a:latin typeface="Trebuchet MS"/>
              <a:cs typeface="Trebuchet MS"/>
            </a:endParaRPr>
          </a:p>
        </p:txBody>
      </p:sp>
      <p:sp>
        <p:nvSpPr>
          <p:cNvPr id="8" name="object 8"/>
          <p:cNvSpPr/>
          <p:nvPr/>
        </p:nvSpPr>
        <p:spPr>
          <a:xfrm>
            <a:off x="984222" y="2598168"/>
            <a:ext cx="1758978" cy="438150"/>
          </a:xfrm>
          <a:custGeom>
            <a:avLst/>
            <a:gdLst/>
            <a:ahLst/>
            <a:cxnLst/>
            <a:rect l="l" t="t" r="r" b="b"/>
            <a:pathLst>
              <a:path w="1473200" h="438150">
                <a:moveTo>
                  <a:pt x="1281607" y="0"/>
                </a:moveTo>
                <a:lnTo>
                  <a:pt x="191604" y="0"/>
                </a:lnTo>
                <a:lnTo>
                  <a:pt x="147808" y="5083"/>
                </a:lnTo>
                <a:lnTo>
                  <a:pt x="107532" y="19550"/>
                </a:lnTo>
                <a:lnTo>
                  <a:pt x="71948" y="42229"/>
                </a:lnTo>
                <a:lnTo>
                  <a:pt x="42230" y="71946"/>
                </a:lnTo>
                <a:lnTo>
                  <a:pt x="19551" y="107527"/>
                </a:lnTo>
                <a:lnTo>
                  <a:pt x="5083" y="147800"/>
                </a:lnTo>
                <a:lnTo>
                  <a:pt x="0" y="191592"/>
                </a:lnTo>
                <a:lnTo>
                  <a:pt x="0" y="246532"/>
                </a:lnTo>
                <a:lnTo>
                  <a:pt x="5083" y="290323"/>
                </a:lnTo>
                <a:lnTo>
                  <a:pt x="19551" y="330596"/>
                </a:lnTo>
                <a:lnTo>
                  <a:pt x="42230" y="366178"/>
                </a:lnTo>
                <a:lnTo>
                  <a:pt x="71948" y="395894"/>
                </a:lnTo>
                <a:lnTo>
                  <a:pt x="107532" y="418573"/>
                </a:lnTo>
                <a:lnTo>
                  <a:pt x="147808" y="433041"/>
                </a:lnTo>
                <a:lnTo>
                  <a:pt x="191604" y="438124"/>
                </a:lnTo>
                <a:lnTo>
                  <a:pt x="1281607" y="438124"/>
                </a:lnTo>
                <a:lnTo>
                  <a:pt x="1325399" y="433041"/>
                </a:lnTo>
                <a:lnTo>
                  <a:pt x="1365672" y="418573"/>
                </a:lnTo>
                <a:lnTo>
                  <a:pt x="1401253" y="395894"/>
                </a:lnTo>
                <a:lnTo>
                  <a:pt x="1430970" y="366178"/>
                </a:lnTo>
                <a:lnTo>
                  <a:pt x="1453649" y="330596"/>
                </a:lnTo>
                <a:lnTo>
                  <a:pt x="1468116" y="290323"/>
                </a:lnTo>
                <a:lnTo>
                  <a:pt x="1473200" y="246532"/>
                </a:lnTo>
                <a:lnTo>
                  <a:pt x="1473200" y="191592"/>
                </a:lnTo>
                <a:lnTo>
                  <a:pt x="1468116" y="147800"/>
                </a:lnTo>
                <a:lnTo>
                  <a:pt x="1453649" y="107527"/>
                </a:lnTo>
                <a:lnTo>
                  <a:pt x="1430970" y="71946"/>
                </a:lnTo>
                <a:lnTo>
                  <a:pt x="1401253" y="42229"/>
                </a:lnTo>
                <a:lnTo>
                  <a:pt x="1365672" y="19550"/>
                </a:lnTo>
                <a:lnTo>
                  <a:pt x="1325399" y="5083"/>
                </a:lnTo>
                <a:lnTo>
                  <a:pt x="1281607" y="0"/>
                </a:lnTo>
                <a:close/>
              </a:path>
            </a:pathLst>
          </a:custGeom>
          <a:solidFill>
            <a:srgbClr val="D21924"/>
          </a:solidFill>
        </p:spPr>
        <p:txBody>
          <a:bodyPr wrap="square" lIns="0" tIns="0" rIns="0" bIns="0" rtlCol="0"/>
          <a:lstStyle/>
          <a:p>
            <a:endParaRPr/>
          </a:p>
        </p:txBody>
      </p:sp>
      <p:sp>
        <p:nvSpPr>
          <p:cNvPr id="9" name="object 9"/>
          <p:cNvSpPr txBox="1"/>
          <p:nvPr/>
        </p:nvSpPr>
        <p:spPr>
          <a:xfrm>
            <a:off x="1174724" y="2640403"/>
            <a:ext cx="1473200" cy="289823"/>
          </a:xfrm>
          <a:prstGeom prst="rect">
            <a:avLst/>
          </a:prstGeom>
        </p:spPr>
        <p:txBody>
          <a:bodyPr vert="horz" wrap="square" lIns="0" tIns="12700" rIns="0" bIns="0" rtlCol="0">
            <a:spAutoFit/>
          </a:bodyPr>
          <a:lstStyle/>
          <a:p>
            <a:pPr marL="12700">
              <a:lnSpc>
                <a:spcPct val="100000"/>
              </a:lnSpc>
              <a:spcBef>
                <a:spcPts val="100"/>
              </a:spcBef>
            </a:pPr>
            <a:r>
              <a:rPr lang="el-GR" b="1" spc="20" dirty="0" smtClean="0">
                <a:solidFill>
                  <a:srgbClr val="FFFFFF"/>
                </a:solidFill>
                <a:latin typeface="Trebuchet MS"/>
                <a:cs typeface="Trebuchet MS"/>
              </a:rPr>
              <a:t>Ορισμός</a:t>
            </a:r>
            <a:endParaRPr lang="pt-PT" sz="1800" dirty="0">
              <a:latin typeface="Trebuchet MS"/>
              <a:cs typeface="Trebuchet M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object 13">
            <a:extLst>
              <a:ext uri="{FF2B5EF4-FFF2-40B4-BE49-F238E27FC236}">
                <a16:creationId xmlns="" xmlns:a16="http://schemas.microsoft.com/office/drawing/2014/main" id="{11E5375F-F976-4608-BA6A-D43EC56ADD6D}"/>
              </a:ext>
            </a:extLst>
          </p:cNvPr>
          <p:cNvSpPr/>
          <p:nvPr/>
        </p:nvSpPr>
        <p:spPr>
          <a:xfrm>
            <a:off x="1004202" y="3304345"/>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20" name="object 13">
            <a:extLst>
              <a:ext uri="{FF2B5EF4-FFF2-40B4-BE49-F238E27FC236}">
                <a16:creationId xmlns="" xmlns:a16="http://schemas.microsoft.com/office/drawing/2014/main" id="{81D8F62D-A980-4967-AF58-0D23A9453F90}"/>
              </a:ext>
            </a:extLst>
          </p:cNvPr>
          <p:cNvSpPr/>
          <p:nvPr/>
        </p:nvSpPr>
        <p:spPr>
          <a:xfrm>
            <a:off x="1004202" y="3985401"/>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21" name="object 13">
            <a:extLst>
              <a:ext uri="{FF2B5EF4-FFF2-40B4-BE49-F238E27FC236}">
                <a16:creationId xmlns="" xmlns:a16="http://schemas.microsoft.com/office/drawing/2014/main" id="{AB0C7C50-1D26-4CAB-9011-EAE5876EC817}"/>
              </a:ext>
            </a:extLst>
          </p:cNvPr>
          <p:cNvSpPr/>
          <p:nvPr/>
        </p:nvSpPr>
        <p:spPr>
          <a:xfrm>
            <a:off x="1004202" y="4614051"/>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22" name="object 13">
            <a:extLst>
              <a:ext uri="{FF2B5EF4-FFF2-40B4-BE49-F238E27FC236}">
                <a16:creationId xmlns="" xmlns:a16="http://schemas.microsoft.com/office/drawing/2014/main" id="{EDC512FB-4DF9-4F24-9654-CF6334B226F4}"/>
              </a:ext>
            </a:extLst>
          </p:cNvPr>
          <p:cNvSpPr/>
          <p:nvPr/>
        </p:nvSpPr>
        <p:spPr>
          <a:xfrm>
            <a:off x="1019868" y="5223651"/>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23" name="object 13">
            <a:extLst>
              <a:ext uri="{FF2B5EF4-FFF2-40B4-BE49-F238E27FC236}">
                <a16:creationId xmlns="" xmlns:a16="http://schemas.microsoft.com/office/drawing/2014/main" id="{320C9333-38BE-4C2C-A8AC-DEF5FBC6486F}"/>
              </a:ext>
            </a:extLst>
          </p:cNvPr>
          <p:cNvSpPr/>
          <p:nvPr/>
        </p:nvSpPr>
        <p:spPr>
          <a:xfrm>
            <a:off x="1004202" y="5890401"/>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24" name="object 13">
            <a:extLst>
              <a:ext uri="{FF2B5EF4-FFF2-40B4-BE49-F238E27FC236}">
                <a16:creationId xmlns="" xmlns:a16="http://schemas.microsoft.com/office/drawing/2014/main" id="{103AEAFB-6EDE-4185-8605-FF7E0777F8BE}"/>
              </a:ext>
            </a:extLst>
          </p:cNvPr>
          <p:cNvSpPr/>
          <p:nvPr/>
        </p:nvSpPr>
        <p:spPr>
          <a:xfrm>
            <a:off x="1019868" y="6519051"/>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grpSp>
        <p:nvGrpSpPr>
          <p:cNvPr id="2" name="object 2"/>
          <p:cNvGrpSpPr/>
          <p:nvPr/>
        </p:nvGrpSpPr>
        <p:grpSpPr>
          <a:xfrm>
            <a:off x="4822252" y="0"/>
            <a:ext cx="5236210" cy="7772400"/>
            <a:chOff x="4822252" y="0"/>
            <a:chExt cx="5236210" cy="7772400"/>
          </a:xfrm>
        </p:grpSpPr>
        <p:sp>
          <p:nvSpPr>
            <p:cNvPr id="3" name="object 3"/>
            <p:cNvSpPr/>
            <p:nvPr/>
          </p:nvSpPr>
          <p:spPr>
            <a:xfrm>
              <a:off x="9950210" y="506904"/>
              <a:ext cx="108585" cy="497840"/>
            </a:xfrm>
            <a:custGeom>
              <a:avLst/>
              <a:gdLst/>
              <a:ahLst/>
              <a:cxnLst/>
              <a:rect l="l" t="t" r="r" b="b"/>
              <a:pathLst>
                <a:path w="108584" h="497840">
                  <a:moveTo>
                    <a:pt x="108189" y="0"/>
                  </a:moveTo>
                  <a:lnTo>
                    <a:pt x="0" y="53838"/>
                  </a:lnTo>
                  <a:lnTo>
                    <a:pt x="108189" y="497807"/>
                  </a:lnTo>
                  <a:lnTo>
                    <a:pt x="108189" y="0"/>
                  </a:lnTo>
                  <a:close/>
                </a:path>
              </a:pathLst>
            </a:custGeom>
            <a:solidFill>
              <a:srgbClr val="F3F3F5"/>
            </a:solidFill>
          </p:spPr>
          <p:txBody>
            <a:bodyPr wrap="square" lIns="0" tIns="0" rIns="0" bIns="0" rtlCol="0"/>
            <a:lstStyle/>
            <a:p>
              <a:endParaRPr/>
            </a:p>
          </p:txBody>
        </p:sp>
        <p:pic>
          <p:nvPicPr>
            <p:cNvPr id="4" name="object 4"/>
            <p:cNvPicPr/>
            <p:nvPr/>
          </p:nvPicPr>
          <p:blipFill>
            <a:blip r:embed="rId3" cstate="print"/>
            <a:stretch>
              <a:fillRect/>
            </a:stretch>
          </p:blipFill>
          <p:spPr>
            <a:xfrm>
              <a:off x="4860349" y="0"/>
              <a:ext cx="5198050" cy="7772400"/>
            </a:xfrm>
            <a:prstGeom prst="rect">
              <a:avLst/>
            </a:prstGeom>
          </p:spPr>
        </p:pic>
        <p:pic>
          <p:nvPicPr>
            <p:cNvPr id="5" name="object 5"/>
            <p:cNvPicPr/>
            <p:nvPr/>
          </p:nvPicPr>
          <p:blipFill>
            <a:blip r:embed="rId4" cstate="print"/>
            <a:stretch>
              <a:fillRect/>
            </a:stretch>
          </p:blipFill>
          <p:spPr>
            <a:xfrm>
              <a:off x="4822252" y="0"/>
              <a:ext cx="2957220" cy="7772399"/>
            </a:xfrm>
            <a:prstGeom prst="rect">
              <a:avLst/>
            </a:prstGeom>
          </p:spPr>
        </p:pic>
      </p:grpSp>
      <p:sp>
        <p:nvSpPr>
          <p:cNvPr id="6" name="object 6"/>
          <p:cNvSpPr txBox="1"/>
          <p:nvPr/>
        </p:nvSpPr>
        <p:spPr>
          <a:xfrm>
            <a:off x="815470" y="3011231"/>
            <a:ext cx="3694724" cy="3929537"/>
          </a:xfrm>
          <a:prstGeom prst="rect">
            <a:avLst/>
          </a:prstGeom>
        </p:spPr>
        <p:txBody>
          <a:bodyPr vert="horz" wrap="square" lIns="0" tIns="149860" rIns="0" bIns="0" rtlCol="0">
            <a:spAutoFit/>
          </a:bodyPr>
          <a:lstStyle/>
          <a:p>
            <a:pPr marL="460080" indent="-457200">
              <a:lnSpc>
                <a:spcPct val="200000"/>
              </a:lnSpc>
              <a:buClr>
                <a:srgbClr val="FF0000"/>
              </a:buClr>
              <a:buFont typeface="Arial" panose="020B0604020202020204" pitchFamily="34" charset="0"/>
              <a:buChar char="•"/>
            </a:pPr>
            <a:r>
              <a:rPr lang="pt-PT" sz="2100" spc="170" dirty="0">
                <a:solidFill>
                  <a:schemeClr val="bg1"/>
                </a:solidFill>
                <a:uFill>
                  <a:solidFill>
                    <a:srgbClr val="D21924"/>
                  </a:solidFill>
                </a:uFill>
                <a:latin typeface="Trebuchet MS"/>
              </a:rPr>
              <a:t>Social Medias;</a:t>
            </a:r>
          </a:p>
          <a:p>
            <a:pPr marL="460080" indent="-457200">
              <a:lnSpc>
                <a:spcPct val="200000"/>
              </a:lnSpc>
              <a:buClr>
                <a:srgbClr val="FF0000"/>
              </a:buClr>
              <a:buFont typeface="Arial" panose="020B0604020202020204" pitchFamily="34" charset="0"/>
              <a:buChar char="•"/>
            </a:pPr>
            <a:r>
              <a:rPr lang="pt-PT" sz="2100" spc="170" dirty="0">
                <a:solidFill>
                  <a:schemeClr val="bg1"/>
                </a:solidFill>
                <a:uFill>
                  <a:solidFill>
                    <a:srgbClr val="D21924"/>
                  </a:solidFill>
                </a:uFill>
                <a:latin typeface="Trebuchet MS"/>
              </a:rPr>
              <a:t>Blogs;</a:t>
            </a:r>
          </a:p>
          <a:p>
            <a:pPr marL="460080" indent="-457200">
              <a:lnSpc>
                <a:spcPct val="200000"/>
              </a:lnSpc>
              <a:buClr>
                <a:srgbClr val="FF0000"/>
              </a:buClr>
              <a:buFont typeface="Arial" panose="020B0604020202020204" pitchFamily="34" charset="0"/>
              <a:buChar char="•"/>
            </a:pPr>
            <a:r>
              <a:rPr lang="pt-PT" sz="2100" spc="170" dirty="0" err="1">
                <a:solidFill>
                  <a:schemeClr val="bg1"/>
                </a:solidFill>
                <a:uFill>
                  <a:solidFill>
                    <a:srgbClr val="D21924"/>
                  </a:solidFill>
                </a:uFill>
                <a:latin typeface="Trebuchet MS"/>
              </a:rPr>
              <a:t>Forums</a:t>
            </a:r>
            <a:r>
              <a:rPr lang="pt-PT" sz="2100" spc="170" dirty="0">
                <a:solidFill>
                  <a:schemeClr val="bg1"/>
                </a:solidFill>
                <a:uFill>
                  <a:solidFill>
                    <a:srgbClr val="D21924"/>
                  </a:solidFill>
                </a:uFill>
                <a:latin typeface="Trebuchet MS"/>
              </a:rPr>
              <a:t>;</a:t>
            </a:r>
          </a:p>
          <a:p>
            <a:pPr marL="460080" indent="-457200">
              <a:lnSpc>
                <a:spcPct val="200000"/>
              </a:lnSpc>
              <a:buClr>
                <a:srgbClr val="FF0000"/>
              </a:buClr>
              <a:buFont typeface="Arial" panose="020B0604020202020204" pitchFamily="34" charset="0"/>
              <a:buChar char="•"/>
            </a:pPr>
            <a:r>
              <a:rPr lang="pt-PT" sz="2100" spc="170" dirty="0">
                <a:solidFill>
                  <a:schemeClr val="bg1"/>
                </a:solidFill>
                <a:uFill>
                  <a:solidFill>
                    <a:srgbClr val="D21924"/>
                  </a:solidFill>
                </a:uFill>
                <a:latin typeface="Trebuchet MS"/>
              </a:rPr>
              <a:t>Websites;</a:t>
            </a:r>
          </a:p>
          <a:p>
            <a:pPr marL="460080" indent="-457200">
              <a:lnSpc>
                <a:spcPct val="200000"/>
              </a:lnSpc>
              <a:buClr>
                <a:srgbClr val="FF0000"/>
              </a:buClr>
              <a:buFont typeface="Arial" panose="020B0604020202020204" pitchFamily="34" charset="0"/>
              <a:buChar char="•"/>
            </a:pPr>
            <a:r>
              <a:rPr lang="pt-PT" sz="2100" spc="170" dirty="0" err="1">
                <a:solidFill>
                  <a:schemeClr val="bg1"/>
                </a:solidFill>
                <a:uFill>
                  <a:solidFill>
                    <a:srgbClr val="D21924"/>
                  </a:solidFill>
                </a:uFill>
                <a:latin typeface="Trebuchet MS"/>
              </a:rPr>
              <a:t>Partner</a:t>
            </a:r>
            <a:r>
              <a:rPr lang="pt-PT" sz="2100" spc="170" dirty="0">
                <a:solidFill>
                  <a:schemeClr val="bg1"/>
                </a:solidFill>
                <a:uFill>
                  <a:solidFill>
                    <a:srgbClr val="D21924"/>
                  </a:solidFill>
                </a:uFill>
                <a:latin typeface="Trebuchet MS"/>
              </a:rPr>
              <a:t> websites;</a:t>
            </a:r>
          </a:p>
          <a:p>
            <a:pPr marL="460080" indent="-457200">
              <a:lnSpc>
                <a:spcPct val="200000"/>
              </a:lnSpc>
              <a:buClr>
                <a:srgbClr val="FF0000"/>
              </a:buClr>
              <a:buFont typeface="Arial" panose="020B0604020202020204" pitchFamily="34" charset="0"/>
              <a:buChar char="•"/>
            </a:pPr>
            <a:r>
              <a:rPr lang="pt-PT" sz="2100" spc="170" dirty="0">
                <a:solidFill>
                  <a:schemeClr val="bg1"/>
                </a:solidFill>
                <a:uFill>
                  <a:solidFill>
                    <a:srgbClr val="D21924"/>
                  </a:solidFill>
                </a:uFill>
                <a:latin typeface="Trebuchet MS"/>
              </a:rPr>
              <a:t>Email-Marketing;</a:t>
            </a:r>
          </a:p>
        </p:txBody>
      </p:sp>
      <p:sp>
        <p:nvSpPr>
          <p:cNvPr id="9" name="object 9"/>
          <p:cNvSpPr txBox="1"/>
          <p:nvPr/>
        </p:nvSpPr>
        <p:spPr>
          <a:xfrm>
            <a:off x="9550255" y="5004713"/>
            <a:ext cx="173355" cy="2096770"/>
          </a:xfrm>
          <a:prstGeom prst="rect">
            <a:avLst/>
          </a:prstGeom>
        </p:spPr>
        <p:txBody>
          <a:bodyPr vert="vert270" wrap="square" lIns="0" tIns="1270" rIns="0" bIns="0" rtlCol="0">
            <a:spAutoFit/>
          </a:bodyPr>
          <a:lstStyle/>
          <a:p>
            <a:pPr marL="12700">
              <a:lnSpc>
                <a:spcPct val="100000"/>
              </a:lnSpc>
              <a:spcBef>
                <a:spcPts val="10"/>
              </a:spcBef>
            </a:pPr>
            <a:r>
              <a:rPr sz="1000" spc="-10" dirty="0">
                <a:solidFill>
                  <a:srgbClr val="1D1D1B"/>
                </a:solidFill>
                <a:latin typeface="Trebuchet MS"/>
                <a:cs typeface="Trebuchet MS"/>
              </a:rPr>
              <a:t>Photo</a:t>
            </a:r>
            <a:r>
              <a:rPr sz="1000" spc="-30" dirty="0">
                <a:solidFill>
                  <a:srgbClr val="1D1D1B"/>
                </a:solidFill>
                <a:latin typeface="Trebuchet MS"/>
                <a:cs typeface="Trebuchet MS"/>
              </a:rPr>
              <a:t> by Grace</a:t>
            </a:r>
            <a:r>
              <a:rPr sz="1000" spc="-25" dirty="0">
                <a:solidFill>
                  <a:srgbClr val="1D1D1B"/>
                </a:solidFill>
                <a:latin typeface="Trebuchet MS"/>
                <a:cs typeface="Trebuchet MS"/>
              </a:rPr>
              <a:t> </a:t>
            </a:r>
            <a:r>
              <a:rPr sz="1000" spc="-10" dirty="0">
                <a:solidFill>
                  <a:srgbClr val="1D1D1B"/>
                </a:solidFill>
                <a:latin typeface="Trebuchet MS"/>
                <a:cs typeface="Trebuchet MS"/>
              </a:rPr>
              <a:t>Madeline</a:t>
            </a:r>
            <a:r>
              <a:rPr sz="1000" spc="-30" dirty="0">
                <a:solidFill>
                  <a:srgbClr val="1D1D1B"/>
                </a:solidFill>
                <a:latin typeface="Trebuchet MS"/>
                <a:cs typeface="Trebuchet MS"/>
              </a:rPr>
              <a:t> </a:t>
            </a:r>
            <a:r>
              <a:rPr sz="1000" spc="10" dirty="0">
                <a:solidFill>
                  <a:srgbClr val="1D1D1B"/>
                </a:solidFill>
                <a:latin typeface="Trebuchet MS"/>
                <a:cs typeface="Trebuchet MS"/>
              </a:rPr>
              <a:t>on</a:t>
            </a:r>
            <a:r>
              <a:rPr sz="1000" spc="-25" dirty="0">
                <a:solidFill>
                  <a:srgbClr val="1D1D1B"/>
                </a:solidFill>
                <a:latin typeface="Trebuchet MS"/>
                <a:cs typeface="Trebuchet MS"/>
              </a:rPr>
              <a:t> </a:t>
            </a:r>
            <a:r>
              <a:rPr sz="1000" spc="-15" dirty="0">
                <a:solidFill>
                  <a:srgbClr val="1D1D1B"/>
                </a:solidFill>
                <a:latin typeface="Trebuchet MS"/>
                <a:cs typeface="Trebuchet MS"/>
              </a:rPr>
              <a:t>Unsplash</a:t>
            </a:r>
            <a:endParaRPr sz="1000">
              <a:latin typeface="Trebuchet MS"/>
              <a:cs typeface="Trebuchet MS"/>
            </a:endParaRPr>
          </a:p>
        </p:txBody>
      </p:sp>
      <p:sp>
        <p:nvSpPr>
          <p:cNvPr id="13" name="object 10">
            <a:extLst>
              <a:ext uri="{FF2B5EF4-FFF2-40B4-BE49-F238E27FC236}">
                <a16:creationId xmlns="" xmlns:a16="http://schemas.microsoft.com/office/drawing/2014/main" id="{D65A655C-4E06-46A0-AC71-F2D3096E0315}"/>
              </a:ext>
            </a:extLst>
          </p:cNvPr>
          <p:cNvSpPr txBox="1"/>
          <p:nvPr/>
        </p:nvSpPr>
        <p:spPr>
          <a:xfrm>
            <a:off x="5221954" y="4752807"/>
            <a:ext cx="1898014" cy="2610971"/>
          </a:xfrm>
          <a:prstGeom prst="rect">
            <a:avLst/>
          </a:prstGeom>
        </p:spPr>
        <p:txBody>
          <a:bodyPr vert="horz" wrap="square" lIns="0" tIns="12700" rIns="0" bIns="0" rtlCol="0">
            <a:spAutoFit/>
          </a:bodyPr>
          <a:lstStyle/>
          <a:p>
            <a:pPr marL="12700" marR="5080">
              <a:spcBef>
                <a:spcPts val="100"/>
              </a:spcBef>
            </a:pPr>
            <a:r>
              <a:rPr lang="el-GR" sz="2400" i="1" spc="-70" dirty="0" smtClean="0">
                <a:solidFill>
                  <a:srgbClr val="1D1D1B"/>
                </a:solidFill>
                <a:latin typeface="Arial"/>
                <a:cs typeface="Arial"/>
              </a:rPr>
              <a:t>Τα κοινωνικά δίκτυα δεν αφορούν </a:t>
            </a:r>
            <a:r>
              <a:rPr lang="el-GR" sz="2400" i="1" spc="-70" dirty="0" smtClean="0">
                <a:solidFill>
                  <a:srgbClr val="1D1D1B"/>
                </a:solidFill>
                <a:latin typeface="Arial"/>
                <a:cs typeface="Arial"/>
              </a:rPr>
              <a:t>ιστότοπους</a:t>
            </a:r>
            <a:r>
              <a:rPr lang="el-GR" sz="2400" i="1" spc="-70" dirty="0" smtClean="0">
                <a:solidFill>
                  <a:srgbClr val="1D1D1B"/>
                </a:solidFill>
                <a:latin typeface="Arial"/>
                <a:cs typeface="Arial"/>
              </a:rPr>
              <a:t>. Πρόκειται για εμπειρίες.</a:t>
            </a:r>
          </a:p>
          <a:p>
            <a:pPr marL="12700" marR="5080">
              <a:lnSpc>
                <a:spcPct val="100000"/>
              </a:lnSpc>
              <a:spcBef>
                <a:spcPts val="100"/>
              </a:spcBef>
            </a:pPr>
            <a:endParaRPr sz="2400" dirty="0">
              <a:latin typeface="Arial"/>
              <a:cs typeface="Arial"/>
            </a:endParaRPr>
          </a:p>
        </p:txBody>
      </p:sp>
      <p:sp>
        <p:nvSpPr>
          <p:cNvPr id="14" name="object 11">
            <a:extLst>
              <a:ext uri="{FF2B5EF4-FFF2-40B4-BE49-F238E27FC236}">
                <a16:creationId xmlns="" xmlns:a16="http://schemas.microsoft.com/office/drawing/2014/main" id="{1C573DDB-8DF9-4DF5-AA83-6455D48B302F}"/>
              </a:ext>
            </a:extLst>
          </p:cNvPr>
          <p:cNvSpPr/>
          <p:nvPr/>
        </p:nvSpPr>
        <p:spPr>
          <a:xfrm>
            <a:off x="6728921" y="7089873"/>
            <a:ext cx="478790" cy="316865"/>
          </a:xfrm>
          <a:custGeom>
            <a:avLst/>
            <a:gdLst/>
            <a:ahLst/>
            <a:cxnLst/>
            <a:rect l="l" t="t" r="r" b="b"/>
            <a:pathLst>
              <a:path w="478790" h="316864">
                <a:moveTo>
                  <a:pt x="477502" y="137261"/>
                </a:moveTo>
                <a:lnTo>
                  <a:pt x="409308" y="137261"/>
                </a:lnTo>
                <a:lnTo>
                  <a:pt x="416885" y="138883"/>
                </a:lnTo>
                <a:lnTo>
                  <a:pt x="422298" y="143751"/>
                </a:lnTo>
                <a:lnTo>
                  <a:pt x="425547" y="151866"/>
                </a:lnTo>
                <a:lnTo>
                  <a:pt x="426631" y="163233"/>
                </a:lnTo>
                <a:lnTo>
                  <a:pt x="424388" y="177298"/>
                </a:lnTo>
                <a:lnTo>
                  <a:pt x="406453" y="211921"/>
                </a:lnTo>
                <a:lnTo>
                  <a:pt x="373058" y="252266"/>
                </a:lnTo>
                <a:lnTo>
                  <a:pt x="339058" y="280708"/>
                </a:lnTo>
                <a:lnTo>
                  <a:pt x="322757" y="289356"/>
                </a:lnTo>
                <a:lnTo>
                  <a:pt x="333883" y="316560"/>
                </a:lnTo>
                <a:lnTo>
                  <a:pt x="385192" y="285957"/>
                </a:lnTo>
                <a:lnTo>
                  <a:pt x="432816" y="236181"/>
                </a:lnTo>
                <a:lnTo>
                  <a:pt x="467118" y="179465"/>
                </a:lnTo>
                <a:lnTo>
                  <a:pt x="475699" y="153069"/>
                </a:lnTo>
                <a:lnTo>
                  <a:pt x="477502" y="137261"/>
                </a:lnTo>
                <a:close/>
              </a:path>
              <a:path w="478790" h="316864">
                <a:moveTo>
                  <a:pt x="377164" y="0"/>
                </a:moveTo>
                <a:lnTo>
                  <a:pt x="344160" y="4947"/>
                </a:lnTo>
                <a:lnTo>
                  <a:pt x="320586" y="19789"/>
                </a:lnTo>
                <a:lnTo>
                  <a:pt x="306441" y="44523"/>
                </a:lnTo>
                <a:lnTo>
                  <a:pt x="301726" y="79146"/>
                </a:lnTo>
                <a:lnTo>
                  <a:pt x="305900" y="102484"/>
                </a:lnTo>
                <a:lnTo>
                  <a:pt x="318422" y="120569"/>
                </a:lnTo>
                <a:lnTo>
                  <a:pt x="339290" y="133397"/>
                </a:lnTo>
                <a:lnTo>
                  <a:pt x="368503" y="140969"/>
                </a:lnTo>
                <a:lnTo>
                  <a:pt x="390766" y="138493"/>
                </a:lnTo>
                <a:lnTo>
                  <a:pt x="396519" y="137693"/>
                </a:lnTo>
                <a:lnTo>
                  <a:pt x="402704" y="137261"/>
                </a:lnTo>
                <a:lnTo>
                  <a:pt x="477502" y="137261"/>
                </a:lnTo>
                <a:lnTo>
                  <a:pt x="478561" y="127977"/>
                </a:lnTo>
                <a:lnTo>
                  <a:pt x="472681" y="82697"/>
                </a:lnTo>
                <a:lnTo>
                  <a:pt x="455066" y="44513"/>
                </a:lnTo>
                <a:lnTo>
                  <a:pt x="421359" y="11126"/>
                </a:lnTo>
                <a:lnTo>
                  <a:pt x="400572" y="2781"/>
                </a:lnTo>
                <a:lnTo>
                  <a:pt x="377164" y="0"/>
                </a:lnTo>
                <a:close/>
              </a:path>
              <a:path w="478790" h="316864">
                <a:moveTo>
                  <a:pt x="178345" y="137261"/>
                </a:moveTo>
                <a:lnTo>
                  <a:pt x="110058" y="137261"/>
                </a:lnTo>
                <a:lnTo>
                  <a:pt x="111215" y="137492"/>
                </a:lnTo>
                <a:lnTo>
                  <a:pt x="117635" y="138847"/>
                </a:lnTo>
                <a:lnTo>
                  <a:pt x="123048" y="143602"/>
                </a:lnTo>
                <a:lnTo>
                  <a:pt x="126297" y="151524"/>
                </a:lnTo>
                <a:lnTo>
                  <a:pt x="127381" y="162610"/>
                </a:lnTo>
                <a:lnTo>
                  <a:pt x="125061" y="176484"/>
                </a:lnTo>
                <a:lnTo>
                  <a:pt x="106506" y="211413"/>
                </a:lnTo>
                <a:lnTo>
                  <a:pt x="71178" y="252725"/>
                </a:lnTo>
                <a:lnTo>
                  <a:pt x="37177" y="281170"/>
                </a:lnTo>
                <a:lnTo>
                  <a:pt x="22263" y="289356"/>
                </a:lnTo>
                <a:lnTo>
                  <a:pt x="33388" y="316560"/>
                </a:lnTo>
                <a:lnTo>
                  <a:pt x="82543" y="286889"/>
                </a:lnTo>
                <a:lnTo>
                  <a:pt x="131089" y="237426"/>
                </a:lnTo>
                <a:lnTo>
                  <a:pt x="167254" y="180700"/>
                </a:lnTo>
                <a:lnTo>
                  <a:pt x="176296" y="154307"/>
                </a:lnTo>
                <a:lnTo>
                  <a:pt x="178345" y="137261"/>
                </a:lnTo>
                <a:close/>
              </a:path>
              <a:path w="478790" h="316864">
                <a:moveTo>
                  <a:pt x="76682" y="0"/>
                </a:moveTo>
                <a:lnTo>
                  <a:pt x="43130" y="4947"/>
                </a:lnTo>
                <a:lnTo>
                  <a:pt x="19167" y="19789"/>
                </a:lnTo>
                <a:lnTo>
                  <a:pt x="4791" y="44523"/>
                </a:lnTo>
                <a:lnTo>
                  <a:pt x="0" y="79146"/>
                </a:lnTo>
                <a:lnTo>
                  <a:pt x="4327" y="102484"/>
                </a:lnTo>
                <a:lnTo>
                  <a:pt x="17310" y="120569"/>
                </a:lnTo>
                <a:lnTo>
                  <a:pt x="38951" y="133397"/>
                </a:lnTo>
                <a:lnTo>
                  <a:pt x="69253" y="140969"/>
                </a:lnTo>
                <a:lnTo>
                  <a:pt x="104800" y="138187"/>
                </a:lnTo>
                <a:lnTo>
                  <a:pt x="111180" y="137496"/>
                </a:lnTo>
                <a:lnTo>
                  <a:pt x="110058" y="137261"/>
                </a:lnTo>
                <a:lnTo>
                  <a:pt x="178345" y="137261"/>
                </a:lnTo>
                <a:lnTo>
                  <a:pt x="173124" y="83634"/>
                </a:lnTo>
                <a:lnTo>
                  <a:pt x="154584" y="44513"/>
                </a:lnTo>
                <a:lnTo>
                  <a:pt x="121496" y="11126"/>
                </a:lnTo>
                <a:lnTo>
                  <a:pt x="100554" y="2781"/>
                </a:lnTo>
                <a:lnTo>
                  <a:pt x="76682" y="0"/>
                </a:lnTo>
                <a:close/>
              </a:path>
            </a:pathLst>
          </a:custGeom>
          <a:solidFill>
            <a:srgbClr val="918F94"/>
          </a:solidFill>
        </p:spPr>
        <p:txBody>
          <a:bodyPr wrap="square" lIns="0" tIns="0" rIns="0" bIns="0" rtlCol="0"/>
          <a:lstStyle/>
          <a:p>
            <a:endParaRPr/>
          </a:p>
        </p:txBody>
      </p:sp>
      <p:sp>
        <p:nvSpPr>
          <p:cNvPr id="15" name="object 12">
            <a:extLst>
              <a:ext uri="{FF2B5EF4-FFF2-40B4-BE49-F238E27FC236}">
                <a16:creationId xmlns="" xmlns:a16="http://schemas.microsoft.com/office/drawing/2014/main" id="{A7E5440F-A94E-4D9A-B270-670C93EE098A}"/>
              </a:ext>
            </a:extLst>
          </p:cNvPr>
          <p:cNvSpPr/>
          <p:nvPr/>
        </p:nvSpPr>
        <p:spPr>
          <a:xfrm>
            <a:off x="4891851" y="4267200"/>
            <a:ext cx="2425700" cy="3039110"/>
          </a:xfrm>
          <a:custGeom>
            <a:avLst/>
            <a:gdLst/>
            <a:ahLst/>
            <a:cxnLst/>
            <a:rect l="l" t="t" r="r" b="b"/>
            <a:pathLst>
              <a:path w="2425700" h="3039110">
                <a:moveTo>
                  <a:pt x="597166" y="238658"/>
                </a:moveTo>
                <a:lnTo>
                  <a:pt x="580161" y="195681"/>
                </a:lnTo>
                <a:lnTo>
                  <a:pt x="529158" y="175590"/>
                </a:lnTo>
                <a:lnTo>
                  <a:pt x="488340" y="180530"/>
                </a:lnTo>
                <a:lnTo>
                  <a:pt x="480758" y="178904"/>
                </a:lnTo>
                <a:lnTo>
                  <a:pt x="475361" y="174040"/>
                </a:lnTo>
                <a:lnTo>
                  <a:pt x="472109" y="165925"/>
                </a:lnTo>
                <a:lnTo>
                  <a:pt x="471030" y="154571"/>
                </a:lnTo>
                <a:lnTo>
                  <a:pt x="473227" y="140576"/>
                </a:lnTo>
                <a:lnTo>
                  <a:pt x="490855" y="106565"/>
                </a:lnTo>
                <a:lnTo>
                  <a:pt x="523849" y="67081"/>
                </a:lnTo>
                <a:lnTo>
                  <a:pt x="558787" y="37401"/>
                </a:lnTo>
                <a:lnTo>
                  <a:pt x="576148" y="27203"/>
                </a:lnTo>
                <a:lnTo>
                  <a:pt x="565010" y="0"/>
                </a:lnTo>
                <a:lnTo>
                  <a:pt x="515073" y="30607"/>
                </a:lnTo>
                <a:lnTo>
                  <a:pt x="466712" y="80365"/>
                </a:lnTo>
                <a:lnTo>
                  <a:pt x="430999" y="137248"/>
                </a:lnTo>
                <a:lnTo>
                  <a:pt x="419100" y="189191"/>
                </a:lnTo>
                <a:lnTo>
                  <a:pt x="420636" y="213067"/>
                </a:lnTo>
                <a:lnTo>
                  <a:pt x="433006" y="255727"/>
                </a:lnTo>
                <a:lnTo>
                  <a:pt x="458889" y="292900"/>
                </a:lnTo>
                <a:lnTo>
                  <a:pt x="497852" y="313918"/>
                </a:lnTo>
                <a:lnTo>
                  <a:pt x="521741" y="316547"/>
                </a:lnTo>
                <a:lnTo>
                  <a:pt x="554736" y="311670"/>
                </a:lnTo>
                <a:lnTo>
                  <a:pt x="578307" y="297078"/>
                </a:lnTo>
                <a:lnTo>
                  <a:pt x="592455" y="272732"/>
                </a:lnTo>
                <a:lnTo>
                  <a:pt x="597166" y="238658"/>
                </a:lnTo>
                <a:close/>
              </a:path>
              <a:path w="2425700" h="3039110">
                <a:moveTo>
                  <a:pt x="898893" y="238658"/>
                </a:moveTo>
                <a:lnTo>
                  <a:pt x="881570" y="196303"/>
                </a:lnTo>
                <a:lnTo>
                  <a:pt x="829640" y="175590"/>
                </a:lnTo>
                <a:lnTo>
                  <a:pt x="790067" y="180530"/>
                </a:lnTo>
                <a:lnTo>
                  <a:pt x="781405" y="179285"/>
                </a:lnTo>
                <a:lnTo>
                  <a:pt x="775220" y="175577"/>
                </a:lnTo>
                <a:lnTo>
                  <a:pt x="771512" y="169392"/>
                </a:lnTo>
                <a:lnTo>
                  <a:pt x="770280" y="160743"/>
                </a:lnTo>
                <a:lnTo>
                  <a:pt x="772604" y="144056"/>
                </a:lnTo>
                <a:lnTo>
                  <a:pt x="791146" y="106959"/>
                </a:lnTo>
                <a:lnTo>
                  <a:pt x="825703" y="67081"/>
                </a:lnTo>
                <a:lnTo>
                  <a:pt x="860945" y="37401"/>
                </a:lnTo>
                <a:lnTo>
                  <a:pt x="877874" y="27203"/>
                </a:lnTo>
                <a:lnTo>
                  <a:pt x="865492" y="0"/>
                </a:lnTo>
                <a:lnTo>
                  <a:pt x="815555" y="30607"/>
                </a:lnTo>
                <a:lnTo>
                  <a:pt x="767194" y="80365"/>
                </a:lnTo>
                <a:lnTo>
                  <a:pt x="731481" y="137248"/>
                </a:lnTo>
                <a:lnTo>
                  <a:pt x="719582" y="189191"/>
                </a:lnTo>
                <a:lnTo>
                  <a:pt x="721283" y="213271"/>
                </a:lnTo>
                <a:lnTo>
                  <a:pt x="734885" y="257467"/>
                </a:lnTo>
                <a:lnTo>
                  <a:pt x="761771" y="294640"/>
                </a:lnTo>
                <a:lnTo>
                  <a:pt x="800112" y="314109"/>
                </a:lnTo>
                <a:lnTo>
                  <a:pt x="823455" y="316547"/>
                </a:lnTo>
                <a:lnTo>
                  <a:pt x="856449" y="311670"/>
                </a:lnTo>
                <a:lnTo>
                  <a:pt x="880033" y="297078"/>
                </a:lnTo>
                <a:lnTo>
                  <a:pt x="894181" y="272732"/>
                </a:lnTo>
                <a:lnTo>
                  <a:pt x="898893" y="238658"/>
                </a:lnTo>
                <a:close/>
              </a:path>
              <a:path w="2425700" h="3039110">
                <a:moveTo>
                  <a:pt x="1535836" y="3038729"/>
                </a:moveTo>
                <a:lnTo>
                  <a:pt x="1513090" y="2975229"/>
                </a:lnTo>
                <a:lnTo>
                  <a:pt x="326123" y="2975229"/>
                </a:lnTo>
                <a:lnTo>
                  <a:pt x="278980" y="2970987"/>
                </a:lnTo>
                <a:lnTo>
                  <a:pt x="234581" y="2958769"/>
                </a:lnTo>
                <a:lnTo>
                  <a:pt x="193687" y="2939313"/>
                </a:lnTo>
                <a:lnTo>
                  <a:pt x="157022" y="2913380"/>
                </a:lnTo>
                <a:lnTo>
                  <a:pt x="125349" y="2881706"/>
                </a:lnTo>
                <a:lnTo>
                  <a:pt x="99415" y="2845054"/>
                </a:lnTo>
                <a:lnTo>
                  <a:pt x="79959" y="2804147"/>
                </a:lnTo>
                <a:lnTo>
                  <a:pt x="67741" y="2759748"/>
                </a:lnTo>
                <a:lnTo>
                  <a:pt x="63500" y="2712605"/>
                </a:lnTo>
                <a:lnTo>
                  <a:pt x="63500" y="484403"/>
                </a:lnTo>
                <a:lnTo>
                  <a:pt x="67729" y="437337"/>
                </a:lnTo>
                <a:lnTo>
                  <a:pt x="79908" y="393001"/>
                </a:lnTo>
                <a:lnTo>
                  <a:pt x="99301" y="352158"/>
                </a:lnTo>
                <a:lnTo>
                  <a:pt x="125158" y="315531"/>
                </a:lnTo>
                <a:lnTo>
                  <a:pt x="156743" y="283870"/>
                </a:lnTo>
                <a:lnTo>
                  <a:pt x="193306" y="257937"/>
                </a:lnTo>
                <a:lnTo>
                  <a:pt x="234099" y="238442"/>
                </a:lnTo>
                <a:lnTo>
                  <a:pt x="278384" y="226148"/>
                </a:lnTo>
                <a:lnTo>
                  <a:pt x="325412" y="221805"/>
                </a:lnTo>
                <a:lnTo>
                  <a:pt x="319836" y="206362"/>
                </a:lnTo>
                <a:lnTo>
                  <a:pt x="314782" y="190728"/>
                </a:lnTo>
                <a:lnTo>
                  <a:pt x="310261" y="174917"/>
                </a:lnTo>
                <a:lnTo>
                  <a:pt x="306235" y="158940"/>
                </a:lnTo>
                <a:lnTo>
                  <a:pt x="260654" y="164934"/>
                </a:lnTo>
                <a:lnTo>
                  <a:pt x="217258" y="177025"/>
                </a:lnTo>
                <a:lnTo>
                  <a:pt x="176504" y="194716"/>
                </a:lnTo>
                <a:lnTo>
                  <a:pt x="138849" y="217589"/>
                </a:lnTo>
                <a:lnTo>
                  <a:pt x="104736" y="245186"/>
                </a:lnTo>
                <a:lnTo>
                  <a:pt x="74625" y="277037"/>
                </a:lnTo>
                <a:lnTo>
                  <a:pt x="48971" y="312699"/>
                </a:lnTo>
                <a:lnTo>
                  <a:pt x="28232" y="351726"/>
                </a:lnTo>
                <a:lnTo>
                  <a:pt x="12852" y="393649"/>
                </a:lnTo>
                <a:lnTo>
                  <a:pt x="3289" y="438023"/>
                </a:lnTo>
                <a:lnTo>
                  <a:pt x="0" y="484403"/>
                </a:lnTo>
                <a:lnTo>
                  <a:pt x="0" y="2712605"/>
                </a:lnTo>
                <a:lnTo>
                  <a:pt x="3543" y="2760726"/>
                </a:lnTo>
                <a:lnTo>
                  <a:pt x="13830" y="2806687"/>
                </a:lnTo>
                <a:lnTo>
                  <a:pt x="30365" y="2849969"/>
                </a:lnTo>
                <a:lnTo>
                  <a:pt x="52616" y="2890050"/>
                </a:lnTo>
                <a:lnTo>
                  <a:pt x="80098" y="2926448"/>
                </a:lnTo>
                <a:lnTo>
                  <a:pt x="112280" y="2958630"/>
                </a:lnTo>
                <a:lnTo>
                  <a:pt x="148678" y="2986113"/>
                </a:lnTo>
                <a:lnTo>
                  <a:pt x="188772" y="3008363"/>
                </a:lnTo>
                <a:lnTo>
                  <a:pt x="232041" y="3024898"/>
                </a:lnTo>
                <a:lnTo>
                  <a:pt x="278003" y="3035185"/>
                </a:lnTo>
                <a:lnTo>
                  <a:pt x="326123" y="3038729"/>
                </a:lnTo>
                <a:lnTo>
                  <a:pt x="1535836" y="3038729"/>
                </a:lnTo>
                <a:close/>
              </a:path>
              <a:path w="2425700" h="3039110">
                <a:moveTo>
                  <a:pt x="2425585" y="484390"/>
                </a:moveTo>
                <a:lnTo>
                  <a:pt x="2422042" y="436270"/>
                </a:lnTo>
                <a:lnTo>
                  <a:pt x="2411755" y="390309"/>
                </a:lnTo>
                <a:lnTo>
                  <a:pt x="2395220" y="347027"/>
                </a:lnTo>
                <a:lnTo>
                  <a:pt x="2372969" y="306946"/>
                </a:lnTo>
                <a:lnTo>
                  <a:pt x="2345486" y="270548"/>
                </a:lnTo>
                <a:lnTo>
                  <a:pt x="2313305" y="238366"/>
                </a:lnTo>
                <a:lnTo>
                  <a:pt x="2276906" y="210883"/>
                </a:lnTo>
                <a:lnTo>
                  <a:pt x="2236825" y="188633"/>
                </a:lnTo>
                <a:lnTo>
                  <a:pt x="2193544" y="172097"/>
                </a:lnTo>
                <a:lnTo>
                  <a:pt x="2147582" y="161810"/>
                </a:lnTo>
                <a:lnTo>
                  <a:pt x="2099462" y="158267"/>
                </a:lnTo>
                <a:lnTo>
                  <a:pt x="1047242" y="158267"/>
                </a:lnTo>
                <a:lnTo>
                  <a:pt x="1048854" y="173875"/>
                </a:lnTo>
                <a:lnTo>
                  <a:pt x="1049959" y="189674"/>
                </a:lnTo>
                <a:lnTo>
                  <a:pt x="1050556" y="205638"/>
                </a:lnTo>
                <a:lnTo>
                  <a:pt x="1050645" y="221767"/>
                </a:lnTo>
                <a:lnTo>
                  <a:pt x="2099462" y="221767"/>
                </a:lnTo>
                <a:lnTo>
                  <a:pt x="2146604" y="226009"/>
                </a:lnTo>
                <a:lnTo>
                  <a:pt x="2191004" y="238226"/>
                </a:lnTo>
                <a:lnTo>
                  <a:pt x="2231910" y="257683"/>
                </a:lnTo>
                <a:lnTo>
                  <a:pt x="2268575" y="283616"/>
                </a:lnTo>
                <a:lnTo>
                  <a:pt x="2300249" y="315290"/>
                </a:lnTo>
                <a:lnTo>
                  <a:pt x="2326182" y="351955"/>
                </a:lnTo>
                <a:lnTo>
                  <a:pt x="2345626" y="392849"/>
                </a:lnTo>
                <a:lnTo>
                  <a:pt x="2357844" y="437248"/>
                </a:lnTo>
                <a:lnTo>
                  <a:pt x="2362085" y="484390"/>
                </a:lnTo>
                <a:lnTo>
                  <a:pt x="2362085" y="2397239"/>
                </a:lnTo>
                <a:lnTo>
                  <a:pt x="2377516" y="2389238"/>
                </a:lnTo>
                <a:lnTo>
                  <a:pt x="2393277" y="2383028"/>
                </a:lnTo>
                <a:lnTo>
                  <a:pt x="2409329" y="2378684"/>
                </a:lnTo>
                <a:lnTo>
                  <a:pt x="2425585" y="2376284"/>
                </a:lnTo>
                <a:lnTo>
                  <a:pt x="2425585" y="484390"/>
                </a:lnTo>
                <a:close/>
              </a:path>
            </a:pathLst>
          </a:custGeom>
          <a:solidFill>
            <a:srgbClr val="918F94"/>
          </a:solidFill>
        </p:spPr>
        <p:txBody>
          <a:bodyPr wrap="square" lIns="0" tIns="0" rIns="0" bIns="0" rtlCol="0"/>
          <a:lstStyle/>
          <a:p>
            <a:endParaRPr/>
          </a:p>
        </p:txBody>
      </p:sp>
      <p:sp>
        <p:nvSpPr>
          <p:cNvPr id="27" name="Title 26">
            <a:extLst>
              <a:ext uri="{FF2B5EF4-FFF2-40B4-BE49-F238E27FC236}">
                <a16:creationId xmlns="" xmlns:a16="http://schemas.microsoft.com/office/drawing/2014/main" id="{21491263-DEC1-4CDC-81E3-347130296E27}"/>
              </a:ext>
            </a:extLst>
          </p:cNvPr>
          <p:cNvSpPr>
            <a:spLocks noGrp="1"/>
          </p:cNvSpPr>
          <p:nvPr>
            <p:ph type="title"/>
          </p:nvPr>
        </p:nvSpPr>
        <p:spPr>
          <a:xfrm>
            <a:off x="946379" y="457177"/>
            <a:ext cx="6154523" cy="2927912"/>
          </a:xfrm>
        </p:spPr>
        <p:txBody>
          <a:bodyPr/>
          <a:lstStyle/>
          <a:p>
            <a:r>
              <a:rPr lang="el-GR" sz="4000" u="sng" dirty="0" smtClean="0">
                <a:solidFill>
                  <a:schemeClr val="tx1"/>
                </a:solidFill>
                <a:latin typeface="Trebuchet MS" panose="020B0603020202020204" pitchFamily="34" charset="0"/>
              </a:rPr>
              <a:t>Εργαλεία που μπορείς να χρησιμοποιήσεις</a:t>
            </a:r>
            <a:endParaRPr lang="pt-PT" sz="4000" u="sng" dirty="0">
              <a:solidFill>
                <a:schemeClr val="tx1"/>
              </a:solidFill>
              <a:latin typeface="Trebuchet MS" panose="020B0603020202020204" pitchFamily="34" charset="0"/>
            </a:endParaRPr>
          </a:p>
        </p:txBody>
      </p:sp>
      <p:sp>
        <p:nvSpPr>
          <p:cNvPr id="28" name="Arrow: Bent 27">
            <a:extLst>
              <a:ext uri="{FF2B5EF4-FFF2-40B4-BE49-F238E27FC236}">
                <a16:creationId xmlns="" xmlns:a16="http://schemas.microsoft.com/office/drawing/2014/main" id="{34C38C8B-E22C-495C-9731-6CB9A2583518}"/>
              </a:ext>
            </a:extLst>
          </p:cNvPr>
          <p:cNvSpPr/>
          <p:nvPr/>
        </p:nvSpPr>
        <p:spPr>
          <a:xfrm rot="5400000">
            <a:off x="2633247" y="2104592"/>
            <a:ext cx="1219200" cy="694495"/>
          </a:xfrm>
          <a:prstGeom prst="bentArrow">
            <a:avLst/>
          </a:prstGeom>
          <a:solidFill>
            <a:srgbClr val="D21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solidFill>
                <a:schemeClr val="tx1"/>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52062" y="0"/>
            <a:ext cx="3556635" cy="1244600"/>
          </a:xfrm>
          <a:custGeom>
            <a:avLst/>
            <a:gdLst/>
            <a:ahLst/>
            <a:cxnLst/>
            <a:rect l="l" t="t" r="r" b="b"/>
            <a:pathLst>
              <a:path w="3556635" h="1244600">
                <a:moveTo>
                  <a:pt x="3550313" y="0"/>
                </a:moveTo>
                <a:lnTo>
                  <a:pt x="14915" y="0"/>
                </a:lnTo>
                <a:lnTo>
                  <a:pt x="0" y="21166"/>
                </a:lnTo>
                <a:lnTo>
                  <a:pt x="495278" y="125528"/>
                </a:lnTo>
                <a:lnTo>
                  <a:pt x="990579" y="237208"/>
                </a:lnTo>
                <a:lnTo>
                  <a:pt x="1286289" y="310168"/>
                </a:lnTo>
                <a:lnTo>
                  <a:pt x="1531188" y="375506"/>
                </a:lnTo>
                <a:lnTo>
                  <a:pt x="1725786" y="431276"/>
                </a:lnTo>
                <a:lnTo>
                  <a:pt x="1870815" y="475390"/>
                </a:lnTo>
                <a:lnTo>
                  <a:pt x="2014950" y="521641"/>
                </a:lnTo>
                <a:lnTo>
                  <a:pt x="2158093" y="570186"/>
                </a:lnTo>
                <a:lnTo>
                  <a:pt x="2252924" y="603902"/>
                </a:lnTo>
                <a:lnTo>
                  <a:pt x="2347243" y="638756"/>
                </a:lnTo>
                <a:lnTo>
                  <a:pt x="2441022" y="674793"/>
                </a:lnTo>
                <a:lnTo>
                  <a:pt x="2534233" y="712061"/>
                </a:lnTo>
                <a:lnTo>
                  <a:pt x="2626846" y="750608"/>
                </a:lnTo>
                <a:lnTo>
                  <a:pt x="2718834" y="790479"/>
                </a:lnTo>
                <a:lnTo>
                  <a:pt x="2810168" y="831721"/>
                </a:lnTo>
                <a:lnTo>
                  <a:pt x="2900819" y="874382"/>
                </a:lnTo>
                <a:lnTo>
                  <a:pt x="2945880" y="896259"/>
                </a:lnTo>
                <a:lnTo>
                  <a:pt x="2990760" y="918509"/>
                </a:lnTo>
                <a:lnTo>
                  <a:pt x="3035454" y="941136"/>
                </a:lnTo>
                <a:lnTo>
                  <a:pt x="3079961" y="964147"/>
                </a:lnTo>
                <a:lnTo>
                  <a:pt x="3124275" y="987549"/>
                </a:lnTo>
                <a:lnTo>
                  <a:pt x="3168394" y="1011346"/>
                </a:lnTo>
                <a:lnTo>
                  <a:pt x="3212313" y="1035544"/>
                </a:lnTo>
                <a:lnTo>
                  <a:pt x="3256030" y="1060150"/>
                </a:lnTo>
                <a:lnTo>
                  <a:pt x="3299541" y="1085169"/>
                </a:lnTo>
                <a:lnTo>
                  <a:pt x="3342842" y="1110607"/>
                </a:lnTo>
                <a:lnTo>
                  <a:pt x="3385930" y="1136470"/>
                </a:lnTo>
                <a:lnTo>
                  <a:pt x="3428800" y="1162765"/>
                </a:lnTo>
                <a:lnTo>
                  <a:pt x="3471451" y="1189495"/>
                </a:lnTo>
                <a:lnTo>
                  <a:pt x="3513877" y="1216669"/>
                </a:lnTo>
                <a:lnTo>
                  <a:pt x="3556076" y="1244291"/>
                </a:lnTo>
                <a:lnTo>
                  <a:pt x="3550313" y="0"/>
                </a:lnTo>
                <a:close/>
              </a:path>
            </a:pathLst>
          </a:custGeom>
          <a:solidFill>
            <a:srgbClr val="EEEDF3"/>
          </a:solidFill>
        </p:spPr>
        <p:txBody>
          <a:bodyPr wrap="square" lIns="0" tIns="0" rIns="0" bIns="0" rtlCol="0"/>
          <a:lstStyle/>
          <a:p>
            <a:endParaRPr/>
          </a:p>
        </p:txBody>
      </p:sp>
      <p:sp>
        <p:nvSpPr>
          <p:cNvPr id="3" name="object 3"/>
          <p:cNvSpPr/>
          <p:nvPr/>
        </p:nvSpPr>
        <p:spPr>
          <a:xfrm>
            <a:off x="5194722" y="1871022"/>
            <a:ext cx="4864100" cy="5901690"/>
          </a:xfrm>
          <a:custGeom>
            <a:avLst/>
            <a:gdLst/>
            <a:ahLst/>
            <a:cxnLst/>
            <a:rect l="l" t="t" r="r" b="b"/>
            <a:pathLst>
              <a:path w="4864100" h="5901690">
                <a:moveTo>
                  <a:pt x="3754582" y="0"/>
                </a:moveTo>
                <a:lnTo>
                  <a:pt x="3709981" y="130"/>
                </a:lnTo>
                <a:lnTo>
                  <a:pt x="3665538" y="1753"/>
                </a:lnTo>
                <a:lnTo>
                  <a:pt x="3621278" y="4874"/>
                </a:lnTo>
                <a:lnTo>
                  <a:pt x="3577225" y="9500"/>
                </a:lnTo>
                <a:lnTo>
                  <a:pt x="3533405" y="15637"/>
                </a:lnTo>
                <a:lnTo>
                  <a:pt x="3489841" y="23292"/>
                </a:lnTo>
                <a:lnTo>
                  <a:pt x="3446559" y="32470"/>
                </a:lnTo>
                <a:lnTo>
                  <a:pt x="3403584" y="43178"/>
                </a:lnTo>
                <a:lnTo>
                  <a:pt x="3360940" y="55423"/>
                </a:lnTo>
                <a:lnTo>
                  <a:pt x="3318651" y="69211"/>
                </a:lnTo>
                <a:lnTo>
                  <a:pt x="3276743" y="84548"/>
                </a:lnTo>
                <a:lnTo>
                  <a:pt x="3235241" y="101441"/>
                </a:lnTo>
                <a:lnTo>
                  <a:pt x="3197108" y="118513"/>
                </a:lnTo>
                <a:lnTo>
                  <a:pt x="3159402" y="136895"/>
                </a:lnTo>
                <a:lnTo>
                  <a:pt x="3122134" y="156567"/>
                </a:lnTo>
                <a:lnTo>
                  <a:pt x="3085318" y="177511"/>
                </a:lnTo>
                <a:lnTo>
                  <a:pt x="3048966" y="199707"/>
                </a:lnTo>
                <a:lnTo>
                  <a:pt x="3013092" y="223137"/>
                </a:lnTo>
                <a:lnTo>
                  <a:pt x="2977707" y="247781"/>
                </a:lnTo>
                <a:lnTo>
                  <a:pt x="2942824" y="273621"/>
                </a:lnTo>
                <a:lnTo>
                  <a:pt x="2908457" y="300637"/>
                </a:lnTo>
                <a:lnTo>
                  <a:pt x="2874617" y="328811"/>
                </a:lnTo>
                <a:lnTo>
                  <a:pt x="2841319" y="358123"/>
                </a:lnTo>
                <a:lnTo>
                  <a:pt x="2808573" y="388555"/>
                </a:lnTo>
                <a:lnTo>
                  <a:pt x="2776394" y="420086"/>
                </a:lnTo>
                <a:lnTo>
                  <a:pt x="2744794" y="452700"/>
                </a:lnTo>
                <a:lnTo>
                  <a:pt x="2713785" y="486375"/>
                </a:lnTo>
                <a:lnTo>
                  <a:pt x="2683380" y="521094"/>
                </a:lnTo>
                <a:lnTo>
                  <a:pt x="2653593" y="556837"/>
                </a:lnTo>
                <a:lnTo>
                  <a:pt x="2624435" y="593585"/>
                </a:lnTo>
                <a:lnTo>
                  <a:pt x="2595920" y="631320"/>
                </a:lnTo>
                <a:lnTo>
                  <a:pt x="2568060" y="670022"/>
                </a:lnTo>
                <a:lnTo>
                  <a:pt x="2540868" y="709672"/>
                </a:lnTo>
                <a:lnTo>
                  <a:pt x="2514357" y="750252"/>
                </a:lnTo>
                <a:lnTo>
                  <a:pt x="2488539" y="791741"/>
                </a:lnTo>
                <a:lnTo>
                  <a:pt x="2463428" y="834122"/>
                </a:lnTo>
                <a:lnTo>
                  <a:pt x="2439035" y="877375"/>
                </a:lnTo>
                <a:lnTo>
                  <a:pt x="2415374" y="921481"/>
                </a:lnTo>
                <a:lnTo>
                  <a:pt x="2392457" y="966421"/>
                </a:lnTo>
                <a:lnTo>
                  <a:pt x="2370297" y="1012176"/>
                </a:lnTo>
                <a:lnTo>
                  <a:pt x="2348908" y="1058728"/>
                </a:lnTo>
                <a:lnTo>
                  <a:pt x="2328300" y="1106056"/>
                </a:lnTo>
                <a:lnTo>
                  <a:pt x="2308488" y="1154143"/>
                </a:lnTo>
                <a:lnTo>
                  <a:pt x="2289484" y="1202968"/>
                </a:lnTo>
                <a:lnTo>
                  <a:pt x="2271301" y="1252514"/>
                </a:lnTo>
                <a:lnTo>
                  <a:pt x="2253951" y="1302761"/>
                </a:lnTo>
                <a:lnTo>
                  <a:pt x="2237448" y="1353689"/>
                </a:lnTo>
                <a:lnTo>
                  <a:pt x="2221803" y="1405281"/>
                </a:lnTo>
                <a:lnTo>
                  <a:pt x="2207030" y="1457517"/>
                </a:lnTo>
                <a:lnTo>
                  <a:pt x="2193141" y="1510377"/>
                </a:lnTo>
                <a:lnTo>
                  <a:pt x="2180150" y="1563844"/>
                </a:lnTo>
                <a:lnTo>
                  <a:pt x="2168068" y="1617897"/>
                </a:lnTo>
                <a:lnTo>
                  <a:pt x="2156909" y="1672518"/>
                </a:lnTo>
                <a:lnTo>
                  <a:pt x="2146686" y="1727688"/>
                </a:lnTo>
                <a:lnTo>
                  <a:pt x="2138397" y="1776866"/>
                </a:lnTo>
                <a:lnTo>
                  <a:pt x="2130707" y="1826448"/>
                </a:lnTo>
                <a:lnTo>
                  <a:pt x="2123540" y="1876381"/>
                </a:lnTo>
                <a:lnTo>
                  <a:pt x="2116824" y="1926613"/>
                </a:lnTo>
                <a:lnTo>
                  <a:pt x="2110483" y="1977093"/>
                </a:lnTo>
                <a:lnTo>
                  <a:pt x="2104443" y="2027766"/>
                </a:lnTo>
                <a:lnTo>
                  <a:pt x="2098631" y="2078582"/>
                </a:lnTo>
                <a:lnTo>
                  <a:pt x="2092973" y="2129488"/>
                </a:lnTo>
                <a:lnTo>
                  <a:pt x="2081820" y="2231361"/>
                </a:lnTo>
                <a:lnTo>
                  <a:pt x="2076177" y="2282223"/>
                </a:lnTo>
                <a:lnTo>
                  <a:pt x="2070391" y="2332965"/>
                </a:lnTo>
                <a:lnTo>
                  <a:pt x="2064389" y="2383536"/>
                </a:lnTo>
                <a:lnTo>
                  <a:pt x="2058095" y="2433883"/>
                </a:lnTo>
                <a:lnTo>
                  <a:pt x="2051437" y="2483954"/>
                </a:lnTo>
                <a:lnTo>
                  <a:pt x="2044339" y="2533696"/>
                </a:lnTo>
                <a:lnTo>
                  <a:pt x="2036728" y="2583057"/>
                </a:lnTo>
                <a:lnTo>
                  <a:pt x="2028529" y="2631985"/>
                </a:lnTo>
                <a:lnTo>
                  <a:pt x="2019669" y="2680427"/>
                </a:lnTo>
                <a:lnTo>
                  <a:pt x="2010074" y="2728332"/>
                </a:lnTo>
                <a:lnTo>
                  <a:pt x="1999669" y="2775646"/>
                </a:lnTo>
                <a:lnTo>
                  <a:pt x="1988381" y="2822318"/>
                </a:lnTo>
                <a:lnTo>
                  <a:pt x="1976134" y="2868295"/>
                </a:lnTo>
                <a:lnTo>
                  <a:pt x="1962856" y="2913525"/>
                </a:lnTo>
                <a:lnTo>
                  <a:pt x="1948472" y="2957956"/>
                </a:lnTo>
                <a:lnTo>
                  <a:pt x="1932908" y="3001535"/>
                </a:lnTo>
                <a:lnTo>
                  <a:pt x="1916090" y="3044209"/>
                </a:lnTo>
                <a:lnTo>
                  <a:pt x="1897944" y="3085928"/>
                </a:lnTo>
                <a:lnTo>
                  <a:pt x="1875901" y="3131642"/>
                </a:lnTo>
                <a:lnTo>
                  <a:pt x="1852570" y="3175253"/>
                </a:lnTo>
                <a:lnTo>
                  <a:pt x="1828003" y="3216846"/>
                </a:lnTo>
                <a:lnTo>
                  <a:pt x="1802251" y="3256507"/>
                </a:lnTo>
                <a:lnTo>
                  <a:pt x="1775364" y="3294321"/>
                </a:lnTo>
                <a:lnTo>
                  <a:pt x="1747394" y="3330375"/>
                </a:lnTo>
                <a:lnTo>
                  <a:pt x="1718392" y="3364754"/>
                </a:lnTo>
                <a:lnTo>
                  <a:pt x="1688409" y="3397544"/>
                </a:lnTo>
                <a:lnTo>
                  <a:pt x="1657497" y="3428830"/>
                </a:lnTo>
                <a:lnTo>
                  <a:pt x="1625706" y="3458699"/>
                </a:lnTo>
                <a:lnTo>
                  <a:pt x="1593087" y="3487236"/>
                </a:lnTo>
                <a:lnTo>
                  <a:pt x="1559692" y="3514526"/>
                </a:lnTo>
                <a:lnTo>
                  <a:pt x="1525571" y="3540656"/>
                </a:lnTo>
                <a:lnTo>
                  <a:pt x="1490776" y="3565712"/>
                </a:lnTo>
                <a:lnTo>
                  <a:pt x="1455359" y="3589778"/>
                </a:lnTo>
                <a:lnTo>
                  <a:pt x="1419369" y="3612941"/>
                </a:lnTo>
                <a:lnTo>
                  <a:pt x="1382858" y="3635287"/>
                </a:lnTo>
                <a:lnTo>
                  <a:pt x="1345878" y="3656901"/>
                </a:lnTo>
                <a:lnTo>
                  <a:pt x="1308480" y="3677869"/>
                </a:lnTo>
                <a:lnTo>
                  <a:pt x="1270713" y="3698276"/>
                </a:lnTo>
                <a:lnTo>
                  <a:pt x="1232631" y="3718209"/>
                </a:lnTo>
                <a:lnTo>
                  <a:pt x="1194283" y="3737754"/>
                </a:lnTo>
                <a:lnTo>
                  <a:pt x="1155721" y="3756995"/>
                </a:lnTo>
                <a:lnTo>
                  <a:pt x="961491" y="3851656"/>
                </a:lnTo>
                <a:lnTo>
                  <a:pt x="884089" y="3890400"/>
                </a:lnTo>
                <a:lnTo>
                  <a:pt x="845655" y="3910303"/>
                </a:lnTo>
                <a:lnTo>
                  <a:pt x="807467" y="3930675"/>
                </a:lnTo>
                <a:lnTo>
                  <a:pt x="769576" y="3951602"/>
                </a:lnTo>
                <a:lnTo>
                  <a:pt x="732033" y="3973168"/>
                </a:lnTo>
                <a:lnTo>
                  <a:pt x="694890" y="3995460"/>
                </a:lnTo>
                <a:lnTo>
                  <a:pt x="658198" y="4018564"/>
                </a:lnTo>
                <a:lnTo>
                  <a:pt x="622006" y="4042565"/>
                </a:lnTo>
                <a:lnTo>
                  <a:pt x="586368" y="4067549"/>
                </a:lnTo>
                <a:lnTo>
                  <a:pt x="551334" y="4093602"/>
                </a:lnTo>
                <a:lnTo>
                  <a:pt x="516954" y="4120809"/>
                </a:lnTo>
                <a:lnTo>
                  <a:pt x="483281" y="4149257"/>
                </a:lnTo>
                <a:lnTo>
                  <a:pt x="450365" y="4179031"/>
                </a:lnTo>
                <a:lnTo>
                  <a:pt x="418257" y="4210216"/>
                </a:lnTo>
                <a:lnTo>
                  <a:pt x="387008" y="4242899"/>
                </a:lnTo>
                <a:lnTo>
                  <a:pt x="356671" y="4277165"/>
                </a:lnTo>
                <a:lnTo>
                  <a:pt x="327295" y="4313100"/>
                </a:lnTo>
                <a:lnTo>
                  <a:pt x="298932" y="4350789"/>
                </a:lnTo>
                <a:lnTo>
                  <a:pt x="271632" y="4390319"/>
                </a:lnTo>
                <a:lnTo>
                  <a:pt x="247644" y="4428192"/>
                </a:lnTo>
                <a:lnTo>
                  <a:pt x="224827" y="4467397"/>
                </a:lnTo>
                <a:lnTo>
                  <a:pt x="203170" y="4507878"/>
                </a:lnTo>
                <a:lnTo>
                  <a:pt x="182666" y="4549580"/>
                </a:lnTo>
                <a:lnTo>
                  <a:pt x="163304" y="4592447"/>
                </a:lnTo>
                <a:lnTo>
                  <a:pt x="145077" y="4636424"/>
                </a:lnTo>
                <a:lnTo>
                  <a:pt x="127975" y="4681455"/>
                </a:lnTo>
                <a:lnTo>
                  <a:pt x="111989" y="4727485"/>
                </a:lnTo>
                <a:lnTo>
                  <a:pt x="97111" y="4774459"/>
                </a:lnTo>
                <a:lnTo>
                  <a:pt x="83330" y="4822321"/>
                </a:lnTo>
                <a:lnTo>
                  <a:pt x="70638" y="4871015"/>
                </a:lnTo>
                <a:lnTo>
                  <a:pt x="59026" y="4920486"/>
                </a:lnTo>
                <a:lnTo>
                  <a:pt x="48485" y="4970678"/>
                </a:lnTo>
                <a:lnTo>
                  <a:pt x="39007" y="5021537"/>
                </a:lnTo>
                <a:lnTo>
                  <a:pt x="30581" y="5073006"/>
                </a:lnTo>
                <a:lnTo>
                  <a:pt x="23199" y="5125030"/>
                </a:lnTo>
                <a:lnTo>
                  <a:pt x="16852" y="5177554"/>
                </a:lnTo>
                <a:lnTo>
                  <a:pt x="11531" y="5230522"/>
                </a:lnTo>
                <a:lnTo>
                  <a:pt x="7227" y="5283879"/>
                </a:lnTo>
                <a:lnTo>
                  <a:pt x="3931" y="5337569"/>
                </a:lnTo>
                <a:lnTo>
                  <a:pt x="1634" y="5391536"/>
                </a:lnTo>
                <a:lnTo>
                  <a:pt x="326" y="5445726"/>
                </a:lnTo>
                <a:lnTo>
                  <a:pt x="0" y="5500083"/>
                </a:lnTo>
                <a:lnTo>
                  <a:pt x="645" y="5554551"/>
                </a:lnTo>
                <a:lnTo>
                  <a:pt x="2253" y="5609075"/>
                </a:lnTo>
                <a:lnTo>
                  <a:pt x="4561" y="5659574"/>
                </a:lnTo>
                <a:lnTo>
                  <a:pt x="7611" y="5710078"/>
                </a:lnTo>
                <a:lnTo>
                  <a:pt x="11385" y="5760578"/>
                </a:lnTo>
                <a:lnTo>
                  <a:pt x="15865" y="5811068"/>
                </a:lnTo>
                <a:lnTo>
                  <a:pt x="21032" y="5861538"/>
                </a:lnTo>
                <a:lnTo>
                  <a:pt x="25642" y="5901377"/>
                </a:lnTo>
                <a:lnTo>
                  <a:pt x="4863677" y="5901377"/>
                </a:lnTo>
                <a:lnTo>
                  <a:pt x="4863677" y="476679"/>
                </a:lnTo>
                <a:lnTo>
                  <a:pt x="4848649" y="463004"/>
                </a:lnTo>
                <a:lnTo>
                  <a:pt x="4808133" y="427904"/>
                </a:lnTo>
                <a:lnTo>
                  <a:pt x="4767156" y="394137"/>
                </a:lnTo>
                <a:lnTo>
                  <a:pt x="4725745" y="361708"/>
                </a:lnTo>
                <a:lnTo>
                  <a:pt x="4683923" y="330626"/>
                </a:lnTo>
                <a:lnTo>
                  <a:pt x="4641714" y="300896"/>
                </a:lnTo>
                <a:lnTo>
                  <a:pt x="4599145" y="272523"/>
                </a:lnTo>
                <a:lnTo>
                  <a:pt x="4556239" y="245516"/>
                </a:lnTo>
                <a:lnTo>
                  <a:pt x="4513021" y="219880"/>
                </a:lnTo>
                <a:lnTo>
                  <a:pt x="4469517" y="195621"/>
                </a:lnTo>
                <a:lnTo>
                  <a:pt x="4425750" y="172745"/>
                </a:lnTo>
                <a:lnTo>
                  <a:pt x="4381745" y="151260"/>
                </a:lnTo>
                <a:lnTo>
                  <a:pt x="4337528" y="131172"/>
                </a:lnTo>
                <a:lnTo>
                  <a:pt x="4293122" y="112486"/>
                </a:lnTo>
                <a:lnTo>
                  <a:pt x="4248553" y="95210"/>
                </a:lnTo>
                <a:lnTo>
                  <a:pt x="4203845" y="79349"/>
                </a:lnTo>
                <a:lnTo>
                  <a:pt x="4159024" y="64910"/>
                </a:lnTo>
                <a:lnTo>
                  <a:pt x="4114113" y="51900"/>
                </a:lnTo>
                <a:lnTo>
                  <a:pt x="4069138" y="40324"/>
                </a:lnTo>
                <a:lnTo>
                  <a:pt x="4024123" y="30189"/>
                </a:lnTo>
                <a:lnTo>
                  <a:pt x="3979093" y="21502"/>
                </a:lnTo>
                <a:lnTo>
                  <a:pt x="3934072" y="14268"/>
                </a:lnTo>
                <a:lnTo>
                  <a:pt x="3889086" y="8495"/>
                </a:lnTo>
                <a:lnTo>
                  <a:pt x="3844159" y="4188"/>
                </a:lnTo>
                <a:lnTo>
                  <a:pt x="3799317" y="1354"/>
                </a:lnTo>
                <a:lnTo>
                  <a:pt x="3754582" y="0"/>
                </a:lnTo>
                <a:close/>
              </a:path>
            </a:pathLst>
          </a:custGeom>
          <a:solidFill>
            <a:srgbClr val="EEEDF3"/>
          </a:solidFill>
        </p:spPr>
        <p:txBody>
          <a:bodyPr wrap="square" lIns="0" tIns="0" rIns="0" bIns="0" rtlCol="0"/>
          <a:lstStyle/>
          <a:p>
            <a:endParaRPr/>
          </a:p>
        </p:txBody>
      </p:sp>
      <p:sp>
        <p:nvSpPr>
          <p:cNvPr id="5" name="object 5"/>
          <p:cNvSpPr txBox="1">
            <a:spLocks noGrp="1"/>
          </p:cNvSpPr>
          <p:nvPr>
            <p:ph type="body" idx="1"/>
          </p:nvPr>
        </p:nvSpPr>
        <p:spPr>
          <a:xfrm>
            <a:off x="1117752" y="1925942"/>
            <a:ext cx="3799547" cy="2228815"/>
          </a:xfrm>
          <a:prstGeom prst="rect">
            <a:avLst/>
          </a:prstGeom>
        </p:spPr>
        <p:txBody>
          <a:bodyPr vert="horz" wrap="square" lIns="0" tIns="12700" rIns="0" bIns="0" rtlCol="0">
            <a:spAutoFit/>
          </a:bodyPr>
          <a:lstStyle/>
          <a:p>
            <a:pPr marL="12700" marR="244475">
              <a:lnSpc>
                <a:spcPct val="100000"/>
              </a:lnSpc>
              <a:spcBef>
                <a:spcPts val="100"/>
              </a:spcBef>
            </a:pPr>
            <a:r>
              <a:rPr lang="el-GR" sz="1800" spc="-45" dirty="0" smtClean="0"/>
              <a:t>Τα πάντα στο διαδίκτυο μπορούν να μετρηθούν και για μια αποτελεσματική προβολή της μάρκας σας θα πρέπει να προσαρμόσετε τη στρατηγική σας με βάση τα δεδομένα που συλλέγετε από τα διάφορα κανάλια που χρησιμοποιεί η μάρκα σας.</a:t>
            </a:r>
            <a:endParaRPr sz="1800" dirty="0"/>
          </a:p>
        </p:txBody>
      </p:sp>
      <p:sp>
        <p:nvSpPr>
          <p:cNvPr id="6" name="object 6"/>
          <p:cNvSpPr/>
          <p:nvPr/>
        </p:nvSpPr>
        <p:spPr>
          <a:xfrm>
            <a:off x="1118661" y="1090849"/>
            <a:ext cx="3053283" cy="438150"/>
          </a:xfrm>
          <a:custGeom>
            <a:avLst/>
            <a:gdLst/>
            <a:ahLst/>
            <a:cxnLst/>
            <a:rect l="l" t="t" r="r" b="b"/>
            <a:pathLst>
              <a:path w="2193925" h="438150">
                <a:moveTo>
                  <a:pt x="1974481"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974481" y="438124"/>
                </a:lnTo>
                <a:lnTo>
                  <a:pt x="2024553" y="432312"/>
                </a:lnTo>
                <a:lnTo>
                  <a:pt x="2070601" y="415771"/>
                </a:lnTo>
                <a:lnTo>
                  <a:pt x="2111284" y="389841"/>
                </a:lnTo>
                <a:lnTo>
                  <a:pt x="2145261" y="355864"/>
                </a:lnTo>
                <a:lnTo>
                  <a:pt x="2171190" y="315181"/>
                </a:lnTo>
                <a:lnTo>
                  <a:pt x="2187732" y="269133"/>
                </a:lnTo>
                <a:lnTo>
                  <a:pt x="2193544" y="219062"/>
                </a:lnTo>
                <a:lnTo>
                  <a:pt x="2187732" y="168990"/>
                </a:lnTo>
                <a:lnTo>
                  <a:pt x="2171190" y="122942"/>
                </a:lnTo>
                <a:lnTo>
                  <a:pt x="2145261" y="82259"/>
                </a:lnTo>
                <a:lnTo>
                  <a:pt x="2111284" y="48282"/>
                </a:lnTo>
                <a:lnTo>
                  <a:pt x="2070601" y="22353"/>
                </a:lnTo>
                <a:lnTo>
                  <a:pt x="2024553" y="5811"/>
                </a:lnTo>
                <a:lnTo>
                  <a:pt x="1974481" y="0"/>
                </a:lnTo>
                <a:close/>
              </a:path>
            </a:pathLst>
          </a:custGeom>
          <a:solidFill>
            <a:srgbClr val="D21924"/>
          </a:solidFill>
        </p:spPr>
        <p:txBody>
          <a:bodyPr wrap="square" lIns="0" tIns="0" rIns="0" bIns="0" rtlCol="0"/>
          <a:lstStyle/>
          <a:p>
            <a:endParaRPr/>
          </a:p>
        </p:txBody>
      </p:sp>
      <p:sp>
        <p:nvSpPr>
          <p:cNvPr id="7" name="object 7"/>
          <p:cNvSpPr txBox="1"/>
          <p:nvPr/>
        </p:nvSpPr>
        <p:spPr>
          <a:xfrm>
            <a:off x="1359960" y="1133083"/>
            <a:ext cx="2883422" cy="289823"/>
          </a:xfrm>
          <a:prstGeom prst="rect">
            <a:avLst/>
          </a:prstGeom>
        </p:spPr>
        <p:txBody>
          <a:bodyPr vert="horz" wrap="square" lIns="0" tIns="12700" rIns="0" bIns="0" rtlCol="0">
            <a:spAutoFit/>
          </a:bodyPr>
          <a:lstStyle/>
          <a:p>
            <a:pPr marL="12700">
              <a:lnSpc>
                <a:spcPct val="100000"/>
              </a:lnSpc>
              <a:spcBef>
                <a:spcPts val="100"/>
              </a:spcBef>
            </a:pPr>
            <a:r>
              <a:rPr lang="el-GR" sz="1800" b="1" spc="-30" dirty="0" smtClean="0">
                <a:solidFill>
                  <a:srgbClr val="FFFFFF"/>
                </a:solidFill>
                <a:latin typeface="Trebuchet MS"/>
                <a:cs typeface="Trebuchet MS"/>
              </a:rPr>
              <a:t>Οι μετρήσεις είναι κλειδί</a:t>
            </a:r>
            <a:endParaRPr sz="1800" dirty="0">
              <a:latin typeface="Trebuchet MS"/>
              <a:cs typeface="Trebuchet MS"/>
            </a:endParaRPr>
          </a:p>
        </p:txBody>
      </p:sp>
      <p:sp>
        <p:nvSpPr>
          <p:cNvPr id="8" name="object 8"/>
          <p:cNvSpPr/>
          <p:nvPr/>
        </p:nvSpPr>
        <p:spPr>
          <a:xfrm>
            <a:off x="1094715" y="4544525"/>
            <a:ext cx="193675" cy="193675"/>
          </a:xfrm>
          <a:custGeom>
            <a:avLst/>
            <a:gdLst/>
            <a:ahLst/>
            <a:cxnLst/>
            <a:rect l="l" t="t" r="r" b="b"/>
            <a:pathLst>
              <a:path w="193675" h="193675">
                <a:moveTo>
                  <a:pt x="193662" y="0"/>
                </a:moveTo>
                <a:lnTo>
                  <a:pt x="0" y="0"/>
                </a:lnTo>
                <a:lnTo>
                  <a:pt x="0" y="193662"/>
                </a:lnTo>
                <a:lnTo>
                  <a:pt x="193662" y="193662"/>
                </a:lnTo>
                <a:lnTo>
                  <a:pt x="193662" y="0"/>
                </a:lnTo>
                <a:close/>
              </a:path>
            </a:pathLst>
          </a:custGeom>
          <a:solidFill>
            <a:srgbClr val="D21924"/>
          </a:solidFill>
        </p:spPr>
        <p:txBody>
          <a:bodyPr wrap="square" lIns="0" tIns="0" rIns="0" bIns="0" rtlCol="0"/>
          <a:lstStyle/>
          <a:p>
            <a:endParaRPr/>
          </a:p>
        </p:txBody>
      </p:sp>
      <p:pic>
        <p:nvPicPr>
          <p:cNvPr id="9" name="object 9"/>
          <p:cNvPicPr/>
          <p:nvPr/>
        </p:nvPicPr>
        <p:blipFill>
          <a:blip r:embed="rId2" cstate="print"/>
          <a:stretch>
            <a:fillRect/>
          </a:stretch>
        </p:blipFill>
        <p:spPr>
          <a:xfrm>
            <a:off x="5137340" y="0"/>
            <a:ext cx="4921059" cy="4114368"/>
          </a:xfrm>
          <a:prstGeom prst="rect">
            <a:avLst/>
          </a:prstGeom>
        </p:spPr>
      </p:pic>
      <p:sp>
        <p:nvSpPr>
          <p:cNvPr id="10" name="object 10"/>
          <p:cNvSpPr/>
          <p:nvPr/>
        </p:nvSpPr>
        <p:spPr>
          <a:xfrm>
            <a:off x="152853" y="7739209"/>
            <a:ext cx="153035" cy="33655"/>
          </a:xfrm>
          <a:custGeom>
            <a:avLst/>
            <a:gdLst/>
            <a:ahLst/>
            <a:cxnLst/>
            <a:rect l="l" t="t" r="r" b="b"/>
            <a:pathLst>
              <a:path w="153035" h="33654">
                <a:moveTo>
                  <a:pt x="136206" y="0"/>
                </a:moveTo>
                <a:lnTo>
                  <a:pt x="0" y="33190"/>
                </a:lnTo>
                <a:lnTo>
                  <a:pt x="152731" y="33190"/>
                </a:lnTo>
                <a:lnTo>
                  <a:pt x="136206" y="0"/>
                </a:lnTo>
                <a:close/>
              </a:path>
            </a:pathLst>
          </a:custGeom>
          <a:solidFill>
            <a:srgbClr val="F3F3F5"/>
          </a:solidFill>
        </p:spPr>
        <p:txBody>
          <a:bodyPr wrap="square" lIns="0" tIns="0" rIns="0" bIns="0" rtlCol="0"/>
          <a:lstStyle/>
          <a:p>
            <a:endParaRPr/>
          </a:p>
        </p:txBody>
      </p:sp>
      <p:sp>
        <p:nvSpPr>
          <p:cNvPr id="13" name="object 6">
            <a:extLst>
              <a:ext uri="{FF2B5EF4-FFF2-40B4-BE49-F238E27FC236}">
                <a16:creationId xmlns="" xmlns:a16="http://schemas.microsoft.com/office/drawing/2014/main" id="{E7F89F97-6303-45C8-9D37-4B407CEFF47C}"/>
              </a:ext>
            </a:extLst>
          </p:cNvPr>
          <p:cNvSpPr/>
          <p:nvPr/>
        </p:nvSpPr>
        <p:spPr>
          <a:xfrm>
            <a:off x="6013093" y="4546296"/>
            <a:ext cx="3537585" cy="2840365"/>
          </a:xfrm>
          <a:custGeom>
            <a:avLst/>
            <a:gdLst/>
            <a:ahLst/>
            <a:cxnLst/>
            <a:rect l="l" t="t" r="r" b="b"/>
            <a:pathLst>
              <a:path w="3537584" h="2580640">
                <a:moveTo>
                  <a:pt x="3192526" y="0"/>
                </a:moveTo>
                <a:lnTo>
                  <a:pt x="344779" y="0"/>
                </a:lnTo>
                <a:lnTo>
                  <a:pt x="298158" y="3162"/>
                </a:lnTo>
                <a:lnTo>
                  <a:pt x="253394" y="12370"/>
                </a:lnTo>
                <a:lnTo>
                  <a:pt x="210904" y="27205"/>
                </a:lnTo>
                <a:lnTo>
                  <a:pt x="171109" y="47248"/>
                </a:lnTo>
                <a:lnTo>
                  <a:pt x="134426" y="72080"/>
                </a:lnTo>
                <a:lnTo>
                  <a:pt x="101276" y="101280"/>
                </a:lnTo>
                <a:lnTo>
                  <a:pt x="72076" y="134432"/>
                </a:lnTo>
                <a:lnTo>
                  <a:pt x="47245" y="171115"/>
                </a:lnTo>
                <a:lnTo>
                  <a:pt x="27204" y="210910"/>
                </a:lnTo>
                <a:lnTo>
                  <a:pt x="12370" y="253398"/>
                </a:lnTo>
                <a:lnTo>
                  <a:pt x="3162" y="298161"/>
                </a:lnTo>
                <a:lnTo>
                  <a:pt x="0" y="344779"/>
                </a:lnTo>
                <a:lnTo>
                  <a:pt x="0" y="2235644"/>
                </a:lnTo>
                <a:lnTo>
                  <a:pt x="3162" y="2282262"/>
                </a:lnTo>
                <a:lnTo>
                  <a:pt x="12370" y="2327025"/>
                </a:lnTo>
                <a:lnTo>
                  <a:pt x="27204" y="2369513"/>
                </a:lnTo>
                <a:lnTo>
                  <a:pt x="47245" y="2409309"/>
                </a:lnTo>
                <a:lnTo>
                  <a:pt x="72076" y="2445991"/>
                </a:lnTo>
                <a:lnTo>
                  <a:pt x="101276" y="2479143"/>
                </a:lnTo>
                <a:lnTo>
                  <a:pt x="134426" y="2508344"/>
                </a:lnTo>
                <a:lnTo>
                  <a:pt x="171109" y="2533175"/>
                </a:lnTo>
                <a:lnTo>
                  <a:pt x="210904" y="2553218"/>
                </a:lnTo>
                <a:lnTo>
                  <a:pt x="253394" y="2568053"/>
                </a:lnTo>
                <a:lnTo>
                  <a:pt x="298158" y="2577261"/>
                </a:lnTo>
                <a:lnTo>
                  <a:pt x="344779" y="2580424"/>
                </a:lnTo>
                <a:lnTo>
                  <a:pt x="3192526" y="2580424"/>
                </a:lnTo>
                <a:lnTo>
                  <a:pt x="3239144" y="2577261"/>
                </a:lnTo>
                <a:lnTo>
                  <a:pt x="3283906" y="2568053"/>
                </a:lnTo>
                <a:lnTo>
                  <a:pt x="3326395" y="2553218"/>
                </a:lnTo>
                <a:lnTo>
                  <a:pt x="3366190" y="2533175"/>
                </a:lnTo>
                <a:lnTo>
                  <a:pt x="3402873" y="2508344"/>
                </a:lnTo>
                <a:lnTo>
                  <a:pt x="3436024" y="2479143"/>
                </a:lnTo>
                <a:lnTo>
                  <a:pt x="3465225" y="2445991"/>
                </a:lnTo>
                <a:lnTo>
                  <a:pt x="3490056" y="2409309"/>
                </a:lnTo>
                <a:lnTo>
                  <a:pt x="3510099" y="2369513"/>
                </a:lnTo>
                <a:lnTo>
                  <a:pt x="3524934" y="2327025"/>
                </a:lnTo>
                <a:lnTo>
                  <a:pt x="3534143" y="2282262"/>
                </a:lnTo>
                <a:lnTo>
                  <a:pt x="3537305" y="2235644"/>
                </a:lnTo>
                <a:lnTo>
                  <a:pt x="3537305" y="344779"/>
                </a:lnTo>
                <a:lnTo>
                  <a:pt x="3534143" y="298161"/>
                </a:lnTo>
                <a:lnTo>
                  <a:pt x="3524934" y="253398"/>
                </a:lnTo>
                <a:lnTo>
                  <a:pt x="3510099" y="210910"/>
                </a:lnTo>
                <a:lnTo>
                  <a:pt x="3490056" y="171115"/>
                </a:lnTo>
                <a:lnTo>
                  <a:pt x="3465225" y="134432"/>
                </a:lnTo>
                <a:lnTo>
                  <a:pt x="3436024" y="101280"/>
                </a:lnTo>
                <a:lnTo>
                  <a:pt x="3402873" y="72080"/>
                </a:lnTo>
                <a:lnTo>
                  <a:pt x="3366190" y="47248"/>
                </a:lnTo>
                <a:lnTo>
                  <a:pt x="3326395" y="27205"/>
                </a:lnTo>
                <a:lnTo>
                  <a:pt x="3283906" y="12370"/>
                </a:lnTo>
                <a:lnTo>
                  <a:pt x="3239144" y="3162"/>
                </a:lnTo>
                <a:lnTo>
                  <a:pt x="3192526" y="0"/>
                </a:lnTo>
                <a:close/>
              </a:path>
            </a:pathLst>
          </a:custGeom>
          <a:solidFill>
            <a:srgbClr val="D21924"/>
          </a:solidFill>
        </p:spPr>
        <p:txBody>
          <a:bodyPr wrap="square" lIns="0" tIns="0" rIns="0" bIns="0" rtlCol="0"/>
          <a:lstStyle/>
          <a:p>
            <a:endParaRPr/>
          </a:p>
        </p:txBody>
      </p:sp>
      <p:sp>
        <p:nvSpPr>
          <p:cNvPr id="14" name="object 14">
            <a:extLst>
              <a:ext uri="{FF2B5EF4-FFF2-40B4-BE49-F238E27FC236}">
                <a16:creationId xmlns="" xmlns:a16="http://schemas.microsoft.com/office/drawing/2014/main" id="{ECA269F4-5CC2-45C9-9352-F802EDA3672E}"/>
              </a:ext>
            </a:extLst>
          </p:cNvPr>
          <p:cNvSpPr txBox="1"/>
          <p:nvPr/>
        </p:nvSpPr>
        <p:spPr>
          <a:xfrm>
            <a:off x="6243646" y="4743456"/>
            <a:ext cx="3071834" cy="2505814"/>
          </a:xfrm>
          <a:prstGeom prst="rect">
            <a:avLst/>
          </a:prstGeom>
        </p:spPr>
        <p:txBody>
          <a:bodyPr vert="horz" wrap="square" lIns="0" tIns="12700" rIns="0" bIns="0" rtlCol="0">
            <a:spAutoFit/>
          </a:bodyPr>
          <a:lstStyle/>
          <a:p>
            <a:pPr marL="12700" marR="5080">
              <a:lnSpc>
                <a:spcPct val="100000"/>
              </a:lnSpc>
              <a:spcBef>
                <a:spcPts val="100"/>
              </a:spcBef>
            </a:pPr>
            <a:r>
              <a:rPr lang="el-GR" spc="-45" dirty="0" smtClean="0">
                <a:solidFill>
                  <a:srgbClr val="FFFFFF"/>
                </a:solidFill>
                <a:latin typeface="Trebuchet MS"/>
              </a:rPr>
              <a:t>Οι μετρήσεις των μέσων κοινωνικής δικτύωσης είναι τα δεδομένα που χρησιμοποιούνται για την αξιολόγηση του αντίκτυπου της δραστηριότητας των μέσων κοινωνικής δικτύωσης στις εκστρατείες μάρκετινγκ και στα έσοδα μιας εταιρείας. </a:t>
            </a:r>
            <a:endParaRPr lang="el-GR" spc="-45" dirty="0">
              <a:solidFill>
                <a:srgbClr val="FFFFFF"/>
              </a:solidFill>
              <a:latin typeface="Trebuchet MS"/>
            </a:endParaRPr>
          </a:p>
        </p:txBody>
      </p:sp>
      <p:sp>
        <p:nvSpPr>
          <p:cNvPr id="16" name="object 8">
            <a:extLst>
              <a:ext uri="{FF2B5EF4-FFF2-40B4-BE49-F238E27FC236}">
                <a16:creationId xmlns="" xmlns:a16="http://schemas.microsoft.com/office/drawing/2014/main" id="{46D44759-0A60-48C8-A0FB-D23EDD71E17A}"/>
              </a:ext>
            </a:extLst>
          </p:cNvPr>
          <p:cNvSpPr/>
          <p:nvPr/>
        </p:nvSpPr>
        <p:spPr>
          <a:xfrm>
            <a:off x="4700587" y="4546297"/>
            <a:ext cx="193675" cy="193675"/>
          </a:xfrm>
          <a:custGeom>
            <a:avLst/>
            <a:gdLst/>
            <a:ahLst/>
            <a:cxnLst/>
            <a:rect l="l" t="t" r="r" b="b"/>
            <a:pathLst>
              <a:path w="193675" h="193675">
                <a:moveTo>
                  <a:pt x="193662" y="0"/>
                </a:moveTo>
                <a:lnTo>
                  <a:pt x="0" y="0"/>
                </a:lnTo>
                <a:lnTo>
                  <a:pt x="0" y="193662"/>
                </a:lnTo>
                <a:lnTo>
                  <a:pt x="193662" y="193662"/>
                </a:lnTo>
                <a:lnTo>
                  <a:pt x="193662" y="0"/>
                </a:lnTo>
                <a:close/>
              </a:path>
            </a:pathLst>
          </a:custGeom>
          <a:solidFill>
            <a:srgbClr val="D21924"/>
          </a:solidFill>
        </p:spPr>
        <p:txBody>
          <a:bodyPr wrap="square" lIns="0" tIns="0" rIns="0" bIns="0" rtlCol="0"/>
          <a:lstStyle/>
          <a:p>
            <a:endParaRPr/>
          </a:p>
        </p:txBody>
      </p:sp>
      <p:sp>
        <p:nvSpPr>
          <p:cNvPr id="18" name="object 8">
            <a:extLst>
              <a:ext uri="{FF2B5EF4-FFF2-40B4-BE49-F238E27FC236}">
                <a16:creationId xmlns="" xmlns:a16="http://schemas.microsoft.com/office/drawing/2014/main" id="{7DD043D6-9017-40EF-9BFE-5EC254606B81}"/>
              </a:ext>
            </a:extLst>
          </p:cNvPr>
          <p:cNvSpPr/>
          <p:nvPr/>
        </p:nvSpPr>
        <p:spPr>
          <a:xfrm>
            <a:off x="1094715" y="6931490"/>
            <a:ext cx="193675" cy="193675"/>
          </a:xfrm>
          <a:custGeom>
            <a:avLst/>
            <a:gdLst/>
            <a:ahLst/>
            <a:cxnLst/>
            <a:rect l="l" t="t" r="r" b="b"/>
            <a:pathLst>
              <a:path w="193675" h="193675">
                <a:moveTo>
                  <a:pt x="193662" y="0"/>
                </a:moveTo>
                <a:lnTo>
                  <a:pt x="0" y="0"/>
                </a:lnTo>
                <a:lnTo>
                  <a:pt x="0" y="193662"/>
                </a:lnTo>
                <a:lnTo>
                  <a:pt x="193662" y="193662"/>
                </a:lnTo>
                <a:lnTo>
                  <a:pt x="193662" y="0"/>
                </a:lnTo>
                <a:close/>
              </a:path>
            </a:pathLst>
          </a:custGeom>
          <a:solidFill>
            <a:srgbClr val="D21924"/>
          </a:solidFill>
        </p:spPr>
        <p:txBody>
          <a:bodyPr wrap="square" lIns="0" tIns="0" rIns="0" bIns="0" rtlCol="0"/>
          <a:lstStyle/>
          <a:p>
            <a:endParaRPr/>
          </a:p>
        </p:txBody>
      </p:sp>
      <p:sp>
        <p:nvSpPr>
          <p:cNvPr id="19" name="object 8">
            <a:extLst>
              <a:ext uri="{FF2B5EF4-FFF2-40B4-BE49-F238E27FC236}">
                <a16:creationId xmlns="" xmlns:a16="http://schemas.microsoft.com/office/drawing/2014/main" id="{399A78CC-CB15-4EA1-A2B4-D4B2F7684833}"/>
              </a:ext>
            </a:extLst>
          </p:cNvPr>
          <p:cNvSpPr/>
          <p:nvPr/>
        </p:nvSpPr>
        <p:spPr>
          <a:xfrm>
            <a:off x="4700587" y="6933262"/>
            <a:ext cx="193675" cy="193675"/>
          </a:xfrm>
          <a:custGeom>
            <a:avLst/>
            <a:gdLst/>
            <a:ahLst/>
            <a:cxnLst/>
            <a:rect l="l" t="t" r="r" b="b"/>
            <a:pathLst>
              <a:path w="193675" h="193675">
                <a:moveTo>
                  <a:pt x="193662" y="0"/>
                </a:moveTo>
                <a:lnTo>
                  <a:pt x="0" y="0"/>
                </a:lnTo>
                <a:lnTo>
                  <a:pt x="0" y="193662"/>
                </a:lnTo>
                <a:lnTo>
                  <a:pt x="193662" y="193662"/>
                </a:lnTo>
                <a:lnTo>
                  <a:pt x="193662" y="0"/>
                </a:lnTo>
                <a:close/>
              </a:path>
            </a:pathLst>
          </a:custGeom>
          <a:solidFill>
            <a:srgbClr val="D21924"/>
          </a:solidFill>
        </p:spPr>
        <p:txBody>
          <a:bodyPr wrap="square" lIns="0" tIns="0" rIns="0" bIns="0" rtlCol="0"/>
          <a:lstStyle/>
          <a:p>
            <a:endParaRPr/>
          </a:p>
        </p:txBody>
      </p:sp>
      <p:sp>
        <p:nvSpPr>
          <p:cNvPr id="20" name="Marcador de Posição de Conteúdo 2">
            <a:extLst>
              <a:ext uri="{FF2B5EF4-FFF2-40B4-BE49-F238E27FC236}">
                <a16:creationId xmlns="" xmlns:a16="http://schemas.microsoft.com/office/drawing/2014/main" id="{C69317E6-7FB3-4A79-B6DE-1D579489AEBD}"/>
              </a:ext>
            </a:extLst>
          </p:cNvPr>
          <p:cNvSpPr txBox="1">
            <a:spLocks/>
          </p:cNvSpPr>
          <p:nvPr/>
        </p:nvSpPr>
        <p:spPr>
          <a:xfrm>
            <a:off x="1351088" y="4806950"/>
            <a:ext cx="3340627" cy="2185077"/>
          </a:xfrm>
          <a:prstGeom prst="rect">
            <a:avLst/>
          </a:prstGeom>
        </p:spPr>
        <p:txBody>
          <a:bodyPr wrap="square" lIns="0" tIns="0" rIns="0" bIns="0">
            <a:normAutofit fontScale="92500"/>
          </a:bodyPr>
          <a:lstStyle>
            <a:lvl1pPr marL="0">
              <a:defRPr sz="2100" b="0" i="0">
                <a:solidFill>
                  <a:srgbClr val="1D1D1B"/>
                </a:solidFill>
                <a:latin typeface="Trebuchet MS"/>
                <a:ea typeface="+mn-ea"/>
                <a:cs typeface="Trebuchet M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460080" indent="-457200">
              <a:buClr>
                <a:srgbClr val="000000"/>
              </a:buClr>
              <a:buFont typeface="Arial"/>
              <a:buChar char="•"/>
            </a:pPr>
            <a:r>
              <a:rPr lang="el-GR" kern="0" spc="-1" dirty="0" err="1" smtClean="0">
                <a:solidFill>
                  <a:srgbClr val="000000"/>
                </a:solidFill>
                <a:ea typeface="Calibri"/>
              </a:rPr>
              <a:t>Διάδραση</a:t>
            </a:r>
            <a:endParaRPr lang="pt-PT" kern="0" spc="-1" dirty="0">
              <a:solidFill>
                <a:srgbClr val="000000"/>
              </a:solidFill>
              <a:ea typeface="Calibri"/>
            </a:endParaRPr>
          </a:p>
          <a:p>
            <a:pPr marL="460080" indent="-457200">
              <a:buClr>
                <a:srgbClr val="000000"/>
              </a:buClr>
              <a:buFont typeface="Arial"/>
              <a:buChar char="•"/>
            </a:pPr>
            <a:r>
              <a:rPr lang="el-GR" kern="0" spc="-1" dirty="0" smtClean="0">
                <a:solidFill>
                  <a:srgbClr val="000000"/>
                </a:solidFill>
                <a:ea typeface="Calibri"/>
              </a:rPr>
              <a:t>Εμβέλεια</a:t>
            </a:r>
            <a:endParaRPr lang="pt-PT" kern="0" spc="-1" dirty="0">
              <a:solidFill>
                <a:srgbClr val="000000"/>
              </a:solidFill>
              <a:ea typeface="Calibri"/>
            </a:endParaRPr>
          </a:p>
          <a:p>
            <a:pPr marL="460080" indent="-457200">
              <a:buClr>
                <a:srgbClr val="000000"/>
              </a:buClr>
              <a:buFont typeface="Arial"/>
              <a:buChar char="•"/>
            </a:pPr>
            <a:r>
              <a:rPr lang="el-GR" kern="0" spc="-1" dirty="0" smtClean="0">
                <a:solidFill>
                  <a:srgbClr val="000000"/>
                </a:solidFill>
                <a:ea typeface="Calibri"/>
              </a:rPr>
              <a:t>Ποσοστά απόρριψης</a:t>
            </a:r>
            <a:endParaRPr lang="pt-PT" kern="0" spc="-1" dirty="0">
              <a:solidFill>
                <a:srgbClr val="000000"/>
              </a:solidFill>
              <a:ea typeface="Calibri"/>
            </a:endParaRPr>
          </a:p>
          <a:p>
            <a:pPr marL="460080" indent="-457200">
              <a:buClr>
                <a:srgbClr val="000000"/>
              </a:buClr>
              <a:buFont typeface="Arial"/>
              <a:buChar char="•"/>
            </a:pPr>
            <a:r>
              <a:rPr lang="pt-PT" kern="0" spc="-1" dirty="0" err="1">
                <a:solidFill>
                  <a:srgbClr val="000000"/>
                </a:solidFill>
                <a:ea typeface="Calibri"/>
              </a:rPr>
              <a:t>Clicks</a:t>
            </a:r>
            <a:r>
              <a:rPr lang="pt-PT" kern="0" spc="-1" dirty="0">
                <a:solidFill>
                  <a:srgbClr val="000000"/>
                </a:solidFill>
                <a:ea typeface="Calibri"/>
              </a:rPr>
              <a:t>;</a:t>
            </a:r>
          </a:p>
          <a:p>
            <a:pPr marL="342900" indent="-342900">
              <a:buFont typeface="Arial" panose="020B0604020202020204" pitchFamily="34" charset="0"/>
              <a:buChar char="•"/>
            </a:pPr>
            <a:r>
              <a:rPr lang="pt-PT" kern="0" dirty="0"/>
              <a:t>  </a:t>
            </a:r>
            <a:r>
              <a:rPr lang="el-GR" kern="0" dirty="0" smtClean="0"/>
              <a:t>Περισσότερα</a:t>
            </a:r>
            <a:r>
              <a:rPr lang="pt-PT" kern="0" dirty="0" smtClean="0"/>
              <a:t>: </a:t>
            </a:r>
            <a:r>
              <a:rPr lang="pt-PT" kern="0" dirty="0" smtClean="0">
                <a:hlinkClick r:id="rId3"/>
              </a:rPr>
              <a:t>https</a:t>
            </a:r>
            <a:r>
              <a:rPr lang="pt-PT" kern="0" dirty="0">
                <a:hlinkClick r:id="rId3"/>
              </a:rPr>
              <a:t>://blog.hootsuite.com/social-media-metrics/</a:t>
            </a:r>
            <a:endParaRPr lang="pt-PT" kern="0" dirty="0"/>
          </a:p>
          <a:p>
            <a:endParaRPr lang="pt-PT" kern="0" dirty="0"/>
          </a:p>
        </p:txBody>
      </p:sp>
    </p:spTree>
    <p:extLst>
      <p:ext uri="{BB962C8B-B14F-4D97-AF65-F5344CB8AC3E}">
        <p14:creationId xmlns="" xmlns:p14="http://schemas.microsoft.com/office/powerpoint/2010/main" val="51070960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c902c99-4c24-4589-a71d-4f61aa4c513d" xsi:nil="true"/>
    <lcf76f155ced4ddcb4097134ff3c332f xmlns="0d0463e3-c0c8-4f1b-b9c1-25a61cf629a9">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B16AA6F019441E44AD95A48FEC52B782" ma:contentTypeVersion="16" ma:contentTypeDescription="Criar um novo documento." ma:contentTypeScope="" ma:versionID="448d404332c1ce5b79fad5597854f35c">
  <xsd:schema xmlns:xsd="http://www.w3.org/2001/XMLSchema" xmlns:xs="http://www.w3.org/2001/XMLSchema" xmlns:p="http://schemas.microsoft.com/office/2006/metadata/properties" xmlns:ns2="0d0463e3-c0c8-4f1b-b9c1-25a61cf629a9" xmlns:ns3="3c902c99-4c24-4589-a71d-4f61aa4c513d" targetNamespace="http://schemas.microsoft.com/office/2006/metadata/properties" ma:root="true" ma:fieldsID="5be7a637033089e53f39146ea6bc9e5b" ns2:_="" ns3:_="">
    <xsd:import namespace="0d0463e3-c0c8-4f1b-b9c1-25a61cf629a9"/>
    <xsd:import namespace="3c902c99-4c24-4589-a71d-4f61aa4c513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0463e3-c0c8-4f1b-b9c1-25a61cf629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Etiquetas de Imagem" ma:readOnly="false" ma:fieldId="{5cf76f15-5ced-4ddc-b409-7134ff3c332f}" ma:taxonomyMulti="true" ma:sspId="1374c586-51ca-419d-b13a-551147e7087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c902c99-4c24-4589-a71d-4f61aa4c513d" elementFormDefault="qualified">
    <xsd:import namespace="http://schemas.microsoft.com/office/2006/documentManagement/types"/>
    <xsd:import namespace="http://schemas.microsoft.com/office/infopath/2007/PartnerControls"/>
    <xsd:element name="SharedWithUsers" ma:index="14" nillable="true" ma:displayName="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talhes de Partilhado Com" ma:internalName="SharedWithDetails" ma:readOnly="true">
      <xsd:simpleType>
        <xsd:restriction base="dms:Note">
          <xsd:maxLength value="255"/>
        </xsd:restriction>
      </xsd:simpleType>
    </xsd:element>
    <xsd:element name="TaxCatchAll" ma:index="22" nillable="true" ma:displayName="Taxonomy Catch All Column" ma:hidden="true" ma:list="{0d1219ce-2df3-4308-bda3-860dae31ec36}" ma:internalName="TaxCatchAll" ma:showField="CatchAllData" ma:web="3c902c99-4c24-4589-a71d-4f61aa4c513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ECEE022-3F25-4EC3-B3E9-A3895DBD8764}">
  <ds:schemaRefs>
    <ds:schemaRef ds:uri="0d0463e3-c0c8-4f1b-b9c1-25a61cf629a9"/>
    <ds:schemaRef ds:uri="3c902c99-4c24-4589-a71d-4f61aa4c513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818998F-F95C-494A-A3D1-BCA80E1C49A8}">
  <ds:schemaRefs>
    <ds:schemaRef ds:uri="0d0463e3-c0c8-4f1b-b9c1-25a61cf629a9"/>
    <ds:schemaRef ds:uri="3c902c99-4c24-4589-a71d-4f61aa4c513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7F6173F-6A08-4191-8966-50AC1D5B757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2067</TotalTime>
  <Words>1779</Words>
  <Application>Microsoft Office PowerPoint</Application>
  <PresentationFormat>Προσαρμογή</PresentationFormat>
  <Paragraphs>183</Paragraphs>
  <Slides>29</Slides>
  <Notes>4</Notes>
  <HiddenSlides>0</HiddenSlides>
  <MMClips>0</MMClips>
  <ScaleCrop>false</ScaleCrop>
  <HeadingPairs>
    <vt:vector size="4" baseType="variant">
      <vt:variant>
        <vt:lpstr>Θέμα</vt:lpstr>
      </vt:variant>
      <vt:variant>
        <vt:i4>1</vt:i4>
      </vt:variant>
      <vt:variant>
        <vt:lpstr>Τίτλοι διαφανειών</vt:lpstr>
      </vt:variant>
      <vt:variant>
        <vt:i4>29</vt:i4>
      </vt:variant>
    </vt:vector>
  </HeadingPairs>
  <TitlesOfParts>
    <vt:vector size="30" baseType="lpstr">
      <vt:lpstr>Office Theme</vt:lpstr>
      <vt:lpstr>Διαφάνεια 1</vt:lpstr>
      <vt:lpstr>Διαφάνεια 2</vt:lpstr>
      <vt:lpstr>Ορισμός &amp; Θεωρία</vt:lpstr>
      <vt:lpstr>Το Brand</vt:lpstr>
      <vt:lpstr>Η ταυτότητα </vt:lpstr>
      <vt:lpstr>Διαφάνεια 6</vt:lpstr>
      <vt:lpstr>Social Media</vt:lpstr>
      <vt:lpstr>Εργαλεία που μπορείς να χρησιμοποιήσεις</vt:lpstr>
      <vt:lpstr>Διαφάνεια 9</vt:lpstr>
      <vt:lpstr>Διαφάνεια 10</vt:lpstr>
      <vt:lpstr>Διαφάνεια 11</vt:lpstr>
      <vt:lpstr>Διαφάνεια 12</vt:lpstr>
      <vt:lpstr>Multimedia  Resources</vt:lpstr>
      <vt:lpstr>Διαφάνεια 14</vt:lpstr>
      <vt:lpstr>Pop Culture Educational  Resources</vt:lpstr>
      <vt:lpstr>Διαφάνεια 16</vt:lpstr>
      <vt:lpstr>EMINENT Educa-  tional  Resources</vt:lpstr>
      <vt:lpstr>Επικοινωνήστε στο μαγειρικό σας έργο</vt:lpstr>
      <vt:lpstr>Case  Studies</vt:lpstr>
      <vt:lpstr>The Coca-Cola </vt:lpstr>
      <vt:lpstr>Bordalo II</vt:lpstr>
      <vt:lpstr>Διαφάνεια 22</vt:lpstr>
      <vt:lpstr>Εκπαιδευτικές Ασκήσεις</vt:lpstr>
      <vt:lpstr>1.The ‘Take-Over-The-World’ Game</vt:lpstr>
      <vt:lpstr>Διαφάνεια 25</vt:lpstr>
      <vt:lpstr>Άσκηση Αυτοαξιολόγησης</vt:lpstr>
      <vt:lpstr>Εργαλείο αυτοαξιολόγησης για επιχειρηματίες</vt:lpstr>
      <vt:lpstr>Thank  You! :)</vt:lpstr>
      <vt:lpstr>Διαφάνεια 29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sMODULE 1 WHAT IS STREET CULTURE</dc:title>
  <cp:lastModifiedBy>M5A78L-MLX3</cp:lastModifiedBy>
  <cp:revision>14</cp:revision>
  <dcterms:created xsi:type="dcterms:W3CDTF">2022-02-14T15:38:20Z</dcterms:created>
  <dcterms:modified xsi:type="dcterms:W3CDTF">2022-07-14T09:51:47Z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2022-02-14T00:00:00Z</vt:filetime>
  </property>
  <property fmtid="{D5CDD505-2E9C-101B-9397-08002B2CF9AE}" pid="3" name="Creator">
    <vt:lpwstr>Adobe Illustrator CC 2015 (Windows)</vt:lpwstr>
  </property>
  <property fmtid="{D5CDD505-2E9C-101B-9397-08002B2CF9AE}" pid="4" name="LastSaved">
    <vt:filetime>2022-02-14T00:00:00Z</vt:filetime>
  </property>
  <property fmtid="{D5CDD505-2E9C-101B-9397-08002B2CF9AE}" pid="5" name="ContentTypeId">
    <vt:lpwstr>0x010100B16AA6F019441E44AD95A48FEC52B782</vt:lpwstr>
  </property>
  <property fmtid="{D5CDD505-2E9C-101B-9397-08002B2CF9AE}" pid="6" name="MediaServiceImageTags">
    <vt:lpwstr/>
  </property>
</Properties>
</file>